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ustom.xml" ContentType="application/vnd.openxmlformats-officedocument.custom-propertie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mp3" ContentType="audio/mp3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8"/>
  </p:notesMasterIdLst>
  <p:sldIdLst>
    <p:sldId id="281" r:id="rId2"/>
    <p:sldId id="307" r:id="rId3"/>
    <p:sldId id="282" r:id="rId4"/>
    <p:sldId id="283" r:id="rId5"/>
    <p:sldId id="284" r:id="rId6"/>
    <p:sldId id="285" r:id="rId7"/>
    <p:sldId id="286" r:id="rId8"/>
    <p:sldId id="287" r:id="rId9"/>
    <p:sldId id="288" r:id="rId10"/>
    <p:sldId id="289" r:id="rId11"/>
    <p:sldId id="290" r:id="rId12"/>
    <p:sldId id="291" r:id="rId13"/>
    <p:sldId id="292" r:id="rId14"/>
    <p:sldId id="293" r:id="rId15"/>
    <p:sldId id="294" r:id="rId16"/>
    <p:sldId id="295" r:id="rId17"/>
    <p:sldId id="296" r:id="rId18"/>
    <p:sldId id="297" r:id="rId19"/>
    <p:sldId id="298" r:id="rId20"/>
    <p:sldId id="299" r:id="rId21"/>
    <p:sldId id="300" r:id="rId22"/>
    <p:sldId id="301" r:id="rId23"/>
    <p:sldId id="302" r:id="rId24"/>
    <p:sldId id="303" r:id="rId25"/>
    <p:sldId id="305" r:id="rId26"/>
    <p:sldId id="306" r:id="rId27"/>
  </p:sldIdLst>
  <p:sldSz cx="10693400" cy="6661150"/>
  <p:notesSz cx="6858000" cy="9144000"/>
  <p:embeddedFontLst>
    <p:embeddedFont>
      <p:font typeface="微软雅黑" pitchFamily="34" charset="-122"/>
      <p:regular r:id="rId29"/>
      <p:bold r:id="rId30"/>
    </p:embeddedFont>
    <p:embeddedFont>
      <p:font typeface="Calibri" pitchFamily="34" charset="0"/>
      <p:regular r:id="rId31"/>
      <p:bold r:id="rId32"/>
      <p:italic r:id="rId33"/>
      <p:boldItalic r:id="rId34"/>
    </p:embeddedFont>
    <p:embeddedFont>
      <p:font typeface="Impact" pitchFamily="34" charset="0"/>
      <p:regular r:id="rId3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95959"/>
    <a:srgbClr val="C0504D"/>
    <a:srgbClr val="9BBB59"/>
    <a:srgbClr val="8064A2"/>
    <a:srgbClr val="F79646"/>
    <a:srgbClr val="4BACC6"/>
    <a:srgbClr val="4F81BD"/>
    <a:srgbClr val="6E4924"/>
    <a:srgbClr val="996633"/>
    <a:srgbClr val="AB98C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1428" y="-384"/>
      </p:cViewPr>
      <p:guideLst>
        <p:guide orient="horz" pos="2098"/>
        <p:guide pos="336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5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2.fntdata"/><Relationship Id="rId35" Type="http://schemas.openxmlformats.org/officeDocument/2006/relationships/font" Target="fonts/font7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1CA479-9B4B-49CC-ACC8-7B84119E5934}" type="datetimeFigureOut">
              <a:rPr lang="zh-CN" altLang="en-US" smtClean="0"/>
              <a:pPr/>
              <a:t>2017/7/8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77863" y="685800"/>
            <a:ext cx="550227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44FB3E-2981-4880-942A-26287759FFA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 亮亮图文旗舰店</a:t>
            </a:r>
            <a:r>
              <a:rPr lang="en-US" altLang="zh-CN" dirty="0" smtClean="0"/>
              <a:t>https://liangliangtuwen.tmall.com</a:t>
            </a: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44FB3E-2981-4880-942A-26287759FFA5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44FB3E-2981-4880-942A-26287759FFA5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44FB3E-2981-4880-942A-26287759FFA5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44FB3E-2981-4880-942A-26287759FFA5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44FB3E-2981-4880-942A-26287759FFA5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44FB3E-2981-4880-942A-26287759FFA5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44FB3E-2981-4880-942A-26287759FFA5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44FB3E-2981-4880-942A-26287759FFA5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44FB3E-2981-4880-942A-26287759FFA5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44FB3E-2981-4880-942A-26287759FFA5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44FB3E-2981-4880-942A-26287759FFA5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44FB3E-2981-4880-942A-26287759FFA5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44FB3E-2981-4880-942A-26287759FFA5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44FB3E-2981-4880-942A-26287759FFA5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44FB3E-2981-4880-942A-26287759FFA5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44FB3E-2981-4880-942A-26287759FFA5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44FB3E-2981-4880-942A-26287759FFA5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44FB3E-2981-4880-942A-26287759FFA5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44FB3E-2981-4880-942A-26287759FFA5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44FB3E-2981-4880-942A-26287759FFA5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44FB3E-2981-4880-942A-26287759FFA5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44FB3E-2981-4880-942A-26287759FFA5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44FB3E-2981-4880-942A-26287759FFA5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44FB3E-2981-4880-942A-26287759FFA5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44FB3E-2981-4880-942A-26287759FFA5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44FB3E-2981-4880-942A-26287759FFA5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02005" y="2069274"/>
            <a:ext cx="9089390" cy="142783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604010" y="3774652"/>
            <a:ext cx="7485380" cy="170229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17CC6-B83D-479C-A7F7-3B535E63ED8B}" type="datetimeFigureOut">
              <a:rPr lang="zh-CN" altLang="en-US" smtClean="0"/>
              <a:pPr/>
              <a:t>2017/7/8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2D053-7B20-44F9-A144-18C00CE0140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17CC6-B83D-479C-A7F7-3B535E63ED8B}" type="datetimeFigureOut">
              <a:rPr lang="zh-CN" altLang="en-US" smtClean="0"/>
              <a:pPr/>
              <a:t>2017/7/8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2D053-7B20-44F9-A144-18C00CE0140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067112" y="259045"/>
            <a:ext cx="2812588" cy="552012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5639" y="259045"/>
            <a:ext cx="8263250" cy="552012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17CC6-B83D-479C-A7F7-3B535E63ED8B}" type="datetimeFigureOut">
              <a:rPr lang="zh-CN" altLang="en-US" smtClean="0"/>
              <a:pPr/>
              <a:t>2017/7/8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2D053-7B20-44F9-A144-18C00CE0140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17CC6-B83D-479C-A7F7-3B535E63ED8B}" type="datetimeFigureOut">
              <a:rPr lang="zh-CN" altLang="en-US" smtClean="0"/>
              <a:pPr/>
              <a:t>2017/7/8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2D053-7B20-44F9-A144-18C00CE0140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4705" y="4280406"/>
            <a:ext cx="9089390" cy="1322978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4705" y="2823280"/>
            <a:ext cx="9089390" cy="145712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17CC6-B83D-479C-A7F7-3B535E63ED8B}" type="datetimeFigureOut">
              <a:rPr lang="zh-CN" altLang="en-US" smtClean="0"/>
              <a:pPr/>
              <a:t>2017/7/8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2D053-7B20-44F9-A144-18C00CE0140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5639" y="1509553"/>
            <a:ext cx="5537918" cy="4269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41781" y="1509553"/>
            <a:ext cx="5537919" cy="4269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17CC6-B83D-479C-A7F7-3B535E63ED8B}" type="datetimeFigureOut">
              <a:rPr lang="zh-CN" altLang="en-US" smtClean="0"/>
              <a:pPr/>
              <a:t>2017/7/8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2D053-7B20-44F9-A144-18C00CE0140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4670" y="266755"/>
            <a:ext cx="9624060" cy="1110192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4670" y="1491050"/>
            <a:ext cx="4724775" cy="62139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34670" y="2112448"/>
            <a:ext cx="4724775" cy="383787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432099" y="1491050"/>
            <a:ext cx="4726631" cy="62139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432099" y="2112448"/>
            <a:ext cx="4726631" cy="383787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17CC6-B83D-479C-A7F7-3B535E63ED8B}" type="datetimeFigureOut">
              <a:rPr lang="zh-CN" altLang="en-US" smtClean="0"/>
              <a:pPr/>
              <a:t>2017/7/8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2D053-7B20-44F9-A144-18C00CE0140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17CC6-B83D-479C-A7F7-3B535E63ED8B}" type="datetimeFigureOut">
              <a:rPr lang="zh-CN" altLang="en-US" smtClean="0"/>
              <a:pPr/>
              <a:t>2017/7/8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2D053-7B20-44F9-A144-18C00CE0140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17CC6-B83D-479C-A7F7-3B535E63ED8B}" type="datetimeFigureOut">
              <a:rPr lang="zh-CN" altLang="en-US" smtClean="0"/>
              <a:pPr/>
              <a:t>2017/7/8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2D053-7B20-44F9-A144-18C00CE0140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4671" y="265212"/>
            <a:ext cx="3518055" cy="112869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180822" y="265213"/>
            <a:ext cx="5977908" cy="568510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34671" y="1393908"/>
            <a:ext cx="3518055" cy="45564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17CC6-B83D-479C-A7F7-3B535E63ED8B}" type="datetimeFigureOut">
              <a:rPr lang="zh-CN" altLang="en-US" smtClean="0"/>
              <a:pPr/>
              <a:t>2017/7/8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2D053-7B20-44F9-A144-18C00CE0140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95981" y="4662805"/>
            <a:ext cx="6416040" cy="55047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095981" y="595186"/>
            <a:ext cx="6416040" cy="399669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095981" y="5213276"/>
            <a:ext cx="6416040" cy="78175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17CC6-B83D-479C-A7F7-3B535E63ED8B}" type="datetimeFigureOut">
              <a:rPr lang="zh-CN" altLang="en-US" smtClean="0"/>
              <a:pPr/>
              <a:t>2017/7/8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2D053-7B20-44F9-A144-18C00CE0140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534670" y="266755"/>
            <a:ext cx="9624060" cy="1110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4670" y="1554269"/>
            <a:ext cx="9624060" cy="43960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34670" y="6173899"/>
            <a:ext cx="2495127" cy="3546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C17CC6-B83D-479C-A7F7-3B535E63ED8B}" type="datetimeFigureOut">
              <a:rPr lang="zh-CN" altLang="en-US" smtClean="0"/>
              <a:pPr/>
              <a:t>2017/7/8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653579" y="6173899"/>
            <a:ext cx="3386243" cy="3546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663603" y="6173899"/>
            <a:ext cx="2495127" cy="3546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92D053-7B20-44F9-A144-18C00CE0140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5" Type="http://schemas.openxmlformats.org/officeDocument/2006/relationships/image" Target="../media/image2.png"/><Relationship Id="rId4" Type="http://schemas.microsoft.com/office/2007/relationships/media" Target="../media/media1.mp3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6" name="直接连接符 65"/>
          <p:cNvCxnSpPr/>
          <p:nvPr/>
        </p:nvCxnSpPr>
        <p:spPr>
          <a:xfrm flipH="1">
            <a:off x="4173447" y="2439477"/>
            <a:ext cx="6519953" cy="0"/>
          </a:xfrm>
          <a:prstGeom prst="line">
            <a:avLst/>
          </a:prstGeom>
          <a:ln w="22225">
            <a:solidFill>
              <a:srgbClr val="4BACC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文本框 48"/>
          <p:cNvSpPr txBox="1"/>
          <p:nvPr/>
        </p:nvSpPr>
        <p:spPr>
          <a:xfrm>
            <a:off x="4437002" y="1962423"/>
            <a:ext cx="4430708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5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审视</a:t>
            </a:r>
            <a:r>
              <a:rPr lang="zh-CN" altLang="en-US" sz="25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  </a:t>
            </a:r>
            <a:r>
              <a:rPr lang="zh-CN" altLang="en-US" sz="25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确立</a:t>
            </a:r>
            <a:r>
              <a:rPr lang="zh-CN" altLang="en-US" sz="25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目标  </a:t>
            </a:r>
            <a:r>
              <a:rPr lang="zh-CN" altLang="en-US" sz="25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成就人生</a:t>
            </a:r>
          </a:p>
        </p:txBody>
      </p:sp>
      <p:grpSp>
        <p:nvGrpSpPr>
          <p:cNvPr id="38" name="组合 37"/>
          <p:cNvGrpSpPr/>
          <p:nvPr/>
        </p:nvGrpSpPr>
        <p:grpSpPr>
          <a:xfrm>
            <a:off x="1769968" y="2754463"/>
            <a:ext cx="1144768" cy="1144768"/>
            <a:chOff x="1805940" y="1198245"/>
            <a:chExt cx="2011680" cy="2011680"/>
          </a:xfrm>
        </p:grpSpPr>
        <p:sp>
          <p:nvSpPr>
            <p:cNvPr id="39" name="圆角矩形 38"/>
            <p:cNvSpPr/>
            <p:nvPr/>
          </p:nvSpPr>
          <p:spPr>
            <a:xfrm>
              <a:off x="1805940" y="1198245"/>
              <a:ext cx="2011680" cy="2011680"/>
            </a:xfrm>
            <a:prstGeom prst="roundRect">
              <a:avLst>
                <a:gd name="adj" fmla="val 19981"/>
              </a:avLst>
            </a:prstGeom>
            <a:solidFill>
              <a:srgbClr val="4F81BD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1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0" name="圆角矩形 39"/>
            <p:cNvSpPr/>
            <p:nvPr/>
          </p:nvSpPr>
          <p:spPr>
            <a:xfrm>
              <a:off x="1971639" y="1363944"/>
              <a:ext cx="1680278" cy="1680278"/>
            </a:xfrm>
            <a:prstGeom prst="roundRect">
              <a:avLst>
                <a:gd name="adj" fmla="val 19112"/>
              </a:avLst>
            </a:prstGeom>
            <a:gradFill>
              <a:gsLst>
                <a:gs pos="100000">
                  <a:srgbClr val="E0E0E0"/>
                </a:gs>
                <a:gs pos="0">
                  <a:schemeClr val="bg1"/>
                </a:gs>
              </a:gsLst>
              <a:lin ang="2700000" scaled="1"/>
            </a:gradFill>
            <a:ln w="101600">
              <a:noFill/>
            </a:ln>
            <a:effectLst>
              <a:outerShdw blurRad="127000" dist="76200" dir="2700000" algn="tl" rotWithShape="0">
                <a:schemeClr val="accent1">
                  <a:lumMod val="50000"/>
                  <a:alpha val="6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1" name="圆角矩形 40"/>
            <p:cNvSpPr/>
            <p:nvPr/>
          </p:nvSpPr>
          <p:spPr>
            <a:xfrm>
              <a:off x="2077721" y="1470026"/>
              <a:ext cx="1468114" cy="1468114"/>
            </a:xfrm>
            <a:prstGeom prst="roundRect">
              <a:avLst>
                <a:gd name="adj" fmla="val 19981"/>
              </a:avLst>
            </a:prstGeom>
            <a:gradFill>
              <a:gsLst>
                <a:gs pos="0">
                  <a:srgbClr val="E2E2E2"/>
                </a:gs>
                <a:gs pos="100000">
                  <a:schemeClr val="bg1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2971707" y="2754463"/>
            <a:ext cx="1144768" cy="1144768"/>
            <a:chOff x="1805940" y="1198245"/>
            <a:chExt cx="2011680" cy="2011680"/>
          </a:xfrm>
        </p:grpSpPr>
        <p:sp>
          <p:nvSpPr>
            <p:cNvPr id="43" name="圆角矩形 42"/>
            <p:cNvSpPr/>
            <p:nvPr/>
          </p:nvSpPr>
          <p:spPr>
            <a:xfrm>
              <a:off x="1805940" y="1198245"/>
              <a:ext cx="2011680" cy="2011680"/>
            </a:xfrm>
            <a:prstGeom prst="roundRect">
              <a:avLst>
                <a:gd name="adj" fmla="val 19981"/>
              </a:avLst>
            </a:prstGeom>
            <a:solidFill>
              <a:srgbClr val="C0504D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2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4" name="圆角矩形 43"/>
            <p:cNvSpPr/>
            <p:nvPr/>
          </p:nvSpPr>
          <p:spPr>
            <a:xfrm>
              <a:off x="1971639" y="1363944"/>
              <a:ext cx="1680278" cy="1680278"/>
            </a:xfrm>
            <a:prstGeom prst="roundRect">
              <a:avLst>
                <a:gd name="adj" fmla="val 19112"/>
              </a:avLst>
            </a:prstGeom>
            <a:gradFill>
              <a:gsLst>
                <a:gs pos="100000">
                  <a:srgbClr val="E0E0E0"/>
                </a:gs>
                <a:gs pos="0">
                  <a:schemeClr val="bg1"/>
                </a:gs>
              </a:gsLst>
              <a:lin ang="2700000" scaled="1"/>
            </a:gradFill>
            <a:ln w="101600">
              <a:noFill/>
            </a:ln>
            <a:effectLst>
              <a:outerShdw blurRad="127000" dist="76200" dir="2700000" algn="tl" rotWithShape="0">
                <a:schemeClr val="accent2">
                  <a:lumMod val="50000"/>
                  <a:alpha val="6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5" name="圆角矩形 44"/>
            <p:cNvSpPr/>
            <p:nvPr/>
          </p:nvSpPr>
          <p:spPr>
            <a:xfrm>
              <a:off x="2077721" y="1470026"/>
              <a:ext cx="1468114" cy="1468114"/>
            </a:xfrm>
            <a:prstGeom prst="roundRect">
              <a:avLst>
                <a:gd name="adj" fmla="val 19981"/>
              </a:avLst>
            </a:prstGeom>
            <a:gradFill>
              <a:gsLst>
                <a:gs pos="0">
                  <a:srgbClr val="E2E2E2"/>
                </a:gs>
                <a:gs pos="100000">
                  <a:schemeClr val="bg1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4173446" y="2754463"/>
            <a:ext cx="1144768" cy="1144768"/>
            <a:chOff x="1805940" y="1198245"/>
            <a:chExt cx="2011680" cy="2011680"/>
          </a:xfrm>
        </p:grpSpPr>
        <p:sp>
          <p:nvSpPr>
            <p:cNvPr id="47" name="圆角矩形 46"/>
            <p:cNvSpPr/>
            <p:nvPr/>
          </p:nvSpPr>
          <p:spPr>
            <a:xfrm>
              <a:off x="1805940" y="1198245"/>
              <a:ext cx="2011680" cy="2011680"/>
            </a:xfrm>
            <a:prstGeom prst="roundRect">
              <a:avLst>
                <a:gd name="adj" fmla="val 19981"/>
              </a:avLst>
            </a:prstGeom>
            <a:solidFill>
              <a:srgbClr val="9BBB59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3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8" name="圆角矩形 47"/>
            <p:cNvSpPr/>
            <p:nvPr/>
          </p:nvSpPr>
          <p:spPr>
            <a:xfrm>
              <a:off x="1971639" y="1363944"/>
              <a:ext cx="1680278" cy="1680278"/>
            </a:xfrm>
            <a:prstGeom prst="roundRect">
              <a:avLst>
                <a:gd name="adj" fmla="val 19112"/>
              </a:avLst>
            </a:prstGeom>
            <a:gradFill>
              <a:gsLst>
                <a:gs pos="100000">
                  <a:srgbClr val="E0E0E0"/>
                </a:gs>
                <a:gs pos="0">
                  <a:schemeClr val="bg1"/>
                </a:gs>
              </a:gsLst>
              <a:lin ang="2700000" scaled="1"/>
            </a:gradFill>
            <a:ln w="101600">
              <a:noFill/>
            </a:ln>
            <a:effectLst>
              <a:outerShdw blurRad="127000" dist="76200" dir="2700000" algn="tl" rotWithShape="0">
                <a:schemeClr val="accent3">
                  <a:lumMod val="50000"/>
                  <a:alpha val="6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9" name="圆角矩形 48"/>
            <p:cNvSpPr/>
            <p:nvPr/>
          </p:nvSpPr>
          <p:spPr>
            <a:xfrm>
              <a:off x="2077721" y="1470026"/>
              <a:ext cx="1468114" cy="1468114"/>
            </a:xfrm>
            <a:prstGeom prst="roundRect">
              <a:avLst>
                <a:gd name="adj" fmla="val 19981"/>
              </a:avLst>
            </a:prstGeom>
            <a:gradFill>
              <a:gsLst>
                <a:gs pos="0">
                  <a:srgbClr val="E2E2E2"/>
                </a:gs>
                <a:gs pos="100000">
                  <a:schemeClr val="bg1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5375186" y="2754463"/>
            <a:ext cx="1144768" cy="1144768"/>
            <a:chOff x="1805940" y="1198245"/>
            <a:chExt cx="2011680" cy="2011680"/>
          </a:xfrm>
        </p:grpSpPr>
        <p:sp>
          <p:nvSpPr>
            <p:cNvPr id="51" name="圆角矩形 50"/>
            <p:cNvSpPr/>
            <p:nvPr/>
          </p:nvSpPr>
          <p:spPr>
            <a:xfrm>
              <a:off x="1805940" y="1198245"/>
              <a:ext cx="2011680" cy="2011680"/>
            </a:xfrm>
            <a:prstGeom prst="roundRect">
              <a:avLst>
                <a:gd name="adj" fmla="val 19981"/>
              </a:avLst>
            </a:prstGeom>
            <a:solidFill>
              <a:schemeClr val="accent5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5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2" name="圆角矩形 51"/>
            <p:cNvSpPr/>
            <p:nvPr/>
          </p:nvSpPr>
          <p:spPr>
            <a:xfrm>
              <a:off x="1971639" y="1363944"/>
              <a:ext cx="1680278" cy="1680278"/>
            </a:xfrm>
            <a:prstGeom prst="roundRect">
              <a:avLst>
                <a:gd name="adj" fmla="val 19112"/>
              </a:avLst>
            </a:prstGeom>
            <a:gradFill>
              <a:gsLst>
                <a:gs pos="100000">
                  <a:srgbClr val="E0E0E0"/>
                </a:gs>
                <a:gs pos="0">
                  <a:schemeClr val="bg1"/>
                </a:gs>
              </a:gsLst>
              <a:lin ang="2700000" scaled="1"/>
            </a:gradFill>
            <a:ln w="101600">
              <a:noFill/>
            </a:ln>
            <a:effectLst>
              <a:outerShdw blurRad="127000" dist="76200" dir="2700000" algn="tl" rotWithShape="0">
                <a:schemeClr val="accent5">
                  <a:lumMod val="50000"/>
                  <a:alpha val="6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3" name="圆角矩形 52"/>
            <p:cNvSpPr/>
            <p:nvPr/>
          </p:nvSpPr>
          <p:spPr>
            <a:xfrm>
              <a:off x="2077721" y="1470026"/>
              <a:ext cx="1468114" cy="1468114"/>
            </a:xfrm>
            <a:prstGeom prst="roundRect">
              <a:avLst>
                <a:gd name="adj" fmla="val 19981"/>
              </a:avLst>
            </a:prstGeom>
            <a:gradFill>
              <a:gsLst>
                <a:gs pos="0">
                  <a:srgbClr val="E2E2E2"/>
                </a:gs>
                <a:gs pos="100000">
                  <a:schemeClr val="bg1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6576925" y="2754463"/>
            <a:ext cx="1144768" cy="1144768"/>
            <a:chOff x="1805940" y="1198245"/>
            <a:chExt cx="2011680" cy="2011680"/>
          </a:xfrm>
        </p:grpSpPr>
        <p:sp>
          <p:nvSpPr>
            <p:cNvPr id="55" name="圆角矩形 54"/>
            <p:cNvSpPr/>
            <p:nvPr/>
          </p:nvSpPr>
          <p:spPr>
            <a:xfrm>
              <a:off x="1805940" y="1198245"/>
              <a:ext cx="2011680" cy="2011680"/>
            </a:xfrm>
            <a:prstGeom prst="roundRect">
              <a:avLst>
                <a:gd name="adj" fmla="val 19981"/>
              </a:avLst>
            </a:prstGeom>
            <a:solidFill>
              <a:srgbClr val="8064A2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4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6" name="圆角矩形 55"/>
            <p:cNvSpPr/>
            <p:nvPr/>
          </p:nvSpPr>
          <p:spPr>
            <a:xfrm>
              <a:off x="1971639" y="1363944"/>
              <a:ext cx="1680278" cy="1680278"/>
            </a:xfrm>
            <a:prstGeom prst="roundRect">
              <a:avLst>
                <a:gd name="adj" fmla="val 19112"/>
              </a:avLst>
            </a:prstGeom>
            <a:gradFill>
              <a:gsLst>
                <a:gs pos="100000">
                  <a:srgbClr val="E0E0E0"/>
                </a:gs>
                <a:gs pos="0">
                  <a:schemeClr val="bg1"/>
                </a:gs>
              </a:gsLst>
              <a:lin ang="2700000" scaled="1"/>
            </a:gradFill>
            <a:ln w="101600">
              <a:noFill/>
            </a:ln>
            <a:effectLst>
              <a:outerShdw blurRad="127000" dist="76200" dir="2700000" algn="tl" rotWithShape="0">
                <a:schemeClr val="accent4">
                  <a:lumMod val="50000"/>
                  <a:alpha val="6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7" name="圆角矩形 56"/>
            <p:cNvSpPr/>
            <p:nvPr/>
          </p:nvSpPr>
          <p:spPr>
            <a:xfrm>
              <a:off x="2077721" y="1470026"/>
              <a:ext cx="1468114" cy="1468114"/>
            </a:xfrm>
            <a:prstGeom prst="roundRect">
              <a:avLst>
                <a:gd name="adj" fmla="val 19981"/>
              </a:avLst>
            </a:prstGeom>
            <a:gradFill>
              <a:gsLst>
                <a:gs pos="0">
                  <a:srgbClr val="E2E2E2"/>
                </a:gs>
                <a:gs pos="100000">
                  <a:schemeClr val="bg1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7778664" y="2754463"/>
            <a:ext cx="1144768" cy="1144768"/>
            <a:chOff x="1805940" y="1198245"/>
            <a:chExt cx="2011680" cy="2011680"/>
          </a:xfrm>
        </p:grpSpPr>
        <p:sp>
          <p:nvSpPr>
            <p:cNvPr id="59" name="圆角矩形 58"/>
            <p:cNvSpPr/>
            <p:nvPr/>
          </p:nvSpPr>
          <p:spPr>
            <a:xfrm>
              <a:off x="1805940" y="1198245"/>
              <a:ext cx="2011680" cy="2011680"/>
            </a:xfrm>
            <a:prstGeom prst="roundRect">
              <a:avLst>
                <a:gd name="adj" fmla="val 19981"/>
              </a:avLst>
            </a:prstGeom>
            <a:solidFill>
              <a:srgbClr val="F79646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6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0" name="圆角矩形 59"/>
            <p:cNvSpPr/>
            <p:nvPr/>
          </p:nvSpPr>
          <p:spPr>
            <a:xfrm>
              <a:off x="1971639" y="1363944"/>
              <a:ext cx="1680278" cy="1680278"/>
            </a:xfrm>
            <a:prstGeom prst="roundRect">
              <a:avLst>
                <a:gd name="adj" fmla="val 19112"/>
              </a:avLst>
            </a:prstGeom>
            <a:gradFill>
              <a:gsLst>
                <a:gs pos="100000">
                  <a:srgbClr val="E0E0E0"/>
                </a:gs>
                <a:gs pos="0">
                  <a:schemeClr val="bg1"/>
                </a:gs>
              </a:gsLst>
              <a:lin ang="2700000" scaled="1"/>
            </a:gradFill>
            <a:ln w="101600">
              <a:noFill/>
            </a:ln>
            <a:effectLst>
              <a:outerShdw blurRad="127000" dist="76200" dir="2700000" algn="tl" rotWithShape="0">
                <a:schemeClr val="accent6">
                  <a:lumMod val="50000"/>
                  <a:alpha val="6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1" name="圆角矩形 60"/>
            <p:cNvSpPr/>
            <p:nvPr/>
          </p:nvSpPr>
          <p:spPr>
            <a:xfrm>
              <a:off x="2077721" y="1470026"/>
              <a:ext cx="1468114" cy="1468114"/>
            </a:xfrm>
            <a:prstGeom prst="roundRect">
              <a:avLst>
                <a:gd name="adj" fmla="val 19981"/>
              </a:avLst>
            </a:prstGeom>
            <a:gradFill>
              <a:gsLst>
                <a:gs pos="0">
                  <a:srgbClr val="E2E2E2"/>
                </a:gs>
                <a:gs pos="100000">
                  <a:schemeClr val="bg1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69" name="文本框 52"/>
          <p:cNvSpPr txBox="1"/>
          <p:nvPr/>
        </p:nvSpPr>
        <p:spPr>
          <a:xfrm>
            <a:off x="2049245" y="2993038"/>
            <a:ext cx="586214" cy="63094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3500" b="1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</a:t>
            </a:r>
            <a:endParaRPr lang="zh-CN" altLang="en-US" sz="35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文本框 53"/>
          <p:cNvSpPr txBox="1"/>
          <p:nvPr/>
        </p:nvSpPr>
        <p:spPr>
          <a:xfrm>
            <a:off x="3248541" y="2993038"/>
            <a:ext cx="586214" cy="63094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3500" b="1" dirty="0" smtClean="0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业</a:t>
            </a:r>
            <a:endParaRPr lang="zh-CN" altLang="en-US" sz="3500" b="1" dirty="0">
              <a:solidFill>
                <a:srgbClr val="000000">
                  <a:lumMod val="65000"/>
                  <a:lumOff val="3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文本框 54"/>
          <p:cNvSpPr txBox="1"/>
          <p:nvPr/>
        </p:nvSpPr>
        <p:spPr>
          <a:xfrm>
            <a:off x="4447839" y="2993038"/>
            <a:ext cx="586214" cy="63094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3500" b="1" dirty="0" smtClean="0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</a:t>
            </a:r>
            <a:endParaRPr lang="zh-CN" altLang="en-US" sz="3500" b="1" dirty="0">
              <a:solidFill>
                <a:srgbClr val="000000">
                  <a:lumMod val="65000"/>
                  <a:lumOff val="3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文本框 55"/>
          <p:cNvSpPr txBox="1"/>
          <p:nvPr/>
        </p:nvSpPr>
        <p:spPr>
          <a:xfrm>
            <a:off x="5647135" y="2993038"/>
            <a:ext cx="586214" cy="63094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3500" b="1" dirty="0" smtClean="0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崖</a:t>
            </a:r>
            <a:endParaRPr lang="zh-CN" altLang="en-US" sz="3500" b="1" dirty="0">
              <a:solidFill>
                <a:srgbClr val="000000">
                  <a:lumMod val="65000"/>
                  <a:lumOff val="3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文本框 56"/>
          <p:cNvSpPr txBox="1"/>
          <p:nvPr/>
        </p:nvSpPr>
        <p:spPr>
          <a:xfrm>
            <a:off x="6846431" y="2993038"/>
            <a:ext cx="586214" cy="63094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3500" b="1" dirty="0" smtClean="0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规</a:t>
            </a:r>
            <a:endParaRPr lang="zh-CN" altLang="en-US" sz="3500" b="1" dirty="0">
              <a:solidFill>
                <a:srgbClr val="000000">
                  <a:lumMod val="65000"/>
                  <a:lumOff val="3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文本框 57"/>
          <p:cNvSpPr txBox="1"/>
          <p:nvPr/>
        </p:nvSpPr>
        <p:spPr>
          <a:xfrm>
            <a:off x="8045728" y="2993038"/>
            <a:ext cx="586214" cy="63094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3500" b="1" dirty="0" smtClean="0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划</a:t>
            </a:r>
            <a:endParaRPr lang="zh-CN" altLang="en-US" sz="3500" b="1" dirty="0">
              <a:solidFill>
                <a:srgbClr val="000000">
                  <a:lumMod val="65000"/>
                  <a:lumOff val="3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3456002" y="4073158"/>
            <a:ext cx="3783330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2500" dirty="0">
                <a:solidFill>
                  <a:srgbClr val="01B3C5"/>
                </a:solidFill>
                <a:latin typeface="ITC Avant Garde Std Bk" panose="020B0502020202020204" pitchFamily="34" charset="0"/>
              </a:rPr>
              <a:t>CAREER PLAN</a:t>
            </a:r>
            <a:endParaRPr lang="zh-CN" altLang="en-US" sz="2500" dirty="0">
              <a:solidFill>
                <a:srgbClr val="01B3C5"/>
              </a:solidFill>
              <a:latin typeface="ITC Avant Garde Std Bk" panose="020B0502020202020204" pitchFamily="34" charset="0"/>
            </a:endParaRPr>
          </a:p>
        </p:txBody>
      </p:sp>
      <p:grpSp>
        <p:nvGrpSpPr>
          <p:cNvPr id="84" name="组合 83"/>
          <p:cNvGrpSpPr/>
          <p:nvPr/>
        </p:nvGrpSpPr>
        <p:grpSpPr>
          <a:xfrm>
            <a:off x="4335392" y="4865246"/>
            <a:ext cx="2022617" cy="382015"/>
            <a:chOff x="5084692" y="4953670"/>
            <a:chExt cx="2022617" cy="382015"/>
          </a:xfrm>
        </p:grpSpPr>
        <p:sp>
          <p:nvSpPr>
            <p:cNvPr id="85" name="矩形 84"/>
            <p:cNvSpPr/>
            <p:nvPr/>
          </p:nvSpPr>
          <p:spPr>
            <a:xfrm>
              <a:off x="5213994" y="4953670"/>
              <a:ext cx="1754484" cy="374574"/>
            </a:xfrm>
            <a:prstGeom prst="rect">
              <a:avLst/>
            </a:prstGeom>
            <a:noFill/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6" name="文本框 47"/>
            <p:cNvSpPr txBox="1"/>
            <p:nvPr/>
          </p:nvSpPr>
          <p:spPr>
            <a:xfrm>
              <a:off x="5084692" y="4999770"/>
              <a:ext cx="2022617" cy="335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50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汇报人</a:t>
              </a:r>
              <a:r>
                <a:rPr lang="zh-CN" altLang="en-US" sz="1500" dirty="0" smtClean="0">
                  <a:solidFill>
                    <a:srgbClr val="000000">
                      <a:lumMod val="75000"/>
                      <a:lumOff val="2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：亮亮图文</a:t>
              </a:r>
              <a:endParaRPr lang="zh-CN" altLang="en-US" sz="15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7" name="椭圆 86"/>
          <p:cNvSpPr/>
          <p:nvPr/>
        </p:nvSpPr>
        <p:spPr>
          <a:xfrm>
            <a:off x="4097694" y="2324271"/>
            <a:ext cx="230412" cy="230412"/>
          </a:xfrm>
          <a:prstGeom prst="ellipse">
            <a:avLst/>
          </a:prstGeom>
          <a:solidFill>
            <a:srgbClr val="4BAC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Armik-Red Roses-1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4901243" y="-608039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2" presetClass="path" presetSubtype="0" decel="10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2.77556E-17 1.11111E-6 L 2.77556E-17 0.04028 " pathEditMode="relative" rAng="0" ptsTypes="AA">
                                      <p:cBhvr>
                                        <p:cTn id="33" dur="500" spd="-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14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2" presetClass="path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2.77556E-17 1.11111E-6 L 2.77556E-17 0.04028 " pathEditMode="relative" rAng="0" ptsTypes="AA">
                                      <p:cBhvr>
                                        <p:cTn id="38" dur="500" spd="-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14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2" presetClass="path" presetSubtype="0" decel="10000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2.77556E-17 1.11111E-6 L 2.77556E-17 0.04028 " pathEditMode="relative" rAng="0" ptsTypes="AA">
                                      <p:cBhvr>
                                        <p:cTn id="43" dur="500" spd="-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14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2" presetClass="path" presetSubtype="0" decel="100000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animMotion origin="layout" path="M 2.77556E-17 1.11111E-6 L 2.77556E-17 0.04028 " pathEditMode="relative" rAng="0" ptsTypes="AA">
                                      <p:cBhvr>
                                        <p:cTn id="48" dur="500" spd="-10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14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2" presetClass="path" presetSubtype="0" decel="10000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Motion origin="layout" path="M 2.77556E-17 1.11111E-6 L 2.77556E-17 0.04028 " pathEditMode="relative" rAng="0" ptsTypes="AA">
                                      <p:cBhvr>
                                        <p:cTn id="53" dur="500" spd="-100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14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2" presetClass="path" presetSubtype="0" decel="10000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animMotion origin="layout" path="M 2.77556E-17 1.11111E-6 L 2.77556E-17 0.04028 " pathEditMode="relative" rAng="0" ptsTypes="AA">
                                      <p:cBhvr>
                                        <p:cTn id="58" dur="500" spd="-100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14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43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4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40">
                <p:cTn id="95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68" grpId="0"/>
      <p:bldP spid="69" grpId="0"/>
      <p:bldP spid="70" grpId="0"/>
      <p:bldP spid="71" grpId="0"/>
      <p:bldP spid="72" grpId="0"/>
      <p:bldP spid="73" grpId="0"/>
      <p:bldP spid="74" grpId="0"/>
      <p:bldP spid="82" grpId="0"/>
      <p:bldP spid="8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4309315" y="560462"/>
            <a:ext cx="2001418" cy="63094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3500" b="1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dirty="0" smtClean="0">
                <a:solidFill>
                  <a:srgbClr val="595959"/>
                </a:solidFill>
              </a:rPr>
              <a:t>自我认识</a:t>
            </a:r>
            <a:endParaRPr lang="zh-CN" altLang="en-US" dirty="0">
              <a:solidFill>
                <a:srgbClr val="595959"/>
              </a:solidFill>
            </a:endParaRPr>
          </a:p>
        </p:txBody>
      </p:sp>
      <p:sp>
        <p:nvSpPr>
          <p:cNvPr id="78" name="椭圆 77"/>
          <p:cNvSpPr/>
          <p:nvPr/>
        </p:nvSpPr>
        <p:spPr>
          <a:xfrm>
            <a:off x="3992010" y="760727"/>
            <a:ext cx="230412" cy="230412"/>
          </a:xfrm>
          <a:prstGeom prst="ellipse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F81BD"/>
              </a:solidFill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1170236" y="1319704"/>
            <a:ext cx="8424936" cy="0"/>
          </a:xfrm>
          <a:prstGeom prst="line">
            <a:avLst/>
          </a:prstGeom>
          <a:ln w="19050">
            <a:solidFill>
              <a:srgbClr val="4F81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V="1">
            <a:off x="9677623" y="1314351"/>
            <a:ext cx="205581" cy="5353"/>
          </a:xfrm>
          <a:prstGeom prst="line">
            <a:avLst/>
          </a:prstGeom>
          <a:ln w="28575" cap="rnd">
            <a:solidFill>
              <a:srgbClr val="4F81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H="1" flipV="1">
            <a:off x="810196" y="1314352"/>
            <a:ext cx="205580" cy="5352"/>
          </a:xfrm>
          <a:prstGeom prst="line">
            <a:avLst/>
          </a:prstGeom>
          <a:ln w="28575" cap="rnd">
            <a:solidFill>
              <a:srgbClr val="4F81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六边形 1"/>
          <p:cNvSpPr/>
          <p:nvPr/>
        </p:nvSpPr>
        <p:spPr>
          <a:xfrm>
            <a:off x="1153738" y="1962423"/>
            <a:ext cx="3842347" cy="3312368"/>
          </a:xfrm>
          <a:prstGeom prst="hexagon">
            <a:avLst/>
          </a:prstGeom>
          <a:solidFill>
            <a:srgbClr val="C0504D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2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393884" y="2169447"/>
            <a:ext cx="3362053" cy="2898321"/>
            <a:chOff x="1829322" y="2310393"/>
            <a:chExt cx="2935776" cy="2530840"/>
          </a:xfrm>
        </p:grpSpPr>
        <p:sp>
          <p:nvSpPr>
            <p:cNvPr id="60" name="六边形 59"/>
            <p:cNvSpPr/>
            <p:nvPr/>
          </p:nvSpPr>
          <p:spPr>
            <a:xfrm>
              <a:off x="1829322" y="2310393"/>
              <a:ext cx="2935776" cy="2530840"/>
            </a:xfrm>
            <a:prstGeom prst="hexagon">
              <a:avLst/>
            </a:prstGeom>
            <a:gradFill>
              <a:gsLst>
                <a:gs pos="100000">
                  <a:srgbClr val="E0E0E0"/>
                </a:gs>
                <a:gs pos="0">
                  <a:schemeClr val="bg1"/>
                </a:gs>
              </a:gsLst>
              <a:lin ang="2700000" scaled="1"/>
            </a:gradFill>
            <a:ln w="101600">
              <a:noFill/>
            </a:ln>
            <a:effectLst>
              <a:outerShdw blurRad="127000" dist="76200" dir="2700000" algn="tl" rotWithShape="0">
                <a:schemeClr val="accent2">
                  <a:lumMod val="50000"/>
                  <a:alpha val="6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1" name="六边形 60"/>
            <p:cNvSpPr/>
            <p:nvPr/>
          </p:nvSpPr>
          <p:spPr>
            <a:xfrm>
              <a:off x="1922497" y="2390716"/>
              <a:ext cx="2749427" cy="2370194"/>
            </a:xfrm>
            <a:prstGeom prst="hexagon">
              <a:avLst/>
            </a:prstGeom>
            <a:gradFill>
              <a:gsLst>
                <a:gs pos="0">
                  <a:srgbClr val="E2E2E2"/>
                </a:gs>
                <a:gs pos="100000">
                  <a:schemeClr val="bg1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62" name="六边形 61"/>
          <p:cNvSpPr/>
          <p:nvPr/>
        </p:nvSpPr>
        <p:spPr>
          <a:xfrm>
            <a:off x="5847893" y="1962423"/>
            <a:ext cx="3842347" cy="3312368"/>
          </a:xfrm>
          <a:prstGeom prst="hexagon">
            <a:avLst/>
          </a:prstGeom>
          <a:solidFill>
            <a:srgbClr val="9BBB59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3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088039" y="2169447"/>
            <a:ext cx="3362053" cy="2898321"/>
            <a:chOff x="5928301" y="2310393"/>
            <a:chExt cx="2935776" cy="2530840"/>
          </a:xfrm>
        </p:grpSpPr>
        <p:sp>
          <p:nvSpPr>
            <p:cNvPr id="63" name="六边形 62"/>
            <p:cNvSpPr/>
            <p:nvPr/>
          </p:nvSpPr>
          <p:spPr>
            <a:xfrm>
              <a:off x="5928301" y="2310393"/>
              <a:ext cx="2935776" cy="2530840"/>
            </a:xfrm>
            <a:prstGeom prst="hexagon">
              <a:avLst/>
            </a:prstGeom>
            <a:gradFill>
              <a:gsLst>
                <a:gs pos="100000">
                  <a:srgbClr val="E0E0E0"/>
                </a:gs>
                <a:gs pos="0">
                  <a:schemeClr val="bg1"/>
                </a:gs>
              </a:gsLst>
              <a:lin ang="2700000" scaled="1"/>
            </a:gradFill>
            <a:ln w="101600">
              <a:noFill/>
            </a:ln>
            <a:effectLst>
              <a:outerShdw blurRad="127000" dist="76200" dir="2700000" algn="tl" rotWithShape="0">
                <a:schemeClr val="accent3">
                  <a:lumMod val="50000"/>
                  <a:alpha val="6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5" name="六边形 64"/>
            <p:cNvSpPr/>
            <p:nvPr/>
          </p:nvSpPr>
          <p:spPr>
            <a:xfrm>
              <a:off x="6021476" y="2390716"/>
              <a:ext cx="2749427" cy="2370194"/>
            </a:xfrm>
            <a:prstGeom prst="hexagon">
              <a:avLst/>
            </a:prstGeom>
            <a:gradFill>
              <a:gsLst>
                <a:gs pos="0">
                  <a:srgbClr val="E2E2E2"/>
                </a:gs>
                <a:gs pos="100000">
                  <a:schemeClr val="bg1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69" name="文本框 52"/>
          <p:cNvSpPr txBox="1"/>
          <p:nvPr/>
        </p:nvSpPr>
        <p:spPr>
          <a:xfrm>
            <a:off x="2212660" y="2394471"/>
            <a:ext cx="1724501" cy="55399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3000" b="1" dirty="0">
                <a:solidFill>
                  <a:srgbClr val="C050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能力优势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2117439" y="2996888"/>
            <a:ext cx="1914943" cy="0"/>
          </a:xfrm>
          <a:prstGeom prst="line">
            <a:avLst/>
          </a:prstGeom>
          <a:ln w="19050">
            <a:solidFill>
              <a:srgbClr val="C0504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文本框 52"/>
          <p:cNvSpPr txBox="1"/>
          <p:nvPr/>
        </p:nvSpPr>
        <p:spPr>
          <a:xfrm>
            <a:off x="2066658" y="3100182"/>
            <a:ext cx="1969576" cy="176035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ts val="2200"/>
              </a:lnSpc>
            </a:pPr>
            <a:r>
              <a:rPr lang="zh-CN" altLang="en-US" sz="15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管理</a:t>
            </a:r>
            <a:r>
              <a:rPr lang="zh-CN" altLang="en-US" sz="15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能力强</a:t>
            </a:r>
          </a:p>
          <a:p>
            <a:pPr algn="ctr">
              <a:lnSpc>
                <a:spcPts val="2200"/>
              </a:lnSpc>
            </a:pPr>
            <a:r>
              <a:rPr lang="zh-CN" altLang="en-US" sz="15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对工作热情</a:t>
            </a:r>
          </a:p>
          <a:p>
            <a:pPr algn="ctr">
              <a:lnSpc>
                <a:spcPts val="2200"/>
              </a:lnSpc>
            </a:pPr>
            <a:r>
              <a:rPr lang="zh-CN" altLang="en-US" sz="15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能吃苦耐劳</a:t>
            </a:r>
          </a:p>
          <a:p>
            <a:pPr algn="ctr">
              <a:lnSpc>
                <a:spcPts val="2200"/>
              </a:lnSpc>
            </a:pPr>
            <a:r>
              <a:rPr lang="zh-CN" altLang="en-US" sz="15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注重团队精神</a:t>
            </a:r>
          </a:p>
          <a:p>
            <a:pPr algn="ctr">
              <a:lnSpc>
                <a:spcPts val="2200"/>
              </a:lnSpc>
            </a:pPr>
            <a:r>
              <a:rPr lang="zh-CN" altLang="en-US" sz="15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有较强的工作能力</a:t>
            </a:r>
          </a:p>
          <a:p>
            <a:pPr algn="ctr">
              <a:lnSpc>
                <a:spcPts val="2200"/>
              </a:lnSpc>
            </a:pPr>
            <a:r>
              <a:rPr lang="zh-CN" altLang="en-US" sz="15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心理素质好</a:t>
            </a:r>
          </a:p>
        </p:txBody>
      </p:sp>
      <p:sp>
        <p:nvSpPr>
          <p:cNvPr id="71" name="文本框 52"/>
          <p:cNvSpPr txBox="1"/>
          <p:nvPr/>
        </p:nvSpPr>
        <p:spPr>
          <a:xfrm>
            <a:off x="6906815" y="2394471"/>
            <a:ext cx="1724501" cy="55399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3000" b="1" dirty="0" smtClean="0">
                <a:solidFill>
                  <a:srgbClr val="9BBB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能力劣势</a:t>
            </a:r>
            <a:endParaRPr lang="zh-CN" altLang="en-US" sz="3000" b="1" dirty="0">
              <a:solidFill>
                <a:srgbClr val="9BBB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2" name="直接连接符 71"/>
          <p:cNvCxnSpPr/>
          <p:nvPr/>
        </p:nvCxnSpPr>
        <p:spPr>
          <a:xfrm>
            <a:off x="6811594" y="2996888"/>
            <a:ext cx="1914943" cy="0"/>
          </a:xfrm>
          <a:prstGeom prst="line">
            <a:avLst/>
          </a:prstGeom>
          <a:ln w="19050">
            <a:solidFill>
              <a:srgbClr val="9BBB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文本框 52"/>
          <p:cNvSpPr txBox="1"/>
          <p:nvPr/>
        </p:nvSpPr>
        <p:spPr>
          <a:xfrm>
            <a:off x="6760813" y="3100182"/>
            <a:ext cx="1969576" cy="143654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5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文学功底浅薄</a:t>
            </a:r>
          </a:p>
          <a:p>
            <a:pPr algn="ctr">
              <a:lnSpc>
                <a:spcPct val="150000"/>
              </a:lnSpc>
            </a:pPr>
            <a:r>
              <a:rPr lang="zh-CN" altLang="en-US" sz="15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写作能力欠佳</a:t>
            </a:r>
          </a:p>
          <a:p>
            <a:pPr algn="ctr">
              <a:lnSpc>
                <a:spcPct val="150000"/>
              </a:lnSpc>
            </a:pPr>
            <a:r>
              <a:rPr lang="zh-CN" altLang="en-US" sz="15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工作能力不足</a:t>
            </a:r>
          </a:p>
          <a:p>
            <a:pPr algn="ctr">
              <a:lnSpc>
                <a:spcPct val="150000"/>
              </a:lnSpc>
            </a:pPr>
            <a:r>
              <a:rPr lang="zh-CN" altLang="en-US" sz="15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意志力有时比较薄弱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5" presetClass="path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1.66667E-6 -4.07407E-6 L -0.01927 -4.07407E-6 " pathEditMode="relative" rAng="0" ptsTypes="AA">
                                      <p:cBhvr>
                                        <p:cTn id="33" dur="200" spd="-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64" y="0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22" presetClass="entr" presetSubtype="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5" presetClass="path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2.91667E-6 -4.07407E-6 L 0.02227 -0.00046 " pathEditMode="relative" rAng="0" ptsTypes="AA">
                                      <p:cBhvr>
                                        <p:cTn id="38" dur="200" spd="-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7" y="-23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22" presetClass="exit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0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2" presetClass="exit" presetSubtype="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43" dur="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1" presetClass="entr" presetSubtype="1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1" presetClass="entr" presetSubtype="1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1" presetClass="entr" presetSubtype="0" fill="hold" grpId="0" nodeType="withEffect">
                                  <p:stCondLst>
                                    <p:cond delay="4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1" presetClass="entr" presetSubtype="1" fill="hold" grpId="0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8" dur="1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1" presetClass="entr" presetSubtype="1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1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41" presetClass="entr" presetSubtype="0" fill="hold" grpId="0" nodeType="withEffect">
                                  <p:stCondLst>
                                    <p:cond delay="7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 tmFilter="0,0; .5, 1; 1, 1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78" grpId="0" animBg="1"/>
      <p:bldP spid="2" grpId="0" animBg="1"/>
      <p:bldP spid="62" grpId="0" animBg="1"/>
      <p:bldP spid="69" grpId="0"/>
      <p:bldP spid="70" grpId="0"/>
      <p:bldP spid="71" grpId="0"/>
      <p:bldP spid="7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Group 272"/>
          <p:cNvGrpSpPr/>
          <p:nvPr/>
        </p:nvGrpSpPr>
        <p:grpSpPr>
          <a:xfrm rot="20623040" flipH="1">
            <a:off x="4312663" y="-583104"/>
            <a:ext cx="5437137" cy="4089296"/>
            <a:chOff x="1925461" y="-469483"/>
            <a:chExt cx="5437137" cy="4089296"/>
          </a:xfrm>
          <a:solidFill>
            <a:srgbClr val="9BBB59">
              <a:alpha val="50000"/>
            </a:srgbClr>
          </a:solidFill>
        </p:grpSpPr>
        <p:sp>
          <p:nvSpPr>
            <p:cNvPr id="42" name="Freeform 61"/>
            <p:cNvSpPr/>
            <p:nvPr/>
          </p:nvSpPr>
          <p:spPr bwMode="auto">
            <a:xfrm>
              <a:off x="1925461" y="2554358"/>
              <a:ext cx="921032" cy="1065455"/>
            </a:xfrm>
            <a:custGeom>
              <a:avLst/>
              <a:gdLst>
                <a:gd name="T0" fmla="*/ 0 w 338"/>
                <a:gd name="T1" fmla="*/ 197 h 391"/>
                <a:gd name="T2" fmla="*/ 338 w 338"/>
                <a:gd name="T3" fmla="*/ 391 h 391"/>
                <a:gd name="T4" fmla="*/ 338 w 338"/>
                <a:gd name="T5" fmla="*/ 0 h 391"/>
                <a:gd name="T6" fmla="*/ 0 w 338"/>
                <a:gd name="T7" fmla="*/ 197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" h="391">
                  <a:moveTo>
                    <a:pt x="0" y="197"/>
                  </a:moveTo>
                  <a:lnTo>
                    <a:pt x="338" y="391"/>
                  </a:lnTo>
                  <a:lnTo>
                    <a:pt x="338" y="0"/>
                  </a:lnTo>
                  <a:lnTo>
                    <a:pt x="0" y="197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10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3" name="Freeform 6"/>
            <p:cNvSpPr/>
            <p:nvPr/>
          </p:nvSpPr>
          <p:spPr bwMode="auto">
            <a:xfrm>
              <a:off x="4588603" y="-469483"/>
              <a:ext cx="929208" cy="1062729"/>
            </a:xfrm>
            <a:custGeom>
              <a:avLst/>
              <a:gdLst>
                <a:gd name="T0" fmla="*/ 0 w 341"/>
                <a:gd name="T1" fmla="*/ 196 h 390"/>
                <a:gd name="T2" fmla="*/ 341 w 341"/>
                <a:gd name="T3" fmla="*/ 390 h 390"/>
                <a:gd name="T4" fmla="*/ 338 w 341"/>
                <a:gd name="T5" fmla="*/ 0 h 390"/>
                <a:gd name="T6" fmla="*/ 0 w 341"/>
                <a:gd name="T7" fmla="*/ 196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1" h="390">
                  <a:moveTo>
                    <a:pt x="0" y="196"/>
                  </a:moveTo>
                  <a:lnTo>
                    <a:pt x="341" y="390"/>
                  </a:lnTo>
                  <a:lnTo>
                    <a:pt x="338" y="0"/>
                  </a:lnTo>
                  <a:lnTo>
                    <a:pt x="0" y="196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10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4" name="Freeform 38"/>
            <p:cNvSpPr/>
            <p:nvPr/>
          </p:nvSpPr>
          <p:spPr bwMode="auto">
            <a:xfrm>
              <a:off x="3646908" y="593246"/>
              <a:ext cx="923758" cy="1065455"/>
            </a:xfrm>
            <a:custGeom>
              <a:avLst/>
              <a:gdLst>
                <a:gd name="T0" fmla="*/ 0 w 339"/>
                <a:gd name="T1" fmla="*/ 391 h 391"/>
                <a:gd name="T2" fmla="*/ 0 w 339"/>
                <a:gd name="T3" fmla="*/ 0 h 391"/>
                <a:gd name="T4" fmla="*/ 339 w 339"/>
                <a:gd name="T5" fmla="*/ 194 h 391"/>
                <a:gd name="T6" fmla="*/ 0 w 339"/>
                <a:gd name="T7" fmla="*/ 391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9" h="391">
                  <a:moveTo>
                    <a:pt x="0" y="391"/>
                  </a:moveTo>
                  <a:lnTo>
                    <a:pt x="0" y="0"/>
                  </a:lnTo>
                  <a:lnTo>
                    <a:pt x="339" y="194"/>
                  </a:lnTo>
                  <a:lnTo>
                    <a:pt x="0" y="391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10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5" name="Freeform 42"/>
            <p:cNvSpPr/>
            <p:nvPr/>
          </p:nvSpPr>
          <p:spPr bwMode="auto">
            <a:xfrm>
              <a:off x="5517809" y="64607"/>
              <a:ext cx="921032" cy="1065455"/>
            </a:xfrm>
            <a:custGeom>
              <a:avLst/>
              <a:gdLst>
                <a:gd name="T0" fmla="*/ 0 w 338"/>
                <a:gd name="T1" fmla="*/ 194 h 391"/>
                <a:gd name="T2" fmla="*/ 338 w 338"/>
                <a:gd name="T3" fmla="*/ 391 h 391"/>
                <a:gd name="T4" fmla="*/ 338 w 338"/>
                <a:gd name="T5" fmla="*/ 0 h 391"/>
                <a:gd name="T6" fmla="*/ 0 w 338"/>
                <a:gd name="T7" fmla="*/ 194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" h="391">
                  <a:moveTo>
                    <a:pt x="0" y="194"/>
                  </a:moveTo>
                  <a:lnTo>
                    <a:pt x="338" y="391"/>
                  </a:lnTo>
                  <a:lnTo>
                    <a:pt x="338" y="0"/>
                  </a:lnTo>
                  <a:lnTo>
                    <a:pt x="0" y="194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10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6" name="Freeform 43"/>
            <p:cNvSpPr/>
            <p:nvPr/>
          </p:nvSpPr>
          <p:spPr bwMode="auto">
            <a:xfrm>
              <a:off x="6438840" y="-469483"/>
              <a:ext cx="923758" cy="1062729"/>
            </a:xfrm>
            <a:custGeom>
              <a:avLst/>
              <a:gdLst>
                <a:gd name="T0" fmla="*/ 0 w 339"/>
                <a:gd name="T1" fmla="*/ 196 h 390"/>
                <a:gd name="T2" fmla="*/ 339 w 339"/>
                <a:gd name="T3" fmla="*/ 390 h 390"/>
                <a:gd name="T4" fmla="*/ 339 w 339"/>
                <a:gd name="T5" fmla="*/ 0 h 390"/>
                <a:gd name="T6" fmla="*/ 0 w 339"/>
                <a:gd name="T7" fmla="*/ 196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9" h="390">
                  <a:moveTo>
                    <a:pt x="0" y="196"/>
                  </a:moveTo>
                  <a:lnTo>
                    <a:pt x="339" y="390"/>
                  </a:lnTo>
                  <a:lnTo>
                    <a:pt x="339" y="0"/>
                  </a:lnTo>
                  <a:lnTo>
                    <a:pt x="0" y="196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10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7" name="Freeform 47"/>
            <p:cNvSpPr/>
            <p:nvPr/>
          </p:nvSpPr>
          <p:spPr bwMode="auto">
            <a:xfrm>
              <a:off x="4594053" y="593246"/>
              <a:ext cx="923758" cy="1070905"/>
            </a:xfrm>
            <a:custGeom>
              <a:avLst/>
              <a:gdLst>
                <a:gd name="T0" fmla="*/ 0 w 339"/>
                <a:gd name="T1" fmla="*/ 197 h 393"/>
                <a:gd name="T2" fmla="*/ 339 w 339"/>
                <a:gd name="T3" fmla="*/ 393 h 393"/>
                <a:gd name="T4" fmla="*/ 339 w 339"/>
                <a:gd name="T5" fmla="*/ 0 h 393"/>
                <a:gd name="T6" fmla="*/ 0 w 339"/>
                <a:gd name="T7" fmla="*/ 197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9" h="393">
                  <a:moveTo>
                    <a:pt x="0" y="197"/>
                  </a:moveTo>
                  <a:lnTo>
                    <a:pt x="339" y="393"/>
                  </a:lnTo>
                  <a:lnTo>
                    <a:pt x="339" y="0"/>
                  </a:lnTo>
                  <a:lnTo>
                    <a:pt x="0" y="197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10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8" name="Freeform 67"/>
            <p:cNvSpPr/>
            <p:nvPr/>
          </p:nvSpPr>
          <p:spPr bwMode="auto">
            <a:xfrm>
              <a:off x="2720426" y="1127334"/>
              <a:ext cx="921032" cy="1062729"/>
            </a:xfrm>
            <a:custGeom>
              <a:avLst/>
              <a:gdLst>
                <a:gd name="T0" fmla="*/ 0 w 338"/>
                <a:gd name="T1" fmla="*/ 390 h 390"/>
                <a:gd name="T2" fmla="*/ 0 w 338"/>
                <a:gd name="T3" fmla="*/ 0 h 390"/>
                <a:gd name="T4" fmla="*/ 338 w 338"/>
                <a:gd name="T5" fmla="*/ 196 h 390"/>
                <a:gd name="T6" fmla="*/ 0 w 338"/>
                <a:gd name="T7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" h="390">
                  <a:moveTo>
                    <a:pt x="0" y="390"/>
                  </a:moveTo>
                  <a:lnTo>
                    <a:pt x="0" y="0"/>
                  </a:lnTo>
                  <a:lnTo>
                    <a:pt x="338" y="196"/>
                  </a:lnTo>
                  <a:lnTo>
                    <a:pt x="0" y="390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10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9" name="Freeform 76"/>
            <p:cNvSpPr/>
            <p:nvPr/>
          </p:nvSpPr>
          <p:spPr bwMode="auto">
            <a:xfrm>
              <a:off x="3646908" y="1658700"/>
              <a:ext cx="923758" cy="1062729"/>
            </a:xfrm>
            <a:custGeom>
              <a:avLst/>
              <a:gdLst>
                <a:gd name="T0" fmla="*/ 0 w 339"/>
                <a:gd name="T1" fmla="*/ 390 h 390"/>
                <a:gd name="T2" fmla="*/ 0 w 339"/>
                <a:gd name="T3" fmla="*/ 0 h 390"/>
                <a:gd name="T4" fmla="*/ 339 w 339"/>
                <a:gd name="T5" fmla="*/ 196 h 390"/>
                <a:gd name="T6" fmla="*/ 0 w 339"/>
                <a:gd name="T7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9" h="390">
                  <a:moveTo>
                    <a:pt x="0" y="390"/>
                  </a:moveTo>
                  <a:lnTo>
                    <a:pt x="0" y="0"/>
                  </a:lnTo>
                  <a:lnTo>
                    <a:pt x="339" y="196"/>
                  </a:lnTo>
                  <a:lnTo>
                    <a:pt x="0" y="390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10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50" name="Freeform 77"/>
            <p:cNvSpPr/>
            <p:nvPr/>
          </p:nvSpPr>
          <p:spPr bwMode="auto">
            <a:xfrm>
              <a:off x="5548104" y="1683977"/>
              <a:ext cx="921032" cy="1065455"/>
            </a:xfrm>
            <a:custGeom>
              <a:avLst/>
              <a:gdLst>
                <a:gd name="T0" fmla="*/ 0 w 338"/>
                <a:gd name="T1" fmla="*/ 391 h 391"/>
                <a:gd name="T2" fmla="*/ 0 w 338"/>
                <a:gd name="T3" fmla="*/ 0 h 391"/>
                <a:gd name="T4" fmla="*/ 338 w 338"/>
                <a:gd name="T5" fmla="*/ 197 h 391"/>
                <a:gd name="T6" fmla="*/ 0 w 338"/>
                <a:gd name="T7" fmla="*/ 391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" h="391">
                  <a:moveTo>
                    <a:pt x="0" y="391"/>
                  </a:moveTo>
                  <a:lnTo>
                    <a:pt x="0" y="0"/>
                  </a:lnTo>
                  <a:lnTo>
                    <a:pt x="338" y="197"/>
                  </a:lnTo>
                  <a:lnTo>
                    <a:pt x="0" y="391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10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51" name="Group 273"/>
          <p:cNvGrpSpPr/>
          <p:nvPr/>
        </p:nvGrpSpPr>
        <p:grpSpPr>
          <a:xfrm rot="9900000" flipH="1">
            <a:off x="5904048" y="-1198914"/>
            <a:ext cx="5437137" cy="4089296"/>
            <a:chOff x="1925461" y="-469483"/>
            <a:chExt cx="5437137" cy="4089296"/>
          </a:xfrm>
          <a:solidFill>
            <a:srgbClr val="9BBB59">
              <a:alpha val="25000"/>
            </a:srgbClr>
          </a:solidFill>
        </p:grpSpPr>
        <p:sp>
          <p:nvSpPr>
            <p:cNvPr id="52" name="Freeform 61"/>
            <p:cNvSpPr/>
            <p:nvPr/>
          </p:nvSpPr>
          <p:spPr bwMode="auto">
            <a:xfrm>
              <a:off x="1925461" y="2554358"/>
              <a:ext cx="921032" cy="1065455"/>
            </a:xfrm>
            <a:custGeom>
              <a:avLst/>
              <a:gdLst>
                <a:gd name="T0" fmla="*/ 0 w 338"/>
                <a:gd name="T1" fmla="*/ 197 h 391"/>
                <a:gd name="T2" fmla="*/ 338 w 338"/>
                <a:gd name="T3" fmla="*/ 391 h 391"/>
                <a:gd name="T4" fmla="*/ 338 w 338"/>
                <a:gd name="T5" fmla="*/ 0 h 391"/>
                <a:gd name="T6" fmla="*/ 0 w 338"/>
                <a:gd name="T7" fmla="*/ 197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" h="391">
                  <a:moveTo>
                    <a:pt x="0" y="197"/>
                  </a:moveTo>
                  <a:lnTo>
                    <a:pt x="338" y="391"/>
                  </a:lnTo>
                  <a:lnTo>
                    <a:pt x="338" y="0"/>
                  </a:lnTo>
                  <a:lnTo>
                    <a:pt x="0" y="197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40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53" name="Freeform 6"/>
            <p:cNvSpPr/>
            <p:nvPr/>
          </p:nvSpPr>
          <p:spPr bwMode="auto">
            <a:xfrm>
              <a:off x="4588603" y="-469483"/>
              <a:ext cx="929208" cy="1062729"/>
            </a:xfrm>
            <a:custGeom>
              <a:avLst/>
              <a:gdLst>
                <a:gd name="T0" fmla="*/ 0 w 341"/>
                <a:gd name="T1" fmla="*/ 196 h 390"/>
                <a:gd name="T2" fmla="*/ 341 w 341"/>
                <a:gd name="T3" fmla="*/ 390 h 390"/>
                <a:gd name="T4" fmla="*/ 338 w 341"/>
                <a:gd name="T5" fmla="*/ 0 h 390"/>
                <a:gd name="T6" fmla="*/ 0 w 341"/>
                <a:gd name="T7" fmla="*/ 196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1" h="390">
                  <a:moveTo>
                    <a:pt x="0" y="196"/>
                  </a:moveTo>
                  <a:lnTo>
                    <a:pt x="341" y="390"/>
                  </a:lnTo>
                  <a:lnTo>
                    <a:pt x="338" y="0"/>
                  </a:lnTo>
                  <a:lnTo>
                    <a:pt x="0" y="196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40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54" name="Freeform 38"/>
            <p:cNvSpPr/>
            <p:nvPr/>
          </p:nvSpPr>
          <p:spPr bwMode="auto">
            <a:xfrm>
              <a:off x="3646908" y="593246"/>
              <a:ext cx="923758" cy="1065455"/>
            </a:xfrm>
            <a:custGeom>
              <a:avLst/>
              <a:gdLst>
                <a:gd name="T0" fmla="*/ 0 w 339"/>
                <a:gd name="T1" fmla="*/ 391 h 391"/>
                <a:gd name="T2" fmla="*/ 0 w 339"/>
                <a:gd name="T3" fmla="*/ 0 h 391"/>
                <a:gd name="T4" fmla="*/ 339 w 339"/>
                <a:gd name="T5" fmla="*/ 194 h 391"/>
                <a:gd name="T6" fmla="*/ 0 w 339"/>
                <a:gd name="T7" fmla="*/ 391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9" h="391">
                  <a:moveTo>
                    <a:pt x="0" y="391"/>
                  </a:moveTo>
                  <a:lnTo>
                    <a:pt x="0" y="0"/>
                  </a:lnTo>
                  <a:lnTo>
                    <a:pt x="339" y="194"/>
                  </a:lnTo>
                  <a:lnTo>
                    <a:pt x="0" y="391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40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55" name="Freeform 42"/>
            <p:cNvSpPr/>
            <p:nvPr/>
          </p:nvSpPr>
          <p:spPr bwMode="auto">
            <a:xfrm>
              <a:off x="5517809" y="64607"/>
              <a:ext cx="921032" cy="1065455"/>
            </a:xfrm>
            <a:custGeom>
              <a:avLst/>
              <a:gdLst>
                <a:gd name="T0" fmla="*/ 0 w 338"/>
                <a:gd name="T1" fmla="*/ 194 h 391"/>
                <a:gd name="T2" fmla="*/ 338 w 338"/>
                <a:gd name="T3" fmla="*/ 391 h 391"/>
                <a:gd name="T4" fmla="*/ 338 w 338"/>
                <a:gd name="T5" fmla="*/ 0 h 391"/>
                <a:gd name="T6" fmla="*/ 0 w 338"/>
                <a:gd name="T7" fmla="*/ 194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" h="391">
                  <a:moveTo>
                    <a:pt x="0" y="194"/>
                  </a:moveTo>
                  <a:lnTo>
                    <a:pt x="338" y="391"/>
                  </a:lnTo>
                  <a:lnTo>
                    <a:pt x="338" y="0"/>
                  </a:lnTo>
                  <a:lnTo>
                    <a:pt x="0" y="194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40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56" name="Freeform 43"/>
            <p:cNvSpPr/>
            <p:nvPr/>
          </p:nvSpPr>
          <p:spPr bwMode="auto">
            <a:xfrm>
              <a:off x="6438840" y="-469483"/>
              <a:ext cx="923758" cy="1062729"/>
            </a:xfrm>
            <a:custGeom>
              <a:avLst/>
              <a:gdLst>
                <a:gd name="T0" fmla="*/ 0 w 339"/>
                <a:gd name="T1" fmla="*/ 196 h 390"/>
                <a:gd name="T2" fmla="*/ 339 w 339"/>
                <a:gd name="T3" fmla="*/ 390 h 390"/>
                <a:gd name="T4" fmla="*/ 339 w 339"/>
                <a:gd name="T5" fmla="*/ 0 h 390"/>
                <a:gd name="T6" fmla="*/ 0 w 339"/>
                <a:gd name="T7" fmla="*/ 196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9" h="390">
                  <a:moveTo>
                    <a:pt x="0" y="196"/>
                  </a:moveTo>
                  <a:lnTo>
                    <a:pt x="339" y="390"/>
                  </a:lnTo>
                  <a:lnTo>
                    <a:pt x="339" y="0"/>
                  </a:lnTo>
                  <a:lnTo>
                    <a:pt x="0" y="196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40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57" name="Freeform 47"/>
            <p:cNvSpPr/>
            <p:nvPr/>
          </p:nvSpPr>
          <p:spPr bwMode="auto">
            <a:xfrm>
              <a:off x="4594053" y="593246"/>
              <a:ext cx="923758" cy="1070905"/>
            </a:xfrm>
            <a:custGeom>
              <a:avLst/>
              <a:gdLst>
                <a:gd name="T0" fmla="*/ 0 w 339"/>
                <a:gd name="T1" fmla="*/ 197 h 393"/>
                <a:gd name="T2" fmla="*/ 339 w 339"/>
                <a:gd name="T3" fmla="*/ 393 h 393"/>
                <a:gd name="T4" fmla="*/ 339 w 339"/>
                <a:gd name="T5" fmla="*/ 0 h 393"/>
                <a:gd name="T6" fmla="*/ 0 w 339"/>
                <a:gd name="T7" fmla="*/ 197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9" h="393">
                  <a:moveTo>
                    <a:pt x="0" y="197"/>
                  </a:moveTo>
                  <a:lnTo>
                    <a:pt x="339" y="393"/>
                  </a:lnTo>
                  <a:lnTo>
                    <a:pt x="339" y="0"/>
                  </a:lnTo>
                  <a:lnTo>
                    <a:pt x="0" y="197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40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58" name="Freeform 67"/>
            <p:cNvSpPr/>
            <p:nvPr/>
          </p:nvSpPr>
          <p:spPr bwMode="auto">
            <a:xfrm>
              <a:off x="2720426" y="1127334"/>
              <a:ext cx="921032" cy="1062729"/>
            </a:xfrm>
            <a:custGeom>
              <a:avLst/>
              <a:gdLst>
                <a:gd name="T0" fmla="*/ 0 w 338"/>
                <a:gd name="T1" fmla="*/ 390 h 390"/>
                <a:gd name="T2" fmla="*/ 0 w 338"/>
                <a:gd name="T3" fmla="*/ 0 h 390"/>
                <a:gd name="T4" fmla="*/ 338 w 338"/>
                <a:gd name="T5" fmla="*/ 196 h 390"/>
                <a:gd name="T6" fmla="*/ 0 w 338"/>
                <a:gd name="T7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" h="390">
                  <a:moveTo>
                    <a:pt x="0" y="390"/>
                  </a:moveTo>
                  <a:lnTo>
                    <a:pt x="0" y="0"/>
                  </a:lnTo>
                  <a:lnTo>
                    <a:pt x="338" y="196"/>
                  </a:lnTo>
                  <a:lnTo>
                    <a:pt x="0" y="390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40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59" name="Freeform 76"/>
            <p:cNvSpPr/>
            <p:nvPr/>
          </p:nvSpPr>
          <p:spPr bwMode="auto">
            <a:xfrm>
              <a:off x="3646908" y="1658700"/>
              <a:ext cx="923758" cy="1062729"/>
            </a:xfrm>
            <a:custGeom>
              <a:avLst/>
              <a:gdLst>
                <a:gd name="T0" fmla="*/ 0 w 339"/>
                <a:gd name="T1" fmla="*/ 390 h 390"/>
                <a:gd name="T2" fmla="*/ 0 w 339"/>
                <a:gd name="T3" fmla="*/ 0 h 390"/>
                <a:gd name="T4" fmla="*/ 339 w 339"/>
                <a:gd name="T5" fmla="*/ 196 h 390"/>
                <a:gd name="T6" fmla="*/ 0 w 339"/>
                <a:gd name="T7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9" h="390">
                  <a:moveTo>
                    <a:pt x="0" y="390"/>
                  </a:moveTo>
                  <a:lnTo>
                    <a:pt x="0" y="0"/>
                  </a:lnTo>
                  <a:lnTo>
                    <a:pt x="339" y="196"/>
                  </a:lnTo>
                  <a:lnTo>
                    <a:pt x="0" y="390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40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64" name="Freeform 77"/>
            <p:cNvSpPr/>
            <p:nvPr/>
          </p:nvSpPr>
          <p:spPr bwMode="auto">
            <a:xfrm>
              <a:off x="5548104" y="1683977"/>
              <a:ext cx="921032" cy="1065455"/>
            </a:xfrm>
            <a:custGeom>
              <a:avLst/>
              <a:gdLst>
                <a:gd name="T0" fmla="*/ 0 w 338"/>
                <a:gd name="T1" fmla="*/ 391 h 391"/>
                <a:gd name="T2" fmla="*/ 0 w 338"/>
                <a:gd name="T3" fmla="*/ 0 h 391"/>
                <a:gd name="T4" fmla="*/ 338 w 338"/>
                <a:gd name="T5" fmla="*/ 197 h 391"/>
                <a:gd name="T6" fmla="*/ 0 w 338"/>
                <a:gd name="T7" fmla="*/ 391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" h="391">
                  <a:moveTo>
                    <a:pt x="0" y="391"/>
                  </a:moveTo>
                  <a:lnTo>
                    <a:pt x="0" y="0"/>
                  </a:lnTo>
                  <a:lnTo>
                    <a:pt x="338" y="197"/>
                  </a:lnTo>
                  <a:lnTo>
                    <a:pt x="0" y="391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40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66" name="Group 293"/>
          <p:cNvGrpSpPr/>
          <p:nvPr/>
        </p:nvGrpSpPr>
        <p:grpSpPr>
          <a:xfrm rot="20700000" flipH="1">
            <a:off x="3232601" y="-437558"/>
            <a:ext cx="5437137" cy="4089296"/>
            <a:chOff x="1925461" y="-469483"/>
            <a:chExt cx="5437137" cy="4089296"/>
          </a:xfrm>
          <a:solidFill>
            <a:srgbClr val="9BBB59">
              <a:alpha val="10000"/>
            </a:srgbClr>
          </a:solidFill>
        </p:grpSpPr>
        <p:sp>
          <p:nvSpPr>
            <p:cNvPr id="67" name="Freeform 61"/>
            <p:cNvSpPr/>
            <p:nvPr/>
          </p:nvSpPr>
          <p:spPr bwMode="auto">
            <a:xfrm>
              <a:off x="1925461" y="2554358"/>
              <a:ext cx="921032" cy="1065455"/>
            </a:xfrm>
            <a:custGeom>
              <a:avLst/>
              <a:gdLst>
                <a:gd name="T0" fmla="*/ 0 w 338"/>
                <a:gd name="T1" fmla="*/ 197 h 391"/>
                <a:gd name="T2" fmla="*/ 338 w 338"/>
                <a:gd name="T3" fmla="*/ 391 h 391"/>
                <a:gd name="T4" fmla="*/ 338 w 338"/>
                <a:gd name="T5" fmla="*/ 0 h 391"/>
                <a:gd name="T6" fmla="*/ 0 w 338"/>
                <a:gd name="T7" fmla="*/ 197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" h="391">
                  <a:moveTo>
                    <a:pt x="0" y="197"/>
                  </a:moveTo>
                  <a:lnTo>
                    <a:pt x="338" y="391"/>
                  </a:lnTo>
                  <a:lnTo>
                    <a:pt x="338" y="0"/>
                  </a:lnTo>
                  <a:lnTo>
                    <a:pt x="0" y="197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2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68" name="Freeform 6"/>
            <p:cNvSpPr/>
            <p:nvPr/>
          </p:nvSpPr>
          <p:spPr bwMode="auto">
            <a:xfrm>
              <a:off x="4588603" y="-469483"/>
              <a:ext cx="929208" cy="1062729"/>
            </a:xfrm>
            <a:custGeom>
              <a:avLst/>
              <a:gdLst>
                <a:gd name="T0" fmla="*/ 0 w 341"/>
                <a:gd name="T1" fmla="*/ 196 h 390"/>
                <a:gd name="T2" fmla="*/ 341 w 341"/>
                <a:gd name="T3" fmla="*/ 390 h 390"/>
                <a:gd name="T4" fmla="*/ 338 w 341"/>
                <a:gd name="T5" fmla="*/ 0 h 390"/>
                <a:gd name="T6" fmla="*/ 0 w 341"/>
                <a:gd name="T7" fmla="*/ 196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1" h="390">
                  <a:moveTo>
                    <a:pt x="0" y="196"/>
                  </a:moveTo>
                  <a:lnTo>
                    <a:pt x="341" y="390"/>
                  </a:lnTo>
                  <a:lnTo>
                    <a:pt x="338" y="0"/>
                  </a:lnTo>
                  <a:lnTo>
                    <a:pt x="0" y="196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2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73" name="Freeform 38"/>
            <p:cNvSpPr/>
            <p:nvPr/>
          </p:nvSpPr>
          <p:spPr bwMode="auto">
            <a:xfrm>
              <a:off x="3646908" y="593246"/>
              <a:ext cx="923758" cy="1065455"/>
            </a:xfrm>
            <a:custGeom>
              <a:avLst/>
              <a:gdLst>
                <a:gd name="T0" fmla="*/ 0 w 339"/>
                <a:gd name="T1" fmla="*/ 391 h 391"/>
                <a:gd name="T2" fmla="*/ 0 w 339"/>
                <a:gd name="T3" fmla="*/ 0 h 391"/>
                <a:gd name="T4" fmla="*/ 339 w 339"/>
                <a:gd name="T5" fmla="*/ 194 h 391"/>
                <a:gd name="T6" fmla="*/ 0 w 339"/>
                <a:gd name="T7" fmla="*/ 391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9" h="391">
                  <a:moveTo>
                    <a:pt x="0" y="391"/>
                  </a:moveTo>
                  <a:lnTo>
                    <a:pt x="0" y="0"/>
                  </a:lnTo>
                  <a:lnTo>
                    <a:pt x="339" y="194"/>
                  </a:lnTo>
                  <a:lnTo>
                    <a:pt x="0" y="391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2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74" name="Freeform 42"/>
            <p:cNvSpPr/>
            <p:nvPr/>
          </p:nvSpPr>
          <p:spPr bwMode="auto">
            <a:xfrm>
              <a:off x="5517809" y="64607"/>
              <a:ext cx="921032" cy="1065455"/>
            </a:xfrm>
            <a:custGeom>
              <a:avLst/>
              <a:gdLst>
                <a:gd name="T0" fmla="*/ 0 w 338"/>
                <a:gd name="T1" fmla="*/ 194 h 391"/>
                <a:gd name="T2" fmla="*/ 338 w 338"/>
                <a:gd name="T3" fmla="*/ 391 h 391"/>
                <a:gd name="T4" fmla="*/ 338 w 338"/>
                <a:gd name="T5" fmla="*/ 0 h 391"/>
                <a:gd name="T6" fmla="*/ 0 w 338"/>
                <a:gd name="T7" fmla="*/ 194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" h="391">
                  <a:moveTo>
                    <a:pt x="0" y="194"/>
                  </a:moveTo>
                  <a:lnTo>
                    <a:pt x="338" y="391"/>
                  </a:lnTo>
                  <a:lnTo>
                    <a:pt x="338" y="0"/>
                  </a:lnTo>
                  <a:lnTo>
                    <a:pt x="0" y="194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2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75" name="Freeform 43"/>
            <p:cNvSpPr/>
            <p:nvPr/>
          </p:nvSpPr>
          <p:spPr bwMode="auto">
            <a:xfrm>
              <a:off x="6438840" y="-469483"/>
              <a:ext cx="923758" cy="1062729"/>
            </a:xfrm>
            <a:custGeom>
              <a:avLst/>
              <a:gdLst>
                <a:gd name="T0" fmla="*/ 0 w 339"/>
                <a:gd name="T1" fmla="*/ 196 h 390"/>
                <a:gd name="T2" fmla="*/ 339 w 339"/>
                <a:gd name="T3" fmla="*/ 390 h 390"/>
                <a:gd name="T4" fmla="*/ 339 w 339"/>
                <a:gd name="T5" fmla="*/ 0 h 390"/>
                <a:gd name="T6" fmla="*/ 0 w 339"/>
                <a:gd name="T7" fmla="*/ 196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9" h="390">
                  <a:moveTo>
                    <a:pt x="0" y="196"/>
                  </a:moveTo>
                  <a:lnTo>
                    <a:pt x="339" y="390"/>
                  </a:lnTo>
                  <a:lnTo>
                    <a:pt x="339" y="0"/>
                  </a:lnTo>
                  <a:lnTo>
                    <a:pt x="0" y="196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2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76" name="Freeform 47"/>
            <p:cNvSpPr/>
            <p:nvPr/>
          </p:nvSpPr>
          <p:spPr bwMode="auto">
            <a:xfrm>
              <a:off x="4594053" y="593246"/>
              <a:ext cx="923758" cy="1070905"/>
            </a:xfrm>
            <a:custGeom>
              <a:avLst/>
              <a:gdLst>
                <a:gd name="T0" fmla="*/ 0 w 339"/>
                <a:gd name="T1" fmla="*/ 197 h 393"/>
                <a:gd name="T2" fmla="*/ 339 w 339"/>
                <a:gd name="T3" fmla="*/ 393 h 393"/>
                <a:gd name="T4" fmla="*/ 339 w 339"/>
                <a:gd name="T5" fmla="*/ 0 h 393"/>
                <a:gd name="T6" fmla="*/ 0 w 339"/>
                <a:gd name="T7" fmla="*/ 197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9" h="393">
                  <a:moveTo>
                    <a:pt x="0" y="197"/>
                  </a:moveTo>
                  <a:lnTo>
                    <a:pt x="339" y="393"/>
                  </a:lnTo>
                  <a:lnTo>
                    <a:pt x="339" y="0"/>
                  </a:lnTo>
                  <a:lnTo>
                    <a:pt x="0" y="197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2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79" name="Freeform 67"/>
            <p:cNvSpPr/>
            <p:nvPr/>
          </p:nvSpPr>
          <p:spPr bwMode="auto">
            <a:xfrm>
              <a:off x="2720426" y="1127334"/>
              <a:ext cx="921032" cy="1062729"/>
            </a:xfrm>
            <a:custGeom>
              <a:avLst/>
              <a:gdLst>
                <a:gd name="T0" fmla="*/ 0 w 338"/>
                <a:gd name="T1" fmla="*/ 390 h 390"/>
                <a:gd name="T2" fmla="*/ 0 w 338"/>
                <a:gd name="T3" fmla="*/ 0 h 390"/>
                <a:gd name="T4" fmla="*/ 338 w 338"/>
                <a:gd name="T5" fmla="*/ 196 h 390"/>
                <a:gd name="T6" fmla="*/ 0 w 338"/>
                <a:gd name="T7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" h="390">
                  <a:moveTo>
                    <a:pt x="0" y="390"/>
                  </a:moveTo>
                  <a:lnTo>
                    <a:pt x="0" y="0"/>
                  </a:lnTo>
                  <a:lnTo>
                    <a:pt x="338" y="196"/>
                  </a:lnTo>
                  <a:lnTo>
                    <a:pt x="0" y="390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2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80" name="Freeform 76"/>
            <p:cNvSpPr/>
            <p:nvPr/>
          </p:nvSpPr>
          <p:spPr bwMode="auto">
            <a:xfrm>
              <a:off x="3646908" y="1658700"/>
              <a:ext cx="923758" cy="1062729"/>
            </a:xfrm>
            <a:custGeom>
              <a:avLst/>
              <a:gdLst>
                <a:gd name="T0" fmla="*/ 0 w 339"/>
                <a:gd name="T1" fmla="*/ 390 h 390"/>
                <a:gd name="T2" fmla="*/ 0 w 339"/>
                <a:gd name="T3" fmla="*/ 0 h 390"/>
                <a:gd name="T4" fmla="*/ 339 w 339"/>
                <a:gd name="T5" fmla="*/ 196 h 390"/>
                <a:gd name="T6" fmla="*/ 0 w 339"/>
                <a:gd name="T7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9" h="390">
                  <a:moveTo>
                    <a:pt x="0" y="390"/>
                  </a:moveTo>
                  <a:lnTo>
                    <a:pt x="0" y="0"/>
                  </a:lnTo>
                  <a:lnTo>
                    <a:pt x="339" y="196"/>
                  </a:lnTo>
                  <a:lnTo>
                    <a:pt x="0" y="390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2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81" name="Freeform 77"/>
            <p:cNvSpPr/>
            <p:nvPr/>
          </p:nvSpPr>
          <p:spPr bwMode="auto">
            <a:xfrm>
              <a:off x="5548104" y="1683977"/>
              <a:ext cx="921032" cy="1065455"/>
            </a:xfrm>
            <a:custGeom>
              <a:avLst/>
              <a:gdLst>
                <a:gd name="T0" fmla="*/ 0 w 338"/>
                <a:gd name="T1" fmla="*/ 391 h 391"/>
                <a:gd name="T2" fmla="*/ 0 w 338"/>
                <a:gd name="T3" fmla="*/ 0 h 391"/>
                <a:gd name="T4" fmla="*/ 338 w 338"/>
                <a:gd name="T5" fmla="*/ 197 h 391"/>
                <a:gd name="T6" fmla="*/ 0 w 338"/>
                <a:gd name="T7" fmla="*/ 391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" h="391">
                  <a:moveTo>
                    <a:pt x="0" y="391"/>
                  </a:moveTo>
                  <a:lnTo>
                    <a:pt x="0" y="0"/>
                  </a:lnTo>
                  <a:lnTo>
                    <a:pt x="338" y="197"/>
                  </a:lnTo>
                  <a:lnTo>
                    <a:pt x="0" y="391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2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21" name="Group 3"/>
          <p:cNvGrpSpPr/>
          <p:nvPr/>
        </p:nvGrpSpPr>
        <p:grpSpPr>
          <a:xfrm>
            <a:off x="2762346" y="2518547"/>
            <a:ext cx="5195888" cy="3679825"/>
            <a:chOff x="5682017" y="2374479"/>
            <a:chExt cx="5195888" cy="3679825"/>
          </a:xfrm>
        </p:grpSpPr>
        <p:sp>
          <p:nvSpPr>
            <p:cNvPr id="22" name="Freeform 4"/>
            <p:cNvSpPr/>
            <p:nvPr/>
          </p:nvSpPr>
          <p:spPr bwMode="auto">
            <a:xfrm>
              <a:off x="5761392" y="3709567"/>
              <a:ext cx="5037138" cy="2270125"/>
            </a:xfrm>
            <a:custGeom>
              <a:avLst/>
              <a:gdLst>
                <a:gd name="T0" fmla="*/ 1317 w 1341"/>
                <a:gd name="T1" fmla="*/ 5 h 604"/>
                <a:gd name="T2" fmla="*/ 1289 w 1341"/>
                <a:gd name="T3" fmla="*/ 4 h 604"/>
                <a:gd name="T4" fmla="*/ 1266 w 1341"/>
                <a:gd name="T5" fmla="*/ 19 h 604"/>
                <a:gd name="T6" fmla="*/ 590 w 1341"/>
                <a:gd name="T7" fmla="*/ 515 h 604"/>
                <a:gd name="T8" fmla="*/ 579 w 1341"/>
                <a:gd name="T9" fmla="*/ 517 h 604"/>
                <a:gd name="T10" fmla="*/ 24 w 1341"/>
                <a:gd name="T11" fmla="*/ 210 h 604"/>
                <a:gd name="T12" fmla="*/ 15 w 1341"/>
                <a:gd name="T13" fmla="*/ 260 h 604"/>
                <a:gd name="T14" fmla="*/ 0 w 1341"/>
                <a:gd name="T15" fmla="*/ 275 h 604"/>
                <a:gd name="T16" fmla="*/ 596 w 1341"/>
                <a:gd name="T17" fmla="*/ 604 h 604"/>
                <a:gd name="T18" fmla="*/ 1301 w 1341"/>
                <a:gd name="T19" fmla="*/ 88 h 604"/>
                <a:gd name="T20" fmla="*/ 1301 w 1341"/>
                <a:gd name="T21" fmla="*/ 87 h 604"/>
                <a:gd name="T22" fmla="*/ 1322 w 1341"/>
                <a:gd name="T23" fmla="*/ 69 h 604"/>
                <a:gd name="T24" fmla="*/ 1317 w 1341"/>
                <a:gd name="T25" fmla="*/ 5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41" h="604">
                  <a:moveTo>
                    <a:pt x="1317" y="5"/>
                  </a:moveTo>
                  <a:cubicBezTo>
                    <a:pt x="1311" y="3"/>
                    <a:pt x="1299" y="0"/>
                    <a:pt x="1289" y="4"/>
                  </a:cubicBezTo>
                  <a:cubicBezTo>
                    <a:pt x="1278" y="10"/>
                    <a:pt x="1266" y="19"/>
                    <a:pt x="1266" y="19"/>
                  </a:cubicBezTo>
                  <a:cubicBezTo>
                    <a:pt x="590" y="515"/>
                    <a:pt x="590" y="515"/>
                    <a:pt x="590" y="515"/>
                  </a:cubicBezTo>
                  <a:cubicBezTo>
                    <a:pt x="586" y="518"/>
                    <a:pt x="582" y="519"/>
                    <a:pt x="579" y="517"/>
                  </a:cubicBezTo>
                  <a:cubicBezTo>
                    <a:pt x="24" y="210"/>
                    <a:pt x="24" y="210"/>
                    <a:pt x="24" y="210"/>
                  </a:cubicBezTo>
                  <a:cubicBezTo>
                    <a:pt x="31" y="225"/>
                    <a:pt x="29" y="244"/>
                    <a:pt x="15" y="260"/>
                  </a:cubicBezTo>
                  <a:cubicBezTo>
                    <a:pt x="11" y="265"/>
                    <a:pt x="6" y="270"/>
                    <a:pt x="0" y="275"/>
                  </a:cubicBezTo>
                  <a:cubicBezTo>
                    <a:pt x="596" y="604"/>
                    <a:pt x="596" y="604"/>
                    <a:pt x="596" y="604"/>
                  </a:cubicBezTo>
                  <a:cubicBezTo>
                    <a:pt x="1301" y="88"/>
                    <a:pt x="1301" y="88"/>
                    <a:pt x="1301" y="88"/>
                  </a:cubicBezTo>
                  <a:cubicBezTo>
                    <a:pt x="1301" y="87"/>
                    <a:pt x="1301" y="87"/>
                    <a:pt x="1301" y="87"/>
                  </a:cubicBezTo>
                  <a:cubicBezTo>
                    <a:pt x="1310" y="81"/>
                    <a:pt x="1317" y="75"/>
                    <a:pt x="1322" y="69"/>
                  </a:cubicBezTo>
                  <a:cubicBezTo>
                    <a:pt x="1341" y="46"/>
                    <a:pt x="1338" y="18"/>
                    <a:pt x="1317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3" name="Freeform 5"/>
            <p:cNvSpPr/>
            <p:nvPr/>
          </p:nvSpPr>
          <p:spPr bwMode="auto">
            <a:xfrm>
              <a:off x="5682017" y="2374479"/>
              <a:ext cx="5195888" cy="3679825"/>
            </a:xfrm>
            <a:custGeom>
              <a:avLst/>
              <a:gdLst>
                <a:gd name="T0" fmla="*/ 1352 w 1383"/>
                <a:gd name="T1" fmla="*/ 346 h 979"/>
                <a:gd name="T2" fmla="*/ 1351 w 1383"/>
                <a:gd name="T3" fmla="*/ 344 h 979"/>
                <a:gd name="T4" fmla="*/ 1349 w 1383"/>
                <a:gd name="T5" fmla="*/ 343 h 979"/>
                <a:gd name="T6" fmla="*/ 731 w 1383"/>
                <a:gd name="T7" fmla="*/ 2 h 979"/>
                <a:gd name="T8" fmla="*/ 720 w 1383"/>
                <a:gd name="T9" fmla="*/ 4 h 979"/>
                <a:gd name="T10" fmla="*/ 317 w 1383"/>
                <a:gd name="T11" fmla="*/ 299 h 979"/>
                <a:gd name="T12" fmla="*/ 315 w 1383"/>
                <a:gd name="T13" fmla="*/ 301 h 979"/>
                <a:gd name="T14" fmla="*/ 315 w 1383"/>
                <a:gd name="T15" fmla="*/ 301 h 979"/>
                <a:gd name="T16" fmla="*/ 4 w 1383"/>
                <a:gd name="T17" fmla="*/ 528 h 979"/>
                <a:gd name="T18" fmla="*/ 2 w 1383"/>
                <a:gd name="T19" fmla="*/ 530 h 979"/>
                <a:gd name="T20" fmla="*/ 0 w 1383"/>
                <a:gd name="T21" fmla="*/ 536 h 979"/>
                <a:gd name="T22" fmla="*/ 3 w 1383"/>
                <a:gd name="T23" fmla="*/ 542 h 979"/>
                <a:gd name="T24" fmla="*/ 81 w 1383"/>
                <a:gd name="T25" fmla="*/ 585 h 979"/>
                <a:gd name="T26" fmla="*/ 600 w 1383"/>
                <a:gd name="T27" fmla="*/ 872 h 979"/>
                <a:gd name="T28" fmla="*/ 611 w 1383"/>
                <a:gd name="T29" fmla="*/ 870 h 979"/>
                <a:gd name="T30" fmla="*/ 840 w 1383"/>
                <a:gd name="T31" fmla="*/ 702 h 979"/>
                <a:gd name="T32" fmla="*/ 840 w 1383"/>
                <a:gd name="T33" fmla="*/ 702 h 979"/>
                <a:gd name="T34" fmla="*/ 857 w 1383"/>
                <a:gd name="T35" fmla="*/ 690 h 979"/>
                <a:gd name="T36" fmla="*/ 857 w 1383"/>
                <a:gd name="T37" fmla="*/ 690 h 979"/>
                <a:gd name="T38" fmla="*/ 924 w 1383"/>
                <a:gd name="T39" fmla="*/ 641 h 979"/>
                <a:gd name="T40" fmla="*/ 924 w 1383"/>
                <a:gd name="T41" fmla="*/ 641 h 979"/>
                <a:gd name="T42" fmla="*/ 1025 w 1383"/>
                <a:gd name="T43" fmla="*/ 567 h 979"/>
                <a:gd name="T44" fmla="*/ 1025 w 1383"/>
                <a:gd name="T45" fmla="*/ 567 h 979"/>
                <a:gd name="T46" fmla="*/ 1287 w 1383"/>
                <a:gd name="T47" fmla="*/ 374 h 979"/>
                <a:gd name="T48" fmla="*/ 1310 w 1383"/>
                <a:gd name="T49" fmla="*/ 359 h 979"/>
                <a:gd name="T50" fmla="*/ 1338 w 1383"/>
                <a:gd name="T51" fmla="*/ 360 h 979"/>
                <a:gd name="T52" fmla="*/ 1343 w 1383"/>
                <a:gd name="T53" fmla="*/ 424 h 979"/>
                <a:gd name="T54" fmla="*/ 1322 w 1383"/>
                <a:gd name="T55" fmla="*/ 442 h 979"/>
                <a:gd name="T56" fmla="*/ 1322 w 1383"/>
                <a:gd name="T57" fmla="*/ 443 h 979"/>
                <a:gd name="T58" fmla="*/ 913 w 1383"/>
                <a:gd name="T59" fmla="*/ 742 h 979"/>
                <a:gd name="T60" fmla="*/ 913 w 1383"/>
                <a:gd name="T61" fmla="*/ 743 h 979"/>
                <a:gd name="T62" fmla="*/ 617 w 1383"/>
                <a:gd name="T63" fmla="*/ 959 h 979"/>
                <a:gd name="T64" fmla="*/ 21 w 1383"/>
                <a:gd name="T65" fmla="*/ 630 h 979"/>
                <a:gd name="T66" fmla="*/ 21 w 1383"/>
                <a:gd name="T67" fmla="*/ 629 h 979"/>
                <a:gd name="T68" fmla="*/ 12 w 1383"/>
                <a:gd name="T69" fmla="*/ 636 h 979"/>
                <a:gd name="T70" fmla="*/ 13 w 1383"/>
                <a:gd name="T71" fmla="*/ 648 h 979"/>
                <a:gd name="T72" fmla="*/ 610 w 1383"/>
                <a:gd name="T73" fmla="*/ 978 h 979"/>
                <a:gd name="T74" fmla="*/ 621 w 1383"/>
                <a:gd name="T75" fmla="*/ 976 h 979"/>
                <a:gd name="T76" fmla="*/ 1024 w 1383"/>
                <a:gd name="T77" fmla="*/ 681 h 979"/>
                <a:gd name="T78" fmla="*/ 1026 w 1383"/>
                <a:gd name="T79" fmla="*/ 679 h 979"/>
                <a:gd name="T80" fmla="*/ 1026 w 1383"/>
                <a:gd name="T81" fmla="*/ 679 h 979"/>
                <a:gd name="T82" fmla="*/ 1337 w 1383"/>
                <a:gd name="T83" fmla="*/ 451 h 979"/>
                <a:gd name="T84" fmla="*/ 1339 w 1383"/>
                <a:gd name="T85" fmla="*/ 450 h 979"/>
                <a:gd name="T86" fmla="*/ 1357 w 1383"/>
                <a:gd name="T87" fmla="*/ 432 h 979"/>
                <a:gd name="T88" fmla="*/ 1352 w 1383"/>
                <a:gd name="T89" fmla="*/ 346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83" h="979">
                  <a:moveTo>
                    <a:pt x="1352" y="346"/>
                  </a:moveTo>
                  <a:cubicBezTo>
                    <a:pt x="1352" y="345"/>
                    <a:pt x="1351" y="345"/>
                    <a:pt x="1351" y="344"/>
                  </a:cubicBezTo>
                  <a:cubicBezTo>
                    <a:pt x="1349" y="343"/>
                    <a:pt x="1349" y="343"/>
                    <a:pt x="1349" y="343"/>
                  </a:cubicBezTo>
                  <a:cubicBezTo>
                    <a:pt x="731" y="2"/>
                    <a:pt x="731" y="2"/>
                    <a:pt x="731" y="2"/>
                  </a:cubicBezTo>
                  <a:cubicBezTo>
                    <a:pt x="728" y="0"/>
                    <a:pt x="724" y="1"/>
                    <a:pt x="720" y="4"/>
                  </a:cubicBezTo>
                  <a:cubicBezTo>
                    <a:pt x="317" y="299"/>
                    <a:pt x="317" y="299"/>
                    <a:pt x="317" y="299"/>
                  </a:cubicBezTo>
                  <a:cubicBezTo>
                    <a:pt x="316" y="299"/>
                    <a:pt x="316" y="300"/>
                    <a:pt x="315" y="301"/>
                  </a:cubicBezTo>
                  <a:cubicBezTo>
                    <a:pt x="315" y="301"/>
                    <a:pt x="315" y="301"/>
                    <a:pt x="315" y="301"/>
                  </a:cubicBezTo>
                  <a:cubicBezTo>
                    <a:pt x="4" y="528"/>
                    <a:pt x="4" y="528"/>
                    <a:pt x="4" y="528"/>
                  </a:cubicBezTo>
                  <a:cubicBezTo>
                    <a:pt x="4" y="529"/>
                    <a:pt x="3" y="530"/>
                    <a:pt x="2" y="530"/>
                  </a:cubicBezTo>
                  <a:cubicBezTo>
                    <a:pt x="1" y="532"/>
                    <a:pt x="0" y="534"/>
                    <a:pt x="0" y="536"/>
                  </a:cubicBezTo>
                  <a:cubicBezTo>
                    <a:pt x="0" y="538"/>
                    <a:pt x="1" y="541"/>
                    <a:pt x="3" y="542"/>
                  </a:cubicBezTo>
                  <a:cubicBezTo>
                    <a:pt x="81" y="585"/>
                    <a:pt x="81" y="585"/>
                    <a:pt x="81" y="585"/>
                  </a:cubicBezTo>
                  <a:cubicBezTo>
                    <a:pt x="600" y="872"/>
                    <a:pt x="600" y="872"/>
                    <a:pt x="600" y="872"/>
                  </a:cubicBezTo>
                  <a:cubicBezTo>
                    <a:pt x="603" y="874"/>
                    <a:pt x="607" y="873"/>
                    <a:pt x="611" y="870"/>
                  </a:cubicBezTo>
                  <a:cubicBezTo>
                    <a:pt x="840" y="702"/>
                    <a:pt x="840" y="702"/>
                    <a:pt x="840" y="702"/>
                  </a:cubicBezTo>
                  <a:cubicBezTo>
                    <a:pt x="840" y="702"/>
                    <a:pt x="840" y="702"/>
                    <a:pt x="840" y="702"/>
                  </a:cubicBezTo>
                  <a:cubicBezTo>
                    <a:pt x="857" y="690"/>
                    <a:pt x="857" y="690"/>
                    <a:pt x="857" y="690"/>
                  </a:cubicBezTo>
                  <a:cubicBezTo>
                    <a:pt x="857" y="690"/>
                    <a:pt x="857" y="690"/>
                    <a:pt x="857" y="690"/>
                  </a:cubicBezTo>
                  <a:cubicBezTo>
                    <a:pt x="924" y="641"/>
                    <a:pt x="924" y="641"/>
                    <a:pt x="924" y="641"/>
                  </a:cubicBezTo>
                  <a:cubicBezTo>
                    <a:pt x="924" y="641"/>
                    <a:pt x="924" y="641"/>
                    <a:pt x="924" y="641"/>
                  </a:cubicBezTo>
                  <a:cubicBezTo>
                    <a:pt x="1025" y="567"/>
                    <a:pt x="1025" y="567"/>
                    <a:pt x="1025" y="567"/>
                  </a:cubicBezTo>
                  <a:cubicBezTo>
                    <a:pt x="1025" y="567"/>
                    <a:pt x="1025" y="567"/>
                    <a:pt x="1025" y="567"/>
                  </a:cubicBezTo>
                  <a:cubicBezTo>
                    <a:pt x="1287" y="374"/>
                    <a:pt x="1287" y="374"/>
                    <a:pt x="1287" y="374"/>
                  </a:cubicBezTo>
                  <a:cubicBezTo>
                    <a:pt x="1287" y="374"/>
                    <a:pt x="1299" y="365"/>
                    <a:pt x="1310" y="359"/>
                  </a:cubicBezTo>
                  <a:cubicBezTo>
                    <a:pt x="1320" y="355"/>
                    <a:pt x="1332" y="358"/>
                    <a:pt x="1338" y="360"/>
                  </a:cubicBezTo>
                  <a:cubicBezTo>
                    <a:pt x="1359" y="373"/>
                    <a:pt x="1362" y="401"/>
                    <a:pt x="1343" y="424"/>
                  </a:cubicBezTo>
                  <a:cubicBezTo>
                    <a:pt x="1338" y="430"/>
                    <a:pt x="1331" y="436"/>
                    <a:pt x="1322" y="442"/>
                  </a:cubicBezTo>
                  <a:cubicBezTo>
                    <a:pt x="1322" y="442"/>
                    <a:pt x="1322" y="442"/>
                    <a:pt x="1322" y="443"/>
                  </a:cubicBezTo>
                  <a:cubicBezTo>
                    <a:pt x="913" y="742"/>
                    <a:pt x="913" y="742"/>
                    <a:pt x="913" y="742"/>
                  </a:cubicBezTo>
                  <a:cubicBezTo>
                    <a:pt x="913" y="743"/>
                    <a:pt x="913" y="743"/>
                    <a:pt x="913" y="743"/>
                  </a:cubicBezTo>
                  <a:cubicBezTo>
                    <a:pt x="617" y="959"/>
                    <a:pt x="617" y="959"/>
                    <a:pt x="617" y="959"/>
                  </a:cubicBezTo>
                  <a:cubicBezTo>
                    <a:pt x="21" y="630"/>
                    <a:pt x="21" y="630"/>
                    <a:pt x="21" y="630"/>
                  </a:cubicBezTo>
                  <a:cubicBezTo>
                    <a:pt x="21" y="630"/>
                    <a:pt x="21" y="629"/>
                    <a:pt x="21" y="629"/>
                  </a:cubicBezTo>
                  <a:cubicBezTo>
                    <a:pt x="13" y="635"/>
                    <a:pt x="13" y="636"/>
                    <a:pt x="12" y="636"/>
                  </a:cubicBezTo>
                  <a:cubicBezTo>
                    <a:pt x="9" y="640"/>
                    <a:pt x="9" y="646"/>
                    <a:pt x="13" y="648"/>
                  </a:cubicBezTo>
                  <a:cubicBezTo>
                    <a:pt x="610" y="978"/>
                    <a:pt x="610" y="978"/>
                    <a:pt x="610" y="978"/>
                  </a:cubicBezTo>
                  <a:cubicBezTo>
                    <a:pt x="613" y="979"/>
                    <a:pt x="618" y="979"/>
                    <a:pt x="621" y="976"/>
                  </a:cubicBezTo>
                  <a:cubicBezTo>
                    <a:pt x="1024" y="681"/>
                    <a:pt x="1024" y="681"/>
                    <a:pt x="1024" y="681"/>
                  </a:cubicBezTo>
                  <a:cubicBezTo>
                    <a:pt x="1025" y="681"/>
                    <a:pt x="1025" y="680"/>
                    <a:pt x="1026" y="679"/>
                  </a:cubicBezTo>
                  <a:cubicBezTo>
                    <a:pt x="1026" y="679"/>
                    <a:pt x="1026" y="679"/>
                    <a:pt x="1026" y="679"/>
                  </a:cubicBezTo>
                  <a:cubicBezTo>
                    <a:pt x="1337" y="451"/>
                    <a:pt x="1337" y="451"/>
                    <a:pt x="1337" y="451"/>
                  </a:cubicBezTo>
                  <a:cubicBezTo>
                    <a:pt x="1338" y="451"/>
                    <a:pt x="1338" y="450"/>
                    <a:pt x="1339" y="450"/>
                  </a:cubicBezTo>
                  <a:cubicBezTo>
                    <a:pt x="1346" y="444"/>
                    <a:pt x="1352" y="438"/>
                    <a:pt x="1357" y="432"/>
                  </a:cubicBezTo>
                  <a:cubicBezTo>
                    <a:pt x="1383" y="401"/>
                    <a:pt x="1380" y="364"/>
                    <a:pt x="1352" y="346"/>
                  </a:cubicBezTo>
                  <a:close/>
                </a:path>
              </a:pathLst>
            </a:custGeom>
            <a:solidFill>
              <a:srgbClr val="9BBB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24" name="Group 6"/>
          <p:cNvGrpSpPr/>
          <p:nvPr/>
        </p:nvGrpSpPr>
        <p:grpSpPr>
          <a:xfrm>
            <a:off x="3389409" y="2064522"/>
            <a:ext cx="4610100" cy="3248025"/>
            <a:chOff x="6309080" y="1920454"/>
            <a:chExt cx="4610100" cy="3248025"/>
          </a:xfrm>
        </p:grpSpPr>
        <p:sp>
          <p:nvSpPr>
            <p:cNvPr id="25" name="Freeform 7"/>
            <p:cNvSpPr/>
            <p:nvPr/>
          </p:nvSpPr>
          <p:spPr bwMode="auto">
            <a:xfrm>
              <a:off x="6391630" y="3253954"/>
              <a:ext cx="4448175" cy="1838325"/>
            </a:xfrm>
            <a:custGeom>
              <a:avLst/>
              <a:gdLst>
                <a:gd name="T0" fmla="*/ 1160 w 1184"/>
                <a:gd name="T1" fmla="*/ 5 h 489"/>
                <a:gd name="T2" fmla="*/ 1133 w 1184"/>
                <a:gd name="T3" fmla="*/ 4 h 489"/>
                <a:gd name="T4" fmla="*/ 1110 w 1184"/>
                <a:gd name="T5" fmla="*/ 19 h 489"/>
                <a:gd name="T6" fmla="*/ 590 w 1184"/>
                <a:gd name="T7" fmla="*/ 400 h 489"/>
                <a:gd name="T8" fmla="*/ 579 w 1184"/>
                <a:gd name="T9" fmla="*/ 402 h 489"/>
                <a:gd name="T10" fmla="*/ 24 w 1184"/>
                <a:gd name="T11" fmla="*/ 95 h 489"/>
                <a:gd name="T12" fmla="*/ 15 w 1184"/>
                <a:gd name="T13" fmla="*/ 145 h 489"/>
                <a:gd name="T14" fmla="*/ 0 w 1184"/>
                <a:gd name="T15" fmla="*/ 159 h 489"/>
                <a:gd name="T16" fmla="*/ 596 w 1184"/>
                <a:gd name="T17" fmla="*/ 489 h 489"/>
                <a:gd name="T18" fmla="*/ 1144 w 1184"/>
                <a:gd name="T19" fmla="*/ 88 h 489"/>
                <a:gd name="T20" fmla="*/ 1145 w 1184"/>
                <a:gd name="T21" fmla="*/ 87 h 489"/>
                <a:gd name="T22" fmla="*/ 1165 w 1184"/>
                <a:gd name="T23" fmla="*/ 69 h 489"/>
                <a:gd name="T24" fmla="*/ 1160 w 1184"/>
                <a:gd name="T25" fmla="*/ 5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84" h="489">
                  <a:moveTo>
                    <a:pt x="1160" y="5"/>
                  </a:moveTo>
                  <a:cubicBezTo>
                    <a:pt x="1155" y="3"/>
                    <a:pt x="1142" y="0"/>
                    <a:pt x="1133" y="4"/>
                  </a:cubicBezTo>
                  <a:cubicBezTo>
                    <a:pt x="1122" y="10"/>
                    <a:pt x="1110" y="19"/>
                    <a:pt x="1110" y="19"/>
                  </a:cubicBezTo>
                  <a:cubicBezTo>
                    <a:pt x="590" y="400"/>
                    <a:pt x="590" y="400"/>
                    <a:pt x="590" y="400"/>
                  </a:cubicBezTo>
                  <a:cubicBezTo>
                    <a:pt x="586" y="403"/>
                    <a:pt x="582" y="404"/>
                    <a:pt x="579" y="402"/>
                  </a:cubicBezTo>
                  <a:cubicBezTo>
                    <a:pt x="24" y="95"/>
                    <a:pt x="24" y="95"/>
                    <a:pt x="24" y="95"/>
                  </a:cubicBezTo>
                  <a:cubicBezTo>
                    <a:pt x="31" y="110"/>
                    <a:pt x="29" y="129"/>
                    <a:pt x="15" y="145"/>
                  </a:cubicBezTo>
                  <a:cubicBezTo>
                    <a:pt x="11" y="150"/>
                    <a:pt x="6" y="155"/>
                    <a:pt x="0" y="159"/>
                  </a:cubicBezTo>
                  <a:cubicBezTo>
                    <a:pt x="596" y="489"/>
                    <a:pt x="596" y="489"/>
                    <a:pt x="596" y="489"/>
                  </a:cubicBezTo>
                  <a:cubicBezTo>
                    <a:pt x="1144" y="88"/>
                    <a:pt x="1144" y="88"/>
                    <a:pt x="1144" y="88"/>
                  </a:cubicBezTo>
                  <a:cubicBezTo>
                    <a:pt x="1144" y="87"/>
                    <a:pt x="1145" y="87"/>
                    <a:pt x="1145" y="87"/>
                  </a:cubicBezTo>
                  <a:cubicBezTo>
                    <a:pt x="1154" y="81"/>
                    <a:pt x="1160" y="75"/>
                    <a:pt x="1165" y="69"/>
                  </a:cubicBezTo>
                  <a:cubicBezTo>
                    <a:pt x="1184" y="46"/>
                    <a:pt x="1182" y="18"/>
                    <a:pt x="1160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6" name="Freeform 8"/>
            <p:cNvSpPr/>
            <p:nvPr/>
          </p:nvSpPr>
          <p:spPr bwMode="auto">
            <a:xfrm>
              <a:off x="6309080" y="1920454"/>
              <a:ext cx="4610100" cy="3248025"/>
            </a:xfrm>
            <a:custGeom>
              <a:avLst/>
              <a:gdLst>
                <a:gd name="T0" fmla="*/ 1197 w 1227"/>
                <a:gd name="T1" fmla="*/ 346 h 864"/>
                <a:gd name="T2" fmla="*/ 1195 w 1227"/>
                <a:gd name="T3" fmla="*/ 344 h 864"/>
                <a:gd name="T4" fmla="*/ 1193 w 1227"/>
                <a:gd name="T5" fmla="*/ 343 h 864"/>
                <a:gd name="T6" fmla="*/ 576 w 1227"/>
                <a:gd name="T7" fmla="*/ 2 h 864"/>
                <a:gd name="T8" fmla="*/ 565 w 1227"/>
                <a:gd name="T9" fmla="*/ 4 h 864"/>
                <a:gd name="T10" fmla="*/ 409 w 1227"/>
                <a:gd name="T11" fmla="*/ 118 h 864"/>
                <a:gd name="T12" fmla="*/ 408 w 1227"/>
                <a:gd name="T13" fmla="*/ 118 h 864"/>
                <a:gd name="T14" fmla="*/ 5 w 1227"/>
                <a:gd name="T15" fmla="*/ 413 h 864"/>
                <a:gd name="T16" fmla="*/ 3 w 1227"/>
                <a:gd name="T17" fmla="*/ 415 h 864"/>
                <a:gd name="T18" fmla="*/ 1 w 1227"/>
                <a:gd name="T19" fmla="*/ 421 h 864"/>
                <a:gd name="T20" fmla="*/ 4 w 1227"/>
                <a:gd name="T21" fmla="*/ 427 h 864"/>
                <a:gd name="T22" fmla="*/ 82 w 1227"/>
                <a:gd name="T23" fmla="*/ 470 h 864"/>
                <a:gd name="T24" fmla="*/ 601 w 1227"/>
                <a:gd name="T25" fmla="*/ 757 h 864"/>
                <a:gd name="T26" fmla="*/ 612 w 1227"/>
                <a:gd name="T27" fmla="*/ 755 h 864"/>
                <a:gd name="T28" fmla="*/ 684 w 1227"/>
                <a:gd name="T29" fmla="*/ 702 h 864"/>
                <a:gd name="T30" fmla="*/ 684 w 1227"/>
                <a:gd name="T31" fmla="*/ 702 h 864"/>
                <a:gd name="T32" fmla="*/ 702 w 1227"/>
                <a:gd name="T33" fmla="*/ 690 h 864"/>
                <a:gd name="T34" fmla="*/ 702 w 1227"/>
                <a:gd name="T35" fmla="*/ 689 h 864"/>
                <a:gd name="T36" fmla="*/ 766 w 1227"/>
                <a:gd name="T37" fmla="*/ 642 h 864"/>
                <a:gd name="T38" fmla="*/ 767 w 1227"/>
                <a:gd name="T39" fmla="*/ 642 h 864"/>
                <a:gd name="T40" fmla="*/ 1132 w 1227"/>
                <a:gd name="T41" fmla="*/ 374 h 864"/>
                <a:gd name="T42" fmla="*/ 1155 w 1227"/>
                <a:gd name="T43" fmla="*/ 359 h 864"/>
                <a:gd name="T44" fmla="*/ 1182 w 1227"/>
                <a:gd name="T45" fmla="*/ 360 h 864"/>
                <a:gd name="T46" fmla="*/ 1187 w 1227"/>
                <a:gd name="T47" fmla="*/ 424 h 864"/>
                <a:gd name="T48" fmla="*/ 1167 w 1227"/>
                <a:gd name="T49" fmla="*/ 442 h 864"/>
                <a:gd name="T50" fmla="*/ 1166 w 1227"/>
                <a:gd name="T51" fmla="*/ 443 h 864"/>
                <a:gd name="T52" fmla="*/ 1060 w 1227"/>
                <a:gd name="T53" fmla="*/ 521 h 864"/>
                <a:gd name="T54" fmla="*/ 1060 w 1227"/>
                <a:gd name="T55" fmla="*/ 521 h 864"/>
                <a:gd name="T56" fmla="*/ 618 w 1227"/>
                <a:gd name="T57" fmla="*/ 844 h 864"/>
                <a:gd name="T58" fmla="*/ 22 w 1227"/>
                <a:gd name="T59" fmla="*/ 514 h 864"/>
                <a:gd name="T60" fmla="*/ 22 w 1227"/>
                <a:gd name="T61" fmla="*/ 514 h 864"/>
                <a:gd name="T62" fmla="*/ 13 w 1227"/>
                <a:gd name="T63" fmla="*/ 521 h 864"/>
                <a:gd name="T64" fmla="*/ 14 w 1227"/>
                <a:gd name="T65" fmla="*/ 533 h 864"/>
                <a:gd name="T66" fmla="*/ 611 w 1227"/>
                <a:gd name="T67" fmla="*/ 862 h 864"/>
                <a:gd name="T68" fmla="*/ 622 w 1227"/>
                <a:gd name="T69" fmla="*/ 861 h 864"/>
                <a:gd name="T70" fmla="*/ 778 w 1227"/>
                <a:gd name="T71" fmla="*/ 747 h 864"/>
                <a:gd name="T72" fmla="*/ 779 w 1227"/>
                <a:gd name="T73" fmla="*/ 747 h 864"/>
                <a:gd name="T74" fmla="*/ 1181 w 1227"/>
                <a:gd name="T75" fmla="*/ 451 h 864"/>
                <a:gd name="T76" fmla="*/ 1183 w 1227"/>
                <a:gd name="T77" fmla="*/ 450 h 864"/>
                <a:gd name="T78" fmla="*/ 1202 w 1227"/>
                <a:gd name="T79" fmla="*/ 432 h 864"/>
                <a:gd name="T80" fmla="*/ 1197 w 1227"/>
                <a:gd name="T81" fmla="*/ 346 h 8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27" h="864">
                  <a:moveTo>
                    <a:pt x="1197" y="346"/>
                  </a:moveTo>
                  <a:cubicBezTo>
                    <a:pt x="1196" y="345"/>
                    <a:pt x="1196" y="345"/>
                    <a:pt x="1195" y="344"/>
                  </a:cubicBezTo>
                  <a:cubicBezTo>
                    <a:pt x="1193" y="343"/>
                    <a:pt x="1193" y="343"/>
                    <a:pt x="1193" y="343"/>
                  </a:cubicBezTo>
                  <a:cubicBezTo>
                    <a:pt x="576" y="2"/>
                    <a:pt x="576" y="2"/>
                    <a:pt x="576" y="2"/>
                  </a:cubicBezTo>
                  <a:cubicBezTo>
                    <a:pt x="573" y="0"/>
                    <a:pt x="568" y="1"/>
                    <a:pt x="565" y="4"/>
                  </a:cubicBezTo>
                  <a:cubicBezTo>
                    <a:pt x="409" y="118"/>
                    <a:pt x="409" y="118"/>
                    <a:pt x="409" y="118"/>
                  </a:cubicBezTo>
                  <a:cubicBezTo>
                    <a:pt x="409" y="118"/>
                    <a:pt x="408" y="118"/>
                    <a:pt x="408" y="118"/>
                  </a:cubicBezTo>
                  <a:cubicBezTo>
                    <a:pt x="5" y="413"/>
                    <a:pt x="5" y="413"/>
                    <a:pt x="5" y="413"/>
                  </a:cubicBezTo>
                  <a:cubicBezTo>
                    <a:pt x="4" y="414"/>
                    <a:pt x="4" y="415"/>
                    <a:pt x="3" y="415"/>
                  </a:cubicBezTo>
                  <a:cubicBezTo>
                    <a:pt x="2" y="417"/>
                    <a:pt x="1" y="419"/>
                    <a:pt x="1" y="421"/>
                  </a:cubicBezTo>
                  <a:cubicBezTo>
                    <a:pt x="0" y="423"/>
                    <a:pt x="2" y="426"/>
                    <a:pt x="4" y="427"/>
                  </a:cubicBezTo>
                  <a:cubicBezTo>
                    <a:pt x="82" y="470"/>
                    <a:pt x="82" y="470"/>
                    <a:pt x="82" y="470"/>
                  </a:cubicBezTo>
                  <a:cubicBezTo>
                    <a:pt x="601" y="757"/>
                    <a:pt x="601" y="757"/>
                    <a:pt x="601" y="757"/>
                  </a:cubicBezTo>
                  <a:cubicBezTo>
                    <a:pt x="604" y="759"/>
                    <a:pt x="608" y="758"/>
                    <a:pt x="612" y="755"/>
                  </a:cubicBezTo>
                  <a:cubicBezTo>
                    <a:pt x="684" y="702"/>
                    <a:pt x="684" y="702"/>
                    <a:pt x="684" y="702"/>
                  </a:cubicBezTo>
                  <a:cubicBezTo>
                    <a:pt x="684" y="702"/>
                    <a:pt x="684" y="702"/>
                    <a:pt x="684" y="702"/>
                  </a:cubicBezTo>
                  <a:cubicBezTo>
                    <a:pt x="702" y="690"/>
                    <a:pt x="702" y="690"/>
                    <a:pt x="702" y="690"/>
                  </a:cubicBezTo>
                  <a:cubicBezTo>
                    <a:pt x="702" y="689"/>
                    <a:pt x="702" y="689"/>
                    <a:pt x="702" y="689"/>
                  </a:cubicBezTo>
                  <a:cubicBezTo>
                    <a:pt x="766" y="642"/>
                    <a:pt x="766" y="642"/>
                    <a:pt x="766" y="642"/>
                  </a:cubicBezTo>
                  <a:cubicBezTo>
                    <a:pt x="766" y="642"/>
                    <a:pt x="767" y="642"/>
                    <a:pt x="767" y="642"/>
                  </a:cubicBezTo>
                  <a:cubicBezTo>
                    <a:pt x="1132" y="374"/>
                    <a:pt x="1132" y="374"/>
                    <a:pt x="1132" y="374"/>
                  </a:cubicBezTo>
                  <a:cubicBezTo>
                    <a:pt x="1132" y="374"/>
                    <a:pt x="1144" y="365"/>
                    <a:pt x="1155" y="359"/>
                  </a:cubicBezTo>
                  <a:cubicBezTo>
                    <a:pt x="1164" y="355"/>
                    <a:pt x="1177" y="358"/>
                    <a:pt x="1182" y="360"/>
                  </a:cubicBezTo>
                  <a:cubicBezTo>
                    <a:pt x="1204" y="373"/>
                    <a:pt x="1206" y="401"/>
                    <a:pt x="1187" y="424"/>
                  </a:cubicBezTo>
                  <a:cubicBezTo>
                    <a:pt x="1182" y="430"/>
                    <a:pt x="1176" y="436"/>
                    <a:pt x="1167" y="442"/>
                  </a:cubicBezTo>
                  <a:cubicBezTo>
                    <a:pt x="1167" y="442"/>
                    <a:pt x="1166" y="442"/>
                    <a:pt x="1166" y="443"/>
                  </a:cubicBezTo>
                  <a:cubicBezTo>
                    <a:pt x="1060" y="521"/>
                    <a:pt x="1060" y="521"/>
                    <a:pt x="1060" y="521"/>
                  </a:cubicBezTo>
                  <a:cubicBezTo>
                    <a:pt x="1060" y="521"/>
                    <a:pt x="1060" y="521"/>
                    <a:pt x="1060" y="521"/>
                  </a:cubicBezTo>
                  <a:cubicBezTo>
                    <a:pt x="618" y="844"/>
                    <a:pt x="618" y="844"/>
                    <a:pt x="618" y="844"/>
                  </a:cubicBezTo>
                  <a:cubicBezTo>
                    <a:pt x="22" y="514"/>
                    <a:pt x="22" y="514"/>
                    <a:pt x="22" y="514"/>
                  </a:cubicBezTo>
                  <a:cubicBezTo>
                    <a:pt x="22" y="514"/>
                    <a:pt x="22" y="514"/>
                    <a:pt x="22" y="514"/>
                  </a:cubicBezTo>
                  <a:cubicBezTo>
                    <a:pt x="14" y="520"/>
                    <a:pt x="14" y="520"/>
                    <a:pt x="13" y="521"/>
                  </a:cubicBezTo>
                  <a:cubicBezTo>
                    <a:pt x="10" y="525"/>
                    <a:pt x="10" y="530"/>
                    <a:pt x="14" y="533"/>
                  </a:cubicBezTo>
                  <a:cubicBezTo>
                    <a:pt x="611" y="862"/>
                    <a:pt x="611" y="862"/>
                    <a:pt x="611" y="862"/>
                  </a:cubicBezTo>
                  <a:cubicBezTo>
                    <a:pt x="614" y="864"/>
                    <a:pt x="619" y="864"/>
                    <a:pt x="622" y="861"/>
                  </a:cubicBezTo>
                  <a:cubicBezTo>
                    <a:pt x="778" y="747"/>
                    <a:pt x="778" y="747"/>
                    <a:pt x="778" y="747"/>
                  </a:cubicBezTo>
                  <a:cubicBezTo>
                    <a:pt x="778" y="747"/>
                    <a:pt x="778" y="747"/>
                    <a:pt x="779" y="747"/>
                  </a:cubicBezTo>
                  <a:cubicBezTo>
                    <a:pt x="1181" y="451"/>
                    <a:pt x="1181" y="451"/>
                    <a:pt x="1181" y="451"/>
                  </a:cubicBezTo>
                  <a:cubicBezTo>
                    <a:pt x="1182" y="451"/>
                    <a:pt x="1182" y="450"/>
                    <a:pt x="1183" y="450"/>
                  </a:cubicBezTo>
                  <a:cubicBezTo>
                    <a:pt x="1190" y="444"/>
                    <a:pt x="1197" y="438"/>
                    <a:pt x="1202" y="432"/>
                  </a:cubicBezTo>
                  <a:cubicBezTo>
                    <a:pt x="1227" y="401"/>
                    <a:pt x="1225" y="364"/>
                    <a:pt x="1197" y="346"/>
                  </a:cubicBezTo>
                  <a:close/>
                </a:path>
              </a:pathLst>
            </a:custGeom>
            <a:solidFill>
              <a:srgbClr val="4F81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27" name="Group 9"/>
          <p:cNvGrpSpPr/>
          <p:nvPr/>
        </p:nvGrpSpPr>
        <p:grpSpPr>
          <a:xfrm>
            <a:off x="4183159" y="1493022"/>
            <a:ext cx="4019550" cy="2814638"/>
            <a:chOff x="7102830" y="1348954"/>
            <a:chExt cx="4019550" cy="2814638"/>
          </a:xfrm>
        </p:grpSpPr>
        <p:sp>
          <p:nvSpPr>
            <p:cNvPr id="31" name="Freeform 10"/>
            <p:cNvSpPr/>
            <p:nvPr/>
          </p:nvSpPr>
          <p:spPr bwMode="auto">
            <a:xfrm>
              <a:off x="7180617" y="2607842"/>
              <a:ext cx="3862388" cy="1481138"/>
            </a:xfrm>
            <a:custGeom>
              <a:avLst/>
              <a:gdLst>
                <a:gd name="T0" fmla="*/ 579 w 1028"/>
                <a:gd name="T1" fmla="*/ 307 h 394"/>
                <a:gd name="T2" fmla="*/ 25 w 1028"/>
                <a:gd name="T3" fmla="*/ 0 h 394"/>
                <a:gd name="T4" fmla="*/ 16 w 1028"/>
                <a:gd name="T5" fmla="*/ 50 h 394"/>
                <a:gd name="T6" fmla="*/ 0 w 1028"/>
                <a:gd name="T7" fmla="*/ 65 h 394"/>
                <a:gd name="T8" fmla="*/ 597 w 1028"/>
                <a:gd name="T9" fmla="*/ 394 h 394"/>
                <a:gd name="T10" fmla="*/ 989 w 1028"/>
                <a:gd name="T11" fmla="*/ 107 h 394"/>
                <a:gd name="T12" fmla="*/ 989 w 1028"/>
                <a:gd name="T13" fmla="*/ 107 h 394"/>
                <a:gd name="T14" fmla="*/ 1009 w 1028"/>
                <a:gd name="T15" fmla="*/ 89 h 394"/>
                <a:gd name="T16" fmla="*/ 1004 w 1028"/>
                <a:gd name="T17" fmla="*/ 24 h 394"/>
                <a:gd name="T18" fmla="*/ 977 w 1028"/>
                <a:gd name="T19" fmla="*/ 24 h 394"/>
                <a:gd name="T20" fmla="*/ 954 w 1028"/>
                <a:gd name="T21" fmla="*/ 39 h 394"/>
                <a:gd name="T22" fmla="*/ 591 w 1028"/>
                <a:gd name="T23" fmla="*/ 305 h 394"/>
                <a:gd name="T24" fmla="*/ 579 w 1028"/>
                <a:gd name="T25" fmla="*/ 30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28" h="394">
                  <a:moveTo>
                    <a:pt x="579" y="307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32" y="15"/>
                    <a:pt x="29" y="34"/>
                    <a:pt x="16" y="50"/>
                  </a:cubicBezTo>
                  <a:cubicBezTo>
                    <a:pt x="12" y="55"/>
                    <a:pt x="6" y="60"/>
                    <a:pt x="0" y="65"/>
                  </a:cubicBezTo>
                  <a:cubicBezTo>
                    <a:pt x="597" y="394"/>
                    <a:pt x="597" y="394"/>
                    <a:pt x="597" y="394"/>
                  </a:cubicBezTo>
                  <a:cubicBezTo>
                    <a:pt x="989" y="107"/>
                    <a:pt x="989" y="107"/>
                    <a:pt x="989" y="107"/>
                  </a:cubicBezTo>
                  <a:cubicBezTo>
                    <a:pt x="989" y="107"/>
                    <a:pt x="989" y="107"/>
                    <a:pt x="989" y="107"/>
                  </a:cubicBezTo>
                  <a:cubicBezTo>
                    <a:pt x="998" y="101"/>
                    <a:pt x="1004" y="95"/>
                    <a:pt x="1009" y="89"/>
                  </a:cubicBezTo>
                  <a:cubicBezTo>
                    <a:pt x="1028" y="65"/>
                    <a:pt x="1026" y="37"/>
                    <a:pt x="1004" y="24"/>
                  </a:cubicBezTo>
                  <a:cubicBezTo>
                    <a:pt x="999" y="22"/>
                    <a:pt x="986" y="19"/>
                    <a:pt x="977" y="24"/>
                  </a:cubicBezTo>
                  <a:cubicBezTo>
                    <a:pt x="966" y="30"/>
                    <a:pt x="954" y="39"/>
                    <a:pt x="954" y="39"/>
                  </a:cubicBezTo>
                  <a:cubicBezTo>
                    <a:pt x="591" y="305"/>
                    <a:pt x="591" y="305"/>
                    <a:pt x="591" y="305"/>
                  </a:cubicBezTo>
                  <a:cubicBezTo>
                    <a:pt x="587" y="308"/>
                    <a:pt x="582" y="309"/>
                    <a:pt x="579" y="3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2" name="Freeform 11"/>
            <p:cNvSpPr/>
            <p:nvPr/>
          </p:nvSpPr>
          <p:spPr bwMode="auto">
            <a:xfrm>
              <a:off x="7102830" y="1348954"/>
              <a:ext cx="4019550" cy="2814638"/>
            </a:xfrm>
            <a:custGeom>
              <a:avLst/>
              <a:gdLst>
                <a:gd name="T0" fmla="*/ 1040 w 1070"/>
                <a:gd name="T1" fmla="*/ 346 h 749"/>
                <a:gd name="T2" fmla="*/ 1038 w 1070"/>
                <a:gd name="T3" fmla="*/ 344 h 749"/>
                <a:gd name="T4" fmla="*/ 1036 w 1070"/>
                <a:gd name="T5" fmla="*/ 343 h 749"/>
                <a:gd name="T6" fmla="*/ 419 w 1070"/>
                <a:gd name="T7" fmla="*/ 2 h 749"/>
                <a:gd name="T8" fmla="*/ 408 w 1070"/>
                <a:gd name="T9" fmla="*/ 3 h 749"/>
                <a:gd name="T10" fmla="*/ 5 w 1070"/>
                <a:gd name="T11" fmla="*/ 298 h 749"/>
                <a:gd name="T12" fmla="*/ 3 w 1070"/>
                <a:gd name="T13" fmla="*/ 300 h 749"/>
                <a:gd name="T14" fmla="*/ 0 w 1070"/>
                <a:gd name="T15" fmla="*/ 306 h 749"/>
                <a:gd name="T16" fmla="*/ 4 w 1070"/>
                <a:gd name="T17" fmla="*/ 312 h 749"/>
                <a:gd name="T18" fmla="*/ 82 w 1070"/>
                <a:gd name="T19" fmla="*/ 355 h 749"/>
                <a:gd name="T20" fmla="*/ 82 w 1070"/>
                <a:gd name="T21" fmla="*/ 355 h 749"/>
                <a:gd name="T22" fmla="*/ 600 w 1070"/>
                <a:gd name="T23" fmla="*/ 642 h 749"/>
                <a:gd name="T24" fmla="*/ 612 w 1070"/>
                <a:gd name="T25" fmla="*/ 640 h 749"/>
                <a:gd name="T26" fmla="*/ 975 w 1070"/>
                <a:gd name="T27" fmla="*/ 374 h 749"/>
                <a:gd name="T28" fmla="*/ 998 w 1070"/>
                <a:gd name="T29" fmla="*/ 359 h 749"/>
                <a:gd name="T30" fmla="*/ 1025 w 1070"/>
                <a:gd name="T31" fmla="*/ 359 h 749"/>
                <a:gd name="T32" fmla="*/ 1030 w 1070"/>
                <a:gd name="T33" fmla="*/ 424 h 749"/>
                <a:gd name="T34" fmla="*/ 1010 w 1070"/>
                <a:gd name="T35" fmla="*/ 442 h 749"/>
                <a:gd name="T36" fmla="*/ 1010 w 1070"/>
                <a:gd name="T37" fmla="*/ 442 h 749"/>
                <a:gd name="T38" fmla="*/ 618 w 1070"/>
                <a:gd name="T39" fmla="*/ 729 h 749"/>
                <a:gd name="T40" fmla="*/ 21 w 1070"/>
                <a:gd name="T41" fmla="*/ 400 h 749"/>
                <a:gd name="T42" fmla="*/ 22 w 1070"/>
                <a:gd name="T43" fmla="*/ 399 h 749"/>
                <a:gd name="T44" fmla="*/ 13 w 1070"/>
                <a:gd name="T45" fmla="*/ 406 h 749"/>
                <a:gd name="T46" fmla="*/ 14 w 1070"/>
                <a:gd name="T47" fmla="*/ 418 h 749"/>
                <a:gd name="T48" fmla="*/ 610 w 1070"/>
                <a:gd name="T49" fmla="*/ 748 h 749"/>
                <a:gd name="T50" fmla="*/ 622 w 1070"/>
                <a:gd name="T51" fmla="*/ 746 h 749"/>
                <a:gd name="T52" fmla="*/ 1025 w 1070"/>
                <a:gd name="T53" fmla="*/ 451 h 749"/>
                <a:gd name="T54" fmla="*/ 1026 w 1070"/>
                <a:gd name="T55" fmla="*/ 449 h 749"/>
                <a:gd name="T56" fmla="*/ 1045 w 1070"/>
                <a:gd name="T57" fmla="*/ 432 h 749"/>
                <a:gd name="T58" fmla="*/ 1040 w 1070"/>
                <a:gd name="T59" fmla="*/ 346 h 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70" h="749">
                  <a:moveTo>
                    <a:pt x="1040" y="346"/>
                  </a:moveTo>
                  <a:cubicBezTo>
                    <a:pt x="1040" y="345"/>
                    <a:pt x="1039" y="344"/>
                    <a:pt x="1038" y="344"/>
                  </a:cubicBezTo>
                  <a:cubicBezTo>
                    <a:pt x="1036" y="343"/>
                    <a:pt x="1036" y="343"/>
                    <a:pt x="1036" y="343"/>
                  </a:cubicBezTo>
                  <a:cubicBezTo>
                    <a:pt x="419" y="2"/>
                    <a:pt x="419" y="2"/>
                    <a:pt x="419" y="2"/>
                  </a:cubicBezTo>
                  <a:cubicBezTo>
                    <a:pt x="416" y="0"/>
                    <a:pt x="411" y="1"/>
                    <a:pt x="408" y="3"/>
                  </a:cubicBezTo>
                  <a:cubicBezTo>
                    <a:pt x="5" y="298"/>
                    <a:pt x="5" y="298"/>
                    <a:pt x="5" y="298"/>
                  </a:cubicBezTo>
                  <a:cubicBezTo>
                    <a:pt x="4" y="299"/>
                    <a:pt x="3" y="300"/>
                    <a:pt x="3" y="300"/>
                  </a:cubicBezTo>
                  <a:cubicBezTo>
                    <a:pt x="1" y="302"/>
                    <a:pt x="1" y="304"/>
                    <a:pt x="0" y="306"/>
                  </a:cubicBezTo>
                  <a:cubicBezTo>
                    <a:pt x="0" y="308"/>
                    <a:pt x="1" y="311"/>
                    <a:pt x="4" y="312"/>
                  </a:cubicBezTo>
                  <a:cubicBezTo>
                    <a:pt x="82" y="355"/>
                    <a:pt x="82" y="355"/>
                    <a:pt x="82" y="355"/>
                  </a:cubicBezTo>
                  <a:cubicBezTo>
                    <a:pt x="82" y="355"/>
                    <a:pt x="82" y="355"/>
                    <a:pt x="82" y="355"/>
                  </a:cubicBezTo>
                  <a:cubicBezTo>
                    <a:pt x="600" y="642"/>
                    <a:pt x="600" y="642"/>
                    <a:pt x="600" y="642"/>
                  </a:cubicBezTo>
                  <a:cubicBezTo>
                    <a:pt x="603" y="644"/>
                    <a:pt x="608" y="643"/>
                    <a:pt x="612" y="640"/>
                  </a:cubicBezTo>
                  <a:cubicBezTo>
                    <a:pt x="975" y="374"/>
                    <a:pt x="975" y="374"/>
                    <a:pt x="975" y="374"/>
                  </a:cubicBezTo>
                  <a:cubicBezTo>
                    <a:pt x="975" y="374"/>
                    <a:pt x="987" y="365"/>
                    <a:pt x="998" y="359"/>
                  </a:cubicBezTo>
                  <a:cubicBezTo>
                    <a:pt x="1007" y="354"/>
                    <a:pt x="1020" y="357"/>
                    <a:pt x="1025" y="359"/>
                  </a:cubicBezTo>
                  <a:cubicBezTo>
                    <a:pt x="1047" y="372"/>
                    <a:pt x="1049" y="400"/>
                    <a:pt x="1030" y="424"/>
                  </a:cubicBezTo>
                  <a:cubicBezTo>
                    <a:pt x="1025" y="430"/>
                    <a:pt x="1019" y="436"/>
                    <a:pt x="1010" y="442"/>
                  </a:cubicBezTo>
                  <a:cubicBezTo>
                    <a:pt x="1010" y="442"/>
                    <a:pt x="1010" y="442"/>
                    <a:pt x="1010" y="442"/>
                  </a:cubicBezTo>
                  <a:cubicBezTo>
                    <a:pt x="618" y="729"/>
                    <a:pt x="618" y="729"/>
                    <a:pt x="618" y="729"/>
                  </a:cubicBezTo>
                  <a:cubicBezTo>
                    <a:pt x="21" y="400"/>
                    <a:pt x="21" y="400"/>
                    <a:pt x="21" y="400"/>
                  </a:cubicBezTo>
                  <a:cubicBezTo>
                    <a:pt x="21" y="399"/>
                    <a:pt x="22" y="399"/>
                    <a:pt x="22" y="399"/>
                  </a:cubicBezTo>
                  <a:cubicBezTo>
                    <a:pt x="14" y="405"/>
                    <a:pt x="13" y="406"/>
                    <a:pt x="13" y="406"/>
                  </a:cubicBezTo>
                  <a:cubicBezTo>
                    <a:pt x="9" y="410"/>
                    <a:pt x="10" y="416"/>
                    <a:pt x="14" y="418"/>
                  </a:cubicBezTo>
                  <a:cubicBezTo>
                    <a:pt x="610" y="748"/>
                    <a:pt x="610" y="748"/>
                    <a:pt x="610" y="748"/>
                  </a:cubicBezTo>
                  <a:cubicBezTo>
                    <a:pt x="614" y="749"/>
                    <a:pt x="618" y="749"/>
                    <a:pt x="622" y="746"/>
                  </a:cubicBezTo>
                  <a:cubicBezTo>
                    <a:pt x="1025" y="451"/>
                    <a:pt x="1025" y="451"/>
                    <a:pt x="1025" y="451"/>
                  </a:cubicBezTo>
                  <a:cubicBezTo>
                    <a:pt x="1025" y="450"/>
                    <a:pt x="1026" y="450"/>
                    <a:pt x="1026" y="449"/>
                  </a:cubicBezTo>
                  <a:cubicBezTo>
                    <a:pt x="1034" y="444"/>
                    <a:pt x="1040" y="438"/>
                    <a:pt x="1045" y="432"/>
                  </a:cubicBezTo>
                  <a:cubicBezTo>
                    <a:pt x="1070" y="401"/>
                    <a:pt x="1068" y="364"/>
                    <a:pt x="1040" y="346"/>
                  </a:cubicBezTo>
                  <a:close/>
                </a:path>
              </a:pathLst>
            </a:custGeom>
            <a:solidFill>
              <a:srgbClr val="C050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sp>
        <p:nvSpPr>
          <p:cNvPr id="33" name="TextBox 32"/>
          <p:cNvSpPr txBox="1"/>
          <p:nvPr/>
        </p:nvSpPr>
        <p:spPr>
          <a:xfrm rot="1801613">
            <a:off x="3812082" y="4647227"/>
            <a:ext cx="1217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利用优势</a:t>
            </a:r>
            <a:endParaRPr lang="en-US" altLang="zh-CN" sz="2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弥补劣势</a:t>
            </a:r>
            <a:endParaRPr lang="id-ID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 rot="1801613">
            <a:off x="4521942" y="3731765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抓住机遇</a:t>
            </a:r>
            <a:endParaRPr lang="en-US" altLang="zh-CN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迎接挑战</a:t>
            </a:r>
            <a:endParaRPr lang="id-ID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 rot="1737233">
            <a:off x="5588079" y="2406893"/>
            <a:ext cx="190212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3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SUCCESS</a:t>
            </a:r>
            <a:endParaRPr lang="id-ID" sz="3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2"/>
          <p:cNvSpPr>
            <a:spLocks noEditPoints="1"/>
          </p:cNvSpPr>
          <p:nvPr/>
        </p:nvSpPr>
        <p:spPr bwMode="auto">
          <a:xfrm>
            <a:off x="2955365" y="2522137"/>
            <a:ext cx="734785" cy="2290704"/>
          </a:xfrm>
          <a:custGeom>
            <a:avLst/>
            <a:gdLst>
              <a:gd name="T0" fmla="*/ 379 w 386"/>
              <a:gd name="T1" fmla="*/ 464 h 1210"/>
              <a:gd name="T2" fmla="*/ 364 w 386"/>
              <a:gd name="T3" fmla="*/ 267 h 1210"/>
              <a:gd name="T4" fmla="*/ 269 w 386"/>
              <a:gd name="T5" fmla="*/ 191 h 1210"/>
              <a:gd name="T6" fmla="*/ 251 w 386"/>
              <a:gd name="T7" fmla="*/ 145 h 1210"/>
              <a:gd name="T8" fmla="*/ 266 w 386"/>
              <a:gd name="T9" fmla="*/ 116 h 1210"/>
              <a:gd name="T10" fmla="*/ 263 w 386"/>
              <a:gd name="T11" fmla="*/ 82 h 1210"/>
              <a:gd name="T12" fmla="*/ 205 w 386"/>
              <a:gd name="T13" fmla="*/ 0 h 1210"/>
              <a:gd name="T14" fmla="*/ 155 w 386"/>
              <a:gd name="T15" fmla="*/ 90 h 1210"/>
              <a:gd name="T16" fmla="*/ 174 w 386"/>
              <a:gd name="T17" fmla="*/ 126 h 1210"/>
              <a:gd name="T18" fmla="*/ 176 w 386"/>
              <a:gd name="T19" fmla="*/ 167 h 1210"/>
              <a:gd name="T20" fmla="*/ 177 w 386"/>
              <a:gd name="T21" fmla="*/ 167 h 1210"/>
              <a:gd name="T22" fmla="*/ 156 w 386"/>
              <a:gd name="T23" fmla="*/ 186 h 1210"/>
              <a:gd name="T24" fmla="*/ 99 w 386"/>
              <a:gd name="T25" fmla="*/ 207 h 1210"/>
              <a:gd name="T26" fmla="*/ 57 w 386"/>
              <a:gd name="T27" fmla="*/ 370 h 1210"/>
              <a:gd name="T28" fmla="*/ 38 w 386"/>
              <a:gd name="T29" fmla="*/ 604 h 1210"/>
              <a:gd name="T30" fmla="*/ 68 w 386"/>
              <a:gd name="T31" fmla="*/ 598 h 1210"/>
              <a:gd name="T32" fmla="*/ 68 w 386"/>
              <a:gd name="T33" fmla="*/ 607 h 1210"/>
              <a:gd name="T34" fmla="*/ 41 w 386"/>
              <a:gd name="T35" fmla="*/ 619 h 1210"/>
              <a:gd name="T36" fmla="*/ 47 w 386"/>
              <a:gd name="T37" fmla="*/ 662 h 1210"/>
              <a:gd name="T38" fmla="*/ 3 w 386"/>
              <a:gd name="T39" fmla="*/ 849 h 1210"/>
              <a:gd name="T40" fmla="*/ 99 w 386"/>
              <a:gd name="T41" fmla="*/ 898 h 1210"/>
              <a:gd name="T42" fmla="*/ 118 w 386"/>
              <a:gd name="T43" fmla="*/ 899 h 1210"/>
              <a:gd name="T44" fmla="*/ 127 w 386"/>
              <a:gd name="T45" fmla="*/ 1051 h 1210"/>
              <a:gd name="T46" fmla="*/ 118 w 386"/>
              <a:gd name="T47" fmla="*/ 1153 h 1210"/>
              <a:gd name="T48" fmla="*/ 181 w 386"/>
              <a:gd name="T49" fmla="*/ 1159 h 1210"/>
              <a:gd name="T50" fmla="*/ 194 w 386"/>
              <a:gd name="T51" fmla="*/ 1084 h 1210"/>
              <a:gd name="T52" fmla="*/ 192 w 386"/>
              <a:gd name="T53" fmla="*/ 968 h 1210"/>
              <a:gd name="T54" fmla="*/ 222 w 386"/>
              <a:gd name="T55" fmla="*/ 712 h 1210"/>
              <a:gd name="T56" fmla="*/ 252 w 386"/>
              <a:gd name="T57" fmla="*/ 767 h 1210"/>
              <a:gd name="T58" fmla="*/ 285 w 386"/>
              <a:gd name="T59" fmla="*/ 1024 h 1210"/>
              <a:gd name="T60" fmla="*/ 277 w 386"/>
              <a:gd name="T61" fmla="*/ 1067 h 1210"/>
              <a:gd name="T62" fmla="*/ 298 w 386"/>
              <a:gd name="T63" fmla="*/ 1146 h 1210"/>
              <a:gd name="T64" fmla="*/ 355 w 386"/>
              <a:gd name="T65" fmla="*/ 1205 h 1210"/>
              <a:gd name="T66" fmla="*/ 347 w 386"/>
              <a:gd name="T67" fmla="*/ 1105 h 1210"/>
              <a:gd name="T68" fmla="*/ 351 w 386"/>
              <a:gd name="T69" fmla="*/ 1046 h 1210"/>
              <a:gd name="T70" fmla="*/ 356 w 386"/>
              <a:gd name="T71" fmla="*/ 829 h 1210"/>
              <a:gd name="T72" fmla="*/ 354 w 386"/>
              <a:gd name="T73" fmla="*/ 603 h 1210"/>
              <a:gd name="T74" fmla="*/ 367 w 386"/>
              <a:gd name="T75" fmla="*/ 565 h 1210"/>
              <a:gd name="T76" fmla="*/ 109 w 386"/>
              <a:gd name="T77" fmla="*/ 669 h 1210"/>
              <a:gd name="T78" fmla="*/ 91 w 386"/>
              <a:gd name="T79" fmla="*/ 666 h 1210"/>
              <a:gd name="T80" fmla="*/ 90 w 386"/>
              <a:gd name="T81" fmla="*/ 617 h 1210"/>
              <a:gd name="T82" fmla="*/ 101 w 386"/>
              <a:gd name="T83" fmla="*/ 628 h 1210"/>
              <a:gd name="T84" fmla="*/ 108 w 386"/>
              <a:gd name="T85" fmla="*/ 649 h 1210"/>
              <a:gd name="T86" fmla="*/ 223 w 386"/>
              <a:gd name="T87" fmla="*/ 505 h 1210"/>
              <a:gd name="T88" fmla="*/ 221 w 386"/>
              <a:gd name="T89" fmla="*/ 232 h 1210"/>
              <a:gd name="T90" fmla="*/ 215 w 386"/>
              <a:gd name="T91" fmla="*/ 208 h 1210"/>
              <a:gd name="T92" fmla="*/ 205 w 386"/>
              <a:gd name="T93" fmla="*/ 231 h 1210"/>
              <a:gd name="T94" fmla="*/ 199 w 386"/>
              <a:gd name="T95" fmla="*/ 505 h 1210"/>
              <a:gd name="T96" fmla="*/ 190 w 386"/>
              <a:gd name="T97" fmla="*/ 325 h 1210"/>
              <a:gd name="T98" fmla="*/ 173 w 386"/>
              <a:gd name="T99" fmla="*/ 188 h 1210"/>
              <a:gd name="T100" fmla="*/ 182 w 386"/>
              <a:gd name="T101" fmla="*/ 176 h 1210"/>
              <a:gd name="T102" fmla="*/ 248 w 386"/>
              <a:gd name="T103" fmla="*/ 179 h 1210"/>
              <a:gd name="T104" fmla="*/ 259 w 386"/>
              <a:gd name="T105" fmla="*/ 196 h 1210"/>
              <a:gd name="T106" fmla="*/ 258 w 386"/>
              <a:gd name="T107" fmla="*/ 201 h 1210"/>
              <a:gd name="T108" fmla="*/ 260 w 386"/>
              <a:gd name="T109" fmla="*/ 256 h 1210"/>
              <a:gd name="T110" fmla="*/ 301 w 386"/>
              <a:gd name="T111" fmla="*/ 488 h 1210"/>
              <a:gd name="T112" fmla="*/ 360 w 386"/>
              <a:gd name="T113" fmla="*/ 585 h 1210"/>
              <a:gd name="T114" fmla="*/ 328 w 386"/>
              <a:gd name="T115" fmla="*/ 554 h 1210"/>
              <a:gd name="T116" fmla="*/ 360 w 386"/>
              <a:gd name="T117" fmla="*/ 585 h 1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86" h="1210">
                <a:moveTo>
                  <a:pt x="379" y="512"/>
                </a:moveTo>
                <a:cubicBezTo>
                  <a:pt x="385" y="497"/>
                  <a:pt x="386" y="471"/>
                  <a:pt x="379" y="464"/>
                </a:cubicBezTo>
                <a:cubicBezTo>
                  <a:pt x="372" y="456"/>
                  <a:pt x="383" y="413"/>
                  <a:pt x="376" y="380"/>
                </a:cubicBezTo>
                <a:cubicBezTo>
                  <a:pt x="370" y="347"/>
                  <a:pt x="365" y="295"/>
                  <a:pt x="364" y="267"/>
                </a:cubicBezTo>
                <a:cubicBezTo>
                  <a:pt x="364" y="239"/>
                  <a:pt x="362" y="219"/>
                  <a:pt x="326" y="210"/>
                </a:cubicBezTo>
                <a:cubicBezTo>
                  <a:pt x="302" y="204"/>
                  <a:pt x="282" y="197"/>
                  <a:pt x="269" y="191"/>
                </a:cubicBezTo>
                <a:cubicBezTo>
                  <a:pt x="269" y="191"/>
                  <a:pt x="255" y="179"/>
                  <a:pt x="252" y="168"/>
                </a:cubicBezTo>
                <a:cubicBezTo>
                  <a:pt x="251" y="159"/>
                  <a:pt x="251" y="150"/>
                  <a:pt x="251" y="145"/>
                </a:cubicBezTo>
                <a:cubicBezTo>
                  <a:pt x="253" y="136"/>
                  <a:pt x="253" y="129"/>
                  <a:pt x="253" y="124"/>
                </a:cubicBezTo>
                <a:cubicBezTo>
                  <a:pt x="253" y="118"/>
                  <a:pt x="264" y="126"/>
                  <a:pt x="266" y="116"/>
                </a:cubicBezTo>
                <a:cubicBezTo>
                  <a:pt x="269" y="107"/>
                  <a:pt x="271" y="85"/>
                  <a:pt x="269" y="84"/>
                </a:cubicBezTo>
                <a:cubicBezTo>
                  <a:pt x="267" y="82"/>
                  <a:pt x="265" y="82"/>
                  <a:pt x="263" y="82"/>
                </a:cubicBezTo>
                <a:cubicBezTo>
                  <a:pt x="263" y="79"/>
                  <a:pt x="265" y="59"/>
                  <a:pt x="263" y="38"/>
                </a:cubicBezTo>
                <a:cubicBezTo>
                  <a:pt x="262" y="18"/>
                  <a:pt x="242" y="2"/>
                  <a:pt x="205" y="0"/>
                </a:cubicBezTo>
                <a:cubicBezTo>
                  <a:pt x="184" y="0"/>
                  <a:pt x="160" y="16"/>
                  <a:pt x="157" y="38"/>
                </a:cubicBezTo>
                <a:cubicBezTo>
                  <a:pt x="154" y="60"/>
                  <a:pt x="155" y="90"/>
                  <a:pt x="155" y="90"/>
                </a:cubicBezTo>
                <a:cubicBezTo>
                  <a:pt x="155" y="90"/>
                  <a:pt x="148" y="105"/>
                  <a:pt x="154" y="117"/>
                </a:cubicBezTo>
                <a:cubicBezTo>
                  <a:pt x="160" y="129"/>
                  <a:pt x="174" y="126"/>
                  <a:pt x="174" y="126"/>
                </a:cubicBezTo>
                <a:cubicBezTo>
                  <a:pt x="174" y="126"/>
                  <a:pt x="177" y="145"/>
                  <a:pt x="177" y="155"/>
                </a:cubicBezTo>
                <a:cubicBezTo>
                  <a:pt x="177" y="160"/>
                  <a:pt x="177" y="164"/>
                  <a:pt x="176" y="167"/>
                </a:cubicBezTo>
                <a:cubicBezTo>
                  <a:pt x="176" y="167"/>
                  <a:pt x="176" y="167"/>
                  <a:pt x="176" y="167"/>
                </a:cubicBezTo>
                <a:cubicBezTo>
                  <a:pt x="176" y="167"/>
                  <a:pt x="177" y="167"/>
                  <a:pt x="177" y="167"/>
                </a:cubicBezTo>
                <a:cubicBezTo>
                  <a:pt x="176" y="167"/>
                  <a:pt x="176" y="167"/>
                  <a:pt x="176" y="167"/>
                </a:cubicBezTo>
                <a:cubicBezTo>
                  <a:pt x="176" y="167"/>
                  <a:pt x="164" y="182"/>
                  <a:pt x="156" y="186"/>
                </a:cubicBezTo>
                <a:cubicBezTo>
                  <a:pt x="143" y="192"/>
                  <a:pt x="123" y="200"/>
                  <a:pt x="107" y="205"/>
                </a:cubicBezTo>
                <a:cubicBezTo>
                  <a:pt x="104" y="206"/>
                  <a:pt x="102" y="206"/>
                  <a:pt x="99" y="207"/>
                </a:cubicBezTo>
                <a:cubicBezTo>
                  <a:pt x="80" y="213"/>
                  <a:pt x="65" y="218"/>
                  <a:pt x="65" y="244"/>
                </a:cubicBezTo>
                <a:cubicBezTo>
                  <a:pt x="64" y="274"/>
                  <a:pt x="61" y="331"/>
                  <a:pt x="57" y="370"/>
                </a:cubicBezTo>
                <a:cubicBezTo>
                  <a:pt x="53" y="408"/>
                  <a:pt x="41" y="490"/>
                  <a:pt x="41" y="516"/>
                </a:cubicBezTo>
                <a:cubicBezTo>
                  <a:pt x="40" y="542"/>
                  <a:pt x="37" y="598"/>
                  <a:pt x="38" y="604"/>
                </a:cubicBezTo>
                <a:cubicBezTo>
                  <a:pt x="38" y="609"/>
                  <a:pt x="42" y="609"/>
                  <a:pt x="42" y="615"/>
                </a:cubicBezTo>
                <a:cubicBezTo>
                  <a:pt x="43" y="612"/>
                  <a:pt x="48" y="598"/>
                  <a:pt x="68" y="598"/>
                </a:cubicBezTo>
                <a:cubicBezTo>
                  <a:pt x="90" y="598"/>
                  <a:pt x="90" y="614"/>
                  <a:pt x="90" y="614"/>
                </a:cubicBezTo>
                <a:cubicBezTo>
                  <a:pt x="83" y="607"/>
                  <a:pt x="83" y="607"/>
                  <a:pt x="68" y="607"/>
                </a:cubicBezTo>
                <a:cubicBezTo>
                  <a:pt x="54" y="606"/>
                  <a:pt x="43" y="614"/>
                  <a:pt x="42" y="615"/>
                </a:cubicBezTo>
                <a:cubicBezTo>
                  <a:pt x="42" y="616"/>
                  <a:pt x="42" y="618"/>
                  <a:pt x="41" y="619"/>
                </a:cubicBezTo>
                <a:cubicBezTo>
                  <a:pt x="39" y="630"/>
                  <a:pt x="39" y="639"/>
                  <a:pt x="45" y="646"/>
                </a:cubicBezTo>
                <a:cubicBezTo>
                  <a:pt x="50" y="653"/>
                  <a:pt x="47" y="662"/>
                  <a:pt x="47" y="662"/>
                </a:cubicBezTo>
                <a:cubicBezTo>
                  <a:pt x="0" y="660"/>
                  <a:pt x="0" y="660"/>
                  <a:pt x="0" y="660"/>
                </a:cubicBezTo>
                <a:cubicBezTo>
                  <a:pt x="3" y="849"/>
                  <a:pt x="3" y="849"/>
                  <a:pt x="3" y="849"/>
                </a:cubicBezTo>
                <a:cubicBezTo>
                  <a:pt x="78" y="907"/>
                  <a:pt x="78" y="907"/>
                  <a:pt x="78" y="907"/>
                </a:cubicBezTo>
                <a:cubicBezTo>
                  <a:pt x="78" y="907"/>
                  <a:pt x="89" y="899"/>
                  <a:pt x="99" y="898"/>
                </a:cubicBezTo>
                <a:cubicBezTo>
                  <a:pt x="100" y="898"/>
                  <a:pt x="101" y="898"/>
                  <a:pt x="101" y="898"/>
                </a:cubicBezTo>
                <a:cubicBezTo>
                  <a:pt x="112" y="898"/>
                  <a:pt x="118" y="899"/>
                  <a:pt x="118" y="899"/>
                </a:cubicBezTo>
                <a:cubicBezTo>
                  <a:pt x="118" y="899"/>
                  <a:pt x="115" y="955"/>
                  <a:pt x="115" y="977"/>
                </a:cubicBezTo>
                <a:cubicBezTo>
                  <a:pt x="115" y="1000"/>
                  <a:pt x="117" y="1035"/>
                  <a:pt x="127" y="1051"/>
                </a:cubicBezTo>
                <a:cubicBezTo>
                  <a:pt x="136" y="1067"/>
                  <a:pt x="138" y="1073"/>
                  <a:pt x="138" y="1087"/>
                </a:cubicBezTo>
                <a:cubicBezTo>
                  <a:pt x="138" y="1101"/>
                  <a:pt x="117" y="1140"/>
                  <a:pt x="118" y="1153"/>
                </a:cubicBezTo>
                <a:cubicBezTo>
                  <a:pt x="118" y="1166"/>
                  <a:pt x="121" y="1186"/>
                  <a:pt x="143" y="1186"/>
                </a:cubicBezTo>
                <a:cubicBezTo>
                  <a:pt x="165" y="1185"/>
                  <a:pt x="181" y="1176"/>
                  <a:pt x="181" y="1159"/>
                </a:cubicBezTo>
                <a:cubicBezTo>
                  <a:pt x="181" y="1141"/>
                  <a:pt x="178" y="1130"/>
                  <a:pt x="185" y="1124"/>
                </a:cubicBezTo>
                <a:cubicBezTo>
                  <a:pt x="193" y="1117"/>
                  <a:pt x="181" y="1101"/>
                  <a:pt x="194" y="1084"/>
                </a:cubicBezTo>
                <a:cubicBezTo>
                  <a:pt x="206" y="1067"/>
                  <a:pt x="193" y="1066"/>
                  <a:pt x="196" y="1050"/>
                </a:cubicBezTo>
                <a:cubicBezTo>
                  <a:pt x="199" y="1034"/>
                  <a:pt x="193" y="987"/>
                  <a:pt x="192" y="968"/>
                </a:cubicBezTo>
                <a:cubicBezTo>
                  <a:pt x="191" y="949"/>
                  <a:pt x="194" y="926"/>
                  <a:pt x="204" y="846"/>
                </a:cubicBezTo>
                <a:cubicBezTo>
                  <a:pt x="213" y="765"/>
                  <a:pt x="219" y="729"/>
                  <a:pt x="222" y="712"/>
                </a:cubicBezTo>
                <a:cubicBezTo>
                  <a:pt x="225" y="694"/>
                  <a:pt x="229" y="672"/>
                  <a:pt x="229" y="672"/>
                </a:cubicBezTo>
                <a:cubicBezTo>
                  <a:pt x="229" y="672"/>
                  <a:pt x="242" y="748"/>
                  <a:pt x="252" y="767"/>
                </a:cubicBezTo>
                <a:cubicBezTo>
                  <a:pt x="262" y="785"/>
                  <a:pt x="274" y="879"/>
                  <a:pt x="277" y="907"/>
                </a:cubicBezTo>
                <a:cubicBezTo>
                  <a:pt x="280" y="934"/>
                  <a:pt x="278" y="1015"/>
                  <a:pt x="285" y="1024"/>
                </a:cubicBezTo>
                <a:cubicBezTo>
                  <a:pt x="291" y="1032"/>
                  <a:pt x="294" y="1044"/>
                  <a:pt x="294" y="1044"/>
                </a:cubicBezTo>
                <a:cubicBezTo>
                  <a:pt x="294" y="1044"/>
                  <a:pt x="277" y="1054"/>
                  <a:pt x="277" y="1067"/>
                </a:cubicBezTo>
                <a:cubicBezTo>
                  <a:pt x="277" y="1081"/>
                  <a:pt x="290" y="1092"/>
                  <a:pt x="289" y="1110"/>
                </a:cubicBezTo>
                <a:cubicBezTo>
                  <a:pt x="289" y="1128"/>
                  <a:pt x="291" y="1143"/>
                  <a:pt x="298" y="1146"/>
                </a:cubicBezTo>
                <a:cubicBezTo>
                  <a:pt x="305" y="1150"/>
                  <a:pt x="304" y="1180"/>
                  <a:pt x="313" y="1191"/>
                </a:cubicBezTo>
                <a:cubicBezTo>
                  <a:pt x="322" y="1201"/>
                  <a:pt x="337" y="1210"/>
                  <a:pt x="355" y="1205"/>
                </a:cubicBezTo>
                <a:cubicBezTo>
                  <a:pt x="373" y="1199"/>
                  <a:pt x="373" y="1175"/>
                  <a:pt x="364" y="1152"/>
                </a:cubicBezTo>
                <a:cubicBezTo>
                  <a:pt x="355" y="1129"/>
                  <a:pt x="344" y="1114"/>
                  <a:pt x="347" y="1105"/>
                </a:cubicBezTo>
                <a:cubicBezTo>
                  <a:pt x="351" y="1096"/>
                  <a:pt x="354" y="1082"/>
                  <a:pt x="345" y="1073"/>
                </a:cubicBezTo>
                <a:cubicBezTo>
                  <a:pt x="336" y="1064"/>
                  <a:pt x="345" y="1054"/>
                  <a:pt x="351" y="1046"/>
                </a:cubicBezTo>
                <a:cubicBezTo>
                  <a:pt x="357" y="1038"/>
                  <a:pt x="356" y="1002"/>
                  <a:pt x="356" y="982"/>
                </a:cubicBezTo>
                <a:cubicBezTo>
                  <a:pt x="357" y="962"/>
                  <a:pt x="354" y="864"/>
                  <a:pt x="356" y="829"/>
                </a:cubicBezTo>
                <a:cubicBezTo>
                  <a:pt x="357" y="793"/>
                  <a:pt x="360" y="685"/>
                  <a:pt x="355" y="655"/>
                </a:cubicBezTo>
                <a:cubicBezTo>
                  <a:pt x="350" y="625"/>
                  <a:pt x="354" y="603"/>
                  <a:pt x="354" y="603"/>
                </a:cubicBezTo>
                <a:cubicBezTo>
                  <a:pt x="354" y="603"/>
                  <a:pt x="366" y="609"/>
                  <a:pt x="366" y="597"/>
                </a:cubicBezTo>
                <a:cubicBezTo>
                  <a:pt x="366" y="586"/>
                  <a:pt x="362" y="584"/>
                  <a:pt x="367" y="565"/>
                </a:cubicBezTo>
                <a:cubicBezTo>
                  <a:pt x="372" y="545"/>
                  <a:pt x="373" y="527"/>
                  <a:pt x="379" y="512"/>
                </a:cubicBezTo>
                <a:close/>
                <a:moveTo>
                  <a:pt x="109" y="669"/>
                </a:moveTo>
                <a:cubicBezTo>
                  <a:pt x="99" y="668"/>
                  <a:pt x="99" y="668"/>
                  <a:pt x="99" y="668"/>
                </a:cubicBezTo>
                <a:cubicBezTo>
                  <a:pt x="91" y="666"/>
                  <a:pt x="91" y="666"/>
                  <a:pt x="91" y="666"/>
                </a:cubicBezTo>
                <a:cubicBezTo>
                  <a:pt x="91" y="666"/>
                  <a:pt x="93" y="653"/>
                  <a:pt x="90" y="644"/>
                </a:cubicBezTo>
                <a:cubicBezTo>
                  <a:pt x="87" y="635"/>
                  <a:pt x="88" y="627"/>
                  <a:pt x="90" y="617"/>
                </a:cubicBezTo>
                <a:cubicBezTo>
                  <a:pt x="90" y="617"/>
                  <a:pt x="93" y="627"/>
                  <a:pt x="99" y="628"/>
                </a:cubicBezTo>
                <a:cubicBezTo>
                  <a:pt x="100" y="628"/>
                  <a:pt x="100" y="628"/>
                  <a:pt x="101" y="628"/>
                </a:cubicBezTo>
                <a:cubicBezTo>
                  <a:pt x="108" y="628"/>
                  <a:pt x="111" y="629"/>
                  <a:pt x="111" y="629"/>
                </a:cubicBezTo>
                <a:cubicBezTo>
                  <a:pt x="111" y="629"/>
                  <a:pt x="108" y="640"/>
                  <a:pt x="108" y="649"/>
                </a:cubicBezTo>
                <a:cubicBezTo>
                  <a:pt x="108" y="659"/>
                  <a:pt x="109" y="669"/>
                  <a:pt x="109" y="669"/>
                </a:cubicBezTo>
                <a:close/>
                <a:moveTo>
                  <a:pt x="223" y="505"/>
                </a:moveTo>
                <a:cubicBezTo>
                  <a:pt x="225" y="464"/>
                  <a:pt x="224" y="347"/>
                  <a:pt x="223" y="322"/>
                </a:cubicBezTo>
                <a:cubicBezTo>
                  <a:pt x="223" y="296"/>
                  <a:pt x="218" y="239"/>
                  <a:pt x="221" y="232"/>
                </a:cubicBezTo>
                <a:cubicBezTo>
                  <a:pt x="224" y="224"/>
                  <a:pt x="232" y="218"/>
                  <a:pt x="241" y="223"/>
                </a:cubicBezTo>
                <a:cubicBezTo>
                  <a:pt x="241" y="223"/>
                  <a:pt x="231" y="208"/>
                  <a:pt x="215" y="208"/>
                </a:cubicBezTo>
                <a:cubicBezTo>
                  <a:pt x="199" y="208"/>
                  <a:pt x="188" y="223"/>
                  <a:pt x="188" y="223"/>
                </a:cubicBezTo>
                <a:cubicBezTo>
                  <a:pt x="188" y="223"/>
                  <a:pt x="206" y="219"/>
                  <a:pt x="205" y="231"/>
                </a:cubicBezTo>
                <a:cubicBezTo>
                  <a:pt x="205" y="243"/>
                  <a:pt x="199" y="305"/>
                  <a:pt x="199" y="346"/>
                </a:cubicBezTo>
                <a:cubicBezTo>
                  <a:pt x="199" y="383"/>
                  <a:pt x="196" y="472"/>
                  <a:pt x="199" y="505"/>
                </a:cubicBezTo>
                <a:cubicBezTo>
                  <a:pt x="187" y="504"/>
                  <a:pt x="183" y="503"/>
                  <a:pt x="183" y="503"/>
                </a:cubicBezTo>
                <a:cubicBezTo>
                  <a:pt x="183" y="503"/>
                  <a:pt x="194" y="386"/>
                  <a:pt x="190" y="325"/>
                </a:cubicBezTo>
                <a:cubicBezTo>
                  <a:pt x="186" y="279"/>
                  <a:pt x="178" y="220"/>
                  <a:pt x="173" y="188"/>
                </a:cubicBezTo>
                <a:cubicBezTo>
                  <a:pt x="173" y="188"/>
                  <a:pt x="173" y="188"/>
                  <a:pt x="173" y="188"/>
                </a:cubicBezTo>
                <a:cubicBezTo>
                  <a:pt x="173" y="188"/>
                  <a:pt x="178" y="170"/>
                  <a:pt x="182" y="176"/>
                </a:cubicBezTo>
                <a:cubicBezTo>
                  <a:pt x="182" y="176"/>
                  <a:pt x="182" y="176"/>
                  <a:pt x="182" y="176"/>
                </a:cubicBezTo>
                <a:cubicBezTo>
                  <a:pt x="190" y="189"/>
                  <a:pt x="203" y="204"/>
                  <a:pt x="212" y="204"/>
                </a:cubicBezTo>
                <a:cubicBezTo>
                  <a:pt x="222" y="204"/>
                  <a:pt x="238" y="193"/>
                  <a:pt x="248" y="179"/>
                </a:cubicBezTo>
                <a:cubicBezTo>
                  <a:pt x="248" y="179"/>
                  <a:pt x="248" y="179"/>
                  <a:pt x="248" y="179"/>
                </a:cubicBezTo>
                <a:cubicBezTo>
                  <a:pt x="248" y="179"/>
                  <a:pt x="258" y="182"/>
                  <a:pt x="259" y="196"/>
                </a:cubicBezTo>
                <a:cubicBezTo>
                  <a:pt x="259" y="197"/>
                  <a:pt x="258" y="199"/>
                  <a:pt x="258" y="201"/>
                </a:cubicBezTo>
                <a:cubicBezTo>
                  <a:pt x="258" y="201"/>
                  <a:pt x="258" y="201"/>
                  <a:pt x="258" y="201"/>
                </a:cubicBezTo>
                <a:cubicBezTo>
                  <a:pt x="258" y="201"/>
                  <a:pt x="258" y="201"/>
                  <a:pt x="258" y="201"/>
                </a:cubicBezTo>
                <a:cubicBezTo>
                  <a:pt x="258" y="213"/>
                  <a:pt x="258" y="230"/>
                  <a:pt x="260" y="256"/>
                </a:cubicBezTo>
                <a:cubicBezTo>
                  <a:pt x="263" y="335"/>
                  <a:pt x="277" y="429"/>
                  <a:pt x="284" y="450"/>
                </a:cubicBezTo>
                <a:cubicBezTo>
                  <a:pt x="292" y="472"/>
                  <a:pt x="301" y="488"/>
                  <a:pt x="301" y="488"/>
                </a:cubicBezTo>
                <a:cubicBezTo>
                  <a:pt x="301" y="488"/>
                  <a:pt x="251" y="504"/>
                  <a:pt x="223" y="505"/>
                </a:cubicBezTo>
                <a:close/>
                <a:moveTo>
                  <a:pt x="360" y="585"/>
                </a:moveTo>
                <a:cubicBezTo>
                  <a:pt x="358" y="573"/>
                  <a:pt x="361" y="568"/>
                  <a:pt x="352" y="561"/>
                </a:cubicBezTo>
                <a:cubicBezTo>
                  <a:pt x="343" y="554"/>
                  <a:pt x="328" y="554"/>
                  <a:pt x="328" y="554"/>
                </a:cubicBezTo>
                <a:cubicBezTo>
                  <a:pt x="328" y="554"/>
                  <a:pt x="350" y="545"/>
                  <a:pt x="360" y="557"/>
                </a:cubicBezTo>
                <a:cubicBezTo>
                  <a:pt x="369" y="570"/>
                  <a:pt x="360" y="585"/>
                  <a:pt x="360" y="58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vert="horz" wrap="square" lIns="121920" tIns="60960" rIns="121920" bIns="60960" numCol="1" anchor="t" anchorCtr="0" compatLnSpc="1"/>
          <a:lstStyle>
            <a:defPPr>
              <a:defRPr lang="id-ID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 sz="2400"/>
          </a:p>
        </p:txBody>
      </p:sp>
      <p:sp>
        <p:nvSpPr>
          <p:cNvPr id="37" name="Freeform 33"/>
          <p:cNvSpPr>
            <a:spLocks noEditPoints="1"/>
          </p:cNvSpPr>
          <p:nvPr/>
        </p:nvSpPr>
        <p:spPr bwMode="auto">
          <a:xfrm>
            <a:off x="3716633" y="1598253"/>
            <a:ext cx="734785" cy="2290704"/>
          </a:xfrm>
          <a:custGeom>
            <a:avLst/>
            <a:gdLst>
              <a:gd name="T0" fmla="*/ 379 w 386"/>
              <a:gd name="T1" fmla="*/ 464 h 1210"/>
              <a:gd name="T2" fmla="*/ 364 w 386"/>
              <a:gd name="T3" fmla="*/ 267 h 1210"/>
              <a:gd name="T4" fmla="*/ 269 w 386"/>
              <a:gd name="T5" fmla="*/ 191 h 1210"/>
              <a:gd name="T6" fmla="*/ 251 w 386"/>
              <a:gd name="T7" fmla="*/ 145 h 1210"/>
              <a:gd name="T8" fmla="*/ 266 w 386"/>
              <a:gd name="T9" fmla="*/ 116 h 1210"/>
              <a:gd name="T10" fmla="*/ 263 w 386"/>
              <a:gd name="T11" fmla="*/ 82 h 1210"/>
              <a:gd name="T12" fmla="*/ 205 w 386"/>
              <a:gd name="T13" fmla="*/ 0 h 1210"/>
              <a:gd name="T14" fmla="*/ 155 w 386"/>
              <a:gd name="T15" fmla="*/ 90 h 1210"/>
              <a:gd name="T16" fmla="*/ 174 w 386"/>
              <a:gd name="T17" fmla="*/ 126 h 1210"/>
              <a:gd name="T18" fmla="*/ 176 w 386"/>
              <a:gd name="T19" fmla="*/ 167 h 1210"/>
              <a:gd name="T20" fmla="*/ 177 w 386"/>
              <a:gd name="T21" fmla="*/ 167 h 1210"/>
              <a:gd name="T22" fmla="*/ 156 w 386"/>
              <a:gd name="T23" fmla="*/ 186 h 1210"/>
              <a:gd name="T24" fmla="*/ 99 w 386"/>
              <a:gd name="T25" fmla="*/ 207 h 1210"/>
              <a:gd name="T26" fmla="*/ 57 w 386"/>
              <a:gd name="T27" fmla="*/ 370 h 1210"/>
              <a:gd name="T28" fmla="*/ 38 w 386"/>
              <a:gd name="T29" fmla="*/ 604 h 1210"/>
              <a:gd name="T30" fmla="*/ 68 w 386"/>
              <a:gd name="T31" fmla="*/ 598 h 1210"/>
              <a:gd name="T32" fmla="*/ 68 w 386"/>
              <a:gd name="T33" fmla="*/ 607 h 1210"/>
              <a:gd name="T34" fmla="*/ 41 w 386"/>
              <a:gd name="T35" fmla="*/ 619 h 1210"/>
              <a:gd name="T36" fmla="*/ 47 w 386"/>
              <a:gd name="T37" fmla="*/ 662 h 1210"/>
              <a:gd name="T38" fmla="*/ 3 w 386"/>
              <a:gd name="T39" fmla="*/ 849 h 1210"/>
              <a:gd name="T40" fmla="*/ 99 w 386"/>
              <a:gd name="T41" fmla="*/ 898 h 1210"/>
              <a:gd name="T42" fmla="*/ 118 w 386"/>
              <a:gd name="T43" fmla="*/ 899 h 1210"/>
              <a:gd name="T44" fmla="*/ 127 w 386"/>
              <a:gd name="T45" fmla="*/ 1051 h 1210"/>
              <a:gd name="T46" fmla="*/ 118 w 386"/>
              <a:gd name="T47" fmla="*/ 1153 h 1210"/>
              <a:gd name="T48" fmla="*/ 181 w 386"/>
              <a:gd name="T49" fmla="*/ 1159 h 1210"/>
              <a:gd name="T50" fmla="*/ 194 w 386"/>
              <a:gd name="T51" fmla="*/ 1084 h 1210"/>
              <a:gd name="T52" fmla="*/ 192 w 386"/>
              <a:gd name="T53" fmla="*/ 968 h 1210"/>
              <a:gd name="T54" fmla="*/ 222 w 386"/>
              <a:gd name="T55" fmla="*/ 712 h 1210"/>
              <a:gd name="T56" fmla="*/ 252 w 386"/>
              <a:gd name="T57" fmla="*/ 767 h 1210"/>
              <a:gd name="T58" fmla="*/ 285 w 386"/>
              <a:gd name="T59" fmla="*/ 1024 h 1210"/>
              <a:gd name="T60" fmla="*/ 277 w 386"/>
              <a:gd name="T61" fmla="*/ 1067 h 1210"/>
              <a:gd name="T62" fmla="*/ 298 w 386"/>
              <a:gd name="T63" fmla="*/ 1146 h 1210"/>
              <a:gd name="T64" fmla="*/ 355 w 386"/>
              <a:gd name="T65" fmla="*/ 1205 h 1210"/>
              <a:gd name="T66" fmla="*/ 347 w 386"/>
              <a:gd name="T67" fmla="*/ 1105 h 1210"/>
              <a:gd name="T68" fmla="*/ 351 w 386"/>
              <a:gd name="T69" fmla="*/ 1046 h 1210"/>
              <a:gd name="T70" fmla="*/ 356 w 386"/>
              <a:gd name="T71" fmla="*/ 829 h 1210"/>
              <a:gd name="T72" fmla="*/ 354 w 386"/>
              <a:gd name="T73" fmla="*/ 603 h 1210"/>
              <a:gd name="T74" fmla="*/ 367 w 386"/>
              <a:gd name="T75" fmla="*/ 565 h 1210"/>
              <a:gd name="T76" fmla="*/ 109 w 386"/>
              <a:gd name="T77" fmla="*/ 669 h 1210"/>
              <a:gd name="T78" fmla="*/ 91 w 386"/>
              <a:gd name="T79" fmla="*/ 666 h 1210"/>
              <a:gd name="T80" fmla="*/ 90 w 386"/>
              <a:gd name="T81" fmla="*/ 617 h 1210"/>
              <a:gd name="T82" fmla="*/ 101 w 386"/>
              <a:gd name="T83" fmla="*/ 628 h 1210"/>
              <a:gd name="T84" fmla="*/ 108 w 386"/>
              <a:gd name="T85" fmla="*/ 649 h 1210"/>
              <a:gd name="T86" fmla="*/ 223 w 386"/>
              <a:gd name="T87" fmla="*/ 505 h 1210"/>
              <a:gd name="T88" fmla="*/ 221 w 386"/>
              <a:gd name="T89" fmla="*/ 232 h 1210"/>
              <a:gd name="T90" fmla="*/ 215 w 386"/>
              <a:gd name="T91" fmla="*/ 208 h 1210"/>
              <a:gd name="T92" fmla="*/ 205 w 386"/>
              <a:gd name="T93" fmla="*/ 231 h 1210"/>
              <a:gd name="T94" fmla="*/ 199 w 386"/>
              <a:gd name="T95" fmla="*/ 505 h 1210"/>
              <a:gd name="T96" fmla="*/ 190 w 386"/>
              <a:gd name="T97" fmla="*/ 325 h 1210"/>
              <a:gd name="T98" fmla="*/ 173 w 386"/>
              <a:gd name="T99" fmla="*/ 188 h 1210"/>
              <a:gd name="T100" fmla="*/ 182 w 386"/>
              <a:gd name="T101" fmla="*/ 176 h 1210"/>
              <a:gd name="T102" fmla="*/ 248 w 386"/>
              <a:gd name="T103" fmla="*/ 179 h 1210"/>
              <a:gd name="T104" fmla="*/ 259 w 386"/>
              <a:gd name="T105" fmla="*/ 196 h 1210"/>
              <a:gd name="T106" fmla="*/ 258 w 386"/>
              <a:gd name="T107" fmla="*/ 201 h 1210"/>
              <a:gd name="T108" fmla="*/ 260 w 386"/>
              <a:gd name="T109" fmla="*/ 256 h 1210"/>
              <a:gd name="T110" fmla="*/ 301 w 386"/>
              <a:gd name="T111" fmla="*/ 488 h 1210"/>
              <a:gd name="T112" fmla="*/ 360 w 386"/>
              <a:gd name="T113" fmla="*/ 585 h 1210"/>
              <a:gd name="T114" fmla="*/ 328 w 386"/>
              <a:gd name="T115" fmla="*/ 554 h 1210"/>
              <a:gd name="T116" fmla="*/ 360 w 386"/>
              <a:gd name="T117" fmla="*/ 585 h 1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86" h="1210">
                <a:moveTo>
                  <a:pt x="379" y="512"/>
                </a:moveTo>
                <a:cubicBezTo>
                  <a:pt x="385" y="497"/>
                  <a:pt x="386" y="471"/>
                  <a:pt x="379" y="464"/>
                </a:cubicBezTo>
                <a:cubicBezTo>
                  <a:pt x="372" y="456"/>
                  <a:pt x="383" y="413"/>
                  <a:pt x="376" y="380"/>
                </a:cubicBezTo>
                <a:cubicBezTo>
                  <a:pt x="370" y="347"/>
                  <a:pt x="365" y="295"/>
                  <a:pt x="364" y="267"/>
                </a:cubicBezTo>
                <a:cubicBezTo>
                  <a:pt x="364" y="239"/>
                  <a:pt x="362" y="219"/>
                  <a:pt x="326" y="210"/>
                </a:cubicBezTo>
                <a:cubicBezTo>
                  <a:pt x="302" y="204"/>
                  <a:pt x="282" y="197"/>
                  <a:pt x="269" y="191"/>
                </a:cubicBezTo>
                <a:cubicBezTo>
                  <a:pt x="269" y="191"/>
                  <a:pt x="255" y="179"/>
                  <a:pt x="252" y="168"/>
                </a:cubicBezTo>
                <a:cubicBezTo>
                  <a:pt x="251" y="159"/>
                  <a:pt x="251" y="150"/>
                  <a:pt x="251" y="145"/>
                </a:cubicBezTo>
                <a:cubicBezTo>
                  <a:pt x="253" y="136"/>
                  <a:pt x="253" y="129"/>
                  <a:pt x="253" y="124"/>
                </a:cubicBezTo>
                <a:cubicBezTo>
                  <a:pt x="253" y="118"/>
                  <a:pt x="264" y="126"/>
                  <a:pt x="266" y="116"/>
                </a:cubicBezTo>
                <a:cubicBezTo>
                  <a:pt x="269" y="107"/>
                  <a:pt x="271" y="85"/>
                  <a:pt x="269" y="84"/>
                </a:cubicBezTo>
                <a:cubicBezTo>
                  <a:pt x="267" y="82"/>
                  <a:pt x="265" y="82"/>
                  <a:pt x="263" y="82"/>
                </a:cubicBezTo>
                <a:cubicBezTo>
                  <a:pt x="263" y="79"/>
                  <a:pt x="265" y="59"/>
                  <a:pt x="263" y="38"/>
                </a:cubicBezTo>
                <a:cubicBezTo>
                  <a:pt x="262" y="18"/>
                  <a:pt x="242" y="2"/>
                  <a:pt x="205" y="0"/>
                </a:cubicBezTo>
                <a:cubicBezTo>
                  <a:pt x="184" y="0"/>
                  <a:pt x="160" y="16"/>
                  <a:pt x="157" y="38"/>
                </a:cubicBezTo>
                <a:cubicBezTo>
                  <a:pt x="154" y="60"/>
                  <a:pt x="155" y="90"/>
                  <a:pt x="155" y="90"/>
                </a:cubicBezTo>
                <a:cubicBezTo>
                  <a:pt x="155" y="90"/>
                  <a:pt x="148" y="105"/>
                  <a:pt x="154" y="117"/>
                </a:cubicBezTo>
                <a:cubicBezTo>
                  <a:pt x="160" y="129"/>
                  <a:pt x="174" y="126"/>
                  <a:pt x="174" y="126"/>
                </a:cubicBezTo>
                <a:cubicBezTo>
                  <a:pt x="174" y="126"/>
                  <a:pt x="177" y="145"/>
                  <a:pt x="177" y="155"/>
                </a:cubicBezTo>
                <a:cubicBezTo>
                  <a:pt x="177" y="160"/>
                  <a:pt x="177" y="164"/>
                  <a:pt x="176" y="167"/>
                </a:cubicBezTo>
                <a:cubicBezTo>
                  <a:pt x="176" y="167"/>
                  <a:pt x="176" y="167"/>
                  <a:pt x="176" y="167"/>
                </a:cubicBezTo>
                <a:cubicBezTo>
                  <a:pt x="176" y="167"/>
                  <a:pt x="177" y="167"/>
                  <a:pt x="177" y="167"/>
                </a:cubicBezTo>
                <a:cubicBezTo>
                  <a:pt x="176" y="167"/>
                  <a:pt x="176" y="167"/>
                  <a:pt x="176" y="167"/>
                </a:cubicBezTo>
                <a:cubicBezTo>
                  <a:pt x="176" y="167"/>
                  <a:pt x="164" y="182"/>
                  <a:pt x="156" y="186"/>
                </a:cubicBezTo>
                <a:cubicBezTo>
                  <a:pt x="143" y="192"/>
                  <a:pt x="123" y="200"/>
                  <a:pt x="107" y="205"/>
                </a:cubicBezTo>
                <a:cubicBezTo>
                  <a:pt x="104" y="206"/>
                  <a:pt x="102" y="206"/>
                  <a:pt x="99" y="207"/>
                </a:cubicBezTo>
                <a:cubicBezTo>
                  <a:pt x="80" y="213"/>
                  <a:pt x="65" y="218"/>
                  <a:pt x="65" y="244"/>
                </a:cubicBezTo>
                <a:cubicBezTo>
                  <a:pt x="64" y="274"/>
                  <a:pt x="61" y="331"/>
                  <a:pt x="57" y="370"/>
                </a:cubicBezTo>
                <a:cubicBezTo>
                  <a:pt x="53" y="408"/>
                  <a:pt x="41" y="490"/>
                  <a:pt x="41" y="516"/>
                </a:cubicBezTo>
                <a:cubicBezTo>
                  <a:pt x="40" y="542"/>
                  <a:pt x="37" y="598"/>
                  <a:pt x="38" y="604"/>
                </a:cubicBezTo>
                <a:cubicBezTo>
                  <a:pt x="38" y="609"/>
                  <a:pt x="42" y="609"/>
                  <a:pt x="42" y="615"/>
                </a:cubicBezTo>
                <a:cubicBezTo>
                  <a:pt x="43" y="612"/>
                  <a:pt x="48" y="598"/>
                  <a:pt x="68" y="598"/>
                </a:cubicBezTo>
                <a:cubicBezTo>
                  <a:pt x="90" y="598"/>
                  <a:pt x="90" y="614"/>
                  <a:pt x="90" y="614"/>
                </a:cubicBezTo>
                <a:cubicBezTo>
                  <a:pt x="83" y="607"/>
                  <a:pt x="83" y="607"/>
                  <a:pt x="68" y="607"/>
                </a:cubicBezTo>
                <a:cubicBezTo>
                  <a:pt x="54" y="606"/>
                  <a:pt x="43" y="614"/>
                  <a:pt x="42" y="615"/>
                </a:cubicBezTo>
                <a:cubicBezTo>
                  <a:pt x="42" y="616"/>
                  <a:pt x="42" y="618"/>
                  <a:pt x="41" y="619"/>
                </a:cubicBezTo>
                <a:cubicBezTo>
                  <a:pt x="39" y="630"/>
                  <a:pt x="39" y="639"/>
                  <a:pt x="45" y="646"/>
                </a:cubicBezTo>
                <a:cubicBezTo>
                  <a:pt x="50" y="653"/>
                  <a:pt x="47" y="662"/>
                  <a:pt x="47" y="662"/>
                </a:cubicBezTo>
                <a:cubicBezTo>
                  <a:pt x="0" y="660"/>
                  <a:pt x="0" y="660"/>
                  <a:pt x="0" y="660"/>
                </a:cubicBezTo>
                <a:cubicBezTo>
                  <a:pt x="3" y="849"/>
                  <a:pt x="3" y="849"/>
                  <a:pt x="3" y="849"/>
                </a:cubicBezTo>
                <a:cubicBezTo>
                  <a:pt x="78" y="907"/>
                  <a:pt x="78" y="907"/>
                  <a:pt x="78" y="907"/>
                </a:cubicBezTo>
                <a:cubicBezTo>
                  <a:pt x="78" y="907"/>
                  <a:pt x="89" y="899"/>
                  <a:pt x="99" y="898"/>
                </a:cubicBezTo>
                <a:cubicBezTo>
                  <a:pt x="100" y="898"/>
                  <a:pt x="101" y="898"/>
                  <a:pt x="101" y="898"/>
                </a:cubicBezTo>
                <a:cubicBezTo>
                  <a:pt x="112" y="898"/>
                  <a:pt x="118" y="899"/>
                  <a:pt x="118" y="899"/>
                </a:cubicBezTo>
                <a:cubicBezTo>
                  <a:pt x="118" y="899"/>
                  <a:pt x="115" y="955"/>
                  <a:pt x="115" y="977"/>
                </a:cubicBezTo>
                <a:cubicBezTo>
                  <a:pt x="115" y="1000"/>
                  <a:pt x="117" y="1035"/>
                  <a:pt x="127" y="1051"/>
                </a:cubicBezTo>
                <a:cubicBezTo>
                  <a:pt x="136" y="1067"/>
                  <a:pt x="138" y="1073"/>
                  <a:pt x="138" y="1087"/>
                </a:cubicBezTo>
                <a:cubicBezTo>
                  <a:pt x="138" y="1101"/>
                  <a:pt x="117" y="1140"/>
                  <a:pt x="118" y="1153"/>
                </a:cubicBezTo>
                <a:cubicBezTo>
                  <a:pt x="118" y="1166"/>
                  <a:pt x="121" y="1186"/>
                  <a:pt x="143" y="1186"/>
                </a:cubicBezTo>
                <a:cubicBezTo>
                  <a:pt x="165" y="1185"/>
                  <a:pt x="181" y="1176"/>
                  <a:pt x="181" y="1159"/>
                </a:cubicBezTo>
                <a:cubicBezTo>
                  <a:pt x="181" y="1141"/>
                  <a:pt x="178" y="1130"/>
                  <a:pt x="185" y="1124"/>
                </a:cubicBezTo>
                <a:cubicBezTo>
                  <a:pt x="193" y="1117"/>
                  <a:pt x="181" y="1101"/>
                  <a:pt x="194" y="1084"/>
                </a:cubicBezTo>
                <a:cubicBezTo>
                  <a:pt x="206" y="1067"/>
                  <a:pt x="193" y="1066"/>
                  <a:pt x="196" y="1050"/>
                </a:cubicBezTo>
                <a:cubicBezTo>
                  <a:pt x="199" y="1034"/>
                  <a:pt x="193" y="987"/>
                  <a:pt x="192" y="968"/>
                </a:cubicBezTo>
                <a:cubicBezTo>
                  <a:pt x="191" y="949"/>
                  <a:pt x="194" y="926"/>
                  <a:pt x="204" y="846"/>
                </a:cubicBezTo>
                <a:cubicBezTo>
                  <a:pt x="213" y="765"/>
                  <a:pt x="219" y="729"/>
                  <a:pt x="222" y="712"/>
                </a:cubicBezTo>
                <a:cubicBezTo>
                  <a:pt x="225" y="694"/>
                  <a:pt x="229" y="672"/>
                  <a:pt x="229" y="672"/>
                </a:cubicBezTo>
                <a:cubicBezTo>
                  <a:pt x="229" y="672"/>
                  <a:pt x="242" y="748"/>
                  <a:pt x="252" y="767"/>
                </a:cubicBezTo>
                <a:cubicBezTo>
                  <a:pt x="262" y="785"/>
                  <a:pt x="274" y="879"/>
                  <a:pt x="277" y="907"/>
                </a:cubicBezTo>
                <a:cubicBezTo>
                  <a:pt x="280" y="934"/>
                  <a:pt x="278" y="1015"/>
                  <a:pt x="285" y="1024"/>
                </a:cubicBezTo>
                <a:cubicBezTo>
                  <a:pt x="291" y="1032"/>
                  <a:pt x="294" y="1044"/>
                  <a:pt x="294" y="1044"/>
                </a:cubicBezTo>
                <a:cubicBezTo>
                  <a:pt x="294" y="1044"/>
                  <a:pt x="277" y="1054"/>
                  <a:pt x="277" y="1067"/>
                </a:cubicBezTo>
                <a:cubicBezTo>
                  <a:pt x="277" y="1081"/>
                  <a:pt x="290" y="1092"/>
                  <a:pt x="289" y="1110"/>
                </a:cubicBezTo>
                <a:cubicBezTo>
                  <a:pt x="289" y="1128"/>
                  <a:pt x="291" y="1143"/>
                  <a:pt x="298" y="1146"/>
                </a:cubicBezTo>
                <a:cubicBezTo>
                  <a:pt x="305" y="1150"/>
                  <a:pt x="304" y="1180"/>
                  <a:pt x="313" y="1191"/>
                </a:cubicBezTo>
                <a:cubicBezTo>
                  <a:pt x="322" y="1201"/>
                  <a:pt x="337" y="1210"/>
                  <a:pt x="355" y="1205"/>
                </a:cubicBezTo>
                <a:cubicBezTo>
                  <a:pt x="373" y="1199"/>
                  <a:pt x="373" y="1175"/>
                  <a:pt x="364" y="1152"/>
                </a:cubicBezTo>
                <a:cubicBezTo>
                  <a:pt x="355" y="1129"/>
                  <a:pt x="344" y="1114"/>
                  <a:pt x="347" y="1105"/>
                </a:cubicBezTo>
                <a:cubicBezTo>
                  <a:pt x="351" y="1096"/>
                  <a:pt x="354" y="1082"/>
                  <a:pt x="345" y="1073"/>
                </a:cubicBezTo>
                <a:cubicBezTo>
                  <a:pt x="336" y="1064"/>
                  <a:pt x="345" y="1054"/>
                  <a:pt x="351" y="1046"/>
                </a:cubicBezTo>
                <a:cubicBezTo>
                  <a:pt x="357" y="1038"/>
                  <a:pt x="356" y="1002"/>
                  <a:pt x="356" y="982"/>
                </a:cubicBezTo>
                <a:cubicBezTo>
                  <a:pt x="357" y="962"/>
                  <a:pt x="354" y="864"/>
                  <a:pt x="356" y="829"/>
                </a:cubicBezTo>
                <a:cubicBezTo>
                  <a:pt x="357" y="793"/>
                  <a:pt x="360" y="685"/>
                  <a:pt x="355" y="655"/>
                </a:cubicBezTo>
                <a:cubicBezTo>
                  <a:pt x="350" y="625"/>
                  <a:pt x="354" y="603"/>
                  <a:pt x="354" y="603"/>
                </a:cubicBezTo>
                <a:cubicBezTo>
                  <a:pt x="354" y="603"/>
                  <a:pt x="366" y="609"/>
                  <a:pt x="366" y="597"/>
                </a:cubicBezTo>
                <a:cubicBezTo>
                  <a:pt x="366" y="586"/>
                  <a:pt x="362" y="584"/>
                  <a:pt x="367" y="565"/>
                </a:cubicBezTo>
                <a:cubicBezTo>
                  <a:pt x="372" y="545"/>
                  <a:pt x="373" y="527"/>
                  <a:pt x="379" y="512"/>
                </a:cubicBezTo>
                <a:close/>
                <a:moveTo>
                  <a:pt x="109" y="669"/>
                </a:moveTo>
                <a:cubicBezTo>
                  <a:pt x="99" y="668"/>
                  <a:pt x="99" y="668"/>
                  <a:pt x="99" y="668"/>
                </a:cubicBezTo>
                <a:cubicBezTo>
                  <a:pt x="91" y="666"/>
                  <a:pt x="91" y="666"/>
                  <a:pt x="91" y="666"/>
                </a:cubicBezTo>
                <a:cubicBezTo>
                  <a:pt x="91" y="666"/>
                  <a:pt x="93" y="653"/>
                  <a:pt x="90" y="644"/>
                </a:cubicBezTo>
                <a:cubicBezTo>
                  <a:pt x="87" y="635"/>
                  <a:pt x="88" y="627"/>
                  <a:pt x="90" y="617"/>
                </a:cubicBezTo>
                <a:cubicBezTo>
                  <a:pt x="90" y="617"/>
                  <a:pt x="93" y="627"/>
                  <a:pt x="99" y="628"/>
                </a:cubicBezTo>
                <a:cubicBezTo>
                  <a:pt x="100" y="628"/>
                  <a:pt x="100" y="628"/>
                  <a:pt x="101" y="628"/>
                </a:cubicBezTo>
                <a:cubicBezTo>
                  <a:pt x="108" y="628"/>
                  <a:pt x="111" y="629"/>
                  <a:pt x="111" y="629"/>
                </a:cubicBezTo>
                <a:cubicBezTo>
                  <a:pt x="111" y="629"/>
                  <a:pt x="108" y="640"/>
                  <a:pt x="108" y="649"/>
                </a:cubicBezTo>
                <a:cubicBezTo>
                  <a:pt x="108" y="659"/>
                  <a:pt x="109" y="669"/>
                  <a:pt x="109" y="669"/>
                </a:cubicBezTo>
                <a:close/>
                <a:moveTo>
                  <a:pt x="223" y="505"/>
                </a:moveTo>
                <a:cubicBezTo>
                  <a:pt x="225" y="464"/>
                  <a:pt x="224" y="347"/>
                  <a:pt x="223" y="322"/>
                </a:cubicBezTo>
                <a:cubicBezTo>
                  <a:pt x="223" y="296"/>
                  <a:pt x="218" y="239"/>
                  <a:pt x="221" y="232"/>
                </a:cubicBezTo>
                <a:cubicBezTo>
                  <a:pt x="224" y="224"/>
                  <a:pt x="232" y="218"/>
                  <a:pt x="241" y="223"/>
                </a:cubicBezTo>
                <a:cubicBezTo>
                  <a:pt x="241" y="223"/>
                  <a:pt x="231" y="208"/>
                  <a:pt x="215" y="208"/>
                </a:cubicBezTo>
                <a:cubicBezTo>
                  <a:pt x="199" y="208"/>
                  <a:pt x="188" y="223"/>
                  <a:pt x="188" y="223"/>
                </a:cubicBezTo>
                <a:cubicBezTo>
                  <a:pt x="188" y="223"/>
                  <a:pt x="206" y="219"/>
                  <a:pt x="205" y="231"/>
                </a:cubicBezTo>
                <a:cubicBezTo>
                  <a:pt x="205" y="243"/>
                  <a:pt x="199" y="305"/>
                  <a:pt x="199" y="346"/>
                </a:cubicBezTo>
                <a:cubicBezTo>
                  <a:pt x="199" y="383"/>
                  <a:pt x="196" y="472"/>
                  <a:pt x="199" y="505"/>
                </a:cubicBezTo>
                <a:cubicBezTo>
                  <a:pt x="187" y="504"/>
                  <a:pt x="183" y="503"/>
                  <a:pt x="183" y="503"/>
                </a:cubicBezTo>
                <a:cubicBezTo>
                  <a:pt x="183" y="503"/>
                  <a:pt x="194" y="386"/>
                  <a:pt x="190" y="325"/>
                </a:cubicBezTo>
                <a:cubicBezTo>
                  <a:pt x="186" y="279"/>
                  <a:pt x="178" y="220"/>
                  <a:pt x="173" y="188"/>
                </a:cubicBezTo>
                <a:cubicBezTo>
                  <a:pt x="173" y="188"/>
                  <a:pt x="173" y="188"/>
                  <a:pt x="173" y="188"/>
                </a:cubicBezTo>
                <a:cubicBezTo>
                  <a:pt x="173" y="188"/>
                  <a:pt x="178" y="170"/>
                  <a:pt x="182" y="176"/>
                </a:cubicBezTo>
                <a:cubicBezTo>
                  <a:pt x="182" y="176"/>
                  <a:pt x="182" y="176"/>
                  <a:pt x="182" y="176"/>
                </a:cubicBezTo>
                <a:cubicBezTo>
                  <a:pt x="190" y="189"/>
                  <a:pt x="203" y="204"/>
                  <a:pt x="212" y="204"/>
                </a:cubicBezTo>
                <a:cubicBezTo>
                  <a:pt x="222" y="204"/>
                  <a:pt x="238" y="193"/>
                  <a:pt x="248" y="179"/>
                </a:cubicBezTo>
                <a:cubicBezTo>
                  <a:pt x="248" y="179"/>
                  <a:pt x="248" y="179"/>
                  <a:pt x="248" y="179"/>
                </a:cubicBezTo>
                <a:cubicBezTo>
                  <a:pt x="248" y="179"/>
                  <a:pt x="258" y="182"/>
                  <a:pt x="259" y="196"/>
                </a:cubicBezTo>
                <a:cubicBezTo>
                  <a:pt x="259" y="197"/>
                  <a:pt x="258" y="199"/>
                  <a:pt x="258" y="201"/>
                </a:cubicBezTo>
                <a:cubicBezTo>
                  <a:pt x="258" y="201"/>
                  <a:pt x="258" y="201"/>
                  <a:pt x="258" y="201"/>
                </a:cubicBezTo>
                <a:cubicBezTo>
                  <a:pt x="258" y="201"/>
                  <a:pt x="258" y="201"/>
                  <a:pt x="258" y="201"/>
                </a:cubicBezTo>
                <a:cubicBezTo>
                  <a:pt x="258" y="213"/>
                  <a:pt x="258" y="230"/>
                  <a:pt x="260" y="256"/>
                </a:cubicBezTo>
                <a:cubicBezTo>
                  <a:pt x="263" y="335"/>
                  <a:pt x="277" y="429"/>
                  <a:pt x="284" y="450"/>
                </a:cubicBezTo>
                <a:cubicBezTo>
                  <a:pt x="292" y="472"/>
                  <a:pt x="301" y="488"/>
                  <a:pt x="301" y="488"/>
                </a:cubicBezTo>
                <a:cubicBezTo>
                  <a:pt x="301" y="488"/>
                  <a:pt x="251" y="504"/>
                  <a:pt x="223" y="505"/>
                </a:cubicBezTo>
                <a:close/>
                <a:moveTo>
                  <a:pt x="360" y="585"/>
                </a:moveTo>
                <a:cubicBezTo>
                  <a:pt x="358" y="573"/>
                  <a:pt x="361" y="568"/>
                  <a:pt x="352" y="561"/>
                </a:cubicBezTo>
                <a:cubicBezTo>
                  <a:pt x="343" y="554"/>
                  <a:pt x="328" y="554"/>
                  <a:pt x="328" y="554"/>
                </a:cubicBezTo>
                <a:cubicBezTo>
                  <a:pt x="328" y="554"/>
                  <a:pt x="350" y="545"/>
                  <a:pt x="360" y="557"/>
                </a:cubicBezTo>
                <a:cubicBezTo>
                  <a:pt x="369" y="570"/>
                  <a:pt x="360" y="585"/>
                  <a:pt x="360" y="58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vert="horz" wrap="square" lIns="121920" tIns="60960" rIns="121920" bIns="60960" numCol="1" anchor="t" anchorCtr="0" compatLnSpc="1"/>
          <a:lstStyle>
            <a:defPPr>
              <a:defRPr lang="id-ID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 sz="2400"/>
          </a:p>
        </p:txBody>
      </p:sp>
      <p:grpSp>
        <p:nvGrpSpPr>
          <p:cNvPr id="38" name="Group 42"/>
          <p:cNvGrpSpPr/>
          <p:nvPr/>
        </p:nvGrpSpPr>
        <p:grpSpPr>
          <a:xfrm>
            <a:off x="4660840" y="522263"/>
            <a:ext cx="1775895" cy="2560328"/>
            <a:chOff x="8070381" y="750589"/>
            <a:chExt cx="1775895" cy="2560328"/>
          </a:xfrm>
          <a:solidFill>
            <a:srgbClr val="404040"/>
          </a:solidFill>
        </p:grpSpPr>
        <p:sp>
          <p:nvSpPr>
            <p:cNvPr id="39" name="Freeform 5"/>
            <p:cNvSpPr>
              <a:spLocks noEditPoints="1"/>
            </p:cNvSpPr>
            <p:nvPr/>
          </p:nvSpPr>
          <p:spPr bwMode="auto">
            <a:xfrm>
              <a:off x="8070381" y="1077725"/>
              <a:ext cx="1243909" cy="2233192"/>
            </a:xfrm>
            <a:custGeom>
              <a:avLst/>
              <a:gdLst>
                <a:gd name="T0" fmla="*/ 477 w 502"/>
                <a:gd name="T1" fmla="*/ 130 h 903"/>
                <a:gd name="T2" fmla="*/ 451 w 502"/>
                <a:gd name="T3" fmla="*/ 76 h 903"/>
                <a:gd name="T4" fmla="*/ 432 w 502"/>
                <a:gd name="T5" fmla="*/ 105 h 903"/>
                <a:gd name="T6" fmla="*/ 449 w 502"/>
                <a:gd name="T7" fmla="*/ 157 h 903"/>
                <a:gd name="T8" fmla="*/ 426 w 502"/>
                <a:gd name="T9" fmla="*/ 207 h 903"/>
                <a:gd name="T10" fmla="*/ 344 w 502"/>
                <a:gd name="T11" fmla="*/ 150 h 903"/>
                <a:gd name="T12" fmla="*/ 347 w 502"/>
                <a:gd name="T13" fmla="*/ 105 h 903"/>
                <a:gd name="T14" fmla="*/ 361 w 502"/>
                <a:gd name="T15" fmla="*/ 50 h 903"/>
                <a:gd name="T16" fmla="*/ 338 w 502"/>
                <a:gd name="T17" fmla="*/ 16 h 903"/>
                <a:gd name="T18" fmla="*/ 285 w 502"/>
                <a:gd name="T19" fmla="*/ 13 h 903"/>
                <a:gd name="T20" fmla="*/ 258 w 502"/>
                <a:gd name="T21" fmla="*/ 105 h 903"/>
                <a:gd name="T22" fmla="*/ 197 w 502"/>
                <a:gd name="T23" fmla="*/ 149 h 903"/>
                <a:gd name="T24" fmla="*/ 147 w 502"/>
                <a:gd name="T25" fmla="*/ 199 h 903"/>
                <a:gd name="T26" fmla="*/ 116 w 502"/>
                <a:gd name="T27" fmla="*/ 216 h 903"/>
                <a:gd name="T28" fmla="*/ 94 w 502"/>
                <a:gd name="T29" fmla="*/ 223 h 903"/>
                <a:gd name="T30" fmla="*/ 63 w 502"/>
                <a:gd name="T31" fmla="*/ 165 h 903"/>
                <a:gd name="T32" fmla="*/ 74 w 502"/>
                <a:gd name="T33" fmla="*/ 112 h 903"/>
                <a:gd name="T34" fmla="*/ 51 w 502"/>
                <a:gd name="T35" fmla="*/ 85 h 903"/>
                <a:gd name="T36" fmla="*/ 17 w 502"/>
                <a:gd name="T37" fmla="*/ 121 h 903"/>
                <a:gd name="T38" fmla="*/ 11 w 502"/>
                <a:gd name="T39" fmla="*/ 180 h 903"/>
                <a:gd name="T40" fmla="*/ 41 w 502"/>
                <a:gd name="T41" fmla="*/ 262 h 903"/>
                <a:gd name="T42" fmla="*/ 107 w 502"/>
                <a:gd name="T43" fmla="*/ 298 h 903"/>
                <a:gd name="T44" fmla="*/ 202 w 502"/>
                <a:gd name="T45" fmla="*/ 348 h 903"/>
                <a:gd name="T46" fmla="*/ 205 w 502"/>
                <a:gd name="T47" fmla="*/ 423 h 903"/>
                <a:gd name="T48" fmla="*/ 186 w 502"/>
                <a:gd name="T49" fmla="*/ 503 h 903"/>
                <a:gd name="T50" fmla="*/ 140 w 502"/>
                <a:gd name="T51" fmla="*/ 581 h 903"/>
                <a:gd name="T52" fmla="*/ 141 w 502"/>
                <a:gd name="T53" fmla="*/ 696 h 903"/>
                <a:gd name="T54" fmla="*/ 200 w 502"/>
                <a:gd name="T55" fmla="*/ 798 h 903"/>
                <a:gd name="T56" fmla="*/ 168 w 502"/>
                <a:gd name="T57" fmla="*/ 815 h 903"/>
                <a:gd name="T58" fmla="*/ 196 w 502"/>
                <a:gd name="T59" fmla="*/ 849 h 903"/>
                <a:gd name="T60" fmla="*/ 289 w 502"/>
                <a:gd name="T61" fmla="*/ 834 h 903"/>
                <a:gd name="T62" fmla="*/ 274 w 502"/>
                <a:gd name="T63" fmla="*/ 767 h 903"/>
                <a:gd name="T64" fmla="*/ 241 w 502"/>
                <a:gd name="T65" fmla="*/ 713 h 903"/>
                <a:gd name="T66" fmla="*/ 226 w 502"/>
                <a:gd name="T67" fmla="*/ 657 h 903"/>
                <a:gd name="T68" fmla="*/ 290 w 502"/>
                <a:gd name="T69" fmla="*/ 571 h 903"/>
                <a:gd name="T70" fmla="*/ 310 w 502"/>
                <a:gd name="T71" fmla="*/ 567 h 903"/>
                <a:gd name="T72" fmla="*/ 310 w 502"/>
                <a:gd name="T73" fmla="*/ 618 h 903"/>
                <a:gd name="T74" fmla="*/ 326 w 502"/>
                <a:gd name="T75" fmla="*/ 694 h 903"/>
                <a:gd name="T76" fmla="*/ 347 w 502"/>
                <a:gd name="T77" fmla="*/ 800 h 903"/>
                <a:gd name="T78" fmla="*/ 356 w 502"/>
                <a:gd name="T79" fmla="*/ 855 h 903"/>
                <a:gd name="T80" fmla="*/ 410 w 502"/>
                <a:gd name="T81" fmla="*/ 895 h 903"/>
                <a:gd name="T82" fmla="*/ 408 w 502"/>
                <a:gd name="T83" fmla="*/ 830 h 903"/>
                <a:gd name="T84" fmla="*/ 405 w 502"/>
                <a:gd name="T85" fmla="*/ 761 h 903"/>
                <a:gd name="T86" fmla="*/ 402 w 502"/>
                <a:gd name="T87" fmla="*/ 665 h 903"/>
                <a:gd name="T88" fmla="*/ 381 w 502"/>
                <a:gd name="T89" fmla="*/ 624 h 903"/>
                <a:gd name="T90" fmla="*/ 392 w 502"/>
                <a:gd name="T91" fmla="*/ 588 h 903"/>
                <a:gd name="T92" fmla="*/ 415 w 502"/>
                <a:gd name="T93" fmla="*/ 530 h 903"/>
                <a:gd name="T94" fmla="*/ 422 w 502"/>
                <a:gd name="T95" fmla="*/ 472 h 903"/>
                <a:gd name="T96" fmla="*/ 399 w 502"/>
                <a:gd name="T97" fmla="*/ 376 h 903"/>
                <a:gd name="T98" fmla="*/ 386 w 502"/>
                <a:gd name="T99" fmla="*/ 302 h 903"/>
                <a:gd name="T100" fmla="*/ 433 w 502"/>
                <a:gd name="T101" fmla="*/ 309 h 903"/>
                <a:gd name="T102" fmla="*/ 488 w 502"/>
                <a:gd name="T103" fmla="*/ 285 h 903"/>
                <a:gd name="T104" fmla="*/ 494 w 502"/>
                <a:gd name="T105" fmla="*/ 228 h 903"/>
                <a:gd name="T106" fmla="*/ 22 w 502"/>
                <a:gd name="T107" fmla="*/ 166 h 903"/>
                <a:gd name="T108" fmla="*/ 244 w 502"/>
                <a:gd name="T109" fmla="*/ 172 h 903"/>
                <a:gd name="T110" fmla="*/ 253 w 502"/>
                <a:gd name="T111" fmla="*/ 136 h 903"/>
                <a:gd name="T112" fmla="*/ 272 w 502"/>
                <a:gd name="T113" fmla="*/ 193 h 903"/>
                <a:gd name="T114" fmla="*/ 290 w 502"/>
                <a:gd name="T115" fmla="*/ 180 h 903"/>
                <a:gd name="T116" fmla="*/ 450 w 502"/>
                <a:gd name="T117" fmla="*/ 149 h 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02" h="903">
                  <a:moveTo>
                    <a:pt x="502" y="171"/>
                  </a:moveTo>
                  <a:cubicBezTo>
                    <a:pt x="501" y="171"/>
                    <a:pt x="500" y="171"/>
                    <a:pt x="498" y="169"/>
                  </a:cubicBezTo>
                  <a:cubicBezTo>
                    <a:pt x="495" y="167"/>
                    <a:pt x="493" y="166"/>
                    <a:pt x="492" y="165"/>
                  </a:cubicBezTo>
                  <a:cubicBezTo>
                    <a:pt x="491" y="164"/>
                    <a:pt x="491" y="164"/>
                    <a:pt x="490" y="163"/>
                  </a:cubicBezTo>
                  <a:cubicBezTo>
                    <a:pt x="488" y="162"/>
                    <a:pt x="486" y="160"/>
                    <a:pt x="485" y="160"/>
                  </a:cubicBezTo>
                  <a:cubicBezTo>
                    <a:pt x="483" y="159"/>
                    <a:pt x="482" y="158"/>
                    <a:pt x="482" y="158"/>
                  </a:cubicBezTo>
                  <a:cubicBezTo>
                    <a:pt x="482" y="158"/>
                    <a:pt x="482" y="157"/>
                    <a:pt x="481" y="154"/>
                  </a:cubicBezTo>
                  <a:cubicBezTo>
                    <a:pt x="481" y="151"/>
                    <a:pt x="480" y="149"/>
                    <a:pt x="480" y="147"/>
                  </a:cubicBezTo>
                  <a:cubicBezTo>
                    <a:pt x="480" y="145"/>
                    <a:pt x="480" y="145"/>
                    <a:pt x="480" y="144"/>
                  </a:cubicBezTo>
                  <a:cubicBezTo>
                    <a:pt x="479" y="144"/>
                    <a:pt x="479" y="144"/>
                    <a:pt x="479" y="144"/>
                  </a:cubicBezTo>
                  <a:cubicBezTo>
                    <a:pt x="479" y="144"/>
                    <a:pt x="479" y="140"/>
                    <a:pt x="478" y="136"/>
                  </a:cubicBezTo>
                  <a:cubicBezTo>
                    <a:pt x="478" y="132"/>
                    <a:pt x="477" y="130"/>
                    <a:pt x="477" y="130"/>
                  </a:cubicBezTo>
                  <a:cubicBezTo>
                    <a:pt x="477" y="129"/>
                    <a:pt x="477" y="128"/>
                    <a:pt x="477" y="127"/>
                  </a:cubicBezTo>
                  <a:cubicBezTo>
                    <a:pt x="477" y="127"/>
                    <a:pt x="477" y="124"/>
                    <a:pt x="477" y="122"/>
                  </a:cubicBezTo>
                  <a:cubicBezTo>
                    <a:pt x="477" y="119"/>
                    <a:pt x="477" y="117"/>
                    <a:pt x="477" y="114"/>
                  </a:cubicBezTo>
                  <a:cubicBezTo>
                    <a:pt x="477" y="112"/>
                    <a:pt x="476" y="109"/>
                    <a:pt x="476" y="106"/>
                  </a:cubicBezTo>
                  <a:cubicBezTo>
                    <a:pt x="476" y="102"/>
                    <a:pt x="475" y="99"/>
                    <a:pt x="475" y="96"/>
                  </a:cubicBezTo>
                  <a:cubicBezTo>
                    <a:pt x="474" y="93"/>
                    <a:pt x="474" y="91"/>
                    <a:pt x="474" y="87"/>
                  </a:cubicBezTo>
                  <a:cubicBezTo>
                    <a:pt x="473" y="84"/>
                    <a:pt x="474" y="84"/>
                    <a:pt x="474" y="83"/>
                  </a:cubicBezTo>
                  <a:cubicBezTo>
                    <a:pt x="474" y="81"/>
                    <a:pt x="474" y="80"/>
                    <a:pt x="472" y="79"/>
                  </a:cubicBezTo>
                  <a:cubicBezTo>
                    <a:pt x="471" y="77"/>
                    <a:pt x="469" y="76"/>
                    <a:pt x="468" y="76"/>
                  </a:cubicBezTo>
                  <a:cubicBezTo>
                    <a:pt x="467" y="76"/>
                    <a:pt x="464" y="76"/>
                    <a:pt x="462" y="76"/>
                  </a:cubicBezTo>
                  <a:cubicBezTo>
                    <a:pt x="461" y="76"/>
                    <a:pt x="459" y="76"/>
                    <a:pt x="457" y="76"/>
                  </a:cubicBezTo>
                  <a:cubicBezTo>
                    <a:pt x="455" y="76"/>
                    <a:pt x="452" y="76"/>
                    <a:pt x="451" y="76"/>
                  </a:cubicBezTo>
                  <a:cubicBezTo>
                    <a:pt x="449" y="75"/>
                    <a:pt x="447" y="75"/>
                    <a:pt x="445" y="76"/>
                  </a:cubicBezTo>
                  <a:cubicBezTo>
                    <a:pt x="442" y="76"/>
                    <a:pt x="441" y="76"/>
                    <a:pt x="440" y="76"/>
                  </a:cubicBezTo>
                  <a:cubicBezTo>
                    <a:pt x="439" y="76"/>
                    <a:pt x="438" y="76"/>
                    <a:pt x="437" y="77"/>
                  </a:cubicBezTo>
                  <a:cubicBezTo>
                    <a:pt x="436" y="78"/>
                    <a:pt x="435" y="78"/>
                    <a:pt x="435" y="79"/>
                  </a:cubicBezTo>
                  <a:cubicBezTo>
                    <a:pt x="435" y="80"/>
                    <a:pt x="434" y="80"/>
                    <a:pt x="434" y="80"/>
                  </a:cubicBezTo>
                  <a:cubicBezTo>
                    <a:pt x="434" y="80"/>
                    <a:pt x="433" y="79"/>
                    <a:pt x="431" y="79"/>
                  </a:cubicBezTo>
                  <a:cubicBezTo>
                    <a:pt x="430" y="79"/>
                    <a:pt x="427" y="79"/>
                    <a:pt x="426" y="82"/>
                  </a:cubicBezTo>
                  <a:cubicBezTo>
                    <a:pt x="425" y="84"/>
                    <a:pt x="426" y="85"/>
                    <a:pt x="426" y="86"/>
                  </a:cubicBezTo>
                  <a:cubicBezTo>
                    <a:pt x="427" y="88"/>
                    <a:pt x="426" y="91"/>
                    <a:pt x="426" y="93"/>
                  </a:cubicBezTo>
                  <a:cubicBezTo>
                    <a:pt x="427" y="95"/>
                    <a:pt x="427" y="96"/>
                    <a:pt x="428" y="97"/>
                  </a:cubicBezTo>
                  <a:cubicBezTo>
                    <a:pt x="428" y="99"/>
                    <a:pt x="429" y="100"/>
                    <a:pt x="430" y="102"/>
                  </a:cubicBezTo>
                  <a:cubicBezTo>
                    <a:pt x="431" y="104"/>
                    <a:pt x="432" y="105"/>
                    <a:pt x="432" y="105"/>
                  </a:cubicBezTo>
                  <a:cubicBezTo>
                    <a:pt x="433" y="106"/>
                    <a:pt x="433" y="107"/>
                    <a:pt x="434" y="108"/>
                  </a:cubicBezTo>
                  <a:cubicBezTo>
                    <a:pt x="435" y="110"/>
                    <a:pt x="435" y="110"/>
                    <a:pt x="435" y="112"/>
                  </a:cubicBezTo>
                  <a:cubicBezTo>
                    <a:pt x="436" y="113"/>
                    <a:pt x="436" y="117"/>
                    <a:pt x="439" y="121"/>
                  </a:cubicBezTo>
                  <a:cubicBezTo>
                    <a:pt x="440" y="123"/>
                    <a:pt x="441" y="124"/>
                    <a:pt x="442" y="125"/>
                  </a:cubicBezTo>
                  <a:cubicBezTo>
                    <a:pt x="443" y="126"/>
                    <a:pt x="443" y="127"/>
                    <a:pt x="444" y="128"/>
                  </a:cubicBezTo>
                  <a:cubicBezTo>
                    <a:pt x="445" y="129"/>
                    <a:pt x="446" y="130"/>
                    <a:pt x="447" y="131"/>
                  </a:cubicBezTo>
                  <a:cubicBezTo>
                    <a:pt x="447" y="132"/>
                    <a:pt x="448" y="134"/>
                    <a:pt x="448" y="135"/>
                  </a:cubicBezTo>
                  <a:cubicBezTo>
                    <a:pt x="449" y="137"/>
                    <a:pt x="449" y="139"/>
                    <a:pt x="449" y="141"/>
                  </a:cubicBezTo>
                  <a:cubicBezTo>
                    <a:pt x="450" y="144"/>
                    <a:pt x="450" y="145"/>
                    <a:pt x="450" y="145"/>
                  </a:cubicBezTo>
                  <a:cubicBezTo>
                    <a:pt x="450" y="145"/>
                    <a:pt x="449" y="144"/>
                    <a:pt x="449" y="146"/>
                  </a:cubicBezTo>
                  <a:cubicBezTo>
                    <a:pt x="449" y="147"/>
                    <a:pt x="449" y="152"/>
                    <a:pt x="449" y="154"/>
                  </a:cubicBezTo>
                  <a:cubicBezTo>
                    <a:pt x="449" y="156"/>
                    <a:pt x="449" y="157"/>
                    <a:pt x="449" y="157"/>
                  </a:cubicBezTo>
                  <a:cubicBezTo>
                    <a:pt x="449" y="157"/>
                    <a:pt x="446" y="158"/>
                    <a:pt x="446" y="161"/>
                  </a:cubicBezTo>
                  <a:cubicBezTo>
                    <a:pt x="445" y="164"/>
                    <a:pt x="445" y="167"/>
                    <a:pt x="444" y="172"/>
                  </a:cubicBezTo>
                  <a:cubicBezTo>
                    <a:pt x="443" y="177"/>
                    <a:pt x="442" y="182"/>
                    <a:pt x="442" y="185"/>
                  </a:cubicBezTo>
                  <a:cubicBezTo>
                    <a:pt x="441" y="189"/>
                    <a:pt x="441" y="190"/>
                    <a:pt x="440" y="192"/>
                  </a:cubicBezTo>
                  <a:cubicBezTo>
                    <a:pt x="440" y="193"/>
                    <a:pt x="440" y="195"/>
                    <a:pt x="439" y="198"/>
                  </a:cubicBezTo>
                  <a:cubicBezTo>
                    <a:pt x="438" y="200"/>
                    <a:pt x="436" y="205"/>
                    <a:pt x="434" y="209"/>
                  </a:cubicBezTo>
                  <a:cubicBezTo>
                    <a:pt x="433" y="211"/>
                    <a:pt x="433" y="213"/>
                    <a:pt x="433" y="215"/>
                  </a:cubicBezTo>
                  <a:cubicBezTo>
                    <a:pt x="432" y="216"/>
                    <a:pt x="432" y="217"/>
                    <a:pt x="432" y="217"/>
                  </a:cubicBezTo>
                  <a:cubicBezTo>
                    <a:pt x="432" y="217"/>
                    <a:pt x="431" y="215"/>
                    <a:pt x="431" y="215"/>
                  </a:cubicBezTo>
                  <a:cubicBezTo>
                    <a:pt x="430" y="214"/>
                    <a:pt x="430" y="213"/>
                    <a:pt x="429" y="212"/>
                  </a:cubicBezTo>
                  <a:cubicBezTo>
                    <a:pt x="428" y="211"/>
                    <a:pt x="427" y="209"/>
                    <a:pt x="427" y="209"/>
                  </a:cubicBezTo>
                  <a:cubicBezTo>
                    <a:pt x="427" y="209"/>
                    <a:pt x="426" y="208"/>
                    <a:pt x="426" y="207"/>
                  </a:cubicBezTo>
                  <a:cubicBezTo>
                    <a:pt x="426" y="206"/>
                    <a:pt x="427" y="205"/>
                    <a:pt x="427" y="203"/>
                  </a:cubicBezTo>
                  <a:cubicBezTo>
                    <a:pt x="428" y="202"/>
                    <a:pt x="428" y="201"/>
                    <a:pt x="428" y="198"/>
                  </a:cubicBezTo>
                  <a:cubicBezTo>
                    <a:pt x="428" y="194"/>
                    <a:pt x="428" y="193"/>
                    <a:pt x="427" y="190"/>
                  </a:cubicBezTo>
                  <a:cubicBezTo>
                    <a:pt x="427" y="188"/>
                    <a:pt x="426" y="184"/>
                    <a:pt x="425" y="181"/>
                  </a:cubicBezTo>
                  <a:cubicBezTo>
                    <a:pt x="424" y="179"/>
                    <a:pt x="423" y="178"/>
                    <a:pt x="423" y="176"/>
                  </a:cubicBezTo>
                  <a:cubicBezTo>
                    <a:pt x="421" y="174"/>
                    <a:pt x="420" y="172"/>
                    <a:pt x="419" y="171"/>
                  </a:cubicBezTo>
                  <a:cubicBezTo>
                    <a:pt x="416" y="169"/>
                    <a:pt x="414" y="169"/>
                    <a:pt x="414" y="169"/>
                  </a:cubicBezTo>
                  <a:cubicBezTo>
                    <a:pt x="414" y="169"/>
                    <a:pt x="412" y="167"/>
                    <a:pt x="407" y="165"/>
                  </a:cubicBezTo>
                  <a:cubicBezTo>
                    <a:pt x="401" y="163"/>
                    <a:pt x="396" y="161"/>
                    <a:pt x="391" y="159"/>
                  </a:cubicBezTo>
                  <a:cubicBezTo>
                    <a:pt x="387" y="158"/>
                    <a:pt x="385" y="157"/>
                    <a:pt x="380" y="156"/>
                  </a:cubicBezTo>
                  <a:cubicBezTo>
                    <a:pt x="374" y="154"/>
                    <a:pt x="369" y="152"/>
                    <a:pt x="362" y="151"/>
                  </a:cubicBezTo>
                  <a:cubicBezTo>
                    <a:pt x="354" y="150"/>
                    <a:pt x="344" y="150"/>
                    <a:pt x="344" y="150"/>
                  </a:cubicBezTo>
                  <a:cubicBezTo>
                    <a:pt x="344" y="150"/>
                    <a:pt x="344" y="149"/>
                    <a:pt x="344" y="149"/>
                  </a:cubicBezTo>
                  <a:cubicBezTo>
                    <a:pt x="344" y="148"/>
                    <a:pt x="343" y="147"/>
                    <a:pt x="342" y="145"/>
                  </a:cubicBezTo>
                  <a:cubicBezTo>
                    <a:pt x="340" y="143"/>
                    <a:pt x="338" y="141"/>
                    <a:pt x="337" y="139"/>
                  </a:cubicBezTo>
                  <a:cubicBezTo>
                    <a:pt x="335" y="137"/>
                    <a:pt x="334" y="135"/>
                    <a:pt x="333" y="133"/>
                  </a:cubicBezTo>
                  <a:cubicBezTo>
                    <a:pt x="332" y="132"/>
                    <a:pt x="331" y="131"/>
                    <a:pt x="330" y="130"/>
                  </a:cubicBezTo>
                  <a:cubicBezTo>
                    <a:pt x="330" y="130"/>
                    <a:pt x="329" y="129"/>
                    <a:pt x="329" y="129"/>
                  </a:cubicBezTo>
                  <a:cubicBezTo>
                    <a:pt x="329" y="129"/>
                    <a:pt x="329" y="127"/>
                    <a:pt x="330" y="126"/>
                  </a:cubicBezTo>
                  <a:cubicBezTo>
                    <a:pt x="331" y="125"/>
                    <a:pt x="331" y="124"/>
                    <a:pt x="333" y="122"/>
                  </a:cubicBezTo>
                  <a:cubicBezTo>
                    <a:pt x="334" y="120"/>
                    <a:pt x="336" y="118"/>
                    <a:pt x="336" y="117"/>
                  </a:cubicBezTo>
                  <a:cubicBezTo>
                    <a:pt x="336" y="117"/>
                    <a:pt x="337" y="116"/>
                    <a:pt x="338" y="115"/>
                  </a:cubicBezTo>
                  <a:cubicBezTo>
                    <a:pt x="339" y="114"/>
                    <a:pt x="340" y="112"/>
                    <a:pt x="342" y="111"/>
                  </a:cubicBezTo>
                  <a:cubicBezTo>
                    <a:pt x="344" y="109"/>
                    <a:pt x="345" y="108"/>
                    <a:pt x="347" y="105"/>
                  </a:cubicBezTo>
                  <a:cubicBezTo>
                    <a:pt x="350" y="103"/>
                    <a:pt x="351" y="102"/>
                    <a:pt x="352" y="100"/>
                  </a:cubicBezTo>
                  <a:cubicBezTo>
                    <a:pt x="353" y="99"/>
                    <a:pt x="353" y="98"/>
                    <a:pt x="354" y="97"/>
                  </a:cubicBezTo>
                  <a:cubicBezTo>
                    <a:pt x="355" y="96"/>
                    <a:pt x="356" y="94"/>
                    <a:pt x="357" y="93"/>
                  </a:cubicBezTo>
                  <a:cubicBezTo>
                    <a:pt x="358" y="91"/>
                    <a:pt x="359" y="90"/>
                    <a:pt x="359" y="88"/>
                  </a:cubicBezTo>
                  <a:cubicBezTo>
                    <a:pt x="360" y="86"/>
                    <a:pt x="361" y="85"/>
                    <a:pt x="362" y="83"/>
                  </a:cubicBezTo>
                  <a:cubicBezTo>
                    <a:pt x="363" y="80"/>
                    <a:pt x="363" y="79"/>
                    <a:pt x="363" y="77"/>
                  </a:cubicBezTo>
                  <a:cubicBezTo>
                    <a:pt x="363" y="75"/>
                    <a:pt x="364" y="73"/>
                    <a:pt x="364" y="71"/>
                  </a:cubicBezTo>
                  <a:cubicBezTo>
                    <a:pt x="364" y="70"/>
                    <a:pt x="364" y="68"/>
                    <a:pt x="364" y="65"/>
                  </a:cubicBezTo>
                  <a:cubicBezTo>
                    <a:pt x="364" y="62"/>
                    <a:pt x="364" y="61"/>
                    <a:pt x="364" y="61"/>
                  </a:cubicBezTo>
                  <a:cubicBezTo>
                    <a:pt x="363" y="60"/>
                    <a:pt x="363" y="60"/>
                    <a:pt x="363" y="58"/>
                  </a:cubicBezTo>
                  <a:cubicBezTo>
                    <a:pt x="363" y="57"/>
                    <a:pt x="363" y="55"/>
                    <a:pt x="363" y="54"/>
                  </a:cubicBezTo>
                  <a:cubicBezTo>
                    <a:pt x="362" y="52"/>
                    <a:pt x="362" y="51"/>
                    <a:pt x="361" y="50"/>
                  </a:cubicBezTo>
                  <a:cubicBezTo>
                    <a:pt x="361" y="48"/>
                    <a:pt x="360" y="48"/>
                    <a:pt x="361" y="47"/>
                  </a:cubicBezTo>
                  <a:cubicBezTo>
                    <a:pt x="361" y="46"/>
                    <a:pt x="361" y="44"/>
                    <a:pt x="360" y="43"/>
                  </a:cubicBezTo>
                  <a:cubicBezTo>
                    <a:pt x="360" y="42"/>
                    <a:pt x="359" y="42"/>
                    <a:pt x="358" y="41"/>
                  </a:cubicBezTo>
                  <a:cubicBezTo>
                    <a:pt x="357" y="41"/>
                    <a:pt x="357" y="41"/>
                    <a:pt x="356" y="40"/>
                  </a:cubicBezTo>
                  <a:cubicBezTo>
                    <a:pt x="356" y="39"/>
                    <a:pt x="355" y="39"/>
                    <a:pt x="355" y="37"/>
                  </a:cubicBezTo>
                  <a:cubicBezTo>
                    <a:pt x="355" y="36"/>
                    <a:pt x="354" y="35"/>
                    <a:pt x="353" y="34"/>
                  </a:cubicBezTo>
                  <a:cubicBezTo>
                    <a:pt x="352" y="33"/>
                    <a:pt x="352" y="32"/>
                    <a:pt x="351" y="31"/>
                  </a:cubicBezTo>
                  <a:cubicBezTo>
                    <a:pt x="351" y="30"/>
                    <a:pt x="349" y="30"/>
                    <a:pt x="349" y="29"/>
                  </a:cubicBezTo>
                  <a:cubicBezTo>
                    <a:pt x="349" y="28"/>
                    <a:pt x="349" y="28"/>
                    <a:pt x="348" y="27"/>
                  </a:cubicBezTo>
                  <a:cubicBezTo>
                    <a:pt x="347" y="26"/>
                    <a:pt x="346" y="24"/>
                    <a:pt x="345" y="23"/>
                  </a:cubicBezTo>
                  <a:cubicBezTo>
                    <a:pt x="344" y="22"/>
                    <a:pt x="343" y="22"/>
                    <a:pt x="341" y="20"/>
                  </a:cubicBezTo>
                  <a:cubicBezTo>
                    <a:pt x="340" y="18"/>
                    <a:pt x="339" y="17"/>
                    <a:pt x="338" y="16"/>
                  </a:cubicBezTo>
                  <a:cubicBezTo>
                    <a:pt x="336" y="15"/>
                    <a:pt x="335" y="13"/>
                    <a:pt x="333" y="12"/>
                  </a:cubicBezTo>
                  <a:cubicBezTo>
                    <a:pt x="332" y="11"/>
                    <a:pt x="331" y="9"/>
                    <a:pt x="330" y="9"/>
                  </a:cubicBezTo>
                  <a:cubicBezTo>
                    <a:pt x="329" y="8"/>
                    <a:pt x="326" y="6"/>
                    <a:pt x="324" y="5"/>
                  </a:cubicBezTo>
                  <a:cubicBezTo>
                    <a:pt x="322" y="3"/>
                    <a:pt x="320" y="3"/>
                    <a:pt x="319" y="3"/>
                  </a:cubicBezTo>
                  <a:cubicBezTo>
                    <a:pt x="318" y="3"/>
                    <a:pt x="318" y="3"/>
                    <a:pt x="317" y="3"/>
                  </a:cubicBezTo>
                  <a:cubicBezTo>
                    <a:pt x="316" y="2"/>
                    <a:pt x="314" y="1"/>
                    <a:pt x="312" y="1"/>
                  </a:cubicBezTo>
                  <a:cubicBezTo>
                    <a:pt x="310" y="0"/>
                    <a:pt x="308" y="0"/>
                    <a:pt x="307" y="0"/>
                  </a:cubicBezTo>
                  <a:cubicBezTo>
                    <a:pt x="306" y="0"/>
                    <a:pt x="303" y="0"/>
                    <a:pt x="302" y="1"/>
                  </a:cubicBezTo>
                  <a:cubicBezTo>
                    <a:pt x="300" y="1"/>
                    <a:pt x="298" y="1"/>
                    <a:pt x="297" y="2"/>
                  </a:cubicBezTo>
                  <a:cubicBezTo>
                    <a:pt x="295" y="3"/>
                    <a:pt x="291" y="5"/>
                    <a:pt x="290" y="6"/>
                  </a:cubicBezTo>
                  <a:cubicBezTo>
                    <a:pt x="289" y="7"/>
                    <a:pt x="289" y="8"/>
                    <a:pt x="288" y="9"/>
                  </a:cubicBezTo>
                  <a:cubicBezTo>
                    <a:pt x="287" y="10"/>
                    <a:pt x="286" y="11"/>
                    <a:pt x="285" y="13"/>
                  </a:cubicBezTo>
                  <a:cubicBezTo>
                    <a:pt x="284" y="14"/>
                    <a:pt x="283" y="16"/>
                    <a:pt x="283" y="16"/>
                  </a:cubicBezTo>
                  <a:cubicBezTo>
                    <a:pt x="283" y="16"/>
                    <a:pt x="281" y="18"/>
                    <a:pt x="278" y="21"/>
                  </a:cubicBezTo>
                  <a:cubicBezTo>
                    <a:pt x="275" y="23"/>
                    <a:pt x="274" y="25"/>
                    <a:pt x="272" y="28"/>
                  </a:cubicBezTo>
                  <a:cubicBezTo>
                    <a:pt x="271" y="30"/>
                    <a:pt x="270" y="33"/>
                    <a:pt x="269" y="34"/>
                  </a:cubicBezTo>
                  <a:cubicBezTo>
                    <a:pt x="267" y="36"/>
                    <a:pt x="266" y="38"/>
                    <a:pt x="266" y="40"/>
                  </a:cubicBezTo>
                  <a:cubicBezTo>
                    <a:pt x="265" y="42"/>
                    <a:pt x="266" y="43"/>
                    <a:pt x="264" y="46"/>
                  </a:cubicBezTo>
                  <a:cubicBezTo>
                    <a:pt x="262" y="49"/>
                    <a:pt x="260" y="51"/>
                    <a:pt x="258" y="56"/>
                  </a:cubicBezTo>
                  <a:cubicBezTo>
                    <a:pt x="255" y="61"/>
                    <a:pt x="253" y="65"/>
                    <a:pt x="252" y="73"/>
                  </a:cubicBezTo>
                  <a:cubicBezTo>
                    <a:pt x="251" y="81"/>
                    <a:pt x="251" y="86"/>
                    <a:pt x="252" y="91"/>
                  </a:cubicBezTo>
                  <a:cubicBezTo>
                    <a:pt x="252" y="93"/>
                    <a:pt x="253" y="95"/>
                    <a:pt x="253" y="96"/>
                  </a:cubicBezTo>
                  <a:cubicBezTo>
                    <a:pt x="254" y="98"/>
                    <a:pt x="255" y="99"/>
                    <a:pt x="256" y="101"/>
                  </a:cubicBezTo>
                  <a:cubicBezTo>
                    <a:pt x="256" y="103"/>
                    <a:pt x="258" y="105"/>
                    <a:pt x="258" y="105"/>
                  </a:cubicBezTo>
                  <a:cubicBezTo>
                    <a:pt x="258" y="105"/>
                    <a:pt x="256" y="114"/>
                    <a:pt x="255" y="118"/>
                  </a:cubicBezTo>
                  <a:cubicBezTo>
                    <a:pt x="254" y="123"/>
                    <a:pt x="254" y="124"/>
                    <a:pt x="253" y="128"/>
                  </a:cubicBezTo>
                  <a:cubicBezTo>
                    <a:pt x="253" y="131"/>
                    <a:pt x="253" y="134"/>
                    <a:pt x="253" y="134"/>
                  </a:cubicBezTo>
                  <a:cubicBezTo>
                    <a:pt x="251" y="137"/>
                    <a:pt x="251" y="137"/>
                    <a:pt x="251" y="137"/>
                  </a:cubicBezTo>
                  <a:cubicBezTo>
                    <a:pt x="251" y="137"/>
                    <a:pt x="250" y="137"/>
                    <a:pt x="249" y="138"/>
                  </a:cubicBezTo>
                  <a:cubicBezTo>
                    <a:pt x="249" y="139"/>
                    <a:pt x="248" y="139"/>
                    <a:pt x="247" y="140"/>
                  </a:cubicBezTo>
                  <a:cubicBezTo>
                    <a:pt x="246" y="140"/>
                    <a:pt x="245" y="140"/>
                    <a:pt x="244" y="141"/>
                  </a:cubicBezTo>
                  <a:cubicBezTo>
                    <a:pt x="243" y="141"/>
                    <a:pt x="236" y="141"/>
                    <a:pt x="231" y="142"/>
                  </a:cubicBezTo>
                  <a:cubicBezTo>
                    <a:pt x="228" y="142"/>
                    <a:pt x="225" y="143"/>
                    <a:pt x="222" y="144"/>
                  </a:cubicBezTo>
                  <a:cubicBezTo>
                    <a:pt x="220" y="144"/>
                    <a:pt x="219" y="144"/>
                    <a:pt x="218" y="145"/>
                  </a:cubicBezTo>
                  <a:cubicBezTo>
                    <a:pt x="216" y="145"/>
                    <a:pt x="211" y="146"/>
                    <a:pt x="207" y="146"/>
                  </a:cubicBezTo>
                  <a:cubicBezTo>
                    <a:pt x="204" y="147"/>
                    <a:pt x="201" y="148"/>
                    <a:pt x="197" y="149"/>
                  </a:cubicBezTo>
                  <a:cubicBezTo>
                    <a:pt x="190" y="150"/>
                    <a:pt x="187" y="151"/>
                    <a:pt x="181" y="153"/>
                  </a:cubicBezTo>
                  <a:cubicBezTo>
                    <a:pt x="178" y="154"/>
                    <a:pt x="177" y="154"/>
                    <a:pt x="176" y="155"/>
                  </a:cubicBezTo>
                  <a:cubicBezTo>
                    <a:pt x="175" y="155"/>
                    <a:pt x="174" y="156"/>
                    <a:pt x="174" y="156"/>
                  </a:cubicBezTo>
                  <a:cubicBezTo>
                    <a:pt x="173" y="156"/>
                    <a:pt x="172" y="156"/>
                    <a:pt x="170" y="159"/>
                  </a:cubicBezTo>
                  <a:cubicBezTo>
                    <a:pt x="167" y="162"/>
                    <a:pt x="167" y="162"/>
                    <a:pt x="164" y="168"/>
                  </a:cubicBezTo>
                  <a:cubicBezTo>
                    <a:pt x="162" y="173"/>
                    <a:pt x="161" y="175"/>
                    <a:pt x="161" y="176"/>
                  </a:cubicBezTo>
                  <a:cubicBezTo>
                    <a:pt x="160" y="176"/>
                    <a:pt x="159" y="177"/>
                    <a:pt x="158" y="177"/>
                  </a:cubicBezTo>
                  <a:cubicBezTo>
                    <a:pt x="157" y="178"/>
                    <a:pt x="156" y="178"/>
                    <a:pt x="154" y="181"/>
                  </a:cubicBezTo>
                  <a:cubicBezTo>
                    <a:pt x="152" y="184"/>
                    <a:pt x="152" y="185"/>
                    <a:pt x="150" y="187"/>
                  </a:cubicBezTo>
                  <a:cubicBezTo>
                    <a:pt x="148" y="190"/>
                    <a:pt x="147" y="191"/>
                    <a:pt x="147" y="192"/>
                  </a:cubicBezTo>
                  <a:cubicBezTo>
                    <a:pt x="147" y="193"/>
                    <a:pt x="148" y="193"/>
                    <a:pt x="148" y="194"/>
                  </a:cubicBezTo>
                  <a:cubicBezTo>
                    <a:pt x="148" y="195"/>
                    <a:pt x="147" y="199"/>
                    <a:pt x="147" y="199"/>
                  </a:cubicBezTo>
                  <a:cubicBezTo>
                    <a:pt x="147" y="199"/>
                    <a:pt x="145" y="199"/>
                    <a:pt x="145" y="200"/>
                  </a:cubicBezTo>
                  <a:cubicBezTo>
                    <a:pt x="145" y="201"/>
                    <a:pt x="145" y="202"/>
                    <a:pt x="145" y="203"/>
                  </a:cubicBezTo>
                  <a:cubicBezTo>
                    <a:pt x="144" y="203"/>
                    <a:pt x="144" y="203"/>
                    <a:pt x="143" y="203"/>
                  </a:cubicBezTo>
                  <a:cubicBezTo>
                    <a:pt x="143" y="202"/>
                    <a:pt x="141" y="202"/>
                    <a:pt x="140" y="201"/>
                  </a:cubicBezTo>
                  <a:cubicBezTo>
                    <a:pt x="140" y="201"/>
                    <a:pt x="139" y="202"/>
                    <a:pt x="138" y="202"/>
                  </a:cubicBezTo>
                  <a:cubicBezTo>
                    <a:pt x="137" y="203"/>
                    <a:pt x="136" y="204"/>
                    <a:pt x="136" y="204"/>
                  </a:cubicBezTo>
                  <a:cubicBezTo>
                    <a:pt x="135" y="204"/>
                    <a:pt x="135" y="205"/>
                    <a:pt x="135" y="205"/>
                  </a:cubicBezTo>
                  <a:cubicBezTo>
                    <a:pt x="135" y="205"/>
                    <a:pt x="133" y="204"/>
                    <a:pt x="132" y="205"/>
                  </a:cubicBezTo>
                  <a:cubicBezTo>
                    <a:pt x="130" y="205"/>
                    <a:pt x="128" y="206"/>
                    <a:pt x="128" y="208"/>
                  </a:cubicBezTo>
                  <a:cubicBezTo>
                    <a:pt x="127" y="209"/>
                    <a:pt x="127" y="210"/>
                    <a:pt x="126" y="210"/>
                  </a:cubicBezTo>
                  <a:cubicBezTo>
                    <a:pt x="125" y="211"/>
                    <a:pt x="125" y="211"/>
                    <a:pt x="122" y="213"/>
                  </a:cubicBezTo>
                  <a:cubicBezTo>
                    <a:pt x="120" y="214"/>
                    <a:pt x="118" y="215"/>
                    <a:pt x="116" y="216"/>
                  </a:cubicBezTo>
                  <a:cubicBezTo>
                    <a:pt x="115" y="216"/>
                    <a:pt x="112" y="218"/>
                    <a:pt x="111" y="219"/>
                  </a:cubicBezTo>
                  <a:cubicBezTo>
                    <a:pt x="110" y="220"/>
                    <a:pt x="109" y="221"/>
                    <a:pt x="109" y="221"/>
                  </a:cubicBezTo>
                  <a:cubicBezTo>
                    <a:pt x="109" y="221"/>
                    <a:pt x="109" y="221"/>
                    <a:pt x="108" y="220"/>
                  </a:cubicBezTo>
                  <a:cubicBezTo>
                    <a:pt x="107" y="219"/>
                    <a:pt x="105" y="217"/>
                    <a:pt x="103" y="217"/>
                  </a:cubicBezTo>
                  <a:cubicBezTo>
                    <a:pt x="101" y="217"/>
                    <a:pt x="100" y="218"/>
                    <a:pt x="98" y="220"/>
                  </a:cubicBezTo>
                  <a:cubicBezTo>
                    <a:pt x="97" y="222"/>
                    <a:pt x="96" y="224"/>
                    <a:pt x="96" y="225"/>
                  </a:cubicBezTo>
                  <a:cubicBezTo>
                    <a:pt x="95" y="226"/>
                    <a:pt x="95" y="228"/>
                    <a:pt x="95" y="228"/>
                  </a:cubicBezTo>
                  <a:cubicBezTo>
                    <a:pt x="95" y="228"/>
                    <a:pt x="94" y="228"/>
                    <a:pt x="94" y="228"/>
                  </a:cubicBezTo>
                  <a:cubicBezTo>
                    <a:pt x="93" y="228"/>
                    <a:pt x="92" y="228"/>
                    <a:pt x="92" y="228"/>
                  </a:cubicBezTo>
                  <a:cubicBezTo>
                    <a:pt x="92" y="228"/>
                    <a:pt x="92" y="227"/>
                    <a:pt x="93" y="227"/>
                  </a:cubicBezTo>
                  <a:cubicBezTo>
                    <a:pt x="93" y="227"/>
                    <a:pt x="94" y="226"/>
                    <a:pt x="94" y="225"/>
                  </a:cubicBezTo>
                  <a:cubicBezTo>
                    <a:pt x="94" y="224"/>
                    <a:pt x="94" y="224"/>
                    <a:pt x="94" y="223"/>
                  </a:cubicBezTo>
                  <a:cubicBezTo>
                    <a:pt x="93" y="222"/>
                    <a:pt x="92" y="222"/>
                    <a:pt x="92" y="220"/>
                  </a:cubicBezTo>
                  <a:cubicBezTo>
                    <a:pt x="92" y="219"/>
                    <a:pt x="91" y="217"/>
                    <a:pt x="89" y="214"/>
                  </a:cubicBezTo>
                  <a:cubicBezTo>
                    <a:pt x="86" y="212"/>
                    <a:pt x="85" y="212"/>
                    <a:pt x="83" y="211"/>
                  </a:cubicBezTo>
                  <a:cubicBezTo>
                    <a:pt x="81" y="210"/>
                    <a:pt x="81" y="210"/>
                    <a:pt x="81" y="210"/>
                  </a:cubicBezTo>
                  <a:cubicBezTo>
                    <a:pt x="81" y="210"/>
                    <a:pt x="80" y="209"/>
                    <a:pt x="80" y="206"/>
                  </a:cubicBezTo>
                  <a:cubicBezTo>
                    <a:pt x="80" y="203"/>
                    <a:pt x="81" y="201"/>
                    <a:pt x="78" y="198"/>
                  </a:cubicBezTo>
                  <a:cubicBezTo>
                    <a:pt x="77" y="197"/>
                    <a:pt x="76" y="195"/>
                    <a:pt x="74" y="195"/>
                  </a:cubicBezTo>
                  <a:cubicBezTo>
                    <a:pt x="73" y="194"/>
                    <a:pt x="71" y="194"/>
                    <a:pt x="71" y="194"/>
                  </a:cubicBezTo>
                  <a:cubicBezTo>
                    <a:pt x="71" y="194"/>
                    <a:pt x="71" y="192"/>
                    <a:pt x="71" y="190"/>
                  </a:cubicBezTo>
                  <a:cubicBezTo>
                    <a:pt x="71" y="189"/>
                    <a:pt x="71" y="187"/>
                    <a:pt x="69" y="184"/>
                  </a:cubicBezTo>
                  <a:cubicBezTo>
                    <a:pt x="68" y="180"/>
                    <a:pt x="67" y="177"/>
                    <a:pt x="65" y="173"/>
                  </a:cubicBezTo>
                  <a:cubicBezTo>
                    <a:pt x="64" y="169"/>
                    <a:pt x="64" y="167"/>
                    <a:pt x="63" y="165"/>
                  </a:cubicBezTo>
                  <a:cubicBezTo>
                    <a:pt x="62" y="162"/>
                    <a:pt x="61" y="161"/>
                    <a:pt x="61" y="160"/>
                  </a:cubicBezTo>
                  <a:cubicBezTo>
                    <a:pt x="61" y="159"/>
                    <a:pt x="60" y="159"/>
                    <a:pt x="60" y="159"/>
                  </a:cubicBezTo>
                  <a:cubicBezTo>
                    <a:pt x="59" y="159"/>
                    <a:pt x="59" y="159"/>
                    <a:pt x="59" y="159"/>
                  </a:cubicBezTo>
                  <a:cubicBezTo>
                    <a:pt x="59" y="159"/>
                    <a:pt x="57" y="156"/>
                    <a:pt x="57" y="154"/>
                  </a:cubicBezTo>
                  <a:cubicBezTo>
                    <a:pt x="56" y="151"/>
                    <a:pt x="56" y="151"/>
                    <a:pt x="56" y="151"/>
                  </a:cubicBezTo>
                  <a:cubicBezTo>
                    <a:pt x="56" y="151"/>
                    <a:pt x="56" y="151"/>
                    <a:pt x="56" y="151"/>
                  </a:cubicBezTo>
                  <a:cubicBezTo>
                    <a:pt x="56" y="151"/>
                    <a:pt x="56" y="149"/>
                    <a:pt x="56" y="145"/>
                  </a:cubicBezTo>
                  <a:cubicBezTo>
                    <a:pt x="56" y="142"/>
                    <a:pt x="57" y="140"/>
                    <a:pt x="58" y="138"/>
                  </a:cubicBezTo>
                  <a:cubicBezTo>
                    <a:pt x="58" y="136"/>
                    <a:pt x="59" y="135"/>
                    <a:pt x="61" y="133"/>
                  </a:cubicBezTo>
                  <a:cubicBezTo>
                    <a:pt x="62" y="131"/>
                    <a:pt x="63" y="130"/>
                    <a:pt x="65" y="127"/>
                  </a:cubicBezTo>
                  <a:cubicBezTo>
                    <a:pt x="67" y="124"/>
                    <a:pt x="69" y="121"/>
                    <a:pt x="71" y="118"/>
                  </a:cubicBezTo>
                  <a:cubicBezTo>
                    <a:pt x="73" y="116"/>
                    <a:pt x="74" y="114"/>
                    <a:pt x="74" y="112"/>
                  </a:cubicBezTo>
                  <a:cubicBezTo>
                    <a:pt x="75" y="109"/>
                    <a:pt x="74" y="108"/>
                    <a:pt x="75" y="106"/>
                  </a:cubicBezTo>
                  <a:cubicBezTo>
                    <a:pt x="75" y="104"/>
                    <a:pt x="76" y="104"/>
                    <a:pt x="76" y="101"/>
                  </a:cubicBezTo>
                  <a:cubicBezTo>
                    <a:pt x="77" y="98"/>
                    <a:pt x="77" y="97"/>
                    <a:pt x="77" y="96"/>
                  </a:cubicBezTo>
                  <a:cubicBezTo>
                    <a:pt x="77" y="95"/>
                    <a:pt x="78" y="94"/>
                    <a:pt x="76" y="93"/>
                  </a:cubicBezTo>
                  <a:cubicBezTo>
                    <a:pt x="75" y="91"/>
                    <a:pt x="74" y="90"/>
                    <a:pt x="72" y="89"/>
                  </a:cubicBezTo>
                  <a:cubicBezTo>
                    <a:pt x="71" y="88"/>
                    <a:pt x="70" y="88"/>
                    <a:pt x="70" y="88"/>
                  </a:cubicBezTo>
                  <a:cubicBezTo>
                    <a:pt x="70" y="88"/>
                    <a:pt x="69" y="86"/>
                    <a:pt x="68" y="84"/>
                  </a:cubicBezTo>
                  <a:cubicBezTo>
                    <a:pt x="67" y="82"/>
                    <a:pt x="66" y="81"/>
                    <a:pt x="65" y="82"/>
                  </a:cubicBezTo>
                  <a:cubicBezTo>
                    <a:pt x="64" y="82"/>
                    <a:pt x="63" y="83"/>
                    <a:pt x="63" y="83"/>
                  </a:cubicBezTo>
                  <a:cubicBezTo>
                    <a:pt x="63" y="83"/>
                    <a:pt x="62" y="81"/>
                    <a:pt x="59" y="81"/>
                  </a:cubicBezTo>
                  <a:cubicBezTo>
                    <a:pt x="57" y="81"/>
                    <a:pt x="55" y="82"/>
                    <a:pt x="54" y="83"/>
                  </a:cubicBezTo>
                  <a:cubicBezTo>
                    <a:pt x="52" y="84"/>
                    <a:pt x="51" y="85"/>
                    <a:pt x="51" y="85"/>
                  </a:cubicBezTo>
                  <a:cubicBezTo>
                    <a:pt x="51" y="85"/>
                    <a:pt x="48" y="85"/>
                    <a:pt x="46" y="86"/>
                  </a:cubicBezTo>
                  <a:cubicBezTo>
                    <a:pt x="43" y="87"/>
                    <a:pt x="43" y="87"/>
                    <a:pt x="42" y="87"/>
                  </a:cubicBezTo>
                  <a:cubicBezTo>
                    <a:pt x="41" y="88"/>
                    <a:pt x="41" y="88"/>
                    <a:pt x="41" y="88"/>
                  </a:cubicBezTo>
                  <a:cubicBezTo>
                    <a:pt x="41" y="88"/>
                    <a:pt x="38" y="88"/>
                    <a:pt x="37" y="88"/>
                  </a:cubicBezTo>
                  <a:cubicBezTo>
                    <a:pt x="35" y="89"/>
                    <a:pt x="34" y="90"/>
                    <a:pt x="33" y="91"/>
                  </a:cubicBezTo>
                  <a:cubicBezTo>
                    <a:pt x="32" y="92"/>
                    <a:pt x="31" y="92"/>
                    <a:pt x="29" y="92"/>
                  </a:cubicBezTo>
                  <a:cubicBezTo>
                    <a:pt x="27" y="93"/>
                    <a:pt x="27" y="94"/>
                    <a:pt x="25" y="94"/>
                  </a:cubicBezTo>
                  <a:cubicBezTo>
                    <a:pt x="24" y="94"/>
                    <a:pt x="21" y="95"/>
                    <a:pt x="19" y="95"/>
                  </a:cubicBezTo>
                  <a:cubicBezTo>
                    <a:pt x="18" y="96"/>
                    <a:pt x="15" y="97"/>
                    <a:pt x="15" y="101"/>
                  </a:cubicBezTo>
                  <a:cubicBezTo>
                    <a:pt x="15" y="105"/>
                    <a:pt x="15" y="106"/>
                    <a:pt x="15" y="108"/>
                  </a:cubicBezTo>
                  <a:cubicBezTo>
                    <a:pt x="16" y="110"/>
                    <a:pt x="16" y="112"/>
                    <a:pt x="16" y="114"/>
                  </a:cubicBezTo>
                  <a:cubicBezTo>
                    <a:pt x="16" y="116"/>
                    <a:pt x="16" y="119"/>
                    <a:pt x="17" y="121"/>
                  </a:cubicBezTo>
                  <a:cubicBezTo>
                    <a:pt x="17" y="124"/>
                    <a:pt x="18" y="126"/>
                    <a:pt x="19" y="130"/>
                  </a:cubicBezTo>
                  <a:cubicBezTo>
                    <a:pt x="20" y="133"/>
                    <a:pt x="21" y="133"/>
                    <a:pt x="21" y="135"/>
                  </a:cubicBezTo>
                  <a:cubicBezTo>
                    <a:pt x="22" y="137"/>
                    <a:pt x="22" y="139"/>
                    <a:pt x="22" y="141"/>
                  </a:cubicBezTo>
                  <a:cubicBezTo>
                    <a:pt x="22" y="144"/>
                    <a:pt x="22" y="145"/>
                    <a:pt x="23" y="147"/>
                  </a:cubicBezTo>
                  <a:cubicBezTo>
                    <a:pt x="23" y="150"/>
                    <a:pt x="24" y="151"/>
                    <a:pt x="24" y="154"/>
                  </a:cubicBezTo>
                  <a:cubicBezTo>
                    <a:pt x="24" y="157"/>
                    <a:pt x="24" y="159"/>
                    <a:pt x="25" y="160"/>
                  </a:cubicBezTo>
                  <a:cubicBezTo>
                    <a:pt x="25" y="162"/>
                    <a:pt x="25" y="163"/>
                    <a:pt x="25" y="163"/>
                  </a:cubicBezTo>
                  <a:cubicBezTo>
                    <a:pt x="25" y="163"/>
                    <a:pt x="22" y="165"/>
                    <a:pt x="21" y="166"/>
                  </a:cubicBezTo>
                  <a:cubicBezTo>
                    <a:pt x="21" y="166"/>
                    <a:pt x="21" y="167"/>
                    <a:pt x="21" y="169"/>
                  </a:cubicBezTo>
                  <a:cubicBezTo>
                    <a:pt x="22" y="172"/>
                    <a:pt x="22" y="174"/>
                    <a:pt x="22" y="174"/>
                  </a:cubicBezTo>
                  <a:cubicBezTo>
                    <a:pt x="22" y="174"/>
                    <a:pt x="19" y="176"/>
                    <a:pt x="16" y="177"/>
                  </a:cubicBezTo>
                  <a:cubicBezTo>
                    <a:pt x="14" y="178"/>
                    <a:pt x="11" y="179"/>
                    <a:pt x="11" y="180"/>
                  </a:cubicBezTo>
                  <a:cubicBezTo>
                    <a:pt x="11" y="180"/>
                    <a:pt x="11" y="181"/>
                    <a:pt x="12" y="181"/>
                  </a:cubicBezTo>
                  <a:cubicBezTo>
                    <a:pt x="12" y="181"/>
                    <a:pt x="12" y="182"/>
                    <a:pt x="12" y="182"/>
                  </a:cubicBezTo>
                  <a:cubicBezTo>
                    <a:pt x="12" y="182"/>
                    <a:pt x="11" y="183"/>
                    <a:pt x="9" y="184"/>
                  </a:cubicBezTo>
                  <a:cubicBezTo>
                    <a:pt x="6" y="186"/>
                    <a:pt x="3" y="188"/>
                    <a:pt x="2" y="189"/>
                  </a:cubicBezTo>
                  <a:cubicBezTo>
                    <a:pt x="0" y="190"/>
                    <a:pt x="0" y="191"/>
                    <a:pt x="0" y="192"/>
                  </a:cubicBezTo>
                  <a:cubicBezTo>
                    <a:pt x="1" y="193"/>
                    <a:pt x="2" y="195"/>
                    <a:pt x="4" y="198"/>
                  </a:cubicBezTo>
                  <a:cubicBezTo>
                    <a:pt x="7" y="202"/>
                    <a:pt x="8" y="205"/>
                    <a:pt x="12" y="210"/>
                  </a:cubicBezTo>
                  <a:cubicBezTo>
                    <a:pt x="15" y="216"/>
                    <a:pt x="18" y="220"/>
                    <a:pt x="21" y="225"/>
                  </a:cubicBezTo>
                  <a:cubicBezTo>
                    <a:pt x="25" y="230"/>
                    <a:pt x="25" y="231"/>
                    <a:pt x="26" y="234"/>
                  </a:cubicBezTo>
                  <a:cubicBezTo>
                    <a:pt x="27" y="235"/>
                    <a:pt x="28" y="237"/>
                    <a:pt x="29" y="239"/>
                  </a:cubicBezTo>
                  <a:cubicBezTo>
                    <a:pt x="30" y="242"/>
                    <a:pt x="32" y="245"/>
                    <a:pt x="34" y="249"/>
                  </a:cubicBezTo>
                  <a:cubicBezTo>
                    <a:pt x="38" y="256"/>
                    <a:pt x="38" y="257"/>
                    <a:pt x="41" y="262"/>
                  </a:cubicBezTo>
                  <a:cubicBezTo>
                    <a:pt x="43" y="268"/>
                    <a:pt x="45" y="271"/>
                    <a:pt x="45" y="272"/>
                  </a:cubicBezTo>
                  <a:cubicBezTo>
                    <a:pt x="46" y="273"/>
                    <a:pt x="46" y="274"/>
                    <a:pt x="46" y="277"/>
                  </a:cubicBezTo>
                  <a:cubicBezTo>
                    <a:pt x="47" y="279"/>
                    <a:pt x="48" y="281"/>
                    <a:pt x="50" y="286"/>
                  </a:cubicBezTo>
                  <a:cubicBezTo>
                    <a:pt x="52" y="291"/>
                    <a:pt x="53" y="291"/>
                    <a:pt x="54" y="293"/>
                  </a:cubicBezTo>
                  <a:cubicBezTo>
                    <a:pt x="55" y="296"/>
                    <a:pt x="56" y="299"/>
                    <a:pt x="57" y="302"/>
                  </a:cubicBezTo>
                  <a:cubicBezTo>
                    <a:pt x="59" y="304"/>
                    <a:pt x="61" y="305"/>
                    <a:pt x="64" y="306"/>
                  </a:cubicBezTo>
                  <a:cubicBezTo>
                    <a:pt x="67" y="307"/>
                    <a:pt x="70" y="307"/>
                    <a:pt x="71" y="307"/>
                  </a:cubicBezTo>
                  <a:cubicBezTo>
                    <a:pt x="73" y="306"/>
                    <a:pt x="76" y="306"/>
                    <a:pt x="79" y="305"/>
                  </a:cubicBezTo>
                  <a:cubicBezTo>
                    <a:pt x="82" y="305"/>
                    <a:pt x="83" y="305"/>
                    <a:pt x="86" y="305"/>
                  </a:cubicBezTo>
                  <a:cubicBezTo>
                    <a:pt x="88" y="304"/>
                    <a:pt x="90" y="304"/>
                    <a:pt x="93" y="303"/>
                  </a:cubicBezTo>
                  <a:cubicBezTo>
                    <a:pt x="95" y="302"/>
                    <a:pt x="98" y="302"/>
                    <a:pt x="100" y="301"/>
                  </a:cubicBezTo>
                  <a:cubicBezTo>
                    <a:pt x="103" y="300"/>
                    <a:pt x="105" y="299"/>
                    <a:pt x="107" y="298"/>
                  </a:cubicBezTo>
                  <a:cubicBezTo>
                    <a:pt x="112" y="297"/>
                    <a:pt x="118" y="296"/>
                    <a:pt x="124" y="294"/>
                  </a:cubicBezTo>
                  <a:cubicBezTo>
                    <a:pt x="130" y="292"/>
                    <a:pt x="134" y="291"/>
                    <a:pt x="138" y="289"/>
                  </a:cubicBezTo>
                  <a:cubicBezTo>
                    <a:pt x="142" y="288"/>
                    <a:pt x="149" y="285"/>
                    <a:pt x="152" y="284"/>
                  </a:cubicBezTo>
                  <a:cubicBezTo>
                    <a:pt x="155" y="282"/>
                    <a:pt x="164" y="279"/>
                    <a:pt x="164" y="279"/>
                  </a:cubicBezTo>
                  <a:cubicBezTo>
                    <a:pt x="164" y="279"/>
                    <a:pt x="168" y="279"/>
                    <a:pt x="170" y="279"/>
                  </a:cubicBezTo>
                  <a:cubicBezTo>
                    <a:pt x="173" y="279"/>
                    <a:pt x="174" y="278"/>
                    <a:pt x="174" y="278"/>
                  </a:cubicBezTo>
                  <a:cubicBezTo>
                    <a:pt x="174" y="278"/>
                    <a:pt x="175" y="280"/>
                    <a:pt x="177" y="284"/>
                  </a:cubicBezTo>
                  <a:cubicBezTo>
                    <a:pt x="179" y="288"/>
                    <a:pt x="181" y="293"/>
                    <a:pt x="183" y="299"/>
                  </a:cubicBezTo>
                  <a:cubicBezTo>
                    <a:pt x="186" y="305"/>
                    <a:pt x="188" y="312"/>
                    <a:pt x="191" y="317"/>
                  </a:cubicBezTo>
                  <a:cubicBezTo>
                    <a:pt x="193" y="323"/>
                    <a:pt x="195" y="327"/>
                    <a:pt x="197" y="331"/>
                  </a:cubicBezTo>
                  <a:cubicBezTo>
                    <a:pt x="198" y="333"/>
                    <a:pt x="199" y="336"/>
                    <a:pt x="199" y="338"/>
                  </a:cubicBezTo>
                  <a:cubicBezTo>
                    <a:pt x="201" y="341"/>
                    <a:pt x="202" y="345"/>
                    <a:pt x="202" y="348"/>
                  </a:cubicBezTo>
                  <a:cubicBezTo>
                    <a:pt x="204" y="354"/>
                    <a:pt x="204" y="356"/>
                    <a:pt x="205" y="361"/>
                  </a:cubicBezTo>
                  <a:cubicBezTo>
                    <a:pt x="206" y="366"/>
                    <a:pt x="207" y="368"/>
                    <a:pt x="207" y="369"/>
                  </a:cubicBezTo>
                  <a:cubicBezTo>
                    <a:pt x="207" y="370"/>
                    <a:pt x="207" y="370"/>
                    <a:pt x="207" y="371"/>
                  </a:cubicBezTo>
                  <a:cubicBezTo>
                    <a:pt x="207" y="374"/>
                    <a:pt x="207" y="377"/>
                    <a:pt x="207" y="379"/>
                  </a:cubicBezTo>
                  <a:cubicBezTo>
                    <a:pt x="206" y="383"/>
                    <a:pt x="206" y="384"/>
                    <a:pt x="206" y="386"/>
                  </a:cubicBezTo>
                  <a:cubicBezTo>
                    <a:pt x="205" y="388"/>
                    <a:pt x="206" y="390"/>
                    <a:pt x="206" y="390"/>
                  </a:cubicBezTo>
                  <a:cubicBezTo>
                    <a:pt x="206" y="391"/>
                    <a:pt x="205" y="392"/>
                    <a:pt x="205" y="393"/>
                  </a:cubicBezTo>
                  <a:cubicBezTo>
                    <a:pt x="205" y="394"/>
                    <a:pt x="205" y="398"/>
                    <a:pt x="205" y="403"/>
                  </a:cubicBezTo>
                  <a:cubicBezTo>
                    <a:pt x="204" y="408"/>
                    <a:pt x="204" y="412"/>
                    <a:pt x="204" y="414"/>
                  </a:cubicBezTo>
                  <a:cubicBezTo>
                    <a:pt x="204" y="415"/>
                    <a:pt x="204" y="416"/>
                    <a:pt x="204" y="418"/>
                  </a:cubicBezTo>
                  <a:cubicBezTo>
                    <a:pt x="205" y="419"/>
                    <a:pt x="205" y="420"/>
                    <a:pt x="205" y="420"/>
                  </a:cubicBezTo>
                  <a:cubicBezTo>
                    <a:pt x="205" y="420"/>
                    <a:pt x="205" y="421"/>
                    <a:pt x="205" y="423"/>
                  </a:cubicBezTo>
                  <a:cubicBezTo>
                    <a:pt x="205" y="425"/>
                    <a:pt x="205" y="426"/>
                    <a:pt x="206" y="428"/>
                  </a:cubicBezTo>
                  <a:cubicBezTo>
                    <a:pt x="207" y="430"/>
                    <a:pt x="207" y="431"/>
                    <a:pt x="208" y="433"/>
                  </a:cubicBezTo>
                  <a:cubicBezTo>
                    <a:pt x="208" y="435"/>
                    <a:pt x="209" y="436"/>
                    <a:pt x="209" y="437"/>
                  </a:cubicBezTo>
                  <a:cubicBezTo>
                    <a:pt x="208" y="438"/>
                    <a:pt x="208" y="439"/>
                    <a:pt x="207" y="440"/>
                  </a:cubicBezTo>
                  <a:cubicBezTo>
                    <a:pt x="206" y="442"/>
                    <a:pt x="205" y="444"/>
                    <a:pt x="204" y="448"/>
                  </a:cubicBezTo>
                  <a:cubicBezTo>
                    <a:pt x="202" y="452"/>
                    <a:pt x="201" y="458"/>
                    <a:pt x="199" y="464"/>
                  </a:cubicBezTo>
                  <a:cubicBezTo>
                    <a:pt x="198" y="466"/>
                    <a:pt x="197" y="469"/>
                    <a:pt x="196" y="471"/>
                  </a:cubicBezTo>
                  <a:cubicBezTo>
                    <a:pt x="195" y="474"/>
                    <a:pt x="194" y="477"/>
                    <a:pt x="194" y="479"/>
                  </a:cubicBezTo>
                  <a:cubicBezTo>
                    <a:pt x="193" y="483"/>
                    <a:pt x="193" y="484"/>
                    <a:pt x="192" y="486"/>
                  </a:cubicBezTo>
                  <a:cubicBezTo>
                    <a:pt x="191" y="488"/>
                    <a:pt x="191" y="489"/>
                    <a:pt x="191" y="491"/>
                  </a:cubicBezTo>
                  <a:cubicBezTo>
                    <a:pt x="191" y="493"/>
                    <a:pt x="190" y="495"/>
                    <a:pt x="190" y="496"/>
                  </a:cubicBezTo>
                  <a:cubicBezTo>
                    <a:pt x="189" y="497"/>
                    <a:pt x="187" y="500"/>
                    <a:pt x="186" y="503"/>
                  </a:cubicBezTo>
                  <a:cubicBezTo>
                    <a:pt x="185" y="505"/>
                    <a:pt x="183" y="508"/>
                    <a:pt x="182" y="512"/>
                  </a:cubicBezTo>
                  <a:cubicBezTo>
                    <a:pt x="180" y="516"/>
                    <a:pt x="179" y="519"/>
                    <a:pt x="179" y="519"/>
                  </a:cubicBezTo>
                  <a:cubicBezTo>
                    <a:pt x="179" y="519"/>
                    <a:pt x="176" y="520"/>
                    <a:pt x="175" y="523"/>
                  </a:cubicBezTo>
                  <a:cubicBezTo>
                    <a:pt x="173" y="525"/>
                    <a:pt x="173" y="526"/>
                    <a:pt x="171" y="530"/>
                  </a:cubicBezTo>
                  <a:cubicBezTo>
                    <a:pt x="170" y="533"/>
                    <a:pt x="169" y="534"/>
                    <a:pt x="169" y="535"/>
                  </a:cubicBezTo>
                  <a:cubicBezTo>
                    <a:pt x="168" y="535"/>
                    <a:pt x="167" y="536"/>
                    <a:pt x="166" y="538"/>
                  </a:cubicBezTo>
                  <a:cubicBezTo>
                    <a:pt x="164" y="540"/>
                    <a:pt x="163" y="542"/>
                    <a:pt x="162" y="544"/>
                  </a:cubicBezTo>
                  <a:cubicBezTo>
                    <a:pt x="161" y="546"/>
                    <a:pt x="161" y="548"/>
                    <a:pt x="160" y="548"/>
                  </a:cubicBezTo>
                  <a:cubicBezTo>
                    <a:pt x="159" y="549"/>
                    <a:pt x="157" y="551"/>
                    <a:pt x="155" y="554"/>
                  </a:cubicBezTo>
                  <a:cubicBezTo>
                    <a:pt x="152" y="558"/>
                    <a:pt x="151" y="561"/>
                    <a:pt x="149" y="565"/>
                  </a:cubicBezTo>
                  <a:cubicBezTo>
                    <a:pt x="147" y="569"/>
                    <a:pt x="145" y="571"/>
                    <a:pt x="144" y="573"/>
                  </a:cubicBezTo>
                  <a:cubicBezTo>
                    <a:pt x="143" y="576"/>
                    <a:pt x="142" y="577"/>
                    <a:pt x="140" y="581"/>
                  </a:cubicBezTo>
                  <a:cubicBezTo>
                    <a:pt x="138" y="586"/>
                    <a:pt x="136" y="590"/>
                    <a:pt x="135" y="592"/>
                  </a:cubicBezTo>
                  <a:cubicBezTo>
                    <a:pt x="135" y="593"/>
                    <a:pt x="134" y="594"/>
                    <a:pt x="133" y="595"/>
                  </a:cubicBezTo>
                  <a:cubicBezTo>
                    <a:pt x="133" y="596"/>
                    <a:pt x="131" y="597"/>
                    <a:pt x="127" y="605"/>
                  </a:cubicBezTo>
                  <a:cubicBezTo>
                    <a:pt x="124" y="613"/>
                    <a:pt x="123" y="618"/>
                    <a:pt x="121" y="623"/>
                  </a:cubicBezTo>
                  <a:cubicBezTo>
                    <a:pt x="119" y="629"/>
                    <a:pt x="118" y="631"/>
                    <a:pt x="118" y="634"/>
                  </a:cubicBezTo>
                  <a:cubicBezTo>
                    <a:pt x="117" y="637"/>
                    <a:pt x="117" y="638"/>
                    <a:pt x="117" y="639"/>
                  </a:cubicBezTo>
                  <a:cubicBezTo>
                    <a:pt x="116" y="640"/>
                    <a:pt x="116" y="642"/>
                    <a:pt x="117" y="643"/>
                  </a:cubicBezTo>
                  <a:cubicBezTo>
                    <a:pt x="117" y="644"/>
                    <a:pt x="117" y="648"/>
                    <a:pt x="117" y="649"/>
                  </a:cubicBezTo>
                  <a:cubicBezTo>
                    <a:pt x="117" y="651"/>
                    <a:pt x="119" y="657"/>
                    <a:pt x="121" y="661"/>
                  </a:cubicBezTo>
                  <a:cubicBezTo>
                    <a:pt x="123" y="665"/>
                    <a:pt x="125" y="669"/>
                    <a:pt x="127" y="672"/>
                  </a:cubicBezTo>
                  <a:cubicBezTo>
                    <a:pt x="129" y="675"/>
                    <a:pt x="131" y="678"/>
                    <a:pt x="132" y="680"/>
                  </a:cubicBezTo>
                  <a:cubicBezTo>
                    <a:pt x="133" y="682"/>
                    <a:pt x="138" y="690"/>
                    <a:pt x="141" y="696"/>
                  </a:cubicBezTo>
                  <a:cubicBezTo>
                    <a:pt x="145" y="701"/>
                    <a:pt x="149" y="709"/>
                    <a:pt x="152" y="715"/>
                  </a:cubicBezTo>
                  <a:cubicBezTo>
                    <a:pt x="156" y="721"/>
                    <a:pt x="159" y="725"/>
                    <a:pt x="163" y="730"/>
                  </a:cubicBezTo>
                  <a:cubicBezTo>
                    <a:pt x="167" y="735"/>
                    <a:pt x="170" y="739"/>
                    <a:pt x="173" y="742"/>
                  </a:cubicBezTo>
                  <a:cubicBezTo>
                    <a:pt x="177" y="746"/>
                    <a:pt x="177" y="746"/>
                    <a:pt x="178" y="747"/>
                  </a:cubicBezTo>
                  <a:cubicBezTo>
                    <a:pt x="178" y="748"/>
                    <a:pt x="179" y="749"/>
                    <a:pt x="180" y="751"/>
                  </a:cubicBezTo>
                  <a:cubicBezTo>
                    <a:pt x="181" y="753"/>
                    <a:pt x="183" y="756"/>
                    <a:pt x="185" y="760"/>
                  </a:cubicBezTo>
                  <a:cubicBezTo>
                    <a:pt x="187" y="762"/>
                    <a:pt x="188" y="764"/>
                    <a:pt x="189" y="766"/>
                  </a:cubicBezTo>
                  <a:cubicBezTo>
                    <a:pt x="192" y="772"/>
                    <a:pt x="195" y="778"/>
                    <a:pt x="199" y="784"/>
                  </a:cubicBezTo>
                  <a:cubicBezTo>
                    <a:pt x="200" y="785"/>
                    <a:pt x="201" y="787"/>
                    <a:pt x="202" y="788"/>
                  </a:cubicBezTo>
                  <a:cubicBezTo>
                    <a:pt x="204" y="792"/>
                    <a:pt x="206" y="794"/>
                    <a:pt x="206" y="794"/>
                  </a:cubicBezTo>
                  <a:cubicBezTo>
                    <a:pt x="206" y="794"/>
                    <a:pt x="205" y="795"/>
                    <a:pt x="204" y="795"/>
                  </a:cubicBezTo>
                  <a:cubicBezTo>
                    <a:pt x="203" y="795"/>
                    <a:pt x="201" y="796"/>
                    <a:pt x="200" y="798"/>
                  </a:cubicBezTo>
                  <a:cubicBezTo>
                    <a:pt x="200" y="799"/>
                    <a:pt x="199" y="800"/>
                    <a:pt x="198" y="800"/>
                  </a:cubicBezTo>
                  <a:cubicBezTo>
                    <a:pt x="198" y="800"/>
                    <a:pt x="196" y="800"/>
                    <a:pt x="194" y="801"/>
                  </a:cubicBezTo>
                  <a:cubicBezTo>
                    <a:pt x="193" y="802"/>
                    <a:pt x="192" y="802"/>
                    <a:pt x="193" y="802"/>
                  </a:cubicBezTo>
                  <a:cubicBezTo>
                    <a:pt x="193" y="803"/>
                    <a:pt x="193" y="803"/>
                    <a:pt x="193" y="803"/>
                  </a:cubicBezTo>
                  <a:cubicBezTo>
                    <a:pt x="193" y="803"/>
                    <a:pt x="192" y="803"/>
                    <a:pt x="191" y="804"/>
                  </a:cubicBezTo>
                  <a:cubicBezTo>
                    <a:pt x="191" y="804"/>
                    <a:pt x="191" y="804"/>
                    <a:pt x="189" y="805"/>
                  </a:cubicBezTo>
                  <a:cubicBezTo>
                    <a:pt x="187" y="805"/>
                    <a:pt x="186" y="806"/>
                    <a:pt x="185" y="807"/>
                  </a:cubicBezTo>
                  <a:cubicBezTo>
                    <a:pt x="183" y="807"/>
                    <a:pt x="184" y="808"/>
                    <a:pt x="184" y="808"/>
                  </a:cubicBezTo>
                  <a:cubicBezTo>
                    <a:pt x="184" y="808"/>
                    <a:pt x="184" y="808"/>
                    <a:pt x="184" y="808"/>
                  </a:cubicBezTo>
                  <a:cubicBezTo>
                    <a:pt x="184" y="808"/>
                    <a:pt x="182" y="809"/>
                    <a:pt x="180" y="810"/>
                  </a:cubicBezTo>
                  <a:cubicBezTo>
                    <a:pt x="178" y="811"/>
                    <a:pt x="175" y="812"/>
                    <a:pt x="173" y="813"/>
                  </a:cubicBezTo>
                  <a:cubicBezTo>
                    <a:pt x="171" y="814"/>
                    <a:pt x="170" y="814"/>
                    <a:pt x="168" y="815"/>
                  </a:cubicBezTo>
                  <a:cubicBezTo>
                    <a:pt x="166" y="815"/>
                    <a:pt x="164" y="815"/>
                    <a:pt x="161" y="816"/>
                  </a:cubicBezTo>
                  <a:cubicBezTo>
                    <a:pt x="158" y="817"/>
                    <a:pt x="156" y="817"/>
                    <a:pt x="154" y="818"/>
                  </a:cubicBezTo>
                  <a:cubicBezTo>
                    <a:pt x="151" y="819"/>
                    <a:pt x="147" y="820"/>
                    <a:pt x="144" y="821"/>
                  </a:cubicBezTo>
                  <a:cubicBezTo>
                    <a:pt x="142" y="823"/>
                    <a:pt x="141" y="824"/>
                    <a:pt x="139" y="826"/>
                  </a:cubicBezTo>
                  <a:cubicBezTo>
                    <a:pt x="138" y="828"/>
                    <a:pt x="138" y="829"/>
                    <a:pt x="137" y="831"/>
                  </a:cubicBezTo>
                  <a:cubicBezTo>
                    <a:pt x="137" y="833"/>
                    <a:pt x="137" y="834"/>
                    <a:pt x="137" y="834"/>
                  </a:cubicBezTo>
                  <a:cubicBezTo>
                    <a:pt x="137" y="834"/>
                    <a:pt x="136" y="835"/>
                    <a:pt x="135" y="836"/>
                  </a:cubicBezTo>
                  <a:cubicBezTo>
                    <a:pt x="135" y="837"/>
                    <a:pt x="135" y="838"/>
                    <a:pt x="135" y="840"/>
                  </a:cubicBezTo>
                  <a:cubicBezTo>
                    <a:pt x="135" y="841"/>
                    <a:pt x="135" y="842"/>
                    <a:pt x="136" y="843"/>
                  </a:cubicBezTo>
                  <a:cubicBezTo>
                    <a:pt x="138" y="844"/>
                    <a:pt x="142" y="847"/>
                    <a:pt x="146" y="848"/>
                  </a:cubicBezTo>
                  <a:cubicBezTo>
                    <a:pt x="151" y="849"/>
                    <a:pt x="157" y="850"/>
                    <a:pt x="167" y="850"/>
                  </a:cubicBezTo>
                  <a:cubicBezTo>
                    <a:pt x="176" y="850"/>
                    <a:pt x="189" y="850"/>
                    <a:pt x="196" y="849"/>
                  </a:cubicBezTo>
                  <a:cubicBezTo>
                    <a:pt x="199" y="849"/>
                    <a:pt x="203" y="848"/>
                    <a:pt x="205" y="848"/>
                  </a:cubicBezTo>
                  <a:cubicBezTo>
                    <a:pt x="208" y="847"/>
                    <a:pt x="211" y="847"/>
                    <a:pt x="211" y="847"/>
                  </a:cubicBezTo>
                  <a:cubicBezTo>
                    <a:pt x="211" y="847"/>
                    <a:pt x="211" y="848"/>
                    <a:pt x="212" y="848"/>
                  </a:cubicBezTo>
                  <a:cubicBezTo>
                    <a:pt x="212" y="848"/>
                    <a:pt x="212" y="846"/>
                    <a:pt x="212" y="846"/>
                  </a:cubicBezTo>
                  <a:cubicBezTo>
                    <a:pt x="212" y="846"/>
                    <a:pt x="216" y="845"/>
                    <a:pt x="220" y="844"/>
                  </a:cubicBezTo>
                  <a:cubicBezTo>
                    <a:pt x="223" y="843"/>
                    <a:pt x="226" y="842"/>
                    <a:pt x="229" y="841"/>
                  </a:cubicBezTo>
                  <a:cubicBezTo>
                    <a:pt x="232" y="841"/>
                    <a:pt x="235" y="840"/>
                    <a:pt x="238" y="840"/>
                  </a:cubicBezTo>
                  <a:cubicBezTo>
                    <a:pt x="244" y="839"/>
                    <a:pt x="245" y="840"/>
                    <a:pt x="245" y="840"/>
                  </a:cubicBezTo>
                  <a:cubicBezTo>
                    <a:pt x="245" y="840"/>
                    <a:pt x="244" y="843"/>
                    <a:pt x="245" y="844"/>
                  </a:cubicBezTo>
                  <a:cubicBezTo>
                    <a:pt x="245" y="844"/>
                    <a:pt x="247" y="844"/>
                    <a:pt x="251" y="844"/>
                  </a:cubicBezTo>
                  <a:cubicBezTo>
                    <a:pt x="255" y="844"/>
                    <a:pt x="273" y="844"/>
                    <a:pt x="279" y="842"/>
                  </a:cubicBezTo>
                  <a:cubicBezTo>
                    <a:pt x="285" y="840"/>
                    <a:pt x="288" y="838"/>
                    <a:pt x="289" y="834"/>
                  </a:cubicBezTo>
                  <a:cubicBezTo>
                    <a:pt x="289" y="830"/>
                    <a:pt x="289" y="828"/>
                    <a:pt x="289" y="827"/>
                  </a:cubicBezTo>
                  <a:cubicBezTo>
                    <a:pt x="289" y="825"/>
                    <a:pt x="289" y="824"/>
                    <a:pt x="289" y="822"/>
                  </a:cubicBezTo>
                  <a:cubicBezTo>
                    <a:pt x="288" y="821"/>
                    <a:pt x="288" y="821"/>
                    <a:pt x="288" y="821"/>
                  </a:cubicBezTo>
                  <a:cubicBezTo>
                    <a:pt x="288" y="821"/>
                    <a:pt x="288" y="820"/>
                    <a:pt x="288" y="820"/>
                  </a:cubicBezTo>
                  <a:cubicBezTo>
                    <a:pt x="288" y="819"/>
                    <a:pt x="288" y="818"/>
                    <a:pt x="288" y="817"/>
                  </a:cubicBezTo>
                  <a:cubicBezTo>
                    <a:pt x="289" y="816"/>
                    <a:pt x="289" y="815"/>
                    <a:pt x="289" y="814"/>
                  </a:cubicBezTo>
                  <a:cubicBezTo>
                    <a:pt x="290" y="812"/>
                    <a:pt x="291" y="810"/>
                    <a:pt x="290" y="808"/>
                  </a:cubicBezTo>
                  <a:cubicBezTo>
                    <a:pt x="289" y="806"/>
                    <a:pt x="290" y="804"/>
                    <a:pt x="288" y="799"/>
                  </a:cubicBezTo>
                  <a:cubicBezTo>
                    <a:pt x="287" y="794"/>
                    <a:pt x="287" y="794"/>
                    <a:pt x="286" y="791"/>
                  </a:cubicBezTo>
                  <a:cubicBezTo>
                    <a:pt x="285" y="788"/>
                    <a:pt x="285" y="786"/>
                    <a:pt x="285" y="784"/>
                  </a:cubicBezTo>
                  <a:cubicBezTo>
                    <a:pt x="284" y="781"/>
                    <a:pt x="284" y="778"/>
                    <a:pt x="281" y="775"/>
                  </a:cubicBezTo>
                  <a:cubicBezTo>
                    <a:pt x="279" y="771"/>
                    <a:pt x="277" y="769"/>
                    <a:pt x="274" y="767"/>
                  </a:cubicBezTo>
                  <a:cubicBezTo>
                    <a:pt x="271" y="765"/>
                    <a:pt x="271" y="765"/>
                    <a:pt x="269" y="765"/>
                  </a:cubicBezTo>
                  <a:cubicBezTo>
                    <a:pt x="268" y="765"/>
                    <a:pt x="268" y="765"/>
                    <a:pt x="268" y="765"/>
                  </a:cubicBezTo>
                  <a:cubicBezTo>
                    <a:pt x="268" y="765"/>
                    <a:pt x="267" y="763"/>
                    <a:pt x="265" y="760"/>
                  </a:cubicBezTo>
                  <a:cubicBezTo>
                    <a:pt x="264" y="757"/>
                    <a:pt x="263" y="756"/>
                    <a:pt x="262" y="754"/>
                  </a:cubicBezTo>
                  <a:cubicBezTo>
                    <a:pt x="260" y="753"/>
                    <a:pt x="260" y="751"/>
                    <a:pt x="259" y="749"/>
                  </a:cubicBezTo>
                  <a:cubicBezTo>
                    <a:pt x="258" y="747"/>
                    <a:pt x="257" y="746"/>
                    <a:pt x="257" y="743"/>
                  </a:cubicBezTo>
                  <a:cubicBezTo>
                    <a:pt x="256" y="741"/>
                    <a:pt x="256" y="739"/>
                    <a:pt x="255" y="738"/>
                  </a:cubicBezTo>
                  <a:cubicBezTo>
                    <a:pt x="254" y="736"/>
                    <a:pt x="254" y="736"/>
                    <a:pt x="253" y="733"/>
                  </a:cubicBezTo>
                  <a:cubicBezTo>
                    <a:pt x="252" y="730"/>
                    <a:pt x="250" y="726"/>
                    <a:pt x="248" y="723"/>
                  </a:cubicBezTo>
                  <a:cubicBezTo>
                    <a:pt x="245" y="720"/>
                    <a:pt x="244" y="718"/>
                    <a:pt x="243" y="718"/>
                  </a:cubicBezTo>
                  <a:cubicBezTo>
                    <a:pt x="242" y="717"/>
                    <a:pt x="242" y="717"/>
                    <a:pt x="242" y="717"/>
                  </a:cubicBezTo>
                  <a:cubicBezTo>
                    <a:pt x="242" y="717"/>
                    <a:pt x="242" y="716"/>
                    <a:pt x="241" y="713"/>
                  </a:cubicBezTo>
                  <a:cubicBezTo>
                    <a:pt x="240" y="709"/>
                    <a:pt x="239" y="706"/>
                    <a:pt x="238" y="703"/>
                  </a:cubicBezTo>
                  <a:cubicBezTo>
                    <a:pt x="237" y="700"/>
                    <a:pt x="236" y="698"/>
                    <a:pt x="236" y="698"/>
                  </a:cubicBezTo>
                  <a:cubicBezTo>
                    <a:pt x="236" y="698"/>
                    <a:pt x="236" y="696"/>
                    <a:pt x="236" y="693"/>
                  </a:cubicBezTo>
                  <a:cubicBezTo>
                    <a:pt x="236" y="690"/>
                    <a:pt x="235" y="687"/>
                    <a:pt x="234" y="685"/>
                  </a:cubicBezTo>
                  <a:cubicBezTo>
                    <a:pt x="233" y="683"/>
                    <a:pt x="232" y="682"/>
                    <a:pt x="230" y="680"/>
                  </a:cubicBezTo>
                  <a:cubicBezTo>
                    <a:pt x="228" y="678"/>
                    <a:pt x="226" y="678"/>
                    <a:pt x="224" y="676"/>
                  </a:cubicBezTo>
                  <a:cubicBezTo>
                    <a:pt x="223" y="675"/>
                    <a:pt x="222" y="675"/>
                    <a:pt x="222" y="674"/>
                  </a:cubicBezTo>
                  <a:cubicBezTo>
                    <a:pt x="221" y="673"/>
                    <a:pt x="220" y="671"/>
                    <a:pt x="219" y="669"/>
                  </a:cubicBezTo>
                  <a:cubicBezTo>
                    <a:pt x="219" y="668"/>
                    <a:pt x="218" y="666"/>
                    <a:pt x="217" y="665"/>
                  </a:cubicBezTo>
                  <a:cubicBezTo>
                    <a:pt x="217" y="664"/>
                    <a:pt x="217" y="663"/>
                    <a:pt x="217" y="663"/>
                  </a:cubicBezTo>
                  <a:cubicBezTo>
                    <a:pt x="217" y="663"/>
                    <a:pt x="219" y="662"/>
                    <a:pt x="221" y="661"/>
                  </a:cubicBezTo>
                  <a:cubicBezTo>
                    <a:pt x="223" y="660"/>
                    <a:pt x="224" y="658"/>
                    <a:pt x="226" y="657"/>
                  </a:cubicBezTo>
                  <a:cubicBezTo>
                    <a:pt x="228" y="655"/>
                    <a:pt x="229" y="654"/>
                    <a:pt x="231" y="651"/>
                  </a:cubicBezTo>
                  <a:cubicBezTo>
                    <a:pt x="231" y="650"/>
                    <a:pt x="232" y="649"/>
                    <a:pt x="232" y="648"/>
                  </a:cubicBezTo>
                  <a:cubicBezTo>
                    <a:pt x="234" y="646"/>
                    <a:pt x="236" y="643"/>
                    <a:pt x="237" y="641"/>
                  </a:cubicBezTo>
                  <a:cubicBezTo>
                    <a:pt x="239" y="638"/>
                    <a:pt x="240" y="636"/>
                    <a:pt x="242" y="633"/>
                  </a:cubicBezTo>
                  <a:cubicBezTo>
                    <a:pt x="244" y="630"/>
                    <a:pt x="247" y="626"/>
                    <a:pt x="250" y="622"/>
                  </a:cubicBezTo>
                  <a:cubicBezTo>
                    <a:pt x="252" y="620"/>
                    <a:pt x="254" y="616"/>
                    <a:pt x="256" y="613"/>
                  </a:cubicBezTo>
                  <a:cubicBezTo>
                    <a:pt x="258" y="611"/>
                    <a:pt x="260" y="609"/>
                    <a:pt x="261" y="607"/>
                  </a:cubicBezTo>
                  <a:cubicBezTo>
                    <a:pt x="263" y="604"/>
                    <a:pt x="266" y="599"/>
                    <a:pt x="269" y="595"/>
                  </a:cubicBezTo>
                  <a:cubicBezTo>
                    <a:pt x="271" y="593"/>
                    <a:pt x="273" y="591"/>
                    <a:pt x="274" y="589"/>
                  </a:cubicBezTo>
                  <a:cubicBezTo>
                    <a:pt x="276" y="587"/>
                    <a:pt x="277" y="585"/>
                    <a:pt x="279" y="583"/>
                  </a:cubicBezTo>
                  <a:cubicBezTo>
                    <a:pt x="280" y="581"/>
                    <a:pt x="282" y="579"/>
                    <a:pt x="284" y="577"/>
                  </a:cubicBezTo>
                  <a:cubicBezTo>
                    <a:pt x="286" y="575"/>
                    <a:pt x="288" y="573"/>
                    <a:pt x="290" y="571"/>
                  </a:cubicBezTo>
                  <a:cubicBezTo>
                    <a:pt x="292" y="569"/>
                    <a:pt x="293" y="567"/>
                    <a:pt x="295" y="566"/>
                  </a:cubicBezTo>
                  <a:cubicBezTo>
                    <a:pt x="298" y="563"/>
                    <a:pt x="301" y="560"/>
                    <a:pt x="303" y="557"/>
                  </a:cubicBezTo>
                  <a:cubicBezTo>
                    <a:pt x="306" y="554"/>
                    <a:pt x="307" y="553"/>
                    <a:pt x="309" y="551"/>
                  </a:cubicBezTo>
                  <a:cubicBezTo>
                    <a:pt x="311" y="549"/>
                    <a:pt x="311" y="549"/>
                    <a:pt x="312" y="549"/>
                  </a:cubicBezTo>
                  <a:cubicBezTo>
                    <a:pt x="313" y="549"/>
                    <a:pt x="314" y="548"/>
                    <a:pt x="314" y="548"/>
                  </a:cubicBezTo>
                  <a:cubicBezTo>
                    <a:pt x="314" y="548"/>
                    <a:pt x="315" y="549"/>
                    <a:pt x="315" y="550"/>
                  </a:cubicBezTo>
                  <a:cubicBezTo>
                    <a:pt x="315" y="551"/>
                    <a:pt x="315" y="552"/>
                    <a:pt x="315" y="552"/>
                  </a:cubicBezTo>
                  <a:cubicBezTo>
                    <a:pt x="314" y="553"/>
                    <a:pt x="314" y="554"/>
                    <a:pt x="314" y="555"/>
                  </a:cubicBezTo>
                  <a:cubicBezTo>
                    <a:pt x="314" y="555"/>
                    <a:pt x="314" y="556"/>
                    <a:pt x="313" y="556"/>
                  </a:cubicBezTo>
                  <a:cubicBezTo>
                    <a:pt x="313" y="557"/>
                    <a:pt x="312" y="559"/>
                    <a:pt x="311" y="562"/>
                  </a:cubicBezTo>
                  <a:cubicBezTo>
                    <a:pt x="310" y="564"/>
                    <a:pt x="310" y="565"/>
                    <a:pt x="310" y="565"/>
                  </a:cubicBezTo>
                  <a:cubicBezTo>
                    <a:pt x="309" y="565"/>
                    <a:pt x="309" y="566"/>
                    <a:pt x="310" y="567"/>
                  </a:cubicBezTo>
                  <a:cubicBezTo>
                    <a:pt x="311" y="568"/>
                    <a:pt x="311" y="568"/>
                    <a:pt x="311" y="570"/>
                  </a:cubicBezTo>
                  <a:cubicBezTo>
                    <a:pt x="311" y="572"/>
                    <a:pt x="311" y="573"/>
                    <a:pt x="311" y="574"/>
                  </a:cubicBezTo>
                  <a:cubicBezTo>
                    <a:pt x="311" y="574"/>
                    <a:pt x="310" y="575"/>
                    <a:pt x="310" y="577"/>
                  </a:cubicBezTo>
                  <a:cubicBezTo>
                    <a:pt x="309" y="579"/>
                    <a:pt x="310" y="581"/>
                    <a:pt x="311" y="582"/>
                  </a:cubicBezTo>
                  <a:cubicBezTo>
                    <a:pt x="312" y="584"/>
                    <a:pt x="313" y="585"/>
                    <a:pt x="313" y="586"/>
                  </a:cubicBezTo>
                  <a:cubicBezTo>
                    <a:pt x="313" y="586"/>
                    <a:pt x="312" y="587"/>
                    <a:pt x="312" y="587"/>
                  </a:cubicBezTo>
                  <a:cubicBezTo>
                    <a:pt x="311" y="588"/>
                    <a:pt x="309" y="591"/>
                    <a:pt x="310" y="594"/>
                  </a:cubicBezTo>
                  <a:cubicBezTo>
                    <a:pt x="310" y="597"/>
                    <a:pt x="311" y="597"/>
                    <a:pt x="311" y="599"/>
                  </a:cubicBezTo>
                  <a:cubicBezTo>
                    <a:pt x="311" y="600"/>
                    <a:pt x="310" y="600"/>
                    <a:pt x="310" y="602"/>
                  </a:cubicBezTo>
                  <a:cubicBezTo>
                    <a:pt x="310" y="603"/>
                    <a:pt x="309" y="606"/>
                    <a:pt x="310" y="608"/>
                  </a:cubicBezTo>
                  <a:cubicBezTo>
                    <a:pt x="310" y="610"/>
                    <a:pt x="311" y="610"/>
                    <a:pt x="310" y="613"/>
                  </a:cubicBezTo>
                  <a:cubicBezTo>
                    <a:pt x="310" y="615"/>
                    <a:pt x="310" y="617"/>
                    <a:pt x="310" y="618"/>
                  </a:cubicBezTo>
                  <a:cubicBezTo>
                    <a:pt x="310" y="620"/>
                    <a:pt x="310" y="620"/>
                    <a:pt x="310" y="620"/>
                  </a:cubicBezTo>
                  <a:cubicBezTo>
                    <a:pt x="310" y="620"/>
                    <a:pt x="308" y="622"/>
                    <a:pt x="307" y="623"/>
                  </a:cubicBezTo>
                  <a:cubicBezTo>
                    <a:pt x="307" y="624"/>
                    <a:pt x="306" y="624"/>
                    <a:pt x="305" y="625"/>
                  </a:cubicBezTo>
                  <a:cubicBezTo>
                    <a:pt x="304" y="626"/>
                    <a:pt x="301" y="629"/>
                    <a:pt x="301" y="632"/>
                  </a:cubicBezTo>
                  <a:cubicBezTo>
                    <a:pt x="301" y="636"/>
                    <a:pt x="302" y="638"/>
                    <a:pt x="303" y="642"/>
                  </a:cubicBezTo>
                  <a:cubicBezTo>
                    <a:pt x="305" y="645"/>
                    <a:pt x="307" y="648"/>
                    <a:pt x="309" y="650"/>
                  </a:cubicBezTo>
                  <a:cubicBezTo>
                    <a:pt x="311" y="652"/>
                    <a:pt x="313" y="654"/>
                    <a:pt x="314" y="655"/>
                  </a:cubicBezTo>
                  <a:cubicBezTo>
                    <a:pt x="315" y="656"/>
                    <a:pt x="315" y="656"/>
                    <a:pt x="315" y="656"/>
                  </a:cubicBezTo>
                  <a:cubicBezTo>
                    <a:pt x="315" y="656"/>
                    <a:pt x="315" y="660"/>
                    <a:pt x="317" y="666"/>
                  </a:cubicBezTo>
                  <a:cubicBezTo>
                    <a:pt x="319" y="672"/>
                    <a:pt x="320" y="677"/>
                    <a:pt x="322" y="682"/>
                  </a:cubicBezTo>
                  <a:cubicBezTo>
                    <a:pt x="323" y="687"/>
                    <a:pt x="323" y="687"/>
                    <a:pt x="324" y="690"/>
                  </a:cubicBezTo>
                  <a:cubicBezTo>
                    <a:pt x="325" y="693"/>
                    <a:pt x="326" y="694"/>
                    <a:pt x="326" y="694"/>
                  </a:cubicBezTo>
                  <a:cubicBezTo>
                    <a:pt x="326" y="694"/>
                    <a:pt x="326" y="700"/>
                    <a:pt x="327" y="706"/>
                  </a:cubicBezTo>
                  <a:cubicBezTo>
                    <a:pt x="327" y="709"/>
                    <a:pt x="327" y="712"/>
                    <a:pt x="328" y="714"/>
                  </a:cubicBezTo>
                  <a:cubicBezTo>
                    <a:pt x="328" y="717"/>
                    <a:pt x="328" y="719"/>
                    <a:pt x="329" y="721"/>
                  </a:cubicBezTo>
                  <a:cubicBezTo>
                    <a:pt x="329" y="723"/>
                    <a:pt x="329" y="724"/>
                    <a:pt x="329" y="726"/>
                  </a:cubicBezTo>
                  <a:cubicBezTo>
                    <a:pt x="330" y="727"/>
                    <a:pt x="330" y="728"/>
                    <a:pt x="330" y="729"/>
                  </a:cubicBezTo>
                  <a:cubicBezTo>
                    <a:pt x="331" y="732"/>
                    <a:pt x="332" y="734"/>
                    <a:pt x="333" y="737"/>
                  </a:cubicBezTo>
                  <a:cubicBezTo>
                    <a:pt x="334" y="740"/>
                    <a:pt x="334" y="742"/>
                    <a:pt x="335" y="744"/>
                  </a:cubicBezTo>
                  <a:cubicBezTo>
                    <a:pt x="336" y="747"/>
                    <a:pt x="337" y="749"/>
                    <a:pt x="339" y="752"/>
                  </a:cubicBezTo>
                  <a:cubicBezTo>
                    <a:pt x="342" y="755"/>
                    <a:pt x="343" y="757"/>
                    <a:pt x="343" y="757"/>
                  </a:cubicBezTo>
                  <a:cubicBezTo>
                    <a:pt x="343" y="757"/>
                    <a:pt x="343" y="763"/>
                    <a:pt x="343" y="769"/>
                  </a:cubicBezTo>
                  <a:cubicBezTo>
                    <a:pt x="344" y="774"/>
                    <a:pt x="344" y="782"/>
                    <a:pt x="345" y="789"/>
                  </a:cubicBezTo>
                  <a:cubicBezTo>
                    <a:pt x="346" y="796"/>
                    <a:pt x="346" y="796"/>
                    <a:pt x="347" y="800"/>
                  </a:cubicBezTo>
                  <a:cubicBezTo>
                    <a:pt x="348" y="803"/>
                    <a:pt x="348" y="804"/>
                    <a:pt x="348" y="806"/>
                  </a:cubicBezTo>
                  <a:cubicBezTo>
                    <a:pt x="348" y="808"/>
                    <a:pt x="349" y="809"/>
                    <a:pt x="349" y="810"/>
                  </a:cubicBezTo>
                  <a:cubicBezTo>
                    <a:pt x="349" y="811"/>
                    <a:pt x="349" y="812"/>
                    <a:pt x="349" y="813"/>
                  </a:cubicBezTo>
                  <a:cubicBezTo>
                    <a:pt x="349" y="814"/>
                    <a:pt x="350" y="816"/>
                    <a:pt x="350" y="819"/>
                  </a:cubicBezTo>
                  <a:cubicBezTo>
                    <a:pt x="351" y="822"/>
                    <a:pt x="352" y="826"/>
                    <a:pt x="352" y="829"/>
                  </a:cubicBezTo>
                  <a:cubicBezTo>
                    <a:pt x="353" y="832"/>
                    <a:pt x="353" y="834"/>
                    <a:pt x="354" y="836"/>
                  </a:cubicBezTo>
                  <a:cubicBezTo>
                    <a:pt x="354" y="838"/>
                    <a:pt x="355" y="839"/>
                    <a:pt x="355" y="841"/>
                  </a:cubicBezTo>
                  <a:cubicBezTo>
                    <a:pt x="355" y="843"/>
                    <a:pt x="355" y="844"/>
                    <a:pt x="356" y="845"/>
                  </a:cubicBezTo>
                  <a:cubicBezTo>
                    <a:pt x="356" y="845"/>
                    <a:pt x="356" y="846"/>
                    <a:pt x="356" y="847"/>
                  </a:cubicBezTo>
                  <a:cubicBezTo>
                    <a:pt x="356" y="848"/>
                    <a:pt x="356" y="849"/>
                    <a:pt x="356" y="850"/>
                  </a:cubicBezTo>
                  <a:cubicBezTo>
                    <a:pt x="357" y="851"/>
                    <a:pt x="357" y="851"/>
                    <a:pt x="357" y="851"/>
                  </a:cubicBezTo>
                  <a:cubicBezTo>
                    <a:pt x="357" y="851"/>
                    <a:pt x="356" y="854"/>
                    <a:pt x="356" y="855"/>
                  </a:cubicBezTo>
                  <a:cubicBezTo>
                    <a:pt x="355" y="856"/>
                    <a:pt x="355" y="858"/>
                    <a:pt x="354" y="860"/>
                  </a:cubicBezTo>
                  <a:cubicBezTo>
                    <a:pt x="354" y="861"/>
                    <a:pt x="353" y="861"/>
                    <a:pt x="352" y="863"/>
                  </a:cubicBezTo>
                  <a:cubicBezTo>
                    <a:pt x="352" y="865"/>
                    <a:pt x="352" y="865"/>
                    <a:pt x="351" y="867"/>
                  </a:cubicBezTo>
                  <a:cubicBezTo>
                    <a:pt x="350" y="868"/>
                    <a:pt x="347" y="871"/>
                    <a:pt x="345" y="875"/>
                  </a:cubicBezTo>
                  <a:cubicBezTo>
                    <a:pt x="343" y="879"/>
                    <a:pt x="343" y="881"/>
                    <a:pt x="343" y="884"/>
                  </a:cubicBezTo>
                  <a:cubicBezTo>
                    <a:pt x="343" y="887"/>
                    <a:pt x="345" y="889"/>
                    <a:pt x="345" y="889"/>
                  </a:cubicBezTo>
                  <a:cubicBezTo>
                    <a:pt x="345" y="889"/>
                    <a:pt x="344" y="891"/>
                    <a:pt x="344" y="893"/>
                  </a:cubicBezTo>
                  <a:cubicBezTo>
                    <a:pt x="344" y="895"/>
                    <a:pt x="344" y="896"/>
                    <a:pt x="344" y="897"/>
                  </a:cubicBezTo>
                  <a:cubicBezTo>
                    <a:pt x="344" y="898"/>
                    <a:pt x="345" y="901"/>
                    <a:pt x="348" y="901"/>
                  </a:cubicBezTo>
                  <a:cubicBezTo>
                    <a:pt x="352" y="902"/>
                    <a:pt x="367" y="902"/>
                    <a:pt x="376" y="903"/>
                  </a:cubicBezTo>
                  <a:cubicBezTo>
                    <a:pt x="385" y="903"/>
                    <a:pt x="390" y="903"/>
                    <a:pt x="397" y="901"/>
                  </a:cubicBezTo>
                  <a:cubicBezTo>
                    <a:pt x="404" y="899"/>
                    <a:pt x="409" y="897"/>
                    <a:pt x="410" y="895"/>
                  </a:cubicBezTo>
                  <a:cubicBezTo>
                    <a:pt x="412" y="894"/>
                    <a:pt x="412" y="893"/>
                    <a:pt x="412" y="891"/>
                  </a:cubicBezTo>
                  <a:cubicBezTo>
                    <a:pt x="412" y="889"/>
                    <a:pt x="413" y="888"/>
                    <a:pt x="413" y="886"/>
                  </a:cubicBezTo>
                  <a:cubicBezTo>
                    <a:pt x="413" y="885"/>
                    <a:pt x="413" y="883"/>
                    <a:pt x="413" y="882"/>
                  </a:cubicBezTo>
                  <a:cubicBezTo>
                    <a:pt x="412" y="881"/>
                    <a:pt x="412" y="881"/>
                    <a:pt x="412" y="881"/>
                  </a:cubicBezTo>
                  <a:cubicBezTo>
                    <a:pt x="412" y="881"/>
                    <a:pt x="413" y="880"/>
                    <a:pt x="413" y="877"/>
                  </a:cubicBezTo>
                  <a:cubicBezTo>
                    <a:pt x="414" y="874"/>
                    <a:pt x="414" y="870"/>
                    <a:pt x="414" y="867"/>
                  </a:cubicBezTo>
                  <a:cubicBezTo>
                    <a:pt x="414" y="864"/>
                    <a:pt x="414" y="863"/>
                    <a:pt x="414" y="862"/>
                  </a:cubicBezTo>
                  <a:cubicBezTo>
                    <a:pt x="413" y="861"/>
                    <a:pt x="413" y="860"/>
                    <a:pt x="413" y="860"/>
                  </a:cubicBezTo>
                  <a:cubicBezTo>
                    <a:pt x="413" y="860"/>
                    <a:pt x="414" y="858"/>
                    <a:pt x="413" y="853"/>
                  </a:cubicBezTo>
                  <a:cubicBezTo>
                    <a:pt x="413" y="849"/>
                    <a:pt x="413" y="847"/>
                    <a:pt x="412" y="843"/>
                  </a:cubicBezTo>
                  <a:cubicBezTo>
                    <a:pt x="410" y="840"/>
                    <a:pt x="410" y="839"/>
                    <a:pt x="410" y="836"/>
                  </a:cubicBezTo>
                  <a:cubicBezTo>
                    <a:pt x="410" y="833"/>
                    <a:pt x="410" y="832"/>
                    <a:pt x="408" y="830"/>
                  </a:cubicBezTo>
                  <a:cubicBezTo>
                    <a:pt x="407" y="827"/>
                    <a:pt x="404" y="825"/>
                    <a:pt x="404" y="825"/>
                  </a:cubicBezTo>
                  <a:cubicBezTo>
                    <a:pt x="404" y="825"/>
                    <a:pt x="404" y="823"/>
                    <a:pt x="404" y="821"/>
                  </a:cubicBezTo>
                  <a:cubicBezTo>
                    <a:pt x="405" y="818"/>
                    <a:pt x="405" y="816"/>
                    <a:pt x="406" y="813"/>
                  </a:cubicBezTo>
                  <a:cubicBezTo>
                    <a:pt x="406" y="809"/>
                    <a:pt x="407" y="808"/>
                    <a:pt x="406" y="804"/>
                  </a:cubicBezTo>
                  <a:cubicBezTo>
                    <a:pt x="406" y="801"/>
                    <a:pt x="406" y="799"/>
                    <a:pt x="405" y="797"/>
                  </a:cubicBezTo>
                  <a:cubicBezTo>
                    <a:pt x="404" y="795"/>
                    <a:pt x="402" y="794"/>
                    <a:pt x="402" y="793"/>
                  </a:cubicBezTo>
                  <a:cubicBezTo>
                    <a:pt x="401" y="792"/>
                    <a:pt x="400" y="792"/>
                    <a:pt x="400" y="792"/>
                  </a:cubicBezTo>
                  <a:cubicBezTo>
                    <a:pt x="400" y="792"/>
                    <a:pt x="400" y="791"/>
                    <a:pt x="401" y="789"/>
                  </a:cubicBezTo>
                  <a:cubicBezTo>
                    <a:pt x="401" y="787"/>
                    <a:pt x="401" y="784"/>
                    <a:pt x="402" y="781"/>
                  </a:cubicBezTo>
                  <a:cubicBezTo>
                    <a:pt x="402" y="779"/>
                    <a:pt x="403" y="777"/>
                    <a:pt x="402" y="772"/>
                  </a:cubicBezTo>
                  <a:cubicBezTo>
                    <a:pt x="402" y="768"/>
                    <a:pt x="402" y="765"/>
                    <a:pt x="402" y="764"/>
                  </a:cubicBezTo>
                  <a:cubicBezTo>
                    <a:pt x="403" y="763"/>
                    <a:pt x="403" y="763"/>
                    <a:pt x="405" y="761"/>
                  </a:cubicBezTo>
                  <a:cubicBezTo>
                    <a:pt x="407" y="760"/>
                    <a:pt x="408" y="759"/>
                    <a:pt x="408" y="757"/>
                  </a:cubicBezTo>
                  <a:cubicBezTo>
                    <a:pt x="407" y="756"/>
                    <a:pt x="407" y="754"/>
                    <a:pt x="406" y="752"/>
                  </a:cubicBezTo>
                  <a:cubicBezTo>
                    <a:pt x="405" y="749"/>
                    <a:pt x="403" y="747"/>
                    <a:pt x="403" y="747"/>
                  </a:cubicBezTo>
                  <a:cubicBezTo>
                    <a:pt x="403" y="747"/>
                    <a:pt x="404" y="745"/>
                    <a:pt x="404" y="743"/>
                  </a:cubicBezTo>
                  <a:cubicBezTo>
                    <a:pt x="405" y="741"/>
                    <a:pt x="405" y="738"/>
                    <a:pt x="405" y="734"/>
                  </a:cubicBezTo>
                  <a:cubicBezTo>
                    <a:pt x="405" y="731"/>
                    <a:pt x="405" y="729"/>
                    <a:pt x="405" y="725"/>
                  </a:cubicBezTo>
                  <a:cubicBezTo>
                    <a:pt x="405" y="722"/>
                    <a:pt x="405" y="718"/>
                    <a:pt x="405" y="712"/>
                  </a:cubicBezTo>
                  <a:cubicBezTo>
                    <a:pt x="404" y="706"/>
                    <a:pt x="404" y="704"/>
                    <a:pt x="404" y="700"/>
                  </a:cubicBezTo>
                  <a:cubicBezTo>
                    <a:pt x="404" y="696"/>
                    <a:pt x="404" y="692"/>
                    <a:pt x="403" y="688"/>
                  </a:cubicBezTo>
                  <a:cubicBezTo>
                    <a:pt x="402" y="684"/>
                    <a:pt x="401" y="682"/>
                    <a:pt x="401" y="682"/>
                  </a:cubicBezTo>
                  <a:cubicBezTo>
                    <a:pt x="401" y="682"/>
                    <a:pt x="401" y="679"/>
                    <a:pt x="401" y="676"/>
                  </a:cubicBezTo>
                  <a:cubicBezTo>
                    <a:pt x="402" y="673"/>
                    <a:pt x="402" y="670"/>
                    <a:pt x="402" y="665"/>
                  </a:cubicBezTo>
                  <a:cubicBezTo>
                    <a:pt x="402" y="661"/>
                    <a:pt x="402" y="660"/>
                    <a:pt x="402" y="657"/>
                  </a:cubicBezTo>
                  <a:cubicBezTo>
                    <a:pt x="401" y="655"/>
                    <a:pt x="401" y="653"/>
                    <a:pt x="401" y="651"/>
                  </a:cubicBezTo>
                  <a:cubicBezTo>
                    <a:pt x="401" y="649"/>
                    <a:pt x="401" y="649"/>
                    <a:pt x="401" y="647"/>
                  </a:cubicBezTo>
                  <a:cubicBezTo>
                    <a:pt x="401" y="646"/>
                    <a:pt x="402" y="644"/>
                    <a:pt x="401" y="643"/>
                  </a:cubicBezTo>
                  <a:cubicBezTo>
                    <a:pt x="400" y="641"/>
                    <a:pt x="398" y="639"/>
                    <a:pt x="397" y="638"/>
                  </a:cubicBezTo>
                  <a:cubicBezTo>
                    <a:pt x="396" y="636"/>
                    <a:pt x="396" y="636"/>
                    <a:pt x="394" y="635"/>
                  </a:cubicBezTo>
                  <a:cubicBezTo>
                    <a:pt x="392" y="633"/>
                    <a:pt x="391" y="634"/>
                    <a:pt x="390" y="634"/>
                  </a:cubicBezTo>
                  <a:cubicBezTo>
                    <a:pt x="388" y="634"/>
                    <a:pt x="387" y="634"/>
                    <a:pt x="386" y="634"/>
                  </a:cubicBezTo>
                  <a:cubicBezTo>
                    <a:pt x="385" y="635"/>
                    <a:pt x="385" y="635"/>
                    <a:pt x="385" y="635"/>
                  </a:cubicBezTo>
                  <a:cubicBezTo>
                    <a:pt x="385" y="635"/>
                    <a:pt x="384" y="633"/>
                    <a:pt x="383" y="631"/>
                  </a:cubicBezTo>
                  <a:cubicBezTo>
                    <a:pt x="382" y="629"/>
                    <a:pt x="381" y="628"/>
                    <a:pt x="381" y="627"/>
                  </a:cubicBezTo>
                  <a:cubicBezTo>
                    <a:pt x="381" y="626"/>
                    <a:pt x="382" y="625"/>
                    <a:pt x="381" y="624"/>
                  </a:cubicBezTo>
                  <a:cubicBezTo>
                    <a:pt x="380" y="623"/>
                    <a:pt x="380" y="622"/>
                    <a:pt x="380" y="621"/>
                  </a:cubicBezTo>
                  <a:cubicBezTo>
                    <a:pt x="380" y="620"/>
                    <a:pt x="381" y="618"/>
                    <a:pt x="381" y="618"/>
                  </a:cubicBezTo>
                  <a:cubicBezTo>
                    <a:pt x="382" y="617"/>
                    <a:pt x="382" y="617"/>
                    <a:pt x="383" y="615"/>
                  </a:cubicBezTo>
                  <a:cubicBezTo>
                    <a:pt x="383" y="614"/>
                    <a:pt x="382" y="613"/>
                    <a:pt x="382" y="612"/>
                  </a:cubicBezTo>
                  <a:cubicBezTo>
                    <a:pt x="383" y="611"/>
                    <a:pt x="383" y="611"/>
                    <a:pt x="383" y="610"/>
                  </a:cubicBezTo>
                  <a:cubicBezTo>
                    <a:pt x="383" y="609"/>
                    <a:pt x="383" y="608"/>
                    <a:pt x="384" y="608"/>
                  </a:cubicBezTo>
                  <a:cubicBezTo>
                    <a:pt x="384" y="607"/>
                    <a:pt x="384" y="605"/>
                    <a:pt x="385" y="604"/>
                  </a:cubicBezTo>
                  <a:cubicBezTo>
                    <a:pt x="385" y="603"/>
                    <a:pt x="386" y="602"/>
                    <a:pt x="386" y="602"/>
                  </a:cubicBezTo>
                  <a:cubicBezTo>
                    <a:pt x="386" y="602"/>
                    <a:pt x="387" y="601"/>
                    <a:pt x="387" y="600"/>
                  </a:cubicBezTo>
                  <a:cubicBezTo>
                    <a:pt x="387" y="598"/>
                    <a:pt x="387" y="598"/>
                    <a:pt x="388" y="597"/>
                  </a:cubicBezTo>
                  <a:cubicBezTo>
                    <a:pt x="388" y="595"/>
                    <a:pt x="389" y="593"/>
                    <a:pt x="390" y="592"/>
                  </a:cubicBezTo>
                  <a:cubicBezTo>
                    <a:pt x="390" y="591"/>
                    <a:pt x="391" y="589"/>
                    <a:pt x="392" y="588"/>
                  </a:cubicBezTo>
                  <a:cubicBezTo>
                    <a:pt x="392" y="587"/>
                    <a:pt x="393" y="585"/>
                    <a:pt x="395" y="583"/>
                  </a:cubicBezTo>
                  <a:cubicBezTo>
                    <a:pt x="397" y="581"/>
                    <a:pt x="397" y="580"/>
                    <a:pt x="397" y="578"/>
                  </a:cubicBezTo>
                  <a:cubicBezTo>
                    <a:pt x="397" y="577"/>
                    <a:pt x="397" y="576"/>
                    <a:pt x="397" y="576"/>
                  </a:cubicBezTo>
                  <a:cubicBezTo>
                    <a:pt x="397" y="575"/>
                    <a:pt x="398" y="574"/>
                    <a:pt x="398" y="573"/>
                  </a:cubicBezTo>
                  <a:cubicBezTo>
                    <a:pt x="399" y="571"/>
                    <a:pt x="400" y="567"/>
                    <a:pt x="402" y="563"/>
                  </a:cubicBezTo>
                  <a:cubicBezTo>
                    <a:pt x="403" y="559"/>
                    <a:pt x="403" y="557"/>
                    <a:pt x="404" y="555"/>
                  </a:cubicBezTo>
                  <a:cubicBezTo>
                    <a:pt x="405" y="553"/>
                    <a:pt x="406" y="551"/>
                    <a:pt x="406" y="550"/>
                  </a:cubicBezTo>
                  <a:cubicBezTo>
                    <a:pt x="406" y="548"/>
                    <a:pt x="407" y="548"/>
                    <a:pt x="407" y="547"/>
                  </a:cubicBezTo>
                  <a:cubicBezTo>
                    <a:pt x="407" y="546"/>
                    <a:pt x="408" y="545"/>
                    <a:pt x="409" y="543"/>
                  </a:cubicBezTo>
                  <a:cubicBezTo>
                    <a:pt x="409" y="541"/>
                    <a:pt x="409" y="540"/>
                    <a:pt x="410" y="538"/>
                  </a:cubicBezTo>
                  <a:cubicBezTo>
                    <a:pt x="411" y="537"/>
                    <a:pt x="412" y="535"/>
                    <a:pt x="413" y="534"/>
                  </a:cubicBezTo>
                  <a:cubicBezTo>
                    <a:pt x="414" y="533"/>
                    <a:pt x="415" y="532"/>
                    <a:pt x="415" y="530"/>
                  </a:cubicBezTo>
                  <a:cubicBezTo>
                    <a:pt x="415" y="529"/>
                    <a:pt x="415" y="528"/>
                    <a:pt x="414" y="527"/>
                  </a:cubicBezTo>
                  <a:cubicBezTo>
                    <a:pt x="414" y="526"/>
                    <a:pt x="413" y="525"/>
                    <a:pt x="413" y="524"/>
                  </a:cubicBezTo>
                  <a:cubicBezTo>
                    <a:pt x="414" y="523"/>
                    <a:pt x="414" y="522"/>
                    <a:pt x="415" y="521"/>
                  </a:cubicBezTo>
                  <a:cubicBezTo>
                    <a:pt x="415" y="520"/>
                    <a:pt x="416" y="520"/>
                    <a:pt x="416" y="520"/>
                  </a:cubicBezTo>
                  <a:cubicBezTo>
                    <a:pt x="417" y="520"/>
                    <a:pt x="418" y="520"/>
                    <a:pt x="419" y="518"/>
                  </a:cubicBezTo>
                  <a:cubicBezTo>
                    <a:pt x="421" y="516"/>
                    <a:pt x="421" y="515"/>
                    <a:pt x="421" y="512"/>
                  </a:cubicBezTo>
                  <a:cubicBezTo>
                    <a:pt x="422" y="509"/>
                    <a:pt x="422" y="507"/>
                    <a:pt x="423" y="505"/>
                  </a:cubicBezTo>
                  <a:cubicBezTo>
                    <a:pt x="423" y="503"/>
                    <a:pt x="423" y="501"/>
                    <a:pt x="423" y="499"/>
                  </a:cubicBezTo>
                  <a:cubicBezTo>
                    <a:pt x="423" y="496"/>
                    <a:pt x="423" y="496"/>
                    <a:pt x="423" y="493"/>
                  </a:cubicBezTo>
                  <a:cubicBezTo>
                    <a:pt x="423" y="490"/>
                    <a:pt x="423" y="487"/>
                    <a:pt x="422" y="485"/>
                  </a:cubicBezTo>
                  <a:cubicBezTo>
                    <a:pt x="422" y="483"/>
                    <a:pt x="422" y="481"/>
                    <a:pt x="422" y="478"/>
                  </a:cubicBezTo>
                  <a:cubicBezTo>
                    <a:pt x="422" y="476"/>
                    <a:pt x="422" y="474"/>
                    <a:pt x="422" y="472"/>
                  </a:cubicBezTo>
                  <a:cubicBezTo>
                    <a:pt x="421" y="470"/>
                    <a:pt x="420" y="469"/>
                    <a:pt x="420" y="467"/>
                  </a:cubicBezTo>
                  <a:cubicBezTo>
                    <a:pt x="420" y="466"/>
                    <a:pt x="420" y="464"/>
                    <a:pt x="420" y="463"/>
                  </a:cubicBezTo>
                  <a:cubicBezTo>
                    <a:pt x="420" y="461"/>
                    <a:pt x="420" y="460"/>
                    <a:pt x="420" y="458"/>
                  </a:cubicBezTo>
                  <a:cubicBezTo>
                    <a:pt x="421" y="455"/>
                    <a:pt x="421" y="453"/>
                    <a:pt x="422" y="449"/>
                  </a:cubicBezTo>
                  <a:cubicBezTo>
                    <a:pt x="423" y="446"/>
                    <a:pt x="423" y="444"/>
                    <a:pt x="423" y="442"/>
                  </a:cubicBezTo>
                  <a:cubicBezTo>
                    <a:pt x="424" y="441"/>
                    <a:pt x="425" y="438"/>
                    <a:pt x="425" y="433"/>
                  </a:cubicBezTo>
                  <a:cubicBezTo>
                    <a:pt x="424" y="429"/>
                    <a:pt x="423" y="425"/>
                    <a:pt x="422" y="422"/>
                  </a:cubicBezTo>
                  <a:cubicBezTo>
                    <a:pt x="420" y="418"/>
                    <a:pt x="419" y="414"/>
                    <a:pt x="417" y="411"/>
                  </a:cubicBezTo>
                  <a:cubicBezTo>
                    <a:pt x="415" y="407"/>
                    <a:pt x="413" y="404"/>
                    <a:pt x="412" y="401"/>
                  </a:cubicBezTo>
                  <a:cubicBezTo>
                    <a:pt x="410" y="397"/>
                    <a:pt x="409" y="394"/>
                    <a:pt x="407" y="391"/>
                  </a:cubicBezTo>
                  <a:cubicBezTo>
                    <a:pt x="405" y="388"/>
                    <a:pt x="404" y="386"/>
                    <a:pt x="403" y="384"/>
                  </a:cubicBezTo>
                  <a:cubicBezTo>
                    <a:pt x="402" y="382"/>
                    <a:pt x="400" y="378"/>
                    <a:pt x="399" y="376"/>
                  </a:cubicBezTo>
                  <a:cubicBezTo>
                    <a:pt x="398" y="375"/>
                    <a:pt x="396" y="372"/>
                    <a:pt x="395" y="371"/>
                  </a:cubicBezTo>
                  <a:cubicBezTo>
                    <a:pt x="393" y="369"/>
                    <a:pt x="391" y="365"/>
                    <a:pt x="390" y="362"/>
                  </a:cubicBezTo>
                  <a:cubicBezTo>
                    <a:pt x="389" y="359"/>
                    <a:pt x="387" y="355"/>
                    <a:pt x="386" y="352"/>
                  </a:cubicBezTo>
                  <a:cubicBezTo>
                    <a:pt x="386" y="350"/>
                    <a:pt x="386" y="349"/>
                    <a:pt x="385" y="346"/>
                  </a:cubicBezTo>
                  <a:cubicBezTo>
                    <a:pt x="385" y="343"/>
                    <a:pt x="385" y="341"/>
                    <a:pt x="384" y="337"/>
                  </a:cubicBezTo>
                  <a:cubicBezTo>
                    <a:pt x="384" y="333"/>
                    <a:pt x="384" y="332"/>
                    <a:pt x="382" y="328"/>
                  </a:cubicBezTo>
                  <a:cubicBezTo>
                    <a:pt x="382" y="326"/>
                    <a:pt x="381" y="325"/>
                    <a:pt x="381" y="324"/>
                  </a:cubicBezTo>
                  <a:cubicBezTo>
                    <a:pt x="380" y="321"/>
                    <a:pt x="379" y="319"/>
                    <a:pt x="379" y="318"/>
                  </a:cubicBezTo>
                  <a:cubicBezTo>
                    <a:pt x="379" y="317"/>
                    <a:pt x="379" y="317"/>
                    <a:pt x="379" y="317"/>
                  </a:cubicBezTo>
                  <a:cubicBezTo>
                    <a:pt x="379" y="317"/>
                    <a:pt x="379" y="316"/>
                    <a:pt x="380" y="315"/>
                  </a:cubicBezTo>
                  <a:cubicBezTo>
                    <a:pt x="381" y="313"/>
                    <a:pt x="381" y="312"/>
                    <a:pt x="383" y="310"/>
                  </a:cubicBezTo>
                  <a:cubicBezTo>
                    <a:pt x="384" y="308"/>
                    <a:pt x="385" y="306"/>
                    <a:pt x="386" y="302"/>
                  </a:cubicBezTo>
                  <a:cubicBezTo>
                    <a:pt x="387" y="299"/>
                    <a:pt x="387" y="299"/>
                    <a:pt x="387" y="298"/>
                  </a:cubicBezTo>
                  <a:cubicBezTo>
                    <a:pt x="387" y="296"/>
                    <a:pt x="387" y="295"/>
                    <a:pt x="387" y="295"/>
                  </a:cubicBezTo>
                  <a:cubicBezTo>
                    <a:pt x="387" y="295"/>
                    <a:pt x="388" y="295"/>
                    <a:pt x="389" y="294"/>
                  </a:cubicBezTo>
                  <a:cubicBezTo>
                    <a:pt x="390" y="293"/>
                    <a:pt x="390" y="292"/>
                    <a:pt x="391" y="291"/>
                  </a:cubicBezTo>
                  <a:cubicBezTo>
                    <a:pt x="393" y="290"/>
                    <a:pt x="394" y="289"/>
                    <a:pt x="394" y="289"/>
                  </a:cubicBezTo>
                  <a:cubicBezTo>
                    <a:pt x="394" y="289"/>
                    <a:pt x="395" y="290"/>
                    <a:pt x="398" y="291"/>
                  </a:cubicBezTo>
                  <a:cubicBezTo>
                    <a:pt x="400" y="292"/>
                    <a:pt x="401" y="293"/>
                    <a:pt x="402" y="294"/>
                  </a:cubicBezTo>
                  <a:cubicBezTo>
                    <a:pt x="403" y="294"/>
                    <a:pt x="405" y="296"/>
                    <a:pt x="407" y="297"/>
                  </a:cubicBezTo>
                  <a:cubicBezTo>
                    <a:pt x="409" y="298"/>
                    <a:pt x="412" y="299"/>
                    <a:pt x="414" y="299"/>
                  </a:cubicBezTo>
                  <a:cubicBezTo>
                    <a:pt x="417" y="300"/>
                    <a:pt x="418" y="301"/>
                    <a:pt x="421" y="303"/>
                  </a:cubicBezTo>
                  <a:cubicBezTo>
                    <a:pt x="423" y="304"/>
                    <a:pt x="426" y="305"/>
                    <a:pt x="427" y="305"/>
                  </a:cubicBezTo>
                  <a:cubicBezTo>
                    <a:pt x="428" y="306"/>
                    <a:pt x="430" y="308"/>
                    <a:pt x="433" y="309"/>
                  </a:cubicBezTo>
                  <a:cubicBezTo>
                    <a:pt x="435" y="310"/>
                    <a:pt x="438" y="311"/>
                    <a:pt x="442" y="311"/>
                  </a:cubicBezTo>
                  <a:cubicBezTo>
                    <a:pt x="446" y="312"/>
                    <a:pt x="448" y="312"/>
                    <a:pt x="451" y="313"/>
                  </a:cubicBezTo>
                  <a:cubicBezTo>
                    <a:pt x="453" y="313"/>
                    <a:pt x="455" y="313"/>
                    <a:pt x="457" y="313"/>
                  </a:cubicBezTo>
                  <a:cubicBezTo>
                    <a:pt x="460" y="313"/>
                    <a:pt x="461" y="314"/>
                    <a:pt x="462" y="314"/>
                  </a:cubicBezTo>
                  <a:cubicBezTo>
                    <a:pt x="464" y="314"/>
                    <a:pt x="467" y="314"/>
                    <a:pt x="469" y="313"/>
                  </a:cubicBezTo>
                  <a:cubicBezTo>
                    <a:pt x="471" y="312"/>
                    <a:pt x="472" y="310"/>
                    <a:pt x="472" y="309"/>
                  </a:cubicBezTo>
                  <a:cubicBezTo>
                    <a:pt x="473" y="308"/>
                    <a:pt x="473" y="307"/>
                    <a:pt x="473" y="307"/>
                  </a:cubicBezTo>
                  <a:cubicBezTo>
                    <a:pt x="473" y="307"/>
                    <a:pt x="475" y="305"/>
                    <a:pt x="476" y="304"/>
                  </a:cubicBezTo>
                  <a:cubicBezTo>
                    <a:pt x="477" y="303"/>
                    <a:pt x="478" y="302"/>
                    <a:pt x="479" y="301"/>
                  </a:cubicBezTo>
                  <a:cubicBezTo>
                    <a:pt x="479" y="301"/>
                    <a:pt x="481" y="299"/>
                    <a:pt x="483" y="297"/>
                  </a:cubicBezTo>
                  <a:cubicBezTo>
                    <a:pt x="484" y="295"/>
                    <a:pt x="484" y="294"/>
                    <a:pt x="485" y="292"/>
                  </a:cubicBezTo>
                  <a:cubicBezTo>
                    <a:pt x="486" y="290"/>
                    <a:pt x="488" y="289"/>
                    <a:pt x="488" y="285"/>
                  </a:cubicBezTo>
                  <a:cubicBezTo>
                    <a:pt x="488" y="282"/>
                    <a:pt x="487" y="278"/>
                    <a:pt x="486" y="276"/>
                  </a:cubicBezTo>
                  <a:cubicBezTo>
                    <a:pt x="486" y="274"/>
                    <a:pt x="486" y="272"/>
                    <a:pt x="486" y="272"/>
                  </a:cubicBezTo>
                  <a:cubicBezTo>
                    <a:pt x="486" y="272"/>
                    <a:pt x="486" y="271"/>
                    <a:pt x="487" y="270"/>
                  </a:cubicBezTo>
                  <a:cubicBezTo>
                    <a:pt x="488" y="269"/>
                    <a:pt x="489" y="268"/>
                    <a:pt x="489" y="266"/>
                  </a:cubicBezTo>
                  <a:cubicBezTo>
                    <a:pt x="490" y="265"/>
                    <a:pt x="490" y="264"/>
                    <a:pt x="490" y="263"/>
                  </a:cubicBezTo>
                  <a:cubicBezTo>
                    <a:pt x="491" y="262"/>
                    <a:pt x="491" y="261"/>
                    <a:pt x="491" y="259"/>
                  </a:cubicBezTo>
                  <a:cubicBezTo>
                    <a:pt x="492" y="258"/>
                    <a:pt x="492" y="256"/>
                    <a:pt x="492" y="254"/>
                  </a:cubicBezTo>
                  <a:cubicBezTo>
                    <a:pt x="492" y="252"/>
                    <a:pt x="492" y="250"/>
                    <a:pt x="493" y="248"/>
                  </a:cubicBezTo>
                  <a:cubicBezTo>
                    <a:pt x="493" y="243"/>
                    <a:pt x="493" y="241"/>
                    <a:pt x="492" y="240"/>
                  </a:cubicBezTo>
                  <a:cubicBezTo>
                    <a:pt x="492" y="238"/>
                    <a:pt x="492" y="237"/>
                    <a:pt x="492" y="237"/>
                  </a:cubicBezTo>
                  <a:cubicBezTo>
                    <a:pt x="492" y="237"/>
                    <a:pt x="493" y="236"/>
                    <a:pt x="493" y="234"/>
                  </a:cubicBezTo>
                  <a:cubicBezTo>
                    <a:pt x="493" y="232"/>
                    <a:pt x="494" y="230"/>
                    <a:pt x="494" y="228"/>
                  </a:cubicBezTo>
                  <a:cubicBezTo>
                    <a:pt x="495" y="225"/>
                    <a:pt x="495" y="222"/>
                    <a:pt x="496" y="219"/>
                  </a:cubicBezTo>
                  <a:cubicBezTo>
                    <a:pt x="496" y="216"/>
                    <a:pt x="497" y="212"/>
                    <a:pt x="497" y="207"/>
                  </a:cubicBezTo>
                  <a:cubicBezTo>
                    <a:pt x="497" y="201"/>
                    <a:pt x="497" y="201"/>
                    <a:pt x="497" y="198"/>
                  </a:cubicBezTo>
                  <a:cubicBezTo>
                    <a:pt x="497" y="195"/>
                    <a:pt x="498" y="194"/>
                    <a:pt x="498" y="191"/>
                  </a:cubicBezTo>
                  <a:cubicBezTo>
                    <a:pt x="499" y="189"/>
                    <a:pt x="499" y="186"/>
                    <a:pt x="500" y="182"/>
                  </a:cubicBezTo>
                  <a:cubicBezTo>
                    <a:pt x="501" y="179"/>
                    <a:pt x="501" y="176"/>
                    <a:pt x="502" y="174"/>
                  </a:cubicBezTo>
                  <a:cubicBezTo>
                    <a:pt x="502" y="173"/>
                    <a:pt x="502" y="172"/>
                    <a:pt x="502" y="171"/>
                  </a:cubicBezTo>
                  <a:close/>
                  <a:moveTo>
                    <a:pt x="43" y="171"/>
                  </a:moveTo>
                  <a:cubicBezTo>
                    <a:pt x="33" y="176"/>
                    <a:pt x="24" y="180"/>
                    <a:pt x="24" y="180"/>
                  </a:cubicBezTo>
                  <a:cubicBezTo>
                    <a:pt x="22" y="175"/>
                    <a:pt x="22" y="175"/>
                    <a:pt x="22" y="175"/>
                  </a:cubicBezTo>
                  <a:cubicBezTo>
                    <a:pt x="23" y="174"/>
                    <a:pt x="23" y="174"/>
                    <a:pt x="23" y="174"/>
                  </a:cubicBezTo>
                  <a:cubicBezTo>
                    <a:pt x="22" y="166"/>
                    <a:pt x="22" y="166"/>
                    <a:pt x="22" y="166"/>
                  </a:cubicBezTo>
                  <a:cubicBezTo>
                    <a:pt x="22" y="166"/>
                    <a:pt x="29" y="164"/>
                    <a:pt x="39" y="160"/>
                  </a:cubicBezTo>
                  <a:cubicBezTo>
                    <a:pt x="49" y="156"/>
                    <a:pt x="56" y="152"/>
                    <a:pt x="56" y="152"/>
                  </a:cubicBezTo>
                  <a:cubicBezTo>
                    <a:pt x="56" y="152"/>
                    <a:pt x="57" y="157"/>
                    <a:pt x="57" y="158"/>
                  </a:cubicBezTo>
                  <a:cubicBezTo>
                    <a:pt x="58" y="159"/>
                    <a:pt x="59" y="160"/>
                    <a:pt x="59" y="160"/>
                  </a:cubicBezTo>
                  <a:cubicBezTo>
                    <a:pt x="59" y="160"/>
                    <a:pt x="54" y="166"/>
                    <a:pt x="43" y="171"/>
                  </a:cubicBezTo>
                  <a:close/>
                  <a:moveTo>
                    <a:pt x="257" y="166"/>
                  </a:moveTo>
                  <a:cubicBezTo>
                    <a:pt x="256" y="168"/>
                    <a:pt x="256" y="169"/>
                    <a:pt x="256" y="169"/>
                  </a:cubicBezTo>
                  <a:cubicBezTo>
                    <a:pt x="256" y="169"/>
                    <a:pt x="252" y="172"/>
                    <a:pt x="251" y="175"/>
                  </a:cubicBezTo>
                  <a:cubicBezTo>
                    <a:pt x="249" y="178"/>
                    <a:pt x="245" y="185"/>
                    <a:pt x="244" y="192"/>
                  </a:cubicBezTo>
                  <a:cubicBezTo>
                    <a:pt x="242" y="199"/>
                    <a:pt x="241" y="214"/>
                    <a:pt x="240" y="223"/>
                  </a:cubicBezTo>
                  <a:cubicBezTo>
                    <a:pt x="239" y="209"/>
                    <a:pt x="238" y="206"/>
                    <a:pt x="239" y="197"/>
                  </a:cubicBezTo>
                  <a:cubicBezTo>
                    <a:pt x="240" y="187"/>
                    <a:pt x="242" y="176"/>
                    <a:pt x="244" y="172"/>
                  </a:cubicBezTo>
                  <a:cubicBezTo>
                    <a:pt x="244" y="172"/>
                    <a:pt x="244" y="177"/>
                    <a:pt x="246" y="179"/>
                  </a:cubicBezTo>
                  <a:cubicBezTo>
                    <a:pt x="247" y="178"/>
                    <a:pt x="246" y="179"/>
                    <a:pt x="247" y="177"/>
                  </a:cubicBezTo>
                  <a:cubicBezTo>
                    <a:pt x="248" y="175"/>
                    <a:pt x="249" y="171"/>
                    <a:pt x="251" y="168"/>
                  </a:cubicBezTo>
                  <a:cubicBezTo>
                    <a:pt x="253" y="166"/>
                    <a:pt x="255" y="162"/>
                    <a:pt x="255" y="161"/>
                  </a:cubicBezTo>
                  <a:cubicBezTo>
                    <a:pt x="256" y="162"/>
                    <a:pt x="258" y="164"/>
                    <a:pt x="257" y="166"/>
                  </a:cubicBezTo>
                  <a:close/>
                  <a:moveTo>
                    <a:pt x="252" y="165"/>
                  </a:moveTo>
                  <a:cubicBezTo>
                    <a:pt x="250" y="168"/>
                    <a:pt x="248" y="170"/>
                    <a:pt x="248" y="173"/>
                  </a:cubicBezTo>
                  <a:cubicBezTo>
                    <a:pt x="247" y="175"/>
                    <a:pt x="246" y="178"/>
                    <a:pt x="246" y="178"/>
                  </a:cubicBezTo>
                  <a:cubicBezTo>
                    <a:pt x="246" y="178"/>
                    <a:pt x="244" y="174"/>
                    <a:pt x="245" y="170"/>
                  </a:cubicBezTo>
                  <a:cubicBezTo>
                    <a:pt x="246" y="166"/>
                    <a:pt x="248" y="162"/>
                    <a:pt x="248" y="159"/>
                  </a:cubicBezTo>
                  <a:cubicBezTo>
                    <a:pt x="248" y="156"/>
                    <a:pt x="247" y="149"/>
                    <a:pt x="249" y="143"/>
                  </a:cubicBezTo>
                  <a:cubicBezTo>
                    <a:pt x="250" y="138"/>
                    <a:pt x="253" y="136"/>
                    <a:pt x="253" y="136"/>
                  </a:cubicBezTo>
                  <a:cubicBezTo>
                    <a:pt x="253" y="136"/>
                    <a:pt x="254" y="140"/>
                    <a:pt x="259" y="144"/>
                  </a:cubicBezTo>
                  <a:cubicBezTo>
                    <a:pt x="263" y="149"/>
                    <a:pt x="265" y="152"/>
                    <a:pt x="265" y="152"/>
                  </a:cubicBezTo>
                  <a:cubicBezTo>
                    <a:pt x="265" y="152"/>
                    <a:pt x="261" y="152"/>
                    <a:pt x="258" y="155"/>
                  </a:cubicBezTo>
                  <a:cubicBezTo>
                    <a:pt x="256" y="158"/>
                    <a:pt x="255" y="162"/>
                    <a:pt x="252" y="165"/>
                  </a:cubicBezTo>
                  <a:close/>
                  <a:moveTo>
                    <a:pt x="266" y="440"/>
                  </a:moveTo>
                  <a:cubicBezTo>
                    <a:pt x="260" y="438"/>
                    <a:pt x="258" y="438"/>
                    <a:pt x="258" y="438"/>
                  </a:cubicBezTo>
                  <a:cubicBezTo>
                    <a:pt x="258" y="438"/>
                    <a:pt x="263" y="423"/>
                    <a:pt x="265" y="413"/>
                  </a:cubicBezTo>
                  <a:cubicBezTo>
                    <a:pt x="268" y="421"/>
                    <a:pt x="275" y="439"/>
                    <a:pt x="275" y="439"/>
                  </a:cubicBezTo>
                  <a:cubicBezTo>
                    <a:pt x="275" y="439"/>
                    <a:pt x="272" y="441"/>
                    <a:pt x="266" y="440"/>
                  </a:cubicBezTo>
                  <a:close/>
                  <a:moveTo>
                    <a:pt x="282" y="196"/>
                  </a:moveTo>
                  <a:cubicBezTo>
                    <a:pt x="280" y="201"/>
                    <a:pt x="275" y="212"/>
                    <a:pt x="275" y="212"/>
                  </a:cubicBezTo>
                  <a:cubicBezTo>
                    <a:pt x="275" y="212"/>
                    <a:pt x="276" y="201"/>
                    <a:pt x="272" y="193"/>
                  </a:cubicBezTo>
                  <a:cubicBezTo>
                    <a:pt x="269" y="184"/>
                    <a:pt x="266" y="180"/>
                    <a:pt x="266" y="179"/>
                  </a:cubicBezTo>
                  <a:cubicBezTo>
                    <a:pt x="266" y="178"/>
                    <a:pt x="266" y="177"/>
                    <a:pt x="266" y="176"/>
                  </a:cubicBezTo>
                  <a:cubicBezTo>
                    <a:pt x="266" y="175"/>
                    <a:pt x="265" y="174"/>
                    <a:pt x="265" y="174"/>
                  </a:cubicBezTo>
                  <a:cubicBezTo>
                    <a:pt x="265" y="174"/>
                    <a:pt x="268" y="173"/>
                    <a:pt x="271" y="171"/>
                  </a:cubicBezTo>
                  <a:cubicBezTo>
                    <a:pt x="274" y="170"/>
                    <a:pt x="276" y="169"/>
                    <a:pt x="276" y="169"/>
                  </a:cubicBezTo>
                  <a:cubicBezTo>
                    <a:pt x="276" y="169"/>
                    <a:pt x="280" y="181"/>
                    <a:pt x="284" y="184"/>
                  </a:cubicBezTo>
                  <a:cubicBezTo>
                    <a:pt x="287" y="182"/>
                    <a:pt x="288" y="181"/>
                    <a:pt x="290" y="180"/>
                  </a:cubicBezTo>
                  <a:cubicBezTo>
                    <a:pt x="287" y="184"/>
                    <a:pt x="285" y="190"/>
                    <a:pt x="282" y="196"/>
                  </a:cubicBezTo>
                  <a:close/>
                  <a:moveTo>
                    <a:pt x="321" y="141"/>
                  </a:moveTo>
                  <a:cubicBezTo>
                    <a:pt x="319" y="143"/>
                    <a:pt x="311" y="152"/>
                    <a:pt x="305" y="157"/>
                  </a:cubicBezTo>
                  <a:cubicBezTo>
                    <a:pt x="300" y="162"/>
                    <a:pt x="299" y="165"/>
                    <a:pt x="294" y="172"/>
                  </a:cubicBezTo>
                  <a:cubicBezTo>
                    <a:pt x="290" y="179"/>
                    <a:pt x="290" y="180"/>
                    <a:pt x="290" y="180"/>
                  </a:cubicBezTo>
                  <a:cubicBezTo>
                    <a:pt x="290" y="180"/>
                    <a:pt x="286" y="182"/>
                    <a:pt x="284" y="183"/>
                  </a:cubicBezTo>
                  <a:cubicBezTo>
                    <a:pt x="282" y="180"/>
                    <a:pt x="279" y="176"/>
                    <a:pt x="277" y="169"/>
                  </a:cubicBezTo>
                  <a:cubicBezTo>
                    <a:pt x="275" y="162"/>
                    <a:pt x="274" y="160"/>
                    <a:pt x="273" y="158"/>
                  </a:cubicBezTo>
                  <a:cubicBezTo>
                    <a:pt x="272" y="157"/>
                    <a:pt x="272" y="155"/>
                    <a:pt x="272" y="155"/>
                  </a:cubicBezTo>
                  <a:cubicBezTo>
                    <a:pt x="272" y="155"/>
                    <a:pt x="282" y="151"/>
                    <a:pt x="295" y="147"/>
                  </a:cubicBezTo>
                  <a:cubicBezTo>
                    <a:pt x="307" y="144"/>
                    <a:pt x="310" y="142"/>
                    <a:pt x="315" y="140"/>
                  </a:cubicBezTo>
                  <a:cubicBezTo>
                    <a:pt x="319" y="139"/>
                    <a:pt x="322" y="136"/>
                    <a:pt x="322" y="136"/>
                  </a:cubicBezTo>
                  <a:cubicBezTo>
                    <a:pt x="322" y="136"/>
                    <a:pt x="323" y="139"/>
                    <a:pt x="321" y="141"/>
                  </a:cubicBezTo>
                  <a:close/>
                  <a:moveTo>
                    <a:pt x="461" y="169"/>
                  </a:moveTo>
                  <a:cubicBezTo>
                    <a:pt x="451" y="166"/>
                    <a:pt x="448" y="166"/>
                    <a:pt x="448" y="163"/>
                  </a:cubicBezTo>
                  <a:cubicBezTo>
                    <a:pt x="449" y="160"/>
                    <a:pt x="449" y="159"/>
                    <a:pt x="450" y="157"/>
                  </a:cubicBezTo>
                  <a:cubicBezTo>
                    <a:pt x="450" y="154"/>
                    <a:pt x="450" y="149"/>
                    <a:pt x="450" y="149"/>
                  </a:cubicBezTo>
                  <a:cubicBezTo>
                    <a:pt x="450" y="149"/>
                    <a:pt x="450" y="150"/>
                    <a:pt x="455" y="150"/>
                  </a:cubicBezTo>
                  <a:cubicBezTo>
                    <a:pt x="460" y="150"/>
                    <a:pt x="476" y="148"/>
                    <a:pt x="476" y="148"/>
                  </a:cubicBezTo>
                  <a:cubicBezTo>
                    <a:pt x="479" y="151"/>
                    <a:pt x="479" y="151"/>
                    <a:pt x="479" y="151"/>
                  </a:cubicBezTo>
                  <a:cubicBezTo>
                    <a:pt x="479" y="147"/>
                    <a:pt x="479" y="147"/>
                    <a:pt x="479" y="147"/>
                  </a:cubicBezTo>
                  <a:cubicBezTo>
                    <a:pt x="479" y="147"/>
                    <a:pt x="481" y="156"/>
                    <a:pt x="481" y="158"/>
                  </a:cubicBezTo>
                  <a:cubicBezTo>
                    <a:pt x="482" y="160"/>
                    <a:pt x="483" y="160"/>
                    <a:pt x="483" y="160"/>
                  </a:cubicBezTo>
                  <a:cubicBezTo>
                    <a:pt x="483" y="160"/>
                    <a:pt x="483" y="166"/>
                    <a:pt x="484" y="169"/>
                  </a:cubicBezTo>
                  <a:cubicBezTo>
                    <a:pt x="485" y="172"/>
                    <a:pt x="486" y="175"/>
                    <a:pt x="486" y="175"/>
                  </a:cubicBezTo>
                  <a:cubicBezTo>
                    <a:pt x="486" y="175"/>
                    <a:pt x="471" y="173"/>
                    <a:pt x="461" y="16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0" name="Freeform 9"/>
            <p:cNvSpPr>
              <a:spLocks noEditPoints="1"/>
            </p:cNvSpPr>
            <p:nvPr/>
          </p:nvSpPr>
          <p:spPr bwMode="auto">
            <a:xfrm rot="17387590">
              <a:off x="9063543" y="715381"/>
              <a:ext cx="747526" cy="817941"/>
            </a:xfrm>
            <a:custGeom>
              <a:avLst/>
              <a:gdLst>
                <a:gd name="T0" fmla="*/ 1047 w 1062"/>
                <a:gd name="T1" fmla="*/ 345 h 1162"/>
                <a:gd name="T2" fmla="*/ 1029 w 1062"/>
                <a:gd name="T3" fmla="*/ 337 h 1162"/>
                <a:gd name="T4" fmla="*/ 816 w 1062"/>
                <a:gd name="T5" fmla="*/ 215 h 1162"/>
                <a:gd name="T6" fmla="*/ 485 w 1062"/>
                <a:gd name="T7" fmla="*/ 21 h 1162"/>
                <a:gd name="T8" fmla="*/ 468 w 1062"/>
                <a:gd name="T9" fmla="*/ 7 h 1162"/>
                <a:gd name="T10" fmla="*/ 447 w 1062"/>
                <a:gd name="T11" fmla="*/ 6 h 1162"/>
                <a:gd name="T12" fmla="*/ 426 w 1062"/>
                <a:gd name="T13" fmla="*/ 25 h 1162"/>
                <a:gd name="T14" fmla="*/ 408 w 1062"/>
                <a:gd name="T15" fmla="*/ 27 h 1162"/>
                <a:gd name="T16" fmla="*/ 391 w 1062"/>
                <a:gd name="T17" fmla="*/ 57 h 1162"/>
                <a:gd name="T18" fmla="*/ 360 w 1062"/>
                <a:gd name="T19" fmla="*/ 118 h 1162"/>
                <a:gd name="T20" fmla="*/ 342 w 1062"/>
                <a:gd name="T21" fmla="*/ 135 h 1162"/>
                <a:gd name="T22" fmla="*/ 330 w 1062"/>
                <a:gd name="T23" fmla="*/ 161 h 1162"/>
                <a:gd name="T24" fmla="*/ 304 w 1062"/>
                <a:gd name="T25" fmla="*/ 225 h 1162"/>
                <a:gd name="T26" fmla="*/ 265 w 1062"/>
                <a:gd name="T27" fmla="*/ 284 h 1162"/>
                <a:gd name="T28" fmla="*/ 251 w 1062"/>
                <a:gd name="T29" fmla="*/ 274 h 1162"/>
                <a:gd name="T30" fmla="*/ 81 w 1062"/>
                <a:gd name="T31" fmla="*/ 310 h 1162"/>
                <a:gd name="T32" fmla="*/ 98 w 1062"/>
                <a:gd name="T33" fmla="*/ 470 h 1162"/>
                <a:gd name="T34" fmla="*/ 139 w 1062"/>
                <a:gd name="T35" fmla="*/ 490 h 1162"/>
                <a:gd name="T36" fmla="*/ 151 w 1062"/>
                <a:gd name="T37" fmla="*/ 492 h 1162"/>
                <a:gd name="T38" fmla="*/ 162 w 1062"/>
                <a:gd name="T39" fmla="*/ 501 h 1162"/>
                <a:gd name="T40" fmla="*/ 85 w 1062"/>
                <a:gd name="T41" fmla="*/ 651 h 1162"/>
                <a:gd name="T42" fmla="*/ 70 w 1062"/>
                <a:gd name="T43" fmla="*/ 663 h 1162"/>
                <a:gd name="T44" fmla="*/ 58 w 1062"/>
                <a:gd name="T45" fmla="*/ 689 h 1162"/>
                <a:gd name="T46" fmla="*/ 61 w 1062"/>
                <a:gd name="T47" fmla="*/ 699 h 1162"/>
                <a:gd name="T48" fmla="*/ 21 w 1062"/>
                <a:gd name="T49" fmla="*/ 778 h 1162"/>
                <a:gd name="T50" fmla="*/ 9 w 1062"/>
                <a:gd name="T51" fmla="*/ 799 h 1162"/>
                <a:gd name="T52" fmla="*/ 12 w 1062"/>
                <a:gd name="T53" fmla="*/ 826 h 1162"/>
                <a:gd name="T54" fmla="*/ 34 w 1062"/>
                <a:gd name="T55" fmla="*/ 833 h 1162"/>
                <a:gd name="T56" fmla="*/ 163 w 1062"/>
                <a:gd name="T57" fmla="*/ 905 h 1162"/>
                <a:gd name="T58" fmla="*/ 479 w 1062"/>
                <a:gd name="T59" fmla="*/ 1084 h 1162"/>
                <a:gd name="T60" fmla="*/ 586 w 1062"/>
                <a:gd name="T61" fmla="*/ 1147 h 1162"/>
                <a:gd name="T62" fmla="*/ 609 w 1062"/>
                <a:gd name="T63" fmla="*/ 1161 h 1162"/>
                <a:gd name="T64" fmla="*/ 628 w 1062"/>
                <a:gd name="T65" fmla="*/ 1156 h 1162"/>
                <a:gd name="T66" fmla="*/ 639 w 1062"/>
                <a:gd name="T67" fmla="*/ 1149 h 1162"/>
                <a:gd name="T68" fmla="*/ 650 w 1062"/>
                <a:gd name="T69" fmla="*/ 1151 h 1162"/>
                <a:gd name="T70" fmla="*/ 667 w 1062"/>
                <a:gd name="T71" fmla="*/ 1151 h 1162"/>
                <a:gd name="T72" fmla="*/ 677 w 1062"/>
                <a:gd name="T73" fmla="*/ 1128 h 1162"/>
                <a:gd name="T74" fmla="*/ 683 w 1062"/>
                <a:gd name="T75" fmla="*/ 1112 h 1162"/>
                <a:gd name="T76" fmla="*/ 701 w 1062"/>
                <a:gd name="T77" fmla="*/ 1094 h 1162"/>
                <a:gd name="T78" fmla="*/ 696 w 1062"/>
                <a:gd name="T79" fmla="*/ 1082 h 1162"/>
                <a:gd name="T80" fmla="*/ 753 w 1062"/>
                <a:gd name="T81" fmla="*/ 969 h 1162"/>
                <a:gd name="T82" fmla="*/ 910 w 1062"/>
                <a:gd name="T83" fmla="*/ 651 h 1162"/>
                <a:gd name="T84" fmla="*/ 1034 w 1062"/>
                <a:gd name="T85" fmla="*/ 424 h 1162"/>
                <a:gd name="T86" fmla="*/ 1035 w 1062"/>
                <a:gd name="T87" fmla="*/ 398 h 1162"/>
                <a:gd name="T88" fmla="*/ 1052 w 1062"/>
                <a:gd name="T89" fmla="*/ 373 h 1162"/>
                <a:gd name="T90" fmla="*/ 198 w 1062"/>
                <a:gd name="T91" fmla="*/ 430 h 1162"/>
                <a:gd name="T92" fmla="*/ 174 w 1062"/>
                <a:gd name="T93" fmla="*/ 467 h 1162"/>
                <a:gd name="T94" fmla="*/ 163 w 1062"/>
                <a:gd name="T95" fmla="*/ 468 h 1162"/>
                <a:gd name="T96" fmla="*/ 113 w 1062"/>
                <a:gd name="T97" fmla="*/ 338 h 1162"/>
                <a:gd name="T98" fmla="*/ 226 w 1062"/>
                <a:gd name="T99" fmla="*/ 300 h 1162"/>
                <a:gd name="T100" fmla="*/ 247 w 1062"/>
                <a:gd name="T101" fmla="*/ 314 h 1162"/>
                <a:gd name="T102" fmla="*/ 233 w 1062"/>
                <a:gd name="T103" fmla="*/ 362 h 1162"/>
                <a:gd name="T104" fmla="*/ 198 w 1062"/>
                <a:gd name="T105" fmla="*/ 430 h 1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62" h="1162">
                  <a:moveTo>
                    <a:pt x="1060" y="355"/>
                  </a:moveTo>
                  <a:cubicBezTo>
                    <a:pt x="1057" y="347"/>
                    <a:pt x="1051" y="346"/>
                    <a:pt x="1047" y="345"/>
                  </a:cubicBezTo>
                  <a:cubicBezTo>
                    <a:pt x="1043" y="344"/>
                    <a:pt x="1041" y="344"/>
                    <a:pt x="1038" y="342"/>
                  </a:cubicBezTo>
                  <a:cubicBezTo>
                    <a:pt x="1036" y="341"/>
                    <a:pt x="1032" y="337"/>
                    <a:pt x="1029" y="337"/>
                  </a:cubicBezTo>
                  <a:cubicBezTo>
                    <a:pt x="1027" y="337"/>
                    <a:pt x="1025" y="337"/>
                    <a:pt x="1025" y="337"/>
                  </a:cubicBezTo>
                  <a:cubicBezTo>
                    <a:pt x="1025" y="337"/>
                    <a:pt x="928" y="280"/>
                    <a:pt x="816" y="215"/>
                  </a:cubicBezTo>
                  <a:cubicBezTo>
                    <a:pt x="763" y="184"/>
                    <a:pt x="707" y="150"/>
                    <a:pt x="656" y="121"/>
                  </a:cubicBezTo>
                  <a:cubicBezTo>
                    <a:pt x="561" y="65"/>
                    <a:pt x="485" y="21"/>
                    <a:pt x="485" y="21"/>
                  </a:cubicBezTo>
                  <a:cubicBezTo>
                    <a:pt x="485" y="21"/>
                    <a:pt x="484" y="18"/>
                    <a:pt x="478" y="15"/>
                  </a:cubicBezTo>
                  <a:cubicBezTo>
                    <a:pt x="473" y="12"/>
                    <a:pt x="471" y="11"/>
                    <a:pt x="468" y="7"/>
                  </a:cubicBezTo>
                  <a:cubicBezTo>
                    <a:pt x="465" y="3"/>
                    <a:pt x="461" y="0"/>
                    <a:pt x="456" y="0"/>
                  </a:cubicBezTo>
                  <a:cubicBezTo>
                    <a:pt x="452" y="1"/>
                    <a:pt x="450" y="2"/>
                    <a:pt x="447" y="6"/>
                  </a:cubicBezTo>
                  <a:cubicBezTo>
                    <a:pt x="443" y="10"/>
                    <a:pt x="440" y="16"/>
                    <a:pt x="436" y="17"/>
                  </a:cubicBezTo>
                  <a:cubicBezTo>
                    <a:pt x="432" y="19"/>
                    <a:pt x="432" y="23"/>
                    <a:pt x="426" y="25"/>
                  </a:cubicBezTo>
                  <a:cubicBezTo>
                    <a:pt x="421" y="28"/>
                    <a:pt x="419" y="28"/>
                    <a:pt x="417" y="27"/>
                  </a:cubicBezTo>
                  <a:cubicBezTo>
                    <a:pt x="414" y="26"/>
                    <a:pt x="412" y="25"/>
                    <a:pt x="408" y="27"/>
                  </a:cubicBezTo>
                  <a:cubicBezTo>
                    <a:pt x="404" y="29"/>
                    <a:pt x="396" y="32"/>
                    <a:pt x="396" y="38"/>
                  </a:cubicBezTo>
                  <a:cubicBezTo>
                    <a:pt x="396" y="44"/>
                    <a:pt x="395" y="47"/>
                    <a:pt x="391" y="57"/>
                  </a:cubicBezTo>
                  <a:cubicBezTo>
                    <a:pt x="386" y="67"/>
                    <a:pt x="386" y="68"/>
                    <a:pt x="377" y="86"/>
                  </a:cubicBezTo>
                  <a:cubicBezTo>
                    <a:pt x="368" y="104"/>
                    <a:pt x="361" y="116"/>
                    <a:pt x="360" y="118"/>
                  </a:cubicBezTo>
                  <a:cubicBezTo>
                    <a:pt x="358" y="120"/>
                    <a:pt x="357" y="121"/>
                    <a:pt x="353" y="123"/>
                  </a:cubicBezTo>
                  <a:cubicBezTo>
                    <a:pt x="349" y="124"/>
                    <a:pt x="347" y="126"/>
                    <a:pt x="342" y="135"/>
                  </a:cubicBezTo>
                  <a:cubicBezTo>
                    <a:pt x="340" y="138"/>
                    <a:pt x="337" y="143"/>
                    <a:pt x="335" y="147"/>
                  </a:cubicBezTo>
                  <a:cubicBezTo>
                    <a:pt x="332" y="153"/>
                    <a:pt x="328" y="159"/>
                    <a:pt x="330" y="161"/>
                  </a:cubicBezTo>
                  <a:cubicBezTo>
                    <a:pt x="332" y="165"/>
                    <a:pt x="333" y="169"/>
                    <a:pt x="333" y="169"/>
                  </a:cubicBezTo>
                  <a:cubicBezTo>
                    <a:pt x="333" y="169"/>
                    <a:pt x="319" y="196"/>
                    <a:pt x="304" y="225"/>
                  </a:cubicBezTo>
                  <a:cubicBezTo>
                    <a:pt x="289" y="254"/>
                    <a:pt x="272" y="288"/>
                    <a:pt x="272" y="288"/>
                  </a:cubicBezTo>
                  <a:cubicBezTo>
                    <a:pt x="272" y="288"/>
                    <a:pt x="268" y="284"/>
                    <a:pt x="265" y="284"/>
                  </a:cubicBezTo>
                  <a:cubicBezTo>
                    <a:pt x="263" y="283"/>
                    <a:pt x="259" y="284"/>
                    <a:pt x="259" y="282"/>
                  </a:cubicBezTo>
                  <a:cubicBezTo>
                    <a:pt x="258" y="281"/>
                    <a:pt x="258" y="280"/>
                    <a:pt x="251" y="274"/>
                  </a:cubicBezTo>
                  <a:cubicBezTo>
                    <a:pt x="244" y="269"/>
                    <a:pt x="231" y="259"/>
                    <a:pt x="222" y="253"/>
                  </a:cubicBezTo>
                  <a:cubicBezTo>
                    <a:pt x="136" y="225"/>
                    <a:pt x="81" y="310"/>
                    <a:pt x="81" y="310"/>
                  </a:cubicBezTo>
                  <a:cubicBezTo>
                    <a:pt x="24" y="404"/>
                    <a:pt x="80" y="457"/>
                    <a:pt x="98" y="470"/>
                  </a:cubicBezTo>
                  <a:cubicBezTo>
                    <a:pt x="98" y="470"/>
                    <a:pt x="98" y="470"/>
                    <a:pt x="98" y="470"/>
                  </a:cubicBezTo>
                  <a:cubicBezTo>
                    <a:pt x="98" y="470"/>
                    <a:pt x="103" y="475"/>
                    <a:pt x="118" y="482"/>
                  </a:cubicBezTo>
                  <a:cubicBezTo>
                    <a:pt x="133" y="490"/>
                    <a:pt x="135" y="491"/>
                    <a:pt x="139" y="490"/>
                  </a:cubicBezTo>
                  <a:cubicBezTo>
                    <a:pt x="143" y="490"/>
                    <a:pt x="144" y="489"/>
                    <a:pt x="148" y="490"/>
                  </a:cubicBezTo>
                  <a:cubicBezTo>
                    <a:pt x="150" y="492"/>
                    <a:pt x="151" y="492"/>
                    <a:pt x="151" y="492"/>
                  </a:cubicBezTo>
                  <a:cubicBezTo>
                    <a:pt x="151" y="492"/>
                    <a:pt x="151" y="494"/>
                    <a:pt x="154" y="497"/>
                  </a:cubicBezTo>
                  <a:cubicBezTo>
                    <a:pt x="157" y="499"/>
                    <a:pt x="162" y="501"/>
                    <a:pt x="162" y="501"/>
                  </a:cubicBezTo>
                  <a:cubicBezTo>
                    <a:pt x="162" y="501"/>
                    <a:pt x="155" y="514"/>
                    <a:pt x="150" y="525"/>
                  </a:cubicBezTo>
                  <a:cubicBezTo>
                    <a:pt x="144" y="535"/>
                    <a:pt x="85" y="651"/>
                    <a:pt x="85" y="651"/>
                  </a:cubicBezTo>
                  <a:cubicBezTo>
                    <a:pt x="85" y="651"/>
                    <a:pt x="82" y="653"/>
                    <a:pt x="79" y="653"/>
                  </a:cubicBezTo>
                  <a:cubicBezTo>
                    <a:pt x="75" y="654"/>
                    <a:pt x="74" y="655"/>
                    <a:pt x="70" y="663"/>
                  </a:cubicBezTo>
                  <a:cubicBezTo>
                    <a:pt x="66" y="671"/>
                    <a:pt x="60" y="682"/>
                    <a:pt x="60" y="684"/>
                  </a:cubicBezTo>
                  <a:cubicBezTo>
                    <a:pt x="60" y="686"/>
                    <a:pt x="61" y="687"/>
                    <a:pt x="58" y="689"/>
                  </a:cubicBezTo>
                  <a:cubicBezTo>
                    <a:pt x="55" y="690"/>
                    <a:pt x="55" y="691"/>
                    <a:pt x="57" y="694"/>
                  </a:cubicBezTo>
                  <a:cubicBezTo>
                    <a:pt x="60" y="696"/>
                    <a:pt x="61" y="699"/>
                    <a:pt x="61" y="699"/>
                  </a:cubicBezTo>
                  <a:cubicBezTo>
                    <a:pt x="61" y="699"/>
                    <a:pt x="54" y="713"/>
                    <a:pt x="45" y="729"/>
                  </a:cubicBezTo>
                  <a:cubicBezTo>
                    <a:pt x="37" y="745"/>
                    <a:pt x="25" y="770"/>
                    <a:pt x="21" y="778"/>
                  </a:cubicBezTo>
                  <a:cubicBezTo>
                    <a:pt x="17" y="785"/>
                    <a:pt x="17" y="786"/>
                    <a:pt x="16" y="786"/>
                  </a:cubicBezTo>
                  <a:cubicBezTo>
                    <a:pt x="14" y="787"/>
                    <a:pt x="12" y="793"/>
                    <a:pt x="9" y="799"/>
                  </a:cubicBezTo>
                  <a:cubicBezTo>
                    <a:pt x="5" y="804"/>
                    <a:pt x="0" y="809"/>
                    <a:pt x="1" y="815"/>
                  </a:cubicBezTo>
                  <a:cubicBezTo>
                    <a:pt x="2" y="822"/>
                    <a:pt x="8" y="825"/>
                    <a:pt x="12" y="826"/>
                  </a:cubicBezTo>
                  <a:cubicBezTo>
                    <a:pt x="16" y="828"/>
                    <a:pt x="20" y="827"/>
                    <a:pt x="25" y="830"/>
                  </a:cubicBezTo>
                  <a:cubicBezTo>
                    <a:pt x="30" y="832"/>
                    <a:pt x="31" y="832"/>
                    <a:pt x="34" y="833"/>
                  </a:cubicBezTo>
                  <a:cubicBezTo>
                    <a:pt x="37" y="833"/>
                    <a:pt x="41" y="835"/>
                    <a:pt x="49" y="840"/>
                  </a:cubicBezTo>
                  <a:cubicBezTo>
                    <a:pt x="56" y="844"/>
                    <a:pt x="126" y="883"/>
                    <a:pt x="163" y="905"/>
                  </a:cubicBezTo>
                  <a:cubicBezTo>
                    <a:pt x="201" y="926"/>
                    <a:pt x="260" y="959"/>
                    <a:pt x="306" y="985"/>
                  </a:cubicBezTo>
                  <a:cubicBezTo>
                    <a:pt x="352" y="1011"/>
                    <a:pt x="449" y="1067"/>
                    <a:pt x="479" y="1084"/>
                  </a:cubicBezTo>
                  <a:cubicBezTo>
                    <a:pt x="509" y="1101"/>
                    <a:pt x="582" y="1142"/>
                    <a:pt x="582" y="1142"/>
                  </a:cubicBezTo>
                  <a:cubicBezTo>
                    <a:pt x="582" y="1142"/>
                    <a:pt x="581" y="1144"/>
                    <a:pt x="586" y="1147"/>
                  </a:cubicBezTo>
                  <a:cubicBezTo>
                    <a:pt x="591" y="1150"/>
                    <a:pt x="595" y="1152"/>
                    <a:pt x="598" y="1155"/>
                  </a:cubicBezTo>
                  <a:cubicBezTo>
                    <a:pt x="601" y="1158"/>
                    <a:pt x="604" y="1161"/>
                    <a:pt x="609" y="1161"/>
                  </a:cubicBezTo>
                  <a:cubicBezTo>
                    <a:pt x="613" y="1162"/>
                    <a:pt x="617" y="1158"/>
                    <a:pt x="617" y="1158"/>
                  </a:cubicBezTo>
                  <a:cubicBezTo>
                    <a:pt x="617" y="1158"/>
                    <a:pt x="625" y="1160"/>
                    <a:pt x="628" y="1156"/>
                  </a:cubicBezTo>
                  <a:cubicBezTo>
                    <a:pt x="631" y="1153"/>
                    <a:pt x="630" y="1150"/>
                    <a:pt x="630" y="1150"/>
                  </a:cubicBezTo>
                  <a:cubicBezTo>
                    <a:pt x="630" y="1150"/>
                    <a:pt x="637" y="1150"/>
                    <a:pt x="639" y="1149"/>
                  </a:cubicBezTo>
                  <a:cubicBezTo>
                    <a:pt x="641" y="1148"/>
                    <a:pt x="642" y="1148"/>
                    <a:pt x="642" y="1148"/>
                  </a:cubicBezTo>
                  <a:cubicBezTo>
                    <a:pt x="642" y="1148"/>
                    <a:pt x="645" y="1149"/>
                    <a:pt x="650" y="1151"/>
                  </a:cubicBezTo>
                  <a:cubicBezTo>
                    <a:pt x="655" y="1152"/>
                    <a:pt x="658" y="1152"/>
                    <a:pt x="659" y="1152"/>
                  </a:cubicBezTo>
                  <a:cubicBezTo>
                    <a:pt x="661" y="1153"/>
                    <a:pt x="666" y="1152"/>
                    <a:pt x="667" y="1151"/>
                  </a:cubicBezTo>
                  <a:cubicBezTo>
                    <a:pt x="669" y="1149"/>
                    <a:pt x="674" y="1147"/>
                    <a:pt x="674" y="1142"/>
                  </a:cubicBezTo>
                  <a:cubicBezTo>
                    <a:pt x="674" y="1136"/>
                    <a:pt x="676" y="1132"/>
                    <a:pt x="677" y="1128"/>
                  </a:cubicBezTo>
                  <a:cubicBezTo>
                    <a:pt x="679" y="1124"/>
                    <a:pt x="681" y="1119"/>
                    <a:pt x="681" y="1117"/>
                  </a:cubicBezTo>
                  <a:cubicBezTo>
                    <a:pt x="681" y="1115"/>
                    <a:pt x="681" y="1112"/>
                    <a:pt x="683" y="1112"/>
                  </a:cubicBezTo>
                  <a:cubicBezTo>
                    <a:pt x="685" y="1113"/>
                    <a:pt x="688" y="1113"/>
                    <a:pt x="694" y="1109"/>
                  </a:cubicBezTo>
                  <a:cubicBezTo>
                    <a:pt x="699" y="1105"/>
                    <a:pt x="701" y="1100"/>
                    <a:pt x="701" y="1094"/>
                  </a:cubicBezTo>
                  <a:cubicBezTo>
                    <a:pt x="701" y="1088"/>
                    <a:pt x="700" y="1086"/>
                    <a:pt x="699" y="1085"/>
                  </a:cubicBezTo>
                  <a:cubicBezTo>
                    <a:pt x="698" y="1084"/>
                    <a:pt x="696" y="1082"/>
                    <a:pt x="696" y="1082"/>
                  </a:cubicBezTo>
                  <a:cubicBezTo>
                    <a:pt x="696" y="1082"/>
                    <a:pt x="703" y="1073"/>
                    <a:pt x="712" y="1053"/>
                  </a:cubicBezTo>
                  <a:cubicBezTo>
                    <a:pt x="721" y="1034"/>
                    <a:pt x="737" y="1000"/>
                    <a:pt x="753" y="969"/>
                  </a:cubicBezTo>
                  <a:cubicBezTo>
                    <a:pt x="768" y="938"/>
                    <a:pt x="797" y="877"/>
                    <a:pt x="821" y="830"/>
                  </a:cubicBezTo>
                  <a:cubicBezTo>
                    <a:pt x="845" y="783"/>
                    <a:pt x="891" y="689"/>
                    <a:pt x="910" y="651"/>
                  </a:cubicBezTo>
                  <a:cubicBezTo>
                    <a:pt x="929" y="613"/>
                    <a:pt x="1021" y="428"/>
                    <a:pt x="1021" y="428"/>
                  </a:cubicBezTo>
                  <a:cubicBezTo>
                    <a:pt x="1021" y="428"/>
                    <a:pt x="1028" y="430"/>
                    <a:pt x="1034" y="424"/>
                  </a:cubicBezTo>
                  <a:cubicBezTo>
                    <a:pt x="1039" y="418"/>
                    <a:pt x="1042" y="410"/>
                    <a:pt x="1039" y="405"/>
                  </a:cubicBezTo>
                  <a:cubicBezTo>
                    <a:pt x="1036" y="399"/>
                    <a:pt x="1035" y="398"/>
                    <a:pt x="1035" y="398"/>
                  </a:cubicBezTo>
                  <a:cubicBezTo>
                    <a:pt x="1035" y="398"/>
                    <a:pt x="1038" y="392"/>
                    <a:pt x="1041" y="388"/>
                  </a:cubicBezTo>
                  <a:cubicBezTo>
                    <a:pt x="1043" y="384"/>
                    <a:pt x="1048" y="378"/>
                    <a:pt x="1052" y="373"/>
                  </a:cubicBezTo>
                  <a:cubicBezTo>
                    <a:pt x="1055" y="368"/>
                    <a:pt x="1062" y="364"/>
                    <a:pt x="1060" y="355"/>
                  </a:cubicBezTo>
                  <a:close/>
                  <a:moveTo>
                    <a:pt x="198" y="430"/>
                  </a:moveTo>
                  <a:cubicBezTo>
                    <a:pt x="187" y="451"/>
                    <a:pt x="178" y="469"/>
                    <a:pt x="178" y="469"/>
                  </a:cubicBezTo>
                  <a:cubicBezTo>
                    <a:pt x="178" y="469"/>
                    <a:pt x="176" y="468"/>
                    <a:pt x="174" y="467"/>
                  </a:cubicBezTo>
                  <a:cubicBezTo>
                    <a:pt x="173" y="467"/>
                    <a:pt x="169" y="467"/>
                    <a:pt x="167" y="466"/>
                  </a:cubicBezTo>
                  <a:cubicBezTo>
                    <a:pt x="164" y="465"/>
                    <a:pt x="163" y="468"/>
                    <a:pt x="163" y="468"/>
                  </a:cubicBezTo>
                  <a:cubicBezTo>
                    <a:pt x="163" y="468"/>
                    <a:pt x="152" y="462"/>
                    <a:pt x="144" y="456"/>
                  </a:cubicBezTo>
                  <a:cubicBezTo>
                    <a:pt x="144" y="456"/>
                    <a:pt x="70" y="414"/>
                    <a:pt x="113" y="338"/>
                  </a:cubicBezTo>
                  <a:cubicBezTo>
                    <a:pt x="113" y="338"/>
                    <a:pt x="165" y="257"/>
                    <a:pt x="226" y="300"/>
                  </a:cubicBezTo>
                  <a:cubicBezTo>
                    <a:pt x="226" y="300"/>
                    <a:pt x="226" y="300"/>
                    <a:pt x="226" y="300"/>
                  </a:cubicBezTo>
                  <a:cubicBezTo>
                    <a:pt x="228" y="301"/>
                    <a:pt x="231" y="302"/>
                    <a:pt x="235" y="305"/>
                  </a:cubicBezTo>
                  <a:cubicBezTo>
                    <a:pt x="239" y="308"/>
                    <a:pt x="244" y="311"/>
                    <a:pt x="247" y="314"/>
                  </a:cubicBezTo>
                  <a:cubicBezTo>
                    <a:pt x="250" y="317"/>
                    <a:pt x="255" y="319"/>
                    <a:pt x="255" y="319"/>
                  </a:cubicBezTo>
                  <a:cubicBezTo>
                    <a:pt x="255" y="319"/>
                    <a:pt x="245" y="339"/>
                    <a:pt x="233" y="362"/>
                  </a:cubicBezTo>
                  <a:cubicBezTo>
                    <a:pt x="233" y="364"/>
                    <a:pt x="232" y="365"/>
                    <a:pt x="231" y="366"/>
                  </a:cubicBezTo>
                  <a:cubicBezTo>
                    <a:pt x="218" y="391"/>
                    <a:pt x="204" y="419"/>
                    <a:pt x="198" y="43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5" grpId="0"/>
      <p:bldP spid="36" grpId="0" animBg="1"/>
      <p:bldP spid="36" grpId="1" animBg="1"/>
      <p:bldP spid="37" grpId="0" animBg="1"/>
      <p:bldP spid="37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098228" y="551073"/>
            <a:ext cx="2542444" cy="63094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3500" b="1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dirty="0" smtClean="0">
                <a:solidFill>
                  <a:srgbClr val="595959"/>
                </a:solidFill>
              </a:rPr>
              <a:t>环境分析</a:t>
            </a:r>
            <a:endParaRPr lang="zh-CN" altLang="en-US" dirty="0">
              <a:solidFill>
                <a:srgbClr val="595959"/>
              </a:solidFill>
            </a:endParaRPr>
          </a:p>
        </p:txBody>
      </p:sp>
      <p:sp>
        <p:nvSpPr>
          <p:cNvPr id="78" name="椭圆 77"/>
          <p:cNvSpPr/>
          <p:nvPr/>
        </p:nvSpPr>
        <p:spPr>
          <a:xfrm>
            <a:off x="780923" y="751338"/>
            <a:ext cx="230412" cy="230412"/>
          </a:xfrm>
          <a:prstGeom prst="ellipse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F81BD"/>
              </a:solidFill>
            </a:endParaRPr>
          </a:p>
        </p:txBody>
      </p:sp>
      <p:sp>
        <p:nvSpPr>
          <p:cNvPr id="60" name="矩形 2048"/>
          <p:cNvSpPr/>
          <p:nvPr/>
        </p:nvSpPr>
        <p:spPr>
          <a:xfrm rot="19458485">
            <a:off x="4539341" y="3781782"/>
            <a:ext cx="2255381" cy="2212711"/>
          </a:xfrm>
          <a:custGeom>
            <a:avLst/>
            <a:gdLst/>
            <a:ahLst/>
            <a:cxnLst/>
            <a:rect l="l" t="t" r="r" b="b"/>
            <a:pathLst>
              <a:path w="2255381" h="2212711">
                <a:moveTo>
                  <a:pt x="1762831" y="96037"/>
                </a:moveTo>
                <a:cubicBezTo>
                  <a:pt x="1774596" y="109887"/>
                  <a:pt x="1762506" y="174600"/>
                  <a:pt x="1646561" y="364996"/>
                </a:cubicBezTo>
                <a:cubicBezTo>
                  <a:pt x="1623126" y="418934"/>
                  <a:pt x="1525944" y="582825"/>
                  <a:pt x="1395435" y="793156"/>
                </a:cubicBezTo>
                <a:cubicBezTo>
                  <a:pt x="1536134" y="778726"/>
                  <a:pt x="1697692" y="765828"/>
                  <a:pt x="1831180" y="756058"/>
                </a:cubicBezTo>
                <a:cubicBezTo>
                  <a:pt x="1885036" y="696233"/>
                  <a:pt x="2021048" y="583933"/>
                  <a:pt x="2043438" y="565200"/>
                </a:cubicBezTo>
                <a:cubicBezTo>
                  <a:pt x="2069261" y="543593"/>
                  <a:pt x="2073675" y="543820"/>
                  <a:pt x="2083864" y="544092"/>
                </a:cubicBezTo>
                <a:cubicBezTo>
                  <a:pt x="2090767" y="551669"/>
                  <a:pt x="2104986" y="572225"/>
                  <a:pt x="2104573" y="566823"/>
                </a:cubicBezTo>
                <a:cubicBezTo>
                  <a:pt x="2104160" y="561422"/>
                  <a:pt x="2125877" y="554426"/>
                  <a:pt x="2087839" y="600560"/>
                </a:cubicBezTo>
                <a:cubicBezTo>
                  <a:pt x="2079107" y="615047"/>
                  <a:pt x="2020535" y="684486"/>
                  <a:pt x="1965963" y="746391"/>
                </a:cubicBezTo>
                <a:cubicBezTo>
                  <a:pt x="2026433" y="742222"/>
                  <a:pt x="2071795" y="739277"/>
                  <a:pt x="2092922" y="737850"/>
                </a:cubicBezTo>
                <a:cubicBezTo>
                  <a:pt x="2199976" y="730624"/>
                  <a:pt x="2210042" y="735764"/>
                  <a:pt x="2233807" y="747211"/>
                </a:cubicBezTo>
                <a:cubicBezTo>
                  <a:pt x="2234375" y="766987"/>
                  <a:pt x="2225153" y="815763"/>
                  <a:pt x="2235515" y="806537"/>
                </a:cubicBezTo>
                <a:cubicBezTo>
                  <a:pt x="2245877" y="797311"/>
                  <a:pt x="2312434" y="809401"/>
                  <a:pt x="2124682" y="843303"/>
                </a:cubicBezTo>
                <a:cubicBezTo>
                  <a:pt x="2055381" y="862379"/>
                  <a:pt x="1557988" y="946248"/>
                  <a:pt x="1273593" y="987844"/>
                </a:cubicBezTo>
                <a:cubicBezTo>
                  <a:pt x="978139" y="1456310"/>
                  <a:pt x="595298" y="2038503"/>
                  <a:pt x="457887" y="2212711"/>
                </a:cubicBezTo>
                <a:lnTo>
                  <a:pt x="0" y="1868127"/>
                </a:lnTo>
                <a:cubicBezTo>
                  <a:pt x="68157" y="1710476"/>
                  <a:pt x="330540" y="1371156"/>
                  <a:pt x="606728" y="1037009"/>
                </a:cubicBezTo>
                <a:cubicBezTo>
                  <a:pt x="600981" y="804918"/>
                  <a:pt x="634997" y="289980"/>
                  <a:pt x="640268" y="205084"/>
                </a:cubicBezTo>
                <a:cubicBezTo>
                  <a:pt x="646314" y="107709"/>
                  <a:pt x="652129" y="99237"/>
                  <a:pt x="665240" y="79152"/>
                </a:cubicBezTo>
                <a:cubicBezTo>
                  <a:pt x="683136" y="80960"/>
                  <a:pt x="726034" y="94999"/>
                  <a:pt x="718931" y="84573"/>
                </a:cubicBezTo>
                <a:cubicBezTo>
                  <a:pt x="711827" y="74148"/>
                  <a:pt x="730538" y="15554"/>
                  <a:pt x="739077" y="188821"/>
                </a:cubicBezTo>
                <a:cubicBezTo>
                  <a:pt x="746782" y="243817"/>
                  <a:pt x="760402" y="582985"/>
                  <a:pt x="766840" y="844003"/>
                </a:cubicBezTo>
                <a:cubicBezTo>
                  <a:pt x="1026532" y="535400"/>
                  <a:pt x="1266755" y="263580"/>
                  <a:pt x="1333595" y="187146"/>
                </a:cubicBezTo>
                <a:cubicBezTo>
                  <a:pt x="1484649" y="14408"/>
                  <a:pt x="1513353" y="10556"/>
                  <a:pt x="1579414" y="0"/>
                </a:cubicBezTo>
                <a:cubicBezTo>
                  <a:pt x="1629596" y="41269"/>
                  <a:pt x="1736593" y="158682"/>
                  <a:pt x="1729962" y="123807"/>
                </a:cubicBezTo>
                <a:cubicBezTo>
                  <a:pt x="1727475" y="110728"/>
                  <a:pt x="1744940" y="92417"/>
                  <a:pt x="1756562" y="92996"/>
                </a:cubicBezTo>
                <a:cubicBezTo>
                  <a:pt x="1758983" y="93117"/>
                  <a:pt x="1761150" y="94058"/>
                  <a:pt x="1762831" y="96037"/>
                </a:cubicBezTo>
                <a:close/>
              </a:path>
            </a:pathLst>
          </a:custGeom>
          <a:solidFill>
            <a:srgbClr val="996633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rgbClr val="6E4924">
                <a:alpha val="84706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0" name="椭圆 89"/>
          <p:cNvSpPr/>
          <p:nvPr/>
        </p:nvSpPr>
        <p:spPr>
          <a:xfrm>
            <a:off x="5417467" y="1109118"/>
            <a:ext cx="1061946" cy="1061946"/>
          </a:xfrm>
          <a:prstGeom prst="ellipse">
            <a:avLst/>
          </a:prstGeom>
          <a:solidFill>
            <a:srgbClr val="C0504D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2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1" name="椭圆 90"/>
          <p:cNvSpPr/>
          <p:nvPr/>
        </p:nvSpPr>
        <p:spPr>
          <a:xfrm>
            <a:off x="5531952" y="1223603"/>
            <a:ext cx="832976" cy="832976"/>
          </a:xfrm>
          <a:prstGeom prst="ellipse">
            <a:avLst/>
          </a:prstGeom>
          <a:gradFill>
            <a:gsLst>
              <a:gs pos="100000">
                <a:srgbClr val="E0E0E0"/>
              </a:gs>
              <a:gs pos="0">
                <a:schemeClr val="bg1"/>
              </a:gs>
            </a:gsLst>
            <a:lin ang="2700000" scaled="1"/>
          </a:gradFill>
          <a:ln w="101600">
            <a:noFill/>
          </a:ln>
          <a:effectLst>
            <a:outerShdw blurRad="127000" dist="76200" dir="2700000" algn="tl" rotWithShape="0">
              <a:schemeClr val="accent1">
                <a:lumMod val="50000"/>
                <a:alpha val="6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2" name="椭圆 91"/>
          <p:cNvSpPr/>
          <p:nvPr/>
        </p:nvSpPr>
        <p:spPr>
          <a:xfrm>
            <a:off x="5667031" y="1358682"/>
            <a:ext cx="562818" cy="562818"/>
          </a:xfrm>
          <a:prstGeom prst="ellipse">
            <a:avLst/>
          </a:prstGeom>
          <a:gradFill>
            <a:gsLst>
              <a:gs pos="0">
                <a:srgbClr val="E2E2E2"/>
              </a:gs>
              <a:gs pos="100000">
                <a:schemeClr val="bg1"/>
              </a:gs>
            </a:gsLst>
            <a:lin ang="2700000" scaled="1"/>
          </a:gradFill>
          <a:ln w="19050"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6" name="椭圆 85"/>
          <p:cNvSpPr/>
          <p:nvPr/>
        </p:nvSpPr>
        <p:spPr>
          <a:xfrm>
            <a:off x="4862961" y="1098327"/>
            <a:ext cx="695454" cy="695454"/>
          </a:xfrm>
          <a:prstGeom prst="ellipse">
            <a:avLst/>
          </a:prstGeom>
          <a:solidFill>
            <a:srgbClr val="4F81BD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1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7" name="椭圆 86"/>
          <p:cNvSpPr/>
          <p:nvPr/>
        </p:nvSpPr>
        <p:spPr>
          <a:xfrm>
            <a:off x="4937936" y="1173302"/>
            <a:ext cx="545505" cy="545505"/>
          </a:xfrm>
          <a:prstGeom prst="ellipse">
            <a:avLst/>
          </a:prstGeom>
          <a:gradFill>
            <a:gsLst>
              <a:gs pos="100000">
                <a:srgbClr val="E0E0E0"/>
              </a:gs>
              <a:gs pos="0">
                <a:schemeClr val="bg1"/>
              </a:gs>
            </a:gsLst>
            <a:lin ang="2700000" scaled="1"/>
          </a:gradFill>
          <a:ln w="101600">
            <a:noFill/>
          </a:ln>
          <a:effectLst>
            <a:outerShdw blurRad="127000" dist="76200" dir="2700000" algn="tl" rotWithShape="0">
              <a:schemeClr val="accent1">
                <a:lumMod val="50000"/>
                <a:alpha val="6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8" name="椭圆 87"/>
          <p:cNvSpPr/>
          <p:nvPr/>
        </p:nvSpPr>
        <p:spPr>
          <a:xfrm>
            <a:off x="5026397" y="1261763"/>
            <a:ext cx="368582" cy="368582"/>
          </a:xfrm>
          <a:prstGeom prst="ellipse">
            <a:avLst/>
          </a:prstGeom>
          <a:gradFill>
            <a:gsLst>
              <a:gs pos="0">
                <a:srgbClr val="E2E2E2"/>
              </a:gs>
              <a:gs pos="100000">
                <a:schemeClr val="bg1"/>
              </a:gs>
            </a:gsLst>
            <a:lin ang="2700000" scaled="1"/>
          </a:gradFill>
          <a:ln w="19050"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2" name="椭圆 81"/>
          <p:cNvSpPr/>
          <p:nvPr/>
        </p:nvSpPr>
        <p:spPr>
          <a:xfrm>
            <a:off x="3360755" y="2805467"/>
            <a:ext cx="973766" cy="973766"/>
          </a:xfrm>
          <a:prstGeom prst="ellipse">
            <a:avLst/>
          </a:prstGeom>
          <a:solidFill>
            <a:schemeClr val="accent5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5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3" name="椭圆 82"/>
          <p:cNvSpPr/>
          <p:nvPr/>
        </p:nvSpPr>
        <p:spPr>
          <a:xfrm>
            <a:off x="3465734" y="2910446"/>
            <a:ext cx="763809" cy="763809"/>
          </a:xfrm>
          <a:prstGeom prst="ellipse">
            <a:avLst/>
          </a:prstGeom>
          <a:gradFill>
            <a:gsLst>
              <a:gs pos="100000">
                <a:srgbClr val="E0E0E0"/>
              </a:gs>
              <a:gs pos="0">
                <a:schemeClr val="bg1"/>
              </a:gs>
            </a:gsLst>
            <a:lin ang="2700000" scaled="1"/>
          </a:gradFill>
          <a:ln w="101600">
            <a:noFill/>
          </a:ln>
          <a:effectLst>
            <a:outerShdw blurRad="127000" dist="76200" dir="2700000" algn="tl" rotWithShape="0">
              <a:schemeClr val="accent1">
                <a:lumMod val="50000"/>
                <a:alpha val="6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4" name="椭圆 83"/>
          <p:cNvSpPr/>
          <p:nvPr/>
        </p:nvSpPr>
        <p:spPr>
          <a:xfrm>
            <a:off x="3589597" y="3034309"/>
            <a:ext cx="516084" cy="516084"/>
          </a:xfrm>
          <a:prstGeom prst="ellipse">
            <a:avLst/>
          </a:prstGeom>
          <a:gradFill>
            <a:gsLst>
              <a:gs pos="0">
                <a:srgbClr val="E2E2E2"/>
              </a:gs>
              <a:gs pos="100000">
                <a:schemeClr val="bg1"/>
              </a:gs>
            </a:gsLst>
            <a:lin ang="2700000" scaled="1"/>
          </a:gradFill>
          <a:ln w="19050"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7" name="椭圆 76"/>
          <p:cNvSpPr/>
          <p:nvPr/>
        </p:nvSpPr>
        <p:spPr>
          <a:xfrm>
            <a:off x="3490052" y="1372353"/>
            <a:ext cx="1942311" cy="1942312"/>
          </a:xfrm>
          <a:prstGeom prst="ellipse">
            <a:avLst/>
          </a:prstGeom>
          <a:solidFill>
            <a:srgbClr val="8064A2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4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9" name="椭圆 78"/>
          <p:cNvSpPr/>
          <p:nvPr/>
        </p:nvSpPr>
        <p:spPr>
          <a:xfrm>
            <a:off x="3699447" y="1581748"/>
            <a:ext cx="1523522" cy="1523523"/>
          </a:xfrm>
          <a:prstGeom prst="ellipse">
            <a:avLst/>
          </a:prstGeom>
          <a:gradFill>
            <a:gsLst>
              <a:gs pos="100000">
                <a:srgbClr val="E0E0E0"/>
              </a:gs>
              <a:gs pos="0">
                <a:schemeClr val="bg1"/>
              </a:gs>
            </a:gsLst>
            <a:lin ang="2700000" scaled="1"/>
          </a:gradFill>
          <a:ln w="101600">
            <a:noFill/>
          </a:ln>
          <a:effectLst>
            <a:outerShdw blurRad="127000" dist="76200" dir="2700000" algn="tl" rotWithShape="0">
              <a:schemeClr val="accent1">
                <a:lumMod val="50000"/>
                <a:alpha val="6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0" name="椭圆 79"/>
          <p:cNvSpPr/>
          <p:nvPr/>
        </p:nvSpPr>
        <p:spPr>
          <a:xfrm>
            <a:off x="3946508" y="1828809"/>
            <a:ext cx="1029400" cy="1029401"/>
          </a:xfrm>
          <a:prstGeom prst="ellipse">
            <a:avLst/>
          </a:prstGeom>
          <a:gradFill>
            <a:gsLst>
              <a:gs pos="0">
                <a:srgbClr val="E2E2E2"/>
              </a:gs>
              <a:gs pos="100000">
                <a:schemeClr val="bg1"/>
              </a:gs>
            </a:gsLst>
            <a:lin ang="2700000" scaled="1"/>
          </a:gradFill>
          <a:ln w="19050"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3" name="椭圆 72"/>
          <p:cNvSpPr/>
          <p:nvPr/>
        </p:nvSpPr>
        <p:spPr>
          <a:xfrm>
            <a:off x="5084803" y="1954565"/>
            <a:ext cx="2315833" cy="2315833"/>
          </a:xfrm>
          <a:prstGeom prst="ellipse">
            <a:avLst/>
          </a:prstGeom>
          <a:solidFill>
            <a:srgbClr val="9BBB59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3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4" name="椭圆 73"/>
          <p:cNvSpPr/>
          <p:nvPr/>
        </p:nvSpPr>
        <p:spPr>
          <a:xfrm>
            <a:off x="5334466" y="2204228"/>
            <a:ext cx="1816507" cy="1816507"/>
          </a:xfrm>
          <a:prstGeom prst="ellipse">
            <a:avLst/>
          </a:prstGeom>
          <a:gradFill>
            <a:gsLst>
              <a:gs pos="100000">
                <a:srgbClr val="E0E0E0"/>
              </a:gs>
              <a:gs pos="0">
                <a:schemeClr val="bg1"/>
              </a:gs>
            </a:gsLst>
            <a:lin ang="2700000" scaled="1"/>
          </a:gradFill>
          <a:ln w="101600">
            <a:noFill/>
          </a:ln>
          <a:effectLst>
            <a:outerShdw blurRad="127000" dist="76200" dir="2700000" algn="tl" rotWithShape="0">
              <a:schemeClr val="accent1">
                <a:lumMod val="50000"/>
                <a:alpha val="6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5" name="椭圆 74"/>
          <p:cNvSpPr/>
          <p:nvPr/>
        </p:nvSpPr>
        <p:spPr>
          <a:xfrm>
            <a:off x="5629039" y="2498801"/>
            <a:ext cx="1227362" cy="1227362"/>
          </a:xfrm>
          <a:prstGeom prst="ellipse">
            <a:avLst/>
          </a:prstGeom>
          <a:gradFill>
            <a:gsLst>
              <a:gs pos="0">
                <a:srgbClr val="E2E2E2"/>
              </a:gs>
              <a:gs pos="100000">
                <a:schemeClr val="bg1"/>
              </a:gs>
            </a:gsLst>
            <a:lin ang="2700000" scaled="1"/>
          </a:gradFill>
          <a:ln w="19050"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9" name="椭圆 68"/>
          <p:cNvSpPr/>
          <p:nvPr/>
        </p:nvSpPr>
        <p:spPr>
          <a:xfrm>
            <a:off x="4044189" y="3102001"/>
            <a:ext cx="1388175" cy="1388175"/>
          </a:xfrm>
          <a:prstGeom prst="ellipse">
            <a:avLst/>
          </a:prstGeom>
          <a:solidFill>
            <a:srgbClr val="F79646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6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0" name="椭圆 69"/>
          <p:cNvSpPr/>
          <p:nvPr/>
        </p:nvSpPr>
        <p:spPr>
          <a:xfrm>
            <a:off x="4193844" y="3251656"/>
            <a:ext cx="1088865" cy="1088865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" name="椭圆 70"/>
          <p:cNvSpPr/>
          <p:nvPr/>
        </p:nvSpPr>
        <p:spPr>
          <a:xfrm>
            <a:off x="4370419" y="3428231"/>
            <a:ext cx="735715" cy="735715"/>
          </a:xfrm>
          <a:prstGeom prst="ellipse">
            <a:avLst/>
          </a:prstGeom>
          <a:gradFill>
            <a:gsLst>
              <a:gs pos="0">
                <a:srgbClr val="E2E2E2"/>
              </a:gs>
              <a:gs pos="100000">
                <a:schemeClr val="bg1"/>
              </a:gs>
            </a:gsLst>
            <a:lin ang="2700000" scaled="1"/>
          </a:gradFill>
          <a:ln w="19050"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5" name="任意多边形 94"/>
          <p:cNvSpPr/>
          <p:nvPr/>
        </p:nvSpPr>
        <p:spPr>
          <a:xfrm>
            <a:off x="3086044" y="2109991"/>
            <a:ext cx="1369985" cy="188474"/>
          </a:xfrm>
          <a:custGeom>
            <a:avLst/>
            <a:gdLst>
              <a:gd name="connsiteX0" fmla="*/ 563671 w 563671"/>
              <a:gd name="connsiteY0" fmla="*/ 839244 h 839244"/>
              <a:gd name="connsiteX1" fmla="*/ 501041 w 563671"/>
              <a:gd name="connsiteY1" fmla="*/ 0 h 839244"/>
              <a:gd name="connsiteX2" fmla="*/ 0 w 563671"/>
              <a:gd name="connsiteY2" fmla="*/ 0 h 839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63671" h="839244">
                <a:moveTo>
                  <a:pt x="563671" y="839244"/>
                </a:moveTo>
                <a:lnTo>
                  <a:pt x="501041" y="0"/>
                </a:lnTo>
                <a:lnTo>
                  <a:pt x="0" y="0"/>
                </a:lnTo>
              </a:path>
            </a:pathLst>
          </a:custGeom>
          <a:noFill/>
          <a:ln w="12700" cap="flat" cmpd="sng" algn="ctr">
            <a:solidFill>
              <a:srgbClr val="8064A2"/>
            </a:solidFill>
            <a:prstDash val="solid"/>
            <a:headEnd type="oval" w="med" len="med"/>
            <a:tailEnd type="oval" w="med" len="me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6" name="文本框 52"/>
          <p:cNvSpPr txBox="1"/>
          <p:nvPr/>
        </p:nvSpPr>
        <p:spPr>
          <a:xfrm>
            <a:off x="1458268" y="1890605"/>
            <a:ext cx="1520274" cy="47705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500" b="1" dirty="0">
                <a:solidFill>
                  <a:srgbClr val="8064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家庭环境</a:t>
            </a:r>
          </a:p>
        </p:txBody>
      </p:sp>
      <p:sp>
        <p:nvSpPr>
          <p:cNvPr id="97" name="文本框 52"/>
          <p:cNvSpPr txBox="1"/>
          <p:nvPr/>
        </p:nvSpPr>
        <p:spPr>
          <a:xfrm>
            <a:off x="808255" y="2322463"/>
            <a:ext cx="2222391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在这里输入你的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文字内容，在这里输入你的文字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内容，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在这里输入你的文字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8" name="任意多边形 97"/>
          <p:cNvSpPr/>
          <p:nvPr/>
        </p:nvSpPr>
        <p:spPr>
          <a:xfrm flipV="1">
            <a:off x="3329092" y="3820399"/>
            <a:ext cx="1369985" cy="200335"/>
          </a:xfrm>
          <a:custGeom>
            <a:avLst/>
            <a:gdLst>
              <a:gd name="connsiteX0" fmla="*/ 563671 w 563671"/>
              <a:gd name="connsiteY0" fmla="*/ 839244 h 839244"/>
              <a:gd name="connsiteX1" fmla="*/ 501041 w 563671"/>
              <a:gd name="connsiteY1" fmla="*/ 0 h 839244"/>
              <a:gd name="connsiteX2" fmla="*/ 0 w 563671"/>
              <a:gd name="connsiteY2" fmla="*/ 0 h 839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63671" h="839244">
                <a:moveTo>
                  <a:pt x="563671" y="839244"/>
                </a:moveTo>
                <a:lnTo>
                  <a:pt x="501041" y="0"/>
                </a:lnTo>
                <a:lnTo>
                  <a:pt x="0" y="0"/>
                </a:lnTo>
              </a:path>
            </a:pathLst>
          </a:custGeom>
          <a:noFill/>
          <a:ln w="12700" cap="flat" cmpd="sng" algn="ctr">
            <a:solidFill>
              <a:srgbClr val="F79646"/>
            </a:solidFill>
            <a:prstDash val="solid"/>
            <a:headEnd type="oval" w="med" len="med"/>
            <a:tailEnd type="oval" w="med" len="me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9" name="文本框 52"/>
          <p:cNvSpPr txBox="1"/>
          <p:nvPr/>
        </p:nvSpPr>
        <p:spPr>
          <a:xfrm>
            <a:off x="1746300" y="3811002"/>
            <a:ext cx="1579437" cy="47705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500" b="1" dirty="0">
                <a:solidFill>
                  <a:srgbClr val="F796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学校环境</a:t>
            </a:r>
          </a:p>
        </p:txBody>
      </p:sp>
      <p:sp>
        <p:nvSpPr>
          <p:cNvPr id="101" name="文本框 52"/>
          <p:cNvSpPr txBox="1"/>
          <p:nvPr/>
        </p:nvSpPr>
        <p:spPr>
          <a:xfrm>
            <a:off x="1036077" y="4268420"/>
            <a:ext cx="2222391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在这里输入你的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文字内容，在这里输入你的文字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内容，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在这里输入你的文字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3" name="任意多边形 102"/>
          <p:cNvSpPr/>
          <p:nvPr/>
        </p:nvSpPr>
        <p:spPr>
          <a:xfrm flipH="1" flipV="1">
            <a:off x="6281658" y="3105976"/>
            <a:ext cx="1513314" cy="225692"/>
          </a:xfrm>
          <a:custGeom>
            <a:avLst/>
            <a:gdLst>
              <a:gd name="connsiteX0" fmla="*/ 563671 w 563671"/>
              <a:gd name="connsiteY0" fmla="*/ 839244 h 839244"/>
              <a:gd name="connsiteX1" fmla="*/ 501041 w 563671"/>
              <a:gd name="connsiteY1" fmla="*/ 0 h 839244"/>
              <a:gd name="connsiteX2" fmla="*/ 0 w 563671"/>
              <a:gd name="connsiteY2" fmla="*/ 0 h 839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63671" h="839244">
                <a:moveTo>
                  <a:pt x="563671" y="839244"/>
                </a:moveTo>
                <a:lnTo>
                  <a:pt x="501041" y="0"/>
                </a:lnTo>
                <a:lnTo>
                  <a:pt x="0" y="0"/>
                </a:lnTo>
              </a:path>
            </a:pathLst>
          </a:custGeom>
          <a:noFill/>
          <a:ln w="12700" cap="flat" cmpd="sng" algn="ctr">
            <a:solidFill>
              <a:srgbClr val="9BBB59"/>
            </a:solidFill>
            <a:prstDash val="solid"/>
            <a:headEnd type="oval" w="med" len="med"/>
            <a:tailEnd type="oval" w="med" len="me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5" name="文本框 52"/>
          <p:cNvSpPr txBox="1"/>
          <p:nvPr/>
        </p:nvSpPr>
        <p:spPr>
          <a:xfrm>
            <a:off x="7866980" y="3537197"/>
            <a:ext cx="2222391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在这里输入你的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文字内容，在这里输入你的文字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内容，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在这里输入你的文字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6" name="文本框 52"/>
          <p:cNvSpPr txBox="1"/>
          <p:nvPr/>
        </p:nvSpPr>
        <p:spPr>
          <a:xfrm>
            <a:off x="7799817" y="3102001"/>
            <a:ext cx="1520274" cy="47705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500" b="1" dirty="0">
                <a:solidFill>
                  <a:srgbClr val="9BBB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社会环境</a:t>
            </a:r>
          </a:p>
        </p:txBody>
      </p:sp>
      <p:sp>
        <p:nvSpPr>
          <p:cNvPr id="107" name="任意多边形 106"/>
          <p:cNvSpPr/>
          <p:nvPr/>
        </p:nvSpPr>
        <p:spPr>
          <a:xfrm flipH="1">
            <a:off x="5948440" y="1431270"/>
            <a:ext cx="1513314" cy="206600"/>
          </a:xfrm>
          <a:custGeom>
            <a:avLst/>
            <a:gdLst>
              <a:gd name="connsiteX0" fmla="*/ 563671 w 563671"/>
              <a:gd name="connsiteY0" fmla="*/ 839244 h 839244"/>
              <a:gd name="connsiteX1" fmla="*/ 501041 w 563671"/>
              <a:gd name="connsiteY1" fmla="*/ 0 h 839244"/>
              <a:gd name="connsiteX2" fmla="*/ 0 w 563671"/>
              <a:gd name="connsiteY2" fmla="*/ 0 h 839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63671" h="839244">
                <a:moveTo>
                  <a:pt x="563671" y="839244"/>
                </a:moveTo>
                <a:lnTo>
                  <a:pt x="501041" y="0"/>
                </a:lnTo>
                <a:lnTo>
                  <a:pt x="0" y="0"/>
                </a:lnTo>
              </a:path>
            </a:pathLst>
          </a:custGeom>
          <a:noFill/>
          <a:ln w="12700" cap="flat" cmpd="sng" algn="ctr">
            <a:solidFill>
              <a:srgbClr val="C0504D"/>
            </a:solidFill>
            <a:prstDash val="solid"/>
            <a:headEnd type="oval" w="med" len="med"/>
            <a:tailEnd type="oval" w="med" len="me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8" name="文本框 52"/>
          <p:cNvSpPr txBox="1"/>
          <p:nvPr/>
        </p:nvSpPr>
        <p:spPr>
          <a:xfrm>
            <a:off x="7574103" y="1658799"/>
            <a:ext cx="2222391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在这里输入你的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文字内容，在这里输入你的文字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内容，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在这里输入你的文字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9" name="文本框 52"/>
          <p:cNvSpPr txBox="1"/>
          <p:nvPr/>
        </p:nvSpPr>
        <p:spPr>
          <a:xfrm>
            <a:off x="7506940" y="1223603"/>
            <a:ext cx="1520274" cy="47705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500" b="1" dirty="0" smtClean="0">
                <a:solidFill>
                  <a:srgbClr val="C050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职业环境</a:t>
            </a:r>
            <a:endParaRPr lang="zh-CN" altLang="en-US" sz="2500" b="1" dirty="0">
              <a:solidFill>
                <a:srgbClr val="C050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3" presetClass="entr" presetSubtype="16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3" presetClass="entr" presetSubtype="16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2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2" presetClass="entr" presetSubtype="2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2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41" presetClass="entr" presetSubtype="0" fill="hold" grpId="0" nodeType="withEffect">
                                  <p:stCondLst>
                                    <p:cond delay="4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 tmFilter="0,0; .5, 1; 1, 1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42" presetClass="entr" presetSubtype="0" fill="hold" grpId="0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41" presetClass="entr" presetSubtype="0" fill="hold" grpId="0" nodeType="withEffect">
                                  <p:stCondLst>
                                    <p:cond delay="4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 tmFilter="0,0; .5, 1; 1, 1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42" presetClass="entr" presetSubtype="0" fill="hold" grpId="0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42" presetClass="entr" presetSubtype="0" fill="hold" grpId="0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" presetID="41" presetClass="entr" presetSubtype="0" fill="hold" grpId="0" nodeType="withEffect">
                                  <p:stCondLst>
                                    <p:cond delay="4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 tmFilter="0,0; .5, 1; 1, 1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42" presetClass="entr" presetSubtype="0" fill="hold" grpId="0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41" presetClass="entr" presetSubtype="0" fill="hold" grpId="0" nodeType="withEffect">
                                  <p:stCondLst>
                                    <p:cond delay="4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500" tmFilter="0,0; .5, 1; 1, 1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78" grpId="0" animBg="1"/>
      <p:bldP spid="60" grpId="0" animBg="1"/>
      <p:bldP spid="90" grpId="0" animBg="1"/>
      <p:bldP spid="91" grpId="0" animBg="1"/>
      <p:bldP spid="92" grpId="0" animBg="1"/>
      <p:bldP spid="86" grpId="0" animBg="1"/>
      <p:bldP spid="87" grpId="0" animBg="1"/>
      <p:bldP spid="88" grpId="0" animBg="1"/>
      <p:bldP spid="82" grpId="0" animBg="1"/>
      <p:bldP spid="83" grpId="0" animBg="1"/>
      <p:bldP spid="84" grpId="0" animBg="1"/>
      <p:bldP spid="77" grpId="0" animBg="1"/>
      <p:bldP spid="79" grpId="0" animBg="1"/>
      <p:bldP spid="80" grpId="0" animBg="1"/>
      <p:bldP spid="73" grpId="0" animBg="1"/>
      <p:bldP spid="74" grpId="0" animBg="1"/>
      <p:bldP spid="75" grpId="0" animBg="1"/>
      <p:bldP spid="69" grpId="0" animBg="1"/>
      <p:bldP spid="70" grpId="0" animBg="1"/>
      <p:bldP spid="71" grpId="0" animBg="1"/>
      <p:bldP spid="95" grpId="0" animBg="1"/>
      <p:bldP spid="96" grpId="0"/>
      <p:bldP spid="97" grpId="0"/>
      <p:bldP spid="98" grpId="0" animBg="1"/>
      <p:bldP spid="99" grpId="0"/>
      <p:bldP spid="101" grpId="0"/>
      <p:bldP spid="103" grpId="0" animBg="1"/>
      <p:bldP spid="105" grpId="0"/>
      <p:bldP spid="106" grpId="0"/>
      <p:bldP spid="107" grpId="0" animBg="1"/>
      <p:bldP spid="108" grpId="0"/>
      <p:bldP spid="10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098228" y="551073"/>
            <a:ext cx="2952328" cy="63094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3500" b="1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dirty="0" smtClean="0">
                <a:solidFill>
                  <a:srgbClr val="595959"/>
                </a:solidFill>
              </a:rPr>
              <a:t>家庭环境分析</a:t>
            </a:r>
            <a:endParaRPr lang="zh-CN" altLang="en-US" dirty="0">
              <a:solidFill>
                <a:srgbClr val="595959"/>
              </a:solidFill>
            </a:endParaRPr>
          </a:p>
        </p:txBody>
      </p:sp>
      <p:sp>
        <p:nvSpPr>
          <p:cNvPr id="78" name="椭圆 77"/>
          <p:cNvSpPr/>
          <p:nvPr/>
        </p:nvSpPr>
        <p:spPr>
          <a:xfrm>
            <a:off x="780923" y="751338"/>
            <a:ext cx="230412" cy="230412"/>
          </a:xfrm>
          <a:prstGeom prst="ellipse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F81BD"/>
              </a:solidFill>
            </a:endParaRPr>
          </a:p>
        </p:txBody>
      </p:sp>
      <p:sp>
        <p:nvSpPr>
          <p:cNvPr id="35" name="Teardrop 3"/>
          <p:cNvSpPr/>
          <p:nvPr/>
        </p:nvSpPr>
        <p:spPr>
          <a:xfrm rot="18900000">
            <a:off x="1514467" y="2270056"/>
            <a:ext cx="2009775" cy="2009775"/>
          </a:xfrm>
          <a:prstGeom prst="teardrop">
            <a:avLst/>
          </a:prstGeom>
          <a:solidFill>
            <a:srgbClr val="8064A2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4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39" name="Teardrop 3"/>
          <p:cNvSpPr/>
          <p:nvPr/>
        </p:nvSpPr>
        <p:spPr>
          <a:xfrm rot="18900000">
            <a:off x="1690264" y="2445853"/>
            <a:ext cx="1658180" cy="1658180"/>
          </a:xfrm>
          <a:prstGeom prst="teardrop">
            <a:avLst/>
          </a:prstGeom>
          <a:gradFill>
            <a:gsLst>
              <a:gs pos="100000">
                <a:srgbClr val="E0E0E0"/>
              </a:gs>
              <a:gs pos="0">
                <a:schemeClr val="bg1"/>
              </a:gs>
            </a:gsLst>
            <a:lin ang="2700000" scaled="1"/>
          </a:gradFill>
          <a:ln w="101600">
            <a:noFill/>
          </a:ln>
          <a:effectLst>
            <a:outerShdw blurRad="127000" dist="76200" dir="2700000" algn="tl" rotWithShape="0">
              <a:schemeClr val="accent1">
                <a:lumMod val="50000"/>
                <a:alpha val="6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40" name="Teardrop 3"/>
          <p:cNvSpPr/>
          <p:nvPr/>
        </p:nvSpPr>
        <p:spPr>
          <a:xfrm rot="18900000">
            <a:off x="1830149" y="2585738"/>
            <a:ext cx="1378410" cy="1378410"/>
          </a:xfrm>
          <a:prstGeom prst="teardrop">
            <a:avLst/>
          </a:prstGeom>
          <a:gradFill>
            <a:gsLst>
              <a:gs pos="0">
                <a:srgbClr val="E2E2E2"/>
              </a:gs>
              <a:gs pos="100000">
                <a:schemeClr val="bg1"/>
              </a:gs>
            </a:gsLst>
            <a:lin ang="2700000" scaled="1"/>
          </a:gradFill>
          <a:ln w="19050"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41" name="Teardrop 3"/>
          <p:cNvSpPr/>
          <p:nvPr/>
        </p:nvSpPr>
        <p:spPr>
          <a:xfrm rot="2700000">
            <a:off x="3300272" y="2270057"/>
            <a:ext cx="2009775" cy="2009775"/>
          </a:xfrm>
          <a:prstGeom prst="teardrop">
            <a:avLst/>
          </a:prstGeom>
          <a:solidFill>
            <a:srgbClr val="4F81BD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1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42" name="Teardrop 3"/>
          <p:cNvSpPr/>
          <p:nvPr/>
        </p:nvSpPr>
        <p:spPr>
          <a:xfrm rot="2700000">
            <a:off x="3476069" y="2445854"/>
            <a:ext cx="1658180" cy="1658180"/>
          </a:xfrm>
          <a:prstGeom prst="teardrop">
            <a:avLst/>
          </a:prstGeom>
          <a:gradFill>
            <a:gsLst>
              <a:gs pos="100000">
                <a:srgbClr val="E0E0E0"/>
              </a:gs>
              <a:gs pos="0">
                <a:schemeClr val="bg1"/>
              </a:gs>
            </a:gsLst>
            <a:lin ang="2700000" scaled="1"/>
          </a:gradFill>
          <a:ln w="101600">
            <a:noFill/>
          </a:ln>
          <a:effectLst>
            <a:outerShdw blurRad="127000" dist="76200" dir="2700000" algn="tl" rotWithShape="0">
              <a:schemeClr val="accent1">
                <a:lumMod val="50000"/>
                <a:alpha val="6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43" name="Teardrop 3"/>
          <p:cNvSpPr/>
          <p:nvPr/>
        </p:nvSpPr>
        <p:spPr>
          <a:xfrm rot="2700000">
            <a:off x="3615954" y="2585739"/>
            <a:ext cx="1378410" cy="1378410"/>
          </a:xfrm>
          <a:prstGeom prst="teardrop">
            <a:avLst/>
          </a:prstGeom>
          <a:gradFill>
            <a:gsLst>
              <a:gs pos="0">
                <a:srgbClr val="E2E2E2"/>
              </a:gs>
              <a:gs pos="100000">
                <a:schemeClr val="bg1"/>
              </a:gs>
            </a:gsLst>
            <a:lin ang="2700000" scaled="1"/>
          </a:gradFill>
          <a:ln w="19050"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44" name="Teardrop 3"/>
          <p:cNvSpPr/>
          <p:nvPr/>
        </p:nvSpPr>
        <p:spPr>
          <a:xfrm rot="2700000">
            <a:off x="5080926" y="2270057"/>
            <a:ext cx="2009775" cy="2009775"/>
          </a:xfrm>
          <a:prstGeom prst="teardrop">
            <a:avLst/>
          </a:prstGeom>
          <a:solidFill>
            <a:srgbClr val="9BBB59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3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45" name="Teardrop 3"/>
          <p:cNvSpPr/>
          <p:nvPr/>
        </p:nvSpPr>
        <p:spPr>
          <a:xfrm rot="2700000">
            <a:off x="5256723" y="2445854"/>
            <a:ext cx="1658180" cy="1658180"/>
          </a:xfrm>
          <a:prstGeom prst="teardrop">
            <a:avLst/>
          </a:prstGeom>
          <a:gradFill>
            <a:gsLst>
              <a:gs pos="100000">
                <a:srgbClr val="E0E0E0"/>
              </a:gs>
              <a:gs pos="0">
                <a:schemeClr val="bg1"/>
              </a:gs>
            </a:gsLst>
            <a:lin ang="2700000" scaled="1"/>
          </a:gradFill>
          <a:ln w="101600">
            <a:noFill/>
          </a:ln>
          <a:effectLst>
            <a:outerShdw blurRad="127000" dist="76200" dir="2700000" algn="tl" rotWithShape="0">
              <a:schemeClr val="accent1">
                <a:lumMod val="50000"/>
                <a:alpha val="6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46" name="Teardrop 3"/>
          <p:cNvSpPr/>
          <p:nvPr/>
        </p:nvSpPr>
        <p:spPr>
          <a:xfrm rot="2700000">
            <a:off x="5396608" y="2585739"/>
            <a:ext cx="1378410" cy="1378410"/>
          </a:xfrm>
          <a:prstGeom prst="teardrop">
            <a:avLst/>
          </a:prstGeom>
          <a:gradFill>
            <a:gsLst>
              <a:gs pos="0">
                <a:srgbClr val="E2E2E2"/>
              </a:gs>
              <a:gs pos="100000">
                <a:schemeClr val="bg1"/>
              </a:gs>
            </a:gsLst>
            <a:lin ang="2700000" scaled="1"/>
          </a:gradFill>
          <a:ln w="19050"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47" name="Teardrop 3"/>
          <p:cNvSpPr/>
          <p:nvPr/>
        </p:nvSpPr>
        <p:spPr>
          <a:xfrm rot="2700000">
            <a:off x="6881126" y="2270057"/>
            <a:ext cx="2009775" cy="2009775"/>
          </a:xfrm>
          <a:prstGeom prst="teardrop">
            <a:avLst/>
          </a:prstGeom>
          <a:solidFill>
            <a:srgbClr val="F79646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6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48" name="Teardrop 3"/>
          <p:cNvSpPr/>
          <p:nvPr/>
        </p:nvSpPr>
        <p:spPr>
          <a:xfrm rot="2700000">
            <a:off x="7056923" y="2445854"/>
            <a:ext cx="1658180" cy="1658180"/>
          </a:xfrm>
          <a:prstGeom prst="teardrop">
            <a:avLst/>
          </a:prstGeom>
          <a:gradFill>
            <a:gsLst>
              <a:gs pos="100000">
                <a:srgbClr val="E0E0E0"/>
              </a:gs>
              <a:gs pos="0">
                <a:schemeClr val="bg1"/>
              </a:gs>
            </a:gsLst>
            <a:lin ang="2700000" scaled="1"/>
          </a:gradFill>
          <a:ln w="101600">
            <a:noFill/>
          </a:ln>
          <a:effectLst>
            <a:outerShdw blurRad="127000" dist="76200" dir="2700000" algn="tl" rotWithShape="0">
              <a:schemeClr val="accent1">
                <a:lumMod val="50000"/>
                <a:alpha val="6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49" name="Teardrop 3"/>
          <p:cNvSpPr/>
          <p:nvPr/>
        </p:nvSpPr>
        <p:spPr>
          <a:xfrm rot="2700000">
            <a:off x="7196808" y="2585739"/>
            <a:ext cx="1378410" cy="1378410"/>
          </a:xfrm>
          <a:prstGeom prst="teardrop">
            <a:avLst/>
          </a:prstGeom>
          <a:gradFill>
            <a:gsLst>
              <a:gs pos="0">
                <a:srgbClr val="E2E2E2"/>
              </a:gs>
              <a:gs pos="100000">
                <a:schemeClr val="bg1"/>
              </a:gs>
            </a:gsLst>
            <a:lin ang="2700000" scaled="1"/>
          </a:gradFill>
          <a:ln w="19050"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50" name="文本框 52"/>
          <p:cNvSpPr txBox="1"/>
          <p:nvPr/>
        </p:nvSpPr>
        <p:spPr>
          <a:xfrm>
            <a:off x="2005783" y="2844056"/>
            <a:ext cx="1008752" cy="86177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500" b="1" dirty="0" smtClean="0">
                <a:solidFill>
                  <a:srgbClr val="8064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家庭经济</a:t>
            </a:r>
            <a:endParaRPr lang="zh-CN" altLang="en-US" sz="2500" b="1" dirty="0">
              <a:solidFill>
                <a:srgbClr val="8064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文本框 52"/>
          <p:cNvSpPr txBox="1"/>
          <p:nvPr/>
        </p:nvSpPr>
        <p:spPr>
          <a:xfrm>
            <a:off x="3800783" y="2844056"/>
            <a:ext cx="1008752" cy="86177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500" b="1" dirty="0" smtClean="0">
                <a:solidFill>
                  <a:srgbClr val="4F81B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家庭影响</a:t>
            </a:r>
            <a:endParaRPr lang="zh-CN" altLang="en-US" sz="2500" b="1" dirty="0">
              <a:solidFill>
                <a:srgbClr val="4F81B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文本框 52"/>
          <p:cNvSpPr txBox="1"/>
          <p:nvPr/>
        </p:nvSpPr>
        <p:spPr>
          <a:xfrm>
            <a:off x="5548329" y="2844056"/>
            <a:ext cx="1008752" cy="86177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500" b="1" dirty="0" smtClean="0">
                <a:solidFill>
                  <a:srgbClr val="9BBB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家庭关系</a:t>
            </a:r>
            <a:endParaRPr lang="zh-CN" altLang="en-US" sz="2500" b="1" dirty="0">
              <a:solidFill>
                <a:srgbClr val="9BBB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7381637" y="2844056"/>
            <a:ext cx="1008752" cy="86177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500" b="1" dirty="0" smtClean="0">
                <a:solidFill>
                  <a:srgbClr val="F796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家庭期望</a:t>
            </a:r>
            <a:endParaRPr lang="zh-CN" altLang="en-US" sz="2500" b="1" dirty="0">
              <a:solidFill>
                <a:srgbClr val="F796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52"/>
          <p:cNvSpPr txBox="1"/>
          <p:nvPr/>
        </p:nvSpPr>
        <p:spPr>
          <a:xfrm>
            <a:off x="1674292" y="4371786"/>
            <a:ext cx="1656182" cy="83099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在这里输入你的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文字内容，在这里输入你的文字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内容，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在这里输入你的文字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文本框 52"/>
          <p:cNvSpPr txBox="1"/>
          <p:nvPr/>
        </p:nvSpPr>
        <p:spPr>
          <a:xfrm>
            <a:off x="3477068" y="4371786"/>
            <a:ext cx="1656182" cy="83099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在这里输入你的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文字内容，在这里输入你的文字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内容，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在这里输入你的文字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文本框 52"/>
          <p:cNvSpPr txBox="1"/>
          <p:nvPr/>
        </p:nvSpPr>
        <p:spPr>
          <a:xfrm>
            <a:off x="5257722" y="4371786"/>
            <a:ext cx="1656182" cy="83099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在这里输入你的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文字内容，在这里输入你的文字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内容，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在这里输入你的文字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文本框 52"/>
          <p:cNvSpPr txBox="1"/>
          <p:nvPr/>
        </p:nvSpPr>
        <p:spPr>
          <a:xfrm>
            <a:off x="7087277" y="4371786"/>
            <a:ext cx="1656182" cy="83099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在这里输入你的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文字内容，在这里输入你的文字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内容，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在这里输入你的文字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1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1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1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8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8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8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8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8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8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8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8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2" presetClass="entr" presetSubtype="8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31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31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31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31" presetClass="entr" presetSubtype="0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" presetClass="entr" presetSubtype="4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4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" presetClass="entr" presetSubtype="4" fill="hold" grpId="0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78" grpId="0" animBg="1"/>
      <p:bldP spid="35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098228" y="551073"/>
            <a:ext cx="2952328" cy="63094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3500" b="1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dirty="0">
                <a:solidFill>
                  <a:srgbClr val="595959"/>
                </a:solidFill>
              </a:rPr>
              <a:t>学校</a:t>
            </a:r>
            <a:r>
              <a:rPr lang="zh-CN" altLang="en-US" dirty="0" smtClean="0">
                <a:solidFill>
                  <a:srgbClr val="595959"/>
                </a:solidFill>
              </a:rPr>
              <a:t>环境分析</a:t>
            </a:r>
            <a:endParaRPr lang="zh-CN" altLang="en-US" dirty="0">
              <a:solidFill>
                <a:srgbClr val="595959"/>
              </a:solidFill>
            </a:endParaRPr>
          </a:p>
        </p:txBody>
      </p:sp>
      <p:sp>
        <p:nvSpPr>
          <p:cNvPr id="78" name="椭圆 77"/>
          <p:cNvSpPr/>
          <p:nvPr/>
        </p:nvSpPr>
        <p:spPr>
          <a:xfrm>
            <a:off x="780923" y="751338"/>
            <a:ext cx="230412" cy="230412"/>
          </a:xfrm>
          <a:prstGeom prst="ellipse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F81BD"/>
              </a:solidFill>
            </a:endParaRPr>
          </a:p>
        </p:txBody>
      </p:sp>
      <p:sp>
        <p:nvSpPr>
          <p:cNvPr id="2" name="椭圆 1"/>
          <p:cNvSpPr/>
          <p:nvPr/>
        </p:nvSpPr>
        <p:spPr>
          <a:xfrm>
            <a:off x="1011335" y="2488265"/>
            <a:ext cx="2066446" cy="2066446"/>
          </a:xfrm>
          <a:prstGeom prst="ellipse">
            <a:avLst/>
          </a:prstGeom>
          <a:solidFill>
            <a:srgbClr val="8064A2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4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" name="饼形 2"/>
          <p:cNvSpPr/>
          <p:nvPr/>
        </p:nvSpPr>
        <p:spPr>
          <a:xfrm>
            <a:off x="1124952" y="2601882"/>
            <a:ext cx="1839212" cy="1839212"/>
          </a:xfrm>
          <a:prstGeom prst="pie">
            <a:avLst>
              <a:gd name="adj1" fmla="val 16187120"/>
              <a:gd name="adj2" fmla="val 14652780"/>
            </a:avLst>
          </a:prstGeom>
          <a:gradFill>
            <a:gsLst>
              <a:gs pos="100000">
                <a:srgbClr val="E0E0E0"/>
              </a:gs>
              <a:gs pos="0">
                <a:schemeClr val="bg1"/>
              </a:gs>
            </a:gsLst>
            <a:lin ang="2700000" scaled="1"/>
          </a:gradFill>
          <a:ln w="101600">
            <a:noFill/>
          </a:ln>
          <a:effectLst>
            <a:outerShdw blurRad="127000" dist="76200" dir="2700000" algn="tl" rotWithShape="0">
              <a:schemeClr val="accent1">
                <a:lumMod val="50000"/>
                <a:alpha val="6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7" name="文本框 63"/>
          <p:cNvSpPr txBox="1"/>
          <p:nvPr/>
        </p:nvSpPr>
        <p:spPr>
          <a:xfrm>
            <a:off x="1569940" y="3575893"/>
            <a:ext cx="931962" cy="604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rgbClr val="8064A2"/>
                </a:solidFill>
                <a:latin typeface="Impact" panose="020B0806030902050204" pitchFamily="34" charset="0"/>
              </a:rPr>
              <a:t>90%</a:t>
            </a:r>
            <a:endParaRPr lang="zh-CN" altLang="en-US" sz="4000" dirty="0">
              <a:solidFill>
                <a:srgbClr val="8064A2"/>
              </a:solidFill>
              <a:latin typeface="Impact" panose="020B0806030902050204" pitchFamily="34" charset="0"/>
            </a:endParaRPr>
          </a:p>
        </p:txBody>
      </p:sp>
      <p:sp>
        <p:nvSpPr>
          <p:cNvPr id="66" name="文本框 52"/>
          <p:cNvSpPr txBox="1"/>
          <p:nvPr/>
        </p:nvSpPr>
        <p:spPr>
          <a:xfrm>
            <a:off x="1164382" y="1979919"/>
            <a:ext cx="1743077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就业率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椭圆 66"/>
          <p:cNvSpPr/>
          <p:nvPr/>
        </p:nvSpPr>
        <p:spPr>
          <a:xfrm>
            <a:off x="3231804" y="2488265"/>
            <a:ext cx="2066446" cy="2066446"/>
          </a:xfrm>
          <a:prstGeom prst="ellipse">
            <a:avLst/>
          </a:prstGeom>
          <a:solidFill>
            <a:srgbClr val="9BBB59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3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8" name="饼形 67"/>
          <p:cNvSpPr/>
          <p:nvPr/>
        </p:nvSpPr>
        <p:spPr>
          <a:xfrm>
            <a:off x="3345421" y="2601882"/>
            <a:ext cx="1839212" cy="1839212"/>
          </a:xfrm>
          <a:prstGeom prst="pie">
            <a:avLst>
              <a:gd name="adj1" fmla="val 16187120"/>
              <a:gd name="adj2" fmla="val 15651069"/>
            </a:avLst>
          </a:prstGeom>
          <a:gradFill>
            <a:gsLst>
              <a:gs pos="100000">
                <a:srgbClr val="E0E0E0"/>
              </a:gs>
              <a:gs pos="0">
                <a:schemeClr val="bg1"/>
              </a:gs>
            </a:gsLst>
            <a:lin ang="2700000" scaled="1"/>
          </a:gradFill>
          <a:ln w="101600">
            <a:noFill/>
          </a:ln>
          <a:effectLst>
            <a:outerShdw blurRad="127000" dist="76200" dir="2700000" algn="tl" rotWithShape="0">
              <a:schemeClr val="accent1">
                <a:lumMod val="50000"/>
                <a:alpha val="6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9" name="文本框 63"/>
          <p:cNvSpPr txBox="1"/>
          <p:nvPr/>
        </p:nvSpPr>
        <p:spPr>
          <a:xfrm>
            <a:off x="3709606" y="3575893"/>
            <a:ext cx="109356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rgbClr val="9BBB59"/>
                </a:solidFill>
                <a:latin typeface="Impact" panose="020B0806030902050204" pitchFamily="34" charset="0"/>
              </a:rPr>
              <a:t>99%</a:t>
            </a:r>
            <a:endParaRPr lang="zh-CN" altLang="en-US" sz="4000" dirty="0">
              <a:solidFill>
                <a:srgbClr val="9BBB59"/>
              </a:solidFill>
              <a:latin typeface="Impact" panose="020B0806030902050204" pitchFamily="34" charset="0"/>
            </a:endParaRPr>
          </a:p>
        </p:txBody>
      </p:sp>
      <p:sp>
        <p:nvSpPr>
          <p:cNvPr id="70" name="文本框 52"/>
          <p:cNvSpPr txBox="1"/>
          <p:nvPr/>
        </p:nvSpPr>
        <p:spPr>
          <a:xfrm>
            <a:off x="3384851" y="1979919"/>
            <a:ext cx="1743077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就业率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椭圆 70"/>
          <p:cNvSpPr/>
          <p:nvPr/>
        </p:nvSpPr>
        <p:spPr>
          <a:xfrm>
            <a:off x="5452273" y="2488265"/>
            <a:ext cx="2066446" cy="2066446"/>
          </a:xfrm>
          <a:prstGeom prst="ellipse">
            <a:avLst/>
          </a:prstGeom>
          <a:solidFill>
            <a:srgbClr val="C0504D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2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2" name="饼形 71"/>
          <p:cNvSpPr/>
          <p:nvPr/>
        </p:nvSpPr>
        <p:spPr>
          <a:xfrm>
            <a:off x="5565890" y="2601882"/>
            <a:ext cx="1839212" cy="1839212"/>
          </a:xfrm>
          <a:prstGeom prst="pie">
            <a:avLst>
              <a:gd name="adj1" fmla="val 16187120"/>
              <a:gd name="adj2" fmla="val 15093115"/>
            </a:avLst>
          </a:prstGeom>
          <a:gradFill>
            <a:gsLst>
              <a:gs pos="100000">
                <a:srgbClr val="E0E0E0"/>
              </a:gs>
              <a:gs pos="0">
                <a:schemeClr val="bg1"/>
              </a:gs>
            </a:gsLst>
            <a:lin ang="2700000" scaled="1"/>
          </a:gradFill>
          <a:ln w="101600">
            <a:noFill/>
          </a:ln>
          <a:effectLst>
            <a:outerShdw blurRad="127000" dist="76200" dir="2700000" algn="tl" rotWithShape="0">
              <a:schemeClr val="accent1">
                <a:lumMod val="50000"/>
                <a:alpha val="6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3" name="文本框 63"/>
          <p:cNvSpPr txBox="1"/>
          <p:nvPr/>
        </p:nvSpPr>
        <p:spPr>
          <a:xfrm>
            <a:off x="5930075" y="3575893"/>
            <a:ext cx="109356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rgbClr val="C0504D"/>
                </a:solidFill>
                <a:latin typeface="Impact" panose="020B0806030902050204" pitchFamily="34" charset="0"/>
              </a:rPr>
              <a:t>95%</a:t>
            </a:r>
            <a:endParaRPr lang="zh-CN" altLang="en-US" sz="4000" dirty="0">
              <a:solidFill>
                <a:srgbClr val="C0504D"/>
              </a:solidFill>
              <a:latin typeface="Impact" panose="020B0806030902050204" pitchFamily="34" charset="0"/>
            </a:endParaRPr>
          </a:p>
        </p:txBody>
      </p:sp>
      <p:sp>
        <p:nvSpPr>
          <p:cNvPr id="74" name="文本框 52"/>
          <p:cNvSpPr txBox="1"/>
          <p:nvPr/>
        </p:nvSpPr>
        <p:spPr>
          <a:xfrm>
            <a:off x="5605320" y="1979919"/>
            <a:ext cx="1743077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就业率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椭圆 74"/>
          <p:cNvSpPr/>
          <p:nvPr/>
        </p:nvSpPr>
        <p:spPr>
          <a:xfrm>
            <a:off x="7672742" y="2488265"/>
            <a:ext cx="2066446" cy="2066446"/>
          </a:xfrm>
          <a:prstGeom prst="ellipse">
            <a:avLst/>
          </a:prstGeom>
          <a:solidFill>
            <a:srgbClr val="4F81BD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1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6" name="饼形 75"/>
          <p:cNvSpPr/>
          <p:nvPr/>
        </p:nvSpPr>
        <p:spPr>
          <a:xfrm>
            <a:off x="7786359" y="2601882"/>
            <a:ext cx="1839212" cy="1839212"/>
          </a:xfrm>
          <a:prstGeom prst="pie">
            <a:avLst>
              <a:gd name="adj1" fmla="val 16187120"/>
              <a:gd name="adj2" fmla="val 14652780"/>
            </a:avLst>
          </a:prstGeom>
          <a:gradFill>
            <a:gsLst>
              <a:gs pos="100000">
                <a:srgbClr val="E0E0E0"/>
              </a:gs>
              <a:gs pos="0">
                <a:schemeClr val="bg1"/>
              </a:gs>
            </a:gsLst>
            <a:lin ang="2700000" scaled="1"/>
          </a:gradFill>
          <a:ln w="101600">
            <a:noFill/>
          </a:ln>
          <a:effectLst>
            <a:outerShdw blurRad="127000" dist="76200" dir="2700000" algn="tl" rotWithShape="0">
              <a:schemeClr val="accent1">
                <a:lumMod val="50000"/>
                <a:alpha val="6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7" name="文本框 63"/>
          <p:cNvSpPr txBox="1"/>
          <p:nvPr/>
        </p:nvSpPr>
        <p:spPr>
          <a:xfrm>
            <a:off x="8150544" y="3575893"/>
            <a:ext cx="109356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rgbClr val="4F81BD"/>
                </a:solidFill>
                <a:latin typeface="Impact" panose="020B0806030902050204" pitchFamily="34" charset="0"/>
              </a:rPr>
              <a:t>90%</a:t>
            </a:r>
            <a:endParaRPr lang="zh-CN" altLang="en-US" sz="4000" dirty="0">
              <a:solidFill>
                <a:srgbClr val="4F81BD"/>
              </a:solidFill>
              <a:latin typeface="Impact" panose="020B0806030902050204" pitchFamily="34" charset="0"/>
            </a:endParaRPr>
          </a:p>
        </p:txBody>
      </p:sp>
      <p:sp>
        <p:nvSpPr>
          <p:cNvPr id="79" name="文本框 52"/>
          <p:cNvSpPr txBox="1"/>
          <p:nvPr/>
        </p:nvSpPr>
        <p:spPr>
          <a:xfrm>
            <a:off x="7825789" y="1979919"/>
            <a:ext cx="1743077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就业率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文本框 52"/>
          <p:cNvSpPr txBox="1"/>
          <p:nvPr/>
        </p:nvSpPr>
        <p:spPr>
          <a:xfrm>
            <a:off x="1216467" y="4626719"/>
            <a:ext cx="1656182" cy="83099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just"/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在这里输入你的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文字内容，在这里输入你的文字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内容，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在这里输入你的文字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文本框 52"/>
          <p:cNvSpPr txBox="1"/>
          <p:nvPr/>
        </p:nvSpPr>
        <p:spPr>
          <a:xfrm>
            <a:off x="3428298" y="4626719"/>
            <a:ext cx="1656182" cy="83099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just"/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在这里输入你的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文字内容，在这里输入你的文字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内容，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在这里输入你的文字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文本框 52"/>
          <p:cNvSpPr txBox="1"/>
          <p:nvPr/>
        </p:nvSpPr>
        <p:spPr>
          <a:xfrm>
            <a:off x="5648767" y="4626719"/>
            <a:ext cx="1656182" cy="83099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just"/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在这里输入你的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文字内容，在这里输入你的文字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内容，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在这里输入你的文字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文本框 52"/>
          <p:cNvSpPr txBox="1"/>
          <p:nvPr/>
        </p:nvSpPr>
        <p:spPr>
          <a:xfrm>
            <a:off x="7869236" y="4626719"/>
            <a:ext cx="1656182" cy="83099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just"/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在这里输入你的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文字内容，在这里输入你的文字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内容，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在这里输入你的文字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8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4" presetClass="entr" presetSubtype="1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1" presetClass="entr" presetSubtype="1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1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1" presetClass="entr" presetSubtype="1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0" dur="2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1" presetClass="entr" presetSubtype="1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3" dur="2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59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" presetClass="entr" presetSubtype="4" fill="hold" grpId="0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fill="hold" grpId="0" nodeType="withEffect">
                                  <p:stCondLst>
                                    <p:cond delay="66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fill="hold" grpId="0" nodeType="withEffect">
                                  <p:stCondLst>
                                    <p:cond delay="68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78" grpId="0" animBg="1"/>
      <p:bldP spid="2" grpId="0" animBg="1"/>
      <p:bldP spid="3" grpId="0" animBg="1"/>
      <p:bldP spid="27" grpId="0"/>
      <p:bldP spid="66" grpId="0"/>
      <p:bldP spid="67" grpId="0" animBg="1"/>
      <p:bldP spid="68" grpId="0" animBg="1"/>
      <p:bldP spid="69" grpId="0"/>
      <p:bldP spid="70" grpId="0"/>
      <p:bldP spid="71" grpId="0" animBg="1"/>
      <p:bldP spid="72" grpId="0" animBg="1"/>
      <p:bldP spid="73" grpId="0"/>
      <p:bldP spid="74" grpId="0"/>
      <p:bldP spid="75" grpId="0" animBg="1"/>
      <p:bldP spid="76" grpId="0" animBg="1"/>
      <p:bldP spid="77" grpId="0"/>
      <p:bldP spid="79" grpId="0"/>
      <p:bldP spid="80" grpId="0"/>
      <p:bldP spid="81" grpId="0"/>
      <p:bldP spid="82" grpId="0"/>
      <p:bldP spid="8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098228" y="551073"/>
            <a:ext cx="2952328" cy="63094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3500" b="1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dirty="0" smtClean="0">
                <a:solidFill>
                  <a:srgbClr val="595959"/>
                </a:solidFill>
              </a:rPr>
              <a:t>社会环境分析</a:t>
            </a:r>
            <a:endParaRPr lang="zh-CN" altLang="en-US" dirty="0">
              <a:solidFill>
                <a:srgbClr val="595959"/>
              </a:solidFill>
            </a:endParaRPr>
          </a:p>
        </p:txBody>
      </p:sp>
      <p:sp>
        <p:nvSpPr>
          <p:cNvPr id="78" name="椭圆 77"/>
          <p:cNvSpPr/>
          <p:nvPr/>
        </p:nvSpPr>
        <p:spPr>
          <a:xfrm>
            <a:off x="780923" y="751338"/>
            <a:ext cx="230412" cy="230412"/>
          </a:xfrm>
          <a:prstGeom prst="ellipse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F81BD"/>
              </a:solidFill>
            </a:endParaRPr>
          </a:p>
        </p:txBody>
      </p:sp>
      <p:sp>
        <p:nvSpPr>
          <p:cNvPr id="4" name="正五边形 3"/>
          <p:cNvSpPr/>
          <p:nvPr/>
        </p:nvSpPr>
        <p:spPr>
          <a:xfrm>
            <a:off x="984013" y="1595996"/>
            <a:ext cx="1563057" cy="1488626"/>
          </a:xfrm>
          <a:prstGeom prst="pentagon">
            <a:avLst/>
          </a:prstGeom>
          <a:solidFill>
            <a:srgbClr val="4F81BD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1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6" name="正五边形 55"/>
          <p:cNvSpPr/>
          <p:nvPr/>
        </p:nvSpPr>
        <p:spPr>
          <a:xfrm>
            <a:off x="1097425" y="1713533"/>
            <a:ext cx="1336232" cy="1272602"/>
          </a:xfrm>
          <a:prstGeom prst="pentagon">
            <a:avLst/>
          </a:prstGeom>
          <a:gradFill>
            <a:gsLst>
              <a:gs pos="100000">
                <a:srgbClr val="E0E0E0"/>
              </a:gs>
              <a:gs pos="0">
                <a:schemeClr val="bg1"/>
              </a:gs>
            </a:gsLst>
            <a:lin ang="2700000" scaled="1"/>
          </a:gradFill>
          <a:ln w="101600">
            <a:noFill/>
          </a:ln>
          <a:effectLst>
            <a:outerShdw blurRad="127000" dist="76200" dir="2700000" algn="tl" rotWithShape="0">
              <a:schemeClr val="accent1">
                <a:lumMod val="50000"/>
                <a:alpha val="6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7" name="正五边形 56"/>
          <p:cNvSpPr/>
          <p:nvPr/>
        </p:nvSpPr>
        <p:spPr>
          <a:xfrm>
            <a:off x="1154132" y="1767539"/>
            <a:ext cx="1222819" cy="1164590"/>
          </a:xfrm>
          <a:prstGeom prst="pentagon">
            <a:avLst/>
          </a:prstGeom>
          <a:gradFill>
            <a:gsLst>
              <a:gs pos="0">
                <a:srgbClr val="E2E2E2"/>
              </a:gs>
              <a:gs pos="100000">
                <a:schemeClr val="bg1"/>
              </a:gs>
            </a:gsLst>
            <a:lin ang="2700000" scaled="1"/>
          </a:gradFill>
          <a:ln w="19050"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0" name="文本框 52"/>
          <p:cNvSpPr txBox="1"/>
          <p:nvPr/>
        </p:nvSpPr>
        <p:spPr>
          <a:xfrm>
            <a:off x="1256580" y="2173802"/>
            <a:ext cx="1017922" cy="47705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500" b="1" dirty="0" smtClean="0">
                <a:solidFill>
                  <a:srgbClr val="4F81B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政府</a:t>
            </a:r>
            <a:endParaRPr lang="zh-CN" altLang="en-US" sz="2500" b="1" dirty="0">
              <a:solidFill>
                <a:srgbClr val="4F81B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正五边形 61"/>
          <p:cNvSpPr/>
          <p:nvPr/>
        </p:nvSpPr>
        <p:spPr>
          <a:xfrm>
            <a:off x="4984633" y="1591883"/>
            <a:ext cx="1563057" cy="1488626"/>
          </a:xfrm>
          <a:prstGeom prst="pentagon">
            <a:avLst/>
          </a:prstGeom>
          <a:solidFill>
            <a:srgbClr val="9BBB59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3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3" name="正五边形 62"/>
          <p:cNvSpPr/>
          <p:nvPr/>
        </p:nvSpPr>
        <p:spPr>
          <a:xfrm>
            <a:off x="5098045" y="1709420"/>
            <a:ext cx="1336232" cy="1272602"/>
          </a:xfrm>
          <a:prstGeom prst="pentagon">
            <a:avLst/>
          </a:prstGeom>
          <a:gradFill>
            <a:gsLst>
              <a:gs pos="100000">
                <a:srgbClr val="E0E0E0"/>
              </a:gs>
              <a:gs pos="0">
                <a:schemeClr val="bg1"/>
              </a:gs>
            </a:gsLst>
            <a:lin ang="2700000" scaled="1"/>
          </a:gradFill>
          <a:ln w="101600">
            <a:noFill/>
          </a:ln>
          <a:effectLst>
            <a:outerShdw blurRad="127000" dist="76200" dir="2700000" algn="tl" rotWithShape="0">
              <a:schemeClr val="accent3">
                <a:lumMod val="50000"/>
                <a:alpha val="6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4" name="正五边形 63"/>
          <p:cNvSpPr/>
          <p:nvPr/>
        </p:nvSpPr>
        <p:spPr>
          <a:xfrm>
            <a:off x="5154752" y="1763426"/>
            <a:ext cx="1222819" cy="1164590"/>
          </a:xfrm>
          <a:prstGeom prst="pentagon">
            <a:avLst/>
          </a:prstGeom>
          <a:gradFill>
            <a:gsLst>
              <a:gs pos="0">
                <a:srgbClr val="E2E2E2"/>
              </a:gs>
              <a:gs pos="100000">
                <a:schemeClr val="bg1"/>
              </a:gs>
            </a:gsLst>
            <a:lin ang="2700000" scaled="1"/>
          </a:gradFill>
          <a:ln w="19050"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5" name="文本框 52"/>
          <p:cNvSpPr txBox="1"/>
          <p:nvPr/>
        </p:nvSpPr>
        <p:spPr>
          <a:xfrm>
            <a:off x="5257200" y="2107194"/>
            <a:ext cx="1017922" cy="47705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500" b="1" dirty="0" smtClean="0">
                <a:solidFill>
                  <a:srgbClr val="9BBB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高校</a:t>
            </a:r>
            <a:endParaRPr lang="zh-CN" altLang="en-US" sz="2500" b="1" dirty="0">
              <a:solidFill>
                <a:srgbClr val="9BBB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正五边形 83"/>
          <p:cNvSpPr/>
          <p:nvPr/>
        </p:nvSpPr>
        <p:spPr>
          <a:xfrm>
            <a:off x="1871474" y="3938178"/>
            <a:ext cx="1563057" cy="1488626"/>
          </a:xfrm>
          <a:prstGeom prst="pentagon">
            <a:avLst/>
          </a:prstGeom>
          <a:solidFill>
            <a:srgbClr val="4BACC6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5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5" name="正五边形 84"/>
          <p:cNvSpPr/>
          <p:nvPr/>
        </p:nvSpPr>
        <p:spPr>
          <a:xfrm>
            <a:off x="1984886" y="4055715"/>
            <a:ext cx="1336232" cy="1272602"/>
          </a:xfrm>
          <a:prstGeom prst="pentagon">
            <a:avLst/>
          </a:prstGeom>
          <a:gradFill>
            <a:gsLst>
              <a:gs pos="100000">
                <a:srgbClr val="E0E0E0"/>
              </a:gs>
              <a:gs pos="0">
                <a:schemeClr val="bg1"/>
              </a:gs>
            </a:gsLst>
            <a:lin ang="2700000" scaled="1"/>
          </a:gradFill>
          <a:ln w="101600">
            <a:noFill/>
          </a:ln>
          <a:effectLst>
            <a:outerShdw blurRad="127000" dist="76200" dir="2700000" algn="tl" rotWithShape="0">
              <a:schemeClr val="accent5">
                <a:lumMod val="50000"/>
                <a:alpha val="6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6" name="正五边形 85"/>
          <p:cNvSpPr/>
          <p:nvPr/>
        </p:nvSpPr>
        <p:spPr>
          <a:xfrm>
            <a:off x="2041593" y="4109721"/>
            <a:ext cx="1222819" cy="1164590"/>
          </a:xfrm>
          <a:prstGeom prst="pentagon">
            <a:avLst/>
          </a:prstGeom>
          <a:gradFill>
            <a:gsLst>
              <a:gs pos="0">
                <a:srgbClr val="E2E2E2"/>
              </a:gs>
              <a:gs pos="100000">
                <a:schemeClr val="bg1"/>
              </a:gs>
            </a:gsLst>
            <a:lin ang="2700000" scaled="1"/>
          </a:gradFill>
          <a:ln w="19050"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7" name="文本框 52"/>
          <p:cNvSpPr txBox="1"/>
          <p:nvPr/>
        </p:nvSpPr>
        <p:spPr>
          <a:xfrm>
            <a:off x="2144041" y="4298218"/>
            <a:ext cx="1017922" cy="86177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500" b="1" dirty="0" smtClean="0">
                <a:solidFill>
                  <a:srgbClr val="4BAC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</a:t>
            </a:r>
            <a:endParaRPr lang="en-US" altLang="zh-CN" sz="2500" b="1" dirty="0" smtClean="0">
              <a:solidFill>
                <a:srgbClr val="4BACC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500" b="1" dirty="0">
                <a:solidFill>
                  <a:srgbClr val="4BAC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机构</a:t>
            </a:r>
          </a:p>
        </p:txBody>
      </p:sp>
      <p:sp>
        <p:nvSpPr>
          <p:cNvPr id="88" name="正五边形 87"/>
          <p:cNvSpPr/>
          <p:nvPr/>
        </p:nvSpPr>
        <p:spPr>
          <a:xfrm>
            <a:off x="6463159" y="3984792"/>
            <a:ext cx="1563057" cy="1488626"/>
          </a:xfrm>
          <a:prstGeom prst="pentagon">
            <a:avLst/>
          </a:prstGeom>
          <a:solidFill>
            <a:srgbClr val="8064A2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4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9" name="正五边形 88"/>
          <p:cNvSpPr/>
          <p:nvPr/>
        </p:nvSpPr>
        <p:spPr>
          <a:xfrm>
            <a:off x="6576571" y="4102329"/>
            <a:ext cx="1336232" cy="1272602"/>
          </a:xfrm>
          <a:prstGeom prst="pentagon">
            <a:avLst/>
          </a:prstGeom>
          <a:gradFill>
            <a:gsLst>
              <a:gs pos="100000">
                <a:srgbClr val="E0E0E0"/>
              </a:gs>
              <a:gs pos="0">
                <a:schemeClr val="bg1"/>
              </a:gs>
            </a:gsLst>
            <a:lin ang="2700000" scaled="1"/>
          </a:gradFill>
          <a:ln w="101600">
            <a:noFill/>
          </a:ln>
          <a:effectLst>
            <a:outerShdw blurRad="127000" dist="76200" dir="2700000" algn="tl" rotWithShape="0">
              <a:schemeClr val="accent4">
                <a:lumMod val="50000"/>
                <a:alpha val="6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0" name="正五边形 89"/>
          <p:cNvSpPr/>
          <p:nvPr/>
        </p:nvSpPr>
        <p:spPr>
          <a:xfrm>
            <a:off x="6633278" y="4156335"/>
            <a:ext cx="1222819" cy="1164590"/>
          </a:xfrm>
          <a:prstGeom prst="pentagon">
            <a:avLst/>
          </a:prstGeom>
          <a:gradFill>
            <a:gsLst>
              <a:gs pos="0">
                <a:srgbClr val="E2E2E2"/>
              </a:gs>
              <a:gs pos="100000">
                <a:schemeClr val="bg1"/>
              </a:gs>
            </a:gsLst>
            <a:lin ang="2700000" scaled="1"/>
          </a:gradFill>
          <a:ln w="19050"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1" name="文本框 52"/>
          <p:cNvSpPr txBox="1"/>
          <p:nvPr/>
        </p:nvSpPr>
        <p:spPr>
          <a:xfrm>
            <a:off x="6735726" y="4344832"/>
            <a:ext cx="1017922" cy="86177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500" b="1" dirty="0" smtClean="0">
                <a:solidFill>
                  <a:srgbClr val="8064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用人单位</a:t>
            </a:r>
            <a:endParaRPr lang="zh-CN" altLang="en-US" sz="2500" b="1" dirty="0">
              <a:solidFill>
                <a:srgbClr val="8064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文本框 52"/>
          <p:cNvSpPr txBox="1"/>
          <p:nvPr/>
        </p:nvSpPr>
        <p:spPr>
          <a:xfrm>
            <a:off x="2466380" y="2345642"/>
            <a:ext cx="1743077" cy="70788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加强政策落实</a:t>
            </a:r>
          </a:p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加大扶持力度</a:t>
            </a:r>
          </a:p>
        </p:txBody>
      </p:sp>
      <p:sp>
        <p:nvSpPr>
          <p:cNvPr id="93" name="文本框 52"/>
          <p:cNvSpPr txBox="1"/>
          <p:nvPr/>
        </p:nvSpPr>
        <p:spPr>
          <a:xfrm>
            <a:off x="1243107" y="3131370"/>
            <a:ext cx="2982678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在这里输入你的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文字内容，在这里输入你的文字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内容，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在这里输入你的文字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" name="文本框 52"/>
          <p:cNvSpPr txBox="1"/>
          <p:nvPr/>
        </p:nvSpPr>
        <p:spPr>
          <a:xfrm>
            <a:off x="6505895" y="2345642"/>
            <a:ext cx="1743077" cy="70788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加强特色教学</a:t>
            </a:r>
          </a:p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满足社会需求</a:t>
            </a:r>
          </a:p>
        </p:txBody>
      </p:sp>
      <p:sp>
        <p:nvSpPr>
          <p:cNvPr id="97" name="文本框 52"/>
          <p:cNvSpPr txBox="1"/>
          <p:nvPr/>
        </p:nvSpPr>
        <p:spPr>
          <a:xfrm>
            <a:off x="3330476" y="4710921"/>
            <a:ext cx="1743077" cy="70788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加强桥梁作用</a:t>
            </a:r>
          </a:p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引导指导结合</a:t>
            </a:r>
          </a:p>
        </p:txBody>
      </p:sp>
      <p:sp>
        <p:nvSpPr>
          <p:cNvPr id="98" name="文本框 52"/>
          <p:cNvSpPr txBox="1"/>
          <p:nvPr/>
        </p:nvSpPr>
        <p:spPr>
          <a:xfrm>
            <a:off x="7938876" y="4710921"/>
            <a:ext cx="1743077" cy="70788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加强公平意识</a:t>
            </a:r>
          </a:p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减少就业歧视</a:t>
            </a:r>
          </a:p>
        </p:txBody>
      </p:sp>
      <p:sp>
        <p:nvSpPr>
          <p:cNvPr id="99" name="文本框 52"/>
          <p:cNvSpPr txBox="1"/>
          <p:nvPr/>
        </p:nvSpPr>
        <p:spPr>
          <a:xfrm>
            <a:off x="5316274" y="3131370"/>
            <a:ext cx="2982678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在这里输入你的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文字内容，在这里输入你的文字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内容，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在这里输入你的文字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文本框 52"/>
          <p:cNvSpPr txBox="1"/>
          <p:nvPr/>
        </p:nvSpPr>
        <p:spPr>
          <a:xfrm>
            <a:off x="2183619" y="5461198"/>
            <a:ext cx="2982678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在这里输入你的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文字内容，在这里输入你的文字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内容，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在这里输入你的文字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1" name="文本框 52"/>
          <p:cNvSpPr txBox="1"/>
          <p:nvPr/>
        </p:nvSpPr>
        <p:spPr>
          <a:xfrm>
            <a:off x="6748829" y="5461198"/>
            <a:ext cx="2982678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在这里输入你的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文字内容，在这里输入你的文字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内容，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在这里输入你的文字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" presetClass="entr" presetSubtype="4" fill="hold" grpId="0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2" presetClass="entr" presetSubtype="8" fill="hold" grpId="0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0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grpId="0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" presetClass="entr" presetSubtype="4" fill="hold" grpId="0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2" presetClass="entr" presetSubtype="8" fill="hold" grpId="0" nodeType="withEffect">
                                  <p:stCondLst>
                                    <p:cond delay="68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78" grpId="0" animBg="1"/>
      <p:bldP spid="4" grpId="0" animBg="1"/>
      <p:bldP spid="56" grpId="0" animBg="1"/>
      <p:bldP spid="57" grpId="0" animBg="1"/>
      <p:bldP spid="50" grpId="0"/>
      <p:bldP spid="62" grpId="0" animBg="1"/>
      <p:bldP spid="63" grpId="0" animBg="1"/>
      <p:bldP spid="64" grpId="0" animBg="1"/>
      <p:bldP spid="65" grpId="0"/>
      <p:bldP spid="84" grpId="0" animBg="1"/>
      <p:bldP spid="85" grpId="0" animBg="1"/>
      <p:bldP spid="86" grpId="0" animBg="1"/>
      <p:bldP spid="87" grpId="0"/>
      <p:bldP spid="88" grpId="0" animBg="1"/>
      <p:bldP spid="89" grpId="0" animBg="1"/>
      <p:bldP spid="90" grpId="0" animBg="1"/>
      <p:bldP spid="91" grpId="0"/>
      <p:bldP spid="92" grpId="0"/>
      <p:bldP spid="93" grpId="0"/>
      <p:bldP spid="96" grpId="0"/>
      <p:bldP spid="97" grpId="0"/>
      <p:bldP spid="98" grpId="0"/>
      <p:bldP spid="99" grpId="0"/>
      <p:bldP spid="100" grpId="0"/>
      <p:bldP spid="10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098228" y="551073"/>
            <a:ext cx="2952328" cy="63094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3500" b="1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dirty="0" smtClean="0">
                <a:solidFill>
                  <a:srgbClr val="595959"/>
                </a:solidFill>
              </a:rPr>
              <a:t>职业环境分析</a:t>
            </a:r>
            <a:endParaRPr lang="zh-CN" altLang="en-US" dirty="0">
              <a:solidFill>
                <a:srgbClr val="595959"/>
              </a:solidFill>
            </a:endParaRPr>
          </a:p>
        </p:txBody>
      </p:sp>
      <p:sp>
        <p:nvSpPr>
          <p:cNvPr id="78" name="椭圆 77"/>
          <p:cNvSpPr/>
          <p:nvPr/>
        </p:nvSpPr>
        <p:spPr>
          <a:xfrm>
            <a:off x="780923" y="751338"/>
            <a:ext cx="230412" cy="230412"/>
          </a:xfrm>
          <a:prstGeom prst="ellipse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F81BD"/>
              </a:solidFill>
            </a:endParaRPr>
          </a:p>
        </p:txBody>
      </p:sp>
      <p:sp>
        <p:nvSpPr>
          <p:cNvPr id="30" name="Freeform 10"/>
          <p:cNvSpPr/>
          <p:nvPr/>
        </p:nvSpPr>
        <p:spPr bwMode="auto">
          <a:xfrm>
            <a:off x="6646809" y="2106577"/>
            <a:ext cx="2282825" cy="2273300"/>
          </a:xfrm>
          <a:custGeom>
            <a:avLst/>
            <a:gdLst>
              <a:gd name="T0" fmla="*/ 116 w 203"/>
              <a:gd name="T1" fmla="*/ 195 h 202"/>
              <a:gd name="T2" fmla="*/ 92 w 203"/>
              <a:gd name="T3" fmla="*/ 196 h 202"/>
              <a:gd name="T4" fmla="*/ 8 w 203"/>
              <a:gd name="T5" fmla="*/ 115 h 202"/>
              <a:gd name="T6" fmla="*/ 7 w 203"/>
              <a:gd name="T7" fmla="*/ 91 h 202"/>
              <a:gd name="T8" fmla="*/ 87 w 203"/>
              <a:gd name="T9" fmla="*/ 7 h 202"/>
              <a:gd name="T10" fmla="*/ 111 w 203"/>
              <a:gd name="T11" fmla="*/ 6 h 202"/>
              <a:gd name="T12" fmla="*/ 196 w 203"/>
              <a:gd name="T13" fmla="*/ 87 h 202"/>
              <a:gd name="T14" fmla="*/ 196 w 203"/>
              <a:gd name="T15" fmla="*/ 111 h 202"/>
              <a:gd name="T16" fmla="*/ 116 w 203"/>
              <a:gd name="T17" fmla="*/ 195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3" h="202">
                <a:moveTo>
                  <a:pt x="116" y="195"/>
                </a:moveTo>
                <a:cubicBezTo>
                  <a:pt x="109" y="202"/>
                  <a:pt x="98" y="202"/>
                  <a:pt x="92" y="196"/>
                </a:cubicBezTo>
                <a:cubicBezTo>
                  <a:pt x="8" y="115"/>
                  <a:pt x="8" y="115"/>
                  <a:pt x="8" y="115"/>
                </a:cubicBezTo>
                <a:cubicBezTo>
                  <a:pt x="1" y="109"/>
                  <a:pt x="0" y="98"/>
                  <a:pt x="7" y="91"/>
                </a:cubicBezTo>
                <a:cubicBezTo>
                  <a:pt x="87" y="7"/>
                  <a:pt x="87" y="7"/>
                  <a:pt x="87" y="7"/>
                </a:cubicBezTo>
                <a:cubicBezTo>
                  <a:pt x="94" y="0"/>
                  <a:pt x="105" y="0"/>
                  <a:pt x="111" y="6"/>
                </a:cubicBezTo>
                <a:cubicBezTo>
                  <a:pt x="196" y="87"/>
                  <a:pt x="196" y="87"/>
                  <a:pt x="196" y="87"/>
                </a:cubicBezTo>
                <a:cubicBezTo>
                  <a:pt x="202" y="93"/>
                  <a:pt x="203" y="104"/>
                  <a:pt x="196" y="111"/>
                </a:cubicBezTo>
                <a:lnTo>
                  <a:pt x="116" y="195"/>
                </a:lnTo>
                <a:close/>
              </a:path>
            </a:pathLst>
          </a:custGeom>
          <a:solidFill>
            <a:schemeClr val="accent5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5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2" name="Freeform 8"/>
          <p:cNvSpPr/>
          <p:nvPr/>
        </p:nvSpPr>
        <p:spPr bwMode="auto">
          <a:xfrm>
            <a:off x="3554359" y="1376327"/>
            <a:ext cx="2271712" cy="2451100"/>
          </a:xfrm>
          <a:custGeom>
            <a:avLst/>
            <a:gdLst>
              <a:gd name="T0" fmla="*/ 195 w 202"/>
              <a:gd name="T1" fmla="*/ 87 h 218"/>
              <a:gd name="T2" fmla="*/ 111 w 202"/>
              <a:gd name="T3" fmla="*/ 7 h 218"/>
              <a:gd name="T4" fmla="*/ 87 w 202"/>
              <a:gd name="T5" fmla="*/ 7 h 218"/>
              <a:gd name="T6" fmla="*/ 7 w 202"/>
              <a:gd name="T7" fmla="*/ 91 h 218"/>
              <a:gd name="T8" fmla="*/ 7 w 202"/>
              <a:gd name="T9" fmla="*/ 115 h 218"/>
              <a:gd name="T10" fmla="*/ 91 w 202"/>
              <a:gd name="T11" fmla="*/ 196 h 218"/>
              <a:gd name="T12" fmla="*/ 116 w 202"/>
              <a:gd name="T13" fmla="*/ 195 h 218"/>
              <a:gd name="T14" fmla="*/ 121 w 202"/>
              <a:gd name="T15" fmla="*/ 189 h 218"/>
              <a:gd name="T16" fmla="*/ 127 w 202"/>
              <a:gd name="T17" fmla="*/ 187 h 218"/>
              <a:gd name="T18" fmla="*/ 134 w 202"/>
              <a:gd name="T19" fmla="*/ 190 h 218"/>
              <a:gd name="T20" fmla="*/ 147 w 202"/>
              <a:gd name="T21" fmla="*/ 202 h 218"/>
              <a:gd name="T22" fmla="*/ 152 w 202"/>
              <a:gd name="T23" fmla="*/ 211 h 218"/>
              <a:gd name="T24" fmla="*/ 149 w 202"/>
              <a:gd name="T25" fmla="*/ 218 h 218"/>
              <a:gd name="T26" fmla="*/ 175 w 202"/>
              <a:gd name="T27" fmla="*/ 191 h 218"/>
              <a:gd name="T28" fmla="*/ 168 w 202"/>
              <a:gd name="T29" fmla="*/ 194 h 218"/>
              <a:gd name="T30" fmla="*/ 158 w 202"/>
              <a:gd name="T31" fmla="*/ 188 h 218"/>
              <a:gd name="T32" fmla="*/ 145 w 202"/>
              <a:gd name="T33" fmla="*/ 176 h 218"/>
              <a:gd name="T34" fmla="*/ 143 w 202"/>
              <a:gd name="T35" fmla="*/ 170 h 218"/>
              <a:gd name="T36" fmla="*/ 145 w 202"/>
              <a:gd name="T37" fmla="*/ 164 h 218"/>
              <a:gd name="T38" fmla="*/ 129 w 202"/>
              <a:gd name="T39" fmla="*/ 181 h 218"/>
              <a:gd name="T40" fmla="*/ 196 w 202"/>
              <a:gd name="T41" fmla="*/ 111 h 218"/>
              <a:gd name="T42" fmla="*/ 195 w 202"/>
              <a:gd name="T43" fmla="*/ 87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02" h="218">
                <a:moveTo>
                  <a:pt x="195" y="87"/>
                </a:moveTo>
                <a:cubicBezTo>
                  <a:pt x="111" y="7"/>
                  <a:pt x="111" y="7"/>
                  <a:pt x="111" y="7"/>
                </a:cubicBezTo>
                <a:cubicBezTo>
                  <a:pt x="104" y="0"/>
                  <a:pt x="94" y="0"/>
                  <a:pt x="87" y="7"/>
                </a:cubicBezTo>
                <a:cubicBezTo>
                  <a:pt x="7" y="91"/>
                  <a:pt x="7" y="91"/>
                  <a:pt x="7" y="91"/>
                </a:cubicBezTo>
                <a:cubicBezTo>
                  <a:pt x="0" y="98"/>
                  <a:pt x="0" y="109"/>
                  <a:pt x="7" y="115"/>
                </a:cubicBezTo>
                <a:cubicBezTo>
                  <a:pt x="91" y="196"/>
                  <a:pt x="91" y="196"/>
                  <a:pt x="91" y="196"/>
                </a:cubicBezTo>
                <a:cubicBezTo>
                  <a:pt x="98" y="202"/>
                  <a:pt x="109" y="202"/>
                  <a:pt x="116" y="195"/>
                </a:cubicBezTo>
                <a:cubicBezTo>
                  <a:pt x="121" y="189"/>
                  <a:pt x="121" y="189"/>
                  <a:pt x="121" y="189"/>
                </a:cubicBezTo>
                <a:cubicBezTo>
                  <a:pt x="123" y="188"/>
                  <a:pt x="125" y="187"/>
                  <a:pt x="127" y="187"/>
                </a:cubicBezTo>
                <a:cubicBezTo>
                  <a:pt x="130" y="187"/>
                  <a:pt x="132" y="188"/>
                  <a:pt x="134" y="190"/>
                </a:cubicBezTo>
                <a:cubicBezTo>
                  <a:pt x="147" y="202"/>
                  <a:pt x="147" y="202"/>
                  <a:pt x="147" y="202"/>
                </a:cubicBezTo>
                <a:cubicBezTo>
                  <a:pt x="148" y="204"/>
                  <a:pt x="152" y="209"/>
                  <a:pt x="152" y="211"/>
                </a:cubicBezTo>
                <a:cubicBezTo>
                  <a:pt x="152" y="213"/>
                  <a:pt x="151" y="216"/>
                  <a:pt x="149" y="218"/>
                </a:cubicBezTo>
                <a:cubicBezTo>
                  <a:pt x="175" y="191"/>
                  <a:pt x="175" y="191"/>
                  <a:pt x="175" y="191"/>
                </a:cubicBezTo>
                <a:cubicBezTo>
                  <a:pt x="174" y="193"/>
                  <a:pt x="171" y="194"/>
                  <a:pt x="168" y="194"/>
                </a:cubicBezTo>
                <a:cubicBezTo>
                  <a:pt x="166" y="194"/>
                  <a:pt x="160" y="190"/>
                  <a:pt x="158" y="188"/>
                </a:cubicBezTo>
                <a:cubicBezTo>
                  <a:pt x="145" y="176"/>
                  <a:pt x="145" y="176"/>
                  <a:pt x="145" y="176"/>
                </a:cubicBezTo>
                <a:cubicBezTo>
                  <a:pt x="144" y="174"/>
                  <a:pt x="143" y="172"/>
                  <a:pt x="143" y="170"/>
                </a:cubicBezTo>
                <a:cubicBezTo>
                  <a:pt x="143" y="168"/>
                  <a:pt x="144" y="166"/>
                  <a:pt x="145" y="164"/>
                </a:cubicBezTo>
                <a:cubicBezTo>
                  <a:pt x="129" y="181"/>
                  <a:pt x="129" y="181"/>
                  <a:pt x="129" y="18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202" y="104"/>
                  <a:pt x="202" y="93"/>
                  <a:pt x="195" y="87"/>
                </a:cubicBezTo>
                <a:close/>
              </a:path>
            </a:pathLst>
          </a:custGeom>
          <a:solidFill>
            <a:srgbClr val="C0504D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2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4" name="Freeform 7"/>
          <p:cNvSpPr/>
          <p:nvPr/>
        </p:nvSpPr>
        <p:spPr bwMode="auto">
          <a:xfrm>
            <a:off x="1530297" y="2398677"/>
            <a:ext cx="2417762" cy="2273300"/>
          </a:xfrm>
          <a:custGeom>
            <a:avLst/>
            <a:gdLst>
              <a:gd name="T0" fmla="*/ 188 w 215"/>
              <a:gd name="T1" fmla="*/ 67 h 202"/>
              <a:gd name="T2" fmla="*/ 200 w 215"/>
              <a:gd name="T3" fmla="*/ 54 h 202"/>
              <a:gd name="T4" fmla="*/ 208 w 215"/>
              <a:gd name="T5" fmla="*/ 49 h 202"/>
              <a:gd name="T6" fmla="*/ 215 w 215"/>
              <a:gd name="T7" fmla="*/ 52 h 202"/>
              <a:gd name="T8" fmla="*/ 188 w 215"/>
              <a:gd name="T9" fmla="*/ 25 h 202"/>
              <a:gd name="T10" fmla="*/ 191 w 215"/>
              <a:gd name="T11" fmla="*/ 32 h 202"/>
              <a:gd name="T12" fmla="*/ 185 w 215"/>
              <a:gd name="T13" fmla="*/ 43 h 202"/>
              <a:gd name="T14" fmla="*/ 173 w 215"/>
              <a:gd name="T15" fmla="*/ 56 h 202"/>
              <a:gd name="T16" fmla="*/ 168 w 215"/>
              <a:gd name="T17" fmla="*/ 57 h 202"/>
              <a:gd name="T18" fmla="*/ 163 w 215"/>
              <a:gd name="T19" fmla="*/ 56 h 202"/>
              <a:gd name="T20" fmla="*/ 111 w 215"/>
              <a:gd name="T21" fmla="*/ 6 h 202"/>
              <a:gd name="T22" fmla="*/ 87 w 215"/>
              <a:gd name="T23" fmla="*/ 7 h 202"/>
              <a:gd name="T24" fmla="*/ 6 w 215"/>
              <a:gd name="T25" fmla="*/ 91 h 202"/>
              <a:gd name="T26" fmla="*/ 7 w 215"/>
              <a:gd name="T27" fmla="*/ 115 h 202"/>
              <a:gd name="T28" fmla="*/ 91 w 215"/>
              <a:gd name="T29" fmla="*/ 196 h 202"/>
              <a:gd name="T30" fmla="*/ 115 w 215"/>
              <a:gd name="T31" fmla="*/ 195 h 202"/>
              <a:gd name="T32" fmla="*/ 196 w 215"/>
              <a:gd name="T33" fmla="*/ 111 h 202"/>
              <a:gd name="T34" fmla="*/ 195 w 215"/>
              <a:gd name="T35" fmla="*/ 87 h 202"/>
              <a:gd name="T36" fmla="*/ 186 w 215"/>
              <a:gd name="T37" fmla="*/ 78 h 202"/>
              <a:gd name="T38" fmla="*/ 185 w 215"/>
              <a:gd name="T39" fmla="*/ 74 h 202"/>
              <a:gd name="T40" fmla="*/ 188 w 215"/>
              <a:gd name="T41" fmla="*/ 67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15" h="202">
                <a:moveTo>
                  <a:pt x="188" y="67"/>
                </a:moveTo>
                <a:cubicBezTo>
                  <a:pt x="200" y="54"/>
                  <a:pt x="200" y="54"/>
                  <a:pt x="200" y="54"/>
                </a:cubicBezTo>
                <a:cubicBezTo>
                  <a:pt x="201" y="53"/>
                  <a:pt x="206" y="49"/>
                  <a:pt x="208" y="49"/>
                </a:cubicBezTo>
                <a:cubicBezTo>
                  <a:pt x="211" y="49"/>
                  <a:pt x="214" y="50"/>
                  <a:pt x="215" y="52"/>
                </a:cubicBezTo>
                <a:cubicBezTo>
                  <a:pt x="188" y="25"/>
                  <a:pt x="188" y="25"/>
                  <a:pt x="188" y="25"/>
                </a:cubicBezTo>
                <a:cubicBezTo>
                  <a:pt x="190" y="27"/>
                  <a:pt x="191" y="30"/>
                  <a:pt x="191" y="32"/>
                </a:cubicBezTo>
                <a:cubicBezTo>
                  <a:pt x="192" y="35"/>
                  <a:pt x="187" y="41"/>
                  <a:pt x="185" y="43"/>
                </a:cubicBezTo>
                <a:cubicBezTo>
                  <a:pt x="173" y="56"/>
                  <a:pt x="173" y="56"/>
                  <a:pt x="173" y="56"/>
                </a:cubicBezTo>
                <a:cubicBezTo>
                  <a:pt x="172" y="57"/>
                  <a:pt x="170" y="57"/>
                  <a:pt x="168" y="57"/>
                </a:cubicBezTo>
                <a:cubicBezTo>
                  <a:pt x="166" y="57"/>
                  <a:pt x="164" y="57"/>
                  <a:pt x="163" y="56"/>
                </a:cubicBezTo>
                <a:cubicBezTo>
                  <a:pt x="111" y="6"/>
                  <a:pt x="111" y="6"/>
                  <a:pt x="111" y="6"/>
                </a:cubicBezTo>
                <a:cubicBezTo>
                  <a:pt x="104" y="0"/>
                  <a:pt x="93" y="0"/>
                  <a:pt x="87" y="7"/>
                </a:cubicBezTo>
                <a:cubicBezTo>
                  <a:pt x="6" y="91"/>
                  <a:pt x="6" y="91"/>
                  <a:pt x="6" y="91"/>
                </a:cubicBezTo>
                <a:cubicBezTo>
                  <a:pt x="0" y="98"/>
                  <a:pt x="0" y="109"/>
                  <a:pt x="7" y="115"/>
                </a:cubicBezTo>
                <a:cubicBezTo>
                  <a:pt x="91" y="196"/>
                  <a:pt x="91" y="196"/>
                  <a:pt x="91" y="196"/>
                </a:cubicBezTo>
                <a:cubicBezTo>
                  <a:pt x="98" y="202"/>
                  <a:pt x="109" y="202"/>
                  <a:pt x="115" y="195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202" y="104"/>
                  <a:pt x="202" y="93"/>
                  <a:pt x="195" y="87"/>
                </a:cubicBezTo>
                <a:cubicBezTo>
                  <a:pt x="186" y="78"/>
                  <a:pt x="186" y="78"/>
                  <a:pt x="186" y="78"/>
                </a:cubicBezTo>
                <a:cubicBezTo>
                  <a:pt x="185" y="77"/>
                  <a:pt x="185" y="75"/>
                  <a:pt x="185" y="74"/>
                </a:cubicBezTo>
                <a:cubicBezTo>
                  <a:pt x="185" y="71"/>
                  <a:pt x="186" y="68"/>
                  <a:pt x="188" y="67"/>
                </a:cubicBezTo>
                <a:close/>
              </a:path>
            </a:pathLst>
          </a:custGeom>
          <a:solidFill>
            <a:srgbClr val="4F81BD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1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" name="圆角矩形 1"/>
          <p:cNvSpPr/>
          <p:nvPr/>
        </p:nvSpPr>
        <p:spPr>
          <a:xfrm rot="2700000">
            <a:off x="2009355" y="2876781"/>
            <a:ext cx="1352845" cy="1317091"/>
          </a:xfrm>
          <a:prstGeom prst="roundRect">
            <a:avLst/>
          </a:prstGeom>
          <a:gradFill>
            <a:gsLst>
              <a:gs pos="100000">
                <a:srgbClr val="E0E0E0"/>
              </a:gs>
              <a:gs pos="0">
                <a:schemeClr val="bg1"/>
              </a:gs>
            </a:gsLst>
            <a:lin ang="2700000" scaled="1"/>
          </a:gradFill>
          <a:ln w="101600">
            <a:noFill/>
          </a:ln>
          <a:effectLst>
            <a:outerShdw blurRad="127000" dist="76200" dir="2700000" algn="tl" rotWithShape="0">
              <a:schemeClr val="accent1">
                <a:lumMod val="50000"/>
                <a:alpha val="6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2" name="圆角矩形 101"/>
          <p:cNvSpPr/>
          <p:nvPr/>
        </p:nvSpPr>
        <p:spPr>
          <a:xfrm rot="2700000">
            <a:off x="2121445" y="3004547"/>
            <a:ext cx="1090372" cy="1061555"/>
          </a:xfrm>
          <a:prstGeom prst="roundRect">
            <a:avLst/>
          </a:prstGeom>
          <a:gradFill>
            <a:gsLst>
              <a:gs pos="0">
                <a:srgbClr val="E2E2E2"/>
              </a:gs>
              <a:gs pos="100000">
                <a:schemeClr val="bg1"/>
              </a:gs>
            </a:gsLst>
            <a:lin ang="2700000" scaled="1"/>
          </a:gradFill>
          <a:ln w="19050"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3" name="圆角矩形 102"/>
          <p:cNvSpPr/>
          <p:nvPr/>
        </p:nvSpPr>
        <p:spPr>
          <a:xfrm rot="2700000">
            <a:off x="4008624" y="1863745"/>
            <a:ext cx="1352845" cy="1317091"/>
          </a:xfrm>
          <a:prstGeom prst="roundRect">
            <a:avLst/>
          </a:prstGeom>
          <a:gradFill>
            <a:gsLst>
              <a:gs pos="100000">
                <a:srgbClr val="E0E0E0"/>
              </a:gs>
              <a:gs pos="0">
                <a:schemeClr val="bg1"/>
              </a:gs>
            </a:gsLst>
            <a:lin ang="2700000" scaled="1"/>
          </a:gradFill>
          <a:ln w="101600">
            <a:noFill/>
          </a:ln>
          <a:effectLst>
            <a:outerShdw blurRad="127000" dist="76200" dir="2700000" algn="tl" rotWithShape="0">
              <a:schemeClr val="accent2">
                <a:lumMod val="50000"/>
                <a:alpha val="6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4" name="圆角矩形 103"/>
          <p:cNvSpPr/>
          <p:nvPr/>
        </p:nvSpPr>
        <p:spPr>
          <a:xfrm rot="2700000">
            <a:off x="4120714" y="1991511"/>
            <a:ext cx="1090372" cy="1061555"/>
          </a:xfrm>
          <a:prstGeom prst="roundRect">
            <a:avLst/>
          </a:prstGeom>
          <a:gradFill>
            <a:gsLst>
              <a:gs pos="0">
                <a:srgbClr val="E2E2E2"/>
              </a:gs>
              <a:gs pos="100000">
                <a:schemeClr val="bg1"/>
              </a:gs>
            </a:gsLst>
            <a:lin ang="2700000" scaled="1"/>
          </a:gradFill>
          <a:ln w="19050"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7" name="圆角矩形 106"/>
          <p:cNvSpPr/>
          <p:nvPr/>
        </p:nvSpPr>
        <p:spPr>
          <a:xfrm rot="2700000">
            <a:off x="7111799" y="2584682"/>
            <a:ext cx="1352845" cy="1317091"/>
          </a:xfrm>
          <a:prstGeom prst="roundRect">
            <a:avLst/>
          </a:prstGeom>
          <a:gradFill>
            <a:gsLst>
              <a:gs pos="100000">
                <a:srgbClr val="E0E0E0"/>
              </a:gs>
              <a:gs pos="0">
                <a:schemeClr val="bg1"/>
              </a:gs>
            </a:gsLst>
            <a:lin ang="2700000" scaled="1"/>
          </a:gradFill>
          <a:ln w="101600">
            <a:noFill/>
          </a:ln>
          <a:effectLst>
            <a:outerShdw blurRad="127000" dist="76200" dir="2700000" algn="tl" rotWithShape="0">
              <a:schemeClr val="accent5">
                <a:lumMod val="50000"/>
                <a:alpha val="6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8" name="圆角矩形 107"/>
          <p:cNvSpPr/>
          <p:nvPr/>
        </p:nvSpPr>
        <p:spPr>
          <a:xfrm rot="2700000">
            <a:off x="7243035" y="2712450"/>
            <a:ext cx="1090372" cy="1061555"/>
          </a:xfrm>
          <a:prstGeom prst="roundRect">
            <a:avLst/>
          </a:prstGeom>
          <a:gradFill>
            <a:gsLst>
              <a:gs pos="0">
                <a:srgbClr val="E2E2E2"/>
              </a:gs>
              <a:gs pos="100000">
                <a:schemeClr val="bg1"/>
              </a:gs>
            </a:gsLst>
            <a:lin ang="2700000" scaled="1"/>
          </a:gradFill>
          <a:ln w="19050"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9" name="文本框 52"/>
          <p:cNvSpPr txBox="1"/>
          <p:nvPr/>
        </p:nvSpPr>
        <p:spPr>
          <a:xfrm>
            <a:off x="2162255" y="3104437"/>
            <a:ext cx="1008752" cy="86177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500" b="1" dirty="0">
                <a:solidFill>
                  <a:srgbClr val="4F81B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发展状况</a:t>
            </a:r>
          </a:p>
        </p:txBody>
      </p:sp>
      <p:sp>
        <p:nvSpPr>
          <p:cNvPr id="110" name="文本框 52"/>
          <p:cNvSpPr txBox="1"/>
          <p:nvPr/>
        </p:nvSpPr>
        <p:spPr>
          <a:xfrm>
            <a:off x="4161524" y="2106577"/>
            <a:ext cx="1008752" cy="86177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500" b="1" dirty="0">
                <a:solidFill>
                  <a:srgbClr val="C050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技术含量</a:t>
            </a:r>
          </a:p>
        </p:txBody>
      </p:sp>
      <p:sp>
        <p:nvSpPr>
          <p:cNvPr id="112" name="文本框 52"/>
          <p:cNvSpPr txBox="1"/>
          <p:nvPr/>
        </p:nvSpPr>
        <p:spPr>
          <a:xfrm>
            <a:off x="7283845" y="2812340"/>
            <a:ext cx="1008752" cy="86177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500" b="1" dirty="0">
                <a:solidFill>
                  <a:srgbClr val="4BAC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发展趋势</a:t>
            </a:r>
          </a:p>
        </p:txBody>
      </p:sp>
      <p:sp>
        <p:nvSpPr>
          <p:cNvPr id="113" name="文本框 52"/>
          <p:cNvSpPr txBox="1"/>
          <p:nvPr/>
        </p:nvSpPr>
        <p:spPr>
          <a:xfrm>
            <a:off x="1197496" y="4718849"/>
            <a:ext cx="2707581" cy="83099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just"/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在这里输入你的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文字内容，在这里输入你的文字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内容，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在这里输入你的文字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容亮亮图文旗舰店</a:t>
            </a:r>
            <a:r>
              <a:rPr lang="en-US" altLang="zh-CN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https://liangliangtuwen.tmall.com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4" name="文本框 52"/>
          <p:cNvSpPr txBox="1"/>
          <p:nvPr/>
        </p:nvSpPr>
        <p:spPr>
          <a:xfrm>
            <a:off x="5105123" y="1053161"/>
            <a:ext cx="2707581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just"/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在这里输入你的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文字内容，在这里输入你的文字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内容，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在这里输入你的文字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5" name="文本框 52"/>
          <p:cNvSpPr txBox="1"/>
          <p:nvPr/>
        </p:nvSpPr>
        <p:spPr>
          <a:xfrm>
            <a:off x="4545305" y="5523008"/>
            <a:ext cx="2707581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just"/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在这里输入你的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文字内容，在这里输入你的文字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内容，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在这里输入你的文字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6" name="文本框 52"/>
          <p:cNvSpPr txBox="1"/>
          <p:nvPr/>
        </p:nvSpPr>
        <p:spPr>
          <a:xfrm>
            <a:off x="7283845" y="4395683"/>
            <a:ext cx="2707581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just"/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在这里输入你的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文字内容，在这里输入你的文字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内容，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在这里输入你的文字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Freeform 9"/>
          <p:cNvSpPr/>
          <p:nvPr/>
        </p:nvSpPr>
        <p:spPr bwMode="auto">
          <a:xfrm>
            <a:off x="4735459" y="3232114"/>
            <a:ext cx="2327275" cy="2282825"/>
          </a:xfrm>
          <a:custGeom>
            <a:avLst/>
            <a:gdLst>
              <a:gd name="T0" fmla="*/ 177 w 207"/>
              <a:gd name="T1" fmla="*/ 70 h 203"/>
              <a:gd name="T2" fmla="*/ 176 w 207"/>
              <a:gd name="T3" fmla="*/ 66 h 203"/>
              <a:gd name="T4" fmla="*/ 179 w 207"/>
              <a:gd name="T5" fmla="*/ 58 h 203"/>
              <a:gd name="T6" fmla="*/ 191 w 207"/>
              <a:gd name="T7" fmla="*/ 46 h 203"/>
              <a:gd name="T8" fmla="*/ 200 w 207"/>
              <a:gd name="T9" fmla="*/ 41 h 203"/>
              <a:gd name="T10" fmla="*/ 207 w 207"/>
              <a:gd name="T11" fmla="*/ 43 h 203"/>
              <a:gd name="T12" fmla="*/ 180 w 207"/>
              <a:gd name="T13" fmla="*/ 17 h 203"/>
              <a:gd name="T14" fmla="*/ 183 w 207"/>
              <a:gd name="T15" fmla="*/ 24 h 203"/>
              <a:gd name="T16" fmla="*/ 177 w 207"/>
              <a:gd name="T17" fmla="*/ 35 h 203"/>
              <a:gd name="T18" fmla="*/ 165 w 207"/>
              <a:gd name="T19" fmla="*/ 48 h 203"/>
              <a:gd name="T20" fmla="*/ 159 w 207"/>
              <a:gd name="T21" fmla="*/ 49 h 203"/>
              <a:gd name="T22" fmla="*/ 154 w 207"/>
              <a:gd name="T23" fmla="*/ 48 h 203"/>
              <a:gd name="T24" fmla="*/ 111 w 207"/>
              <a:gd name="T25" fmla="*/ 7 h 203"/>
              <a:gd name="T26" fmla="*/ 87 w 207"/>
              <a:gd name="T27" fmla="*/ 7 h 203"/>
              <a:gd name="T28" fmla="*/ 7 w 207"/>
              <a:gd name="T29" fmla="*/ 92 h 203"/>
              <a:gd name="T30" fmla="*/ 7 w 207"/>
              <a:gd name="T31" fmla="*/ 116 h 203"/>
              <a:gd name="T32" fmla="*/ 92 w 207"/>
              <a:gd name="T33" fmla="*/ 196 h 203"/>
              <a:gd name="T34" fmla="*/ 116 w 207"/>
              <a:gd name="T35" fmla="*/ 196 h 203"/>
              <a:gd name="T36" fmla="*/ 196 w 207"/>
              <a:gd name="T37" fmla="*/ 111 h 203"/>
              <a:gd name="T38" fmla="*/ 195 w 207"/>
              <a:gd name="T39" fmla="*/ 87 h 203"/>
              <a:gd name="T40" fmla="*/ 177 w 207"/>
              <a:gd name="T41" fmla="*/ 70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07" h="203">
                <a:moveTo>
                  <a:pt x="177" y="70"/>
                </a:moveTo>
                <a:cubicBezTo>
                  <a:pt x="177" y="69"/>
                  <a:pt x="176" y="67"/>
                  <a:pt x="176" y="66"/>
                </a:cubicBezTo>
                <a:cubicBezTo>
                  <a:pt x="176" y="63"/>
                  <a:pt x="177" y="60"/>
                  <a:pt x="179" y="58"/>
                </a:cubicBezTo>
                <a:cubicBezTo>
                  <a:pt x="191" y="46"/>
                  <a:pt x="191" y="46"/>
                  <a:pt x="191" y="46"/>
                </a:cubicBezTo>
                <a:cubicBezTo>
                  <a:pt x="193" y="45"/>
                  <a:pt x="198" y="41"/>
                  <a:pt x="200" y="41"/>
                </a:cubicBezTo>
                <a:cubicBezTo>
                  <a:pt x="203" y="41"/>
                  <a:pt x="205" y="42"/>
                  <a:pt x="207" y="43"/>
                </a:cubicBezTo>
                <a:cubicBezTo>
                  <a:pt x="180" y="17"/>
                  <a:pt x="180" y="17"/>
                  <a:pt x="180" y="17"/>
                </a:cubicBezTo>
                <a:cubicBezTo>
                  <a:pt x="182" y="19"/>
                  <a:pt x="183" y="21"/>
                  <a:pt x="183" y="24"/>
                </a:cubicBezTo>
                <a:cubicBezTo>
                  <a:pt x="183" y="27"/>
                  <a:pt x="179" y="33"/>
                  <a:pt x="177" y="35"/>
                </a:cubicBezTo>
                <a:cubicBezTo>
                  <a:pt x="165" y="48"/>
                  <a:pt x="165" y="48"/>
                  <a:pt x="165" y="48"/>
                </a:cubicBezTo>
                <a:cubicBezTo>
                  <a:pt x="163" y="49"/>
                  <a:pt x="161" y="49"/>
                  <a:pt x="159" y="49"/>
                </a:cubicBezTo>
                <a:cubicBezTo>
                  <a:pt x="157" y="49"/>
                  <a:pt x="155" y="49"/>
                  <a:pt x="154" y="48"/>
                </a:cubicBezTo>
                <a:cubicBezTo>
                  <a:pt x="111" y="7"/>
                  <a:pt x="111" y="7"/>
                  <a:pt x="111" y="7"/>
                </a:cubicBezTo>
                <a:cubicBezTo>
                  <a:pt x="105" y="0"/>
                  <a:pt x="94" y="1"/>
                  <a:pt x="87" y="7"/>
                </a:cubicBezTo>
                <a:cubicBezTo>
                  <a:pt x="7" y="92"/>
                  <a:pt x="7" y="92"/>
                  <a:pt x="7" y="92"/>
                </a:cubicBezTo>
                <a:cubicBezTo>
                  <a:pt x="0" y="98"/>
                  <a:pt x="1" y="109"/>
                  <a:pt x="7" y="116"/>
                </a:cubicBezTo>
                <a:cubicBezTo>
                  <a:pt x="92" y="196"/>
                  <a:pt x="92" y="196"/>
                  <a:pt x="92" y="196"/>
                </a:cubicBezTo>
                <a:cubicBezTo>
                  <a:pt x="98" y="203"/>
                  <a:pt x="109" y="202"/>
                  <a:pt x="116" y="196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203" y="105"/>
                  <a:pt x="202" y="94"/>
                  <a:pt x="195" y="87"/>
                </a:cubicBezTo>
                <a:lnTo>
                  <a:pt x="177" y="70"/>
                </a:lnTo>
                <a:close/>
              </a:path>
            </a:pathLst>
          </a:custGeom>
          <a:solidFill>
            <a:srgbClr val="9BBB59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3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5" name="圆角矩形 104"/>
          <p:cNvSpPr/>
          <p:nvPr/>
        </p:nvSpPr>
        <p:spPr>
          <a:xfrm rot="2700000">
            <a:off x="5208669" y="3714981"/>
            <a:ext cx="1352845" cy="1317091"/>
          </a:xfrm>
          <a:prstGeom prst="roundRect">
            <a:avLst/>
          </a:prstGeom>
          <a:gradFill>
            <a:gsLst>
              <a:gs pos="100000">
                <a:srgbClr val="E0E0E0"/>
              </a:gs>
              <a:gs pos="0">
                <a:schemeClr val="bg1"/>
              </a:gs>
            </a:gsLst>
            <a:lin ang="2700000" scaled="1"/>
          </a:gradFill>
          <a:ln w="101600">
            <a:noFill/>
          </a:ln>
          <a:effectLst>
            <a:outerShdw blurRad="127000" dist="76200" dir="2700000" algn="tl" rotWithShape="0">
              <a:schemeClr val="accent3">
                <a:lumMod val="50000"/>
                <a:alpha val="6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6" name="圆角矩形 105"/>
          <p:cNvSpPr/>
          <p:nvPr/>
        </p:nvSpPr>
        <p:spPr>
          <a:xfrm rot="2700000">
            <a:off x="5320759" y="3842749"/>
            <a:ext cx="1090372" cy="1061555"/>
          </a:xfrm>
          <a:prstGeom prst="roundRect">
            <a:avLst/>
          </a:prstGeom>
          <a:gradFill>
            <a:gsLst>
              <a:gs pos="0">
                <a:srgbClr val="E2E2E2"/>
              </a:gs>
              <a:gs pos="100000">
                <a:schemeClr val="bg1"/>
              </a:gs>
            </a:gsLst>
            <a:lin ang="2700000" scaled="1"/>
          </a:gradFill>
          <a:ln w="19050"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11" name="文本框 52"/>
          <p:cNvSpPr txBox="1"/>
          <p:nvPr/>
        </p:nvSpPr>
        <p:spPr>
          <a:xfrm>
            <a:off x="5361569" y="3942639"/>
            <a:ext cx="1008752" cy="86177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500" b="1" dirty="0">
                <a:solidFill>
                  <a:srgbClr val="9BBB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技术含量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" presetClass="entr" presetSubtype="2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2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2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2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78" grpId="0" animBg="1"/>
      <p:bldP spid="30" grpId="0" animBg="1"/>
      <p:bldP spid="32" grpId="0" animBg="1"/>
      <p:bldP spid="34" grpId="0" animBg="1"/>
      <p:bldP spid="2" grpId="0" animBg="1"/>
      <p:bldP spid="102" grpId="0" animBg="1"/>
      <p:bldP spid="103" grpId="0" animBg="1"/>
      <p:bldP spid="104" grpId="0" animBg="1"/>
      <p:bldP spid="107" grpId="0" animBg="1"/>
      <p:bldP spid="108" grpId="0" animBg="1"/>
      <p:bldP spid="109" grpId="0"/>
      <p:bldP spid="110" grpId="0"/>
      <p:bldP spid="112" grpId="0"/>
      <p:bldP spid="113" grpId="0"/>
      <p:bldP spid="114" grpId="0"/>
      <p:bldP spid="115" grpId="0"/>
      <p:bldP spid="116" grpId="0"/>
      <p:bldP spid="28" grpId="0" animBg="1"/>
      <p:bldP spid="105" grpId="0" animBg="1"/>
      <p:bldP spid="106" grpId="0" animBg="1"/>
      <p:bldP spid="1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098228" y="551073"/>
            <a:ext cx="2088232" cy="63094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3500" b="1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dirty="0" smtClean="0">
                <a:solidFill>
                  <a:srgbClr val="595959"/>
                </a:solidFill>
              </a:rPr>
              <a:t>工作内容</a:t>
            </a:r>
            <a:endParaRPr lang="zh-CN" altLang="en-US" dirty="0">
              <a:solidFill>
                <a:srgbClr val="595959"/>
              </a:solidFill>
            </a:endParaRPr>
          </a:p>
        </p:txBody>
      </p:sp>
      <p:sp>
        <p:nvSpPr>
          <p:cNvPr id="78" name="椭圆 77"/>
          <p:cNvSpPr/>
          <p:nvPr/>
        </p:nvSpPr>
        <p:spPr>
          <a:xfrm>
            <a:off x="780923" y="751338"/>
            <a:ext cx="230412" cy="230412"/>
          </a:xfrm>
          <a:prstGeom prst="ellipse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F81BD"/>
              </a:solidFill>
            </a:endParaRPr>
          </a:p>
        </p:txBody>
      </p:sp>
      <p:sp>
        <p:nvSpPr>
          <p:cNvPr id="6" name="Freeform 6"/>
          <p:cNvSpPr/>
          <p:nvPr/>
        </p:nvSpPr>
        <p:spPr bwMode="auto">
          <a:xfrm>
            <a:off x="866458" y="2157413"/>
            <a:ext cx="2287636" cy="2109266"/>
          </a:xfrm>
          <a:custGeom>
            <a:avLst/>
            <a:gdLst>
              <a:gd name="T0" fmla="*/ 8626 w 17167"/>
              <a:gd name="T1" fmla="*/ 32 h 15828"/>
              <a:gd name="T2" fmla="*/ 9665 w 17167"/>
              <a:gd name="T3" fmla="*/ 196 h 15828"/>
              <a:gd name="T4" fmla="*/ 10655 w 17167"/>
              <a:gd name="T5" fmla="*/ 489 h 15828"/>
              <a:gd name="T6" fmla="*/ 11586 w 17167"/>
              <a:gd name="T7" fmla="*/ 906 h 15828"/>
              <a:gd name="T8" fmla="*/ 12449 w 17167"/>
              <a:gd name="T9" fmla="*/ 1432 h 15828"/>
              <a:gd name="T10" fmla="*/ 13235 w 17167"/>
              <a:gd name="T11" fmla="*/ 2062 h 15828"/>
              <a:gd name="T12" fmla="*/ 13934 w 17167"/>
              <a:gd name="T13" fmla="*/ 2785 h 15828"/>
              <a:gd name="T14" fmla="*/ 14537 w 17167"/>
              <a:gd name="T15" fmla="*/ 3592 h 15828"/>
              <a:gd name="T16" fmla="*/ 15035 w 17167"/>
              <a:gd name="T17" fmla="*/ 4474 h 15828"/>
              <a:gd name="T18" fmla="*/ 15419 w 17167"/>
              <a:gd name="T19" fmla="*/ 5422 h 15828"/>
              <a:gd name="T20" fmla="*/ 15680 w 17167"/>
              <a:gd name="T21" fmla="*/ 6425 h 15828"/>
              <a:gd name="T22" fmla="*/ 15607 w 17167"/>
              <a:gd name="T23" fmla="*/ 9742 h 15828"/>
              <a:gd name="T24" fmla="*/ 15304 w 17167"/>
              <a:gd name="T25" fmla="*/ 10728 h 15828"/>
              <a:gd name="T26" fmla="*/ 14881 w 17167"/>
              <a:gd name="T27" fmla="*/ 11655 h 15828"/>
              <a:gd name="T28" fmla="*/ 14346 w 17167"/>
              <a:gd name="T29" fmla="*/ 12513 h 15828"/>
              <a:gd name="T30" fmla="*/ 13711 w 17167"/>
              <a:gd name="T31" fmla="*/ 13294 h 15828"/>
              <a:gd name="T32" fmla="*/ 12981 w 17167"/>
              <a:gd name="T33" fmla="*/ 13987 h 15828"/>
              <a:gd name="T34" fmla="*/ 12169 w 17167"/>
              <a:gd name="T35" fmla="*/ 14583 h 15828"/>
              <a:gd name="T36" fmla="*/ 11282 w 17167"/>
              <a:gd name="T37" fmla="*/ 15074 h 15828"/>
              <a:gd name="T38" fmla="*/ 10331 w 17167"/>
              <a:gd name="T39" fmla="*/ 15450 h 15828"/>
              <a:gd name="T40" fmla="*/ 9324 w 17167"/>
              <a:gd name="T41" fmla="*/ 15702 h 15828"/>
              <a:gd name="T42" fmla="*/ 8270 w 17167"/>
              <a:gd name="T43" fmla="*/ 15819 h 15828"/>
              <a:gd name="T44" fmla="*/ 7101 w 17167"/>
              <a:gd name="T45" fmla="*/ 15787 h 15828"/>
              <a:gd name="T46" fmla="*/ 5933 w 17167"/>
              <a:gd name="T47" fmla="*/ 15579 h 15828"/>
              <a:gd name="T48" fmla="*/ 4831 w 17167"/>
              <a:gd name="T49" fmla="*/ 15206 h 15828"/>
              <a:gd name="T50" fmla="*/ 3809 w 17167"/>
              <a:gd name="T51" fmla="*/ 14682 h 15828"/>
              <a:gd name="T52" fmla="*/ 2879 w 17167"/>
              <a:gd name="T53" fmla="*/ 14020 h 15828"/>
              <a:gd name="T54" fmla="*/ 2056 w 17167"/>
              <a:gd name="T55" fmla="*/ 13234 h 15828"/>
              <a:gd name="T56" fmla="*/ 1351 w 17167"/>
              <a:gd name="T57" fmla="*/ 12339 h 15828"/>
              <a:gd name="T58" fmla="*/ 780 w 17167"/>
              <a:gd name="T59" fmla="*/ 11345 h 15828"/>
              <a:gd name="T60" fmla="*/ 356 w 17167"/>
              <a:gd name="T61" fmla="*/ 10267 h 15828"/>
              <a:gd name="T62" fmla="*/ 92 w 17167"/>
              <a:gd name="T63" fmla="*/ 9119 h 15828"/>
              <a:gd name="T64" fmla="*/ 0 w 17167"/>
              <a:gd name="T65" fmla="*/ 7914 h 15828"/>
              <a:gd name="T66" fmla="*/ 92 w 17167"/>
              <a:gd name="T67" fmla="*/ 6709 h 15828"/>
              <a:gd name="T68" fmla="*/ 356 w 17167"/>
              <a:gd name="T69" fmla="*/ 5561 h 15828"/>
              <a:gd name="T70" fmla="*/ 780 w 17167"/>
              <a:gd name="T71" fmla="*/ 4483 h 15828"/>
              <a:gd name="T72" fmla="*/ 1351 w 17167"/>
              <a:gd name="T73" fmla="*/ 3489 h 15828"/>
              <a:gd name="T74" fmla="*/ 2056 w 17167"/>
              <a:gd name="T75" fmla="*/ 2594 h 15828"/>
              <a:gd name="T76" fmla="*/ 2879 w 17167"/>
              <a:gd name="T77" fmla="*/ 1808 h 15828"/>
              <a:gd name="T78" fmla="*/ 3809 w 17167"/>
              <a:gd name="T79" fmla="*/ 1146 h 15828"/>
              <a:gd name="T80" fmla="*/ 4831 w 17167"/>
              <a:gd name="T81" fmla="*/ 622 h 15828"/>
              <a:gd name="T82" fmla="*/ 5933 w 17167"/>
              <a:gd name="T83" fmla="*/ 249 h 15828"/>
              <a:gd name="T84" fmla="*/ 7101 w 17167"/>
              <a:gd name="T85" fmla="*/ 41 h 158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7167" h="15828">
                <a:moveTo>
                  <a:pt x="7910" y="0"/>
                </a:moveTo>
                <a:lnTo>
                  <a:pt x="8270" y="9"/>
                </a:lnTo>
                <a:lnTo>
                  <a:pt x="8626" y="32"/>
                </a:lnTo>
                <a:lnTo>
                  <a:pt x="8978" y="72"/>
                </a:lnTo>
                <a:lnTo>
                  <a:pt x="9324" y="126"/>
                </a:lnTo>
                <a:lnTo>
                  <a:pt x="9665" y="196"/>
                </a:lnTo>
                <a:lnTo>
                  <a:pt x="10001" y="280"/>
                </a:lnTo>
                <a:lnTo>
                  <a:pt x="10331" y="378"/>
                </a:lnTo>
                <a:lnTo>
                  <a:pt x="10655" y="489"/>
                </a:lnTo>
                <a:lnTo>
                  <a:pt x="10972" y="616"/>
                </a:lnTo>
                <a:lnTo>
                  <a:pt x="11282" y="754"/>
                </a:lnTo>
                <a:lnTo>
                  <a:pt x="11586" y="906"/>
                </a:lnTo>
                <a:lnTo>
                  <a:pt x="11881" y="1068"/>
                </a:lnTo>
                <a:lnTo>
                  <a:pt x="12169" y="1245"/>
                </a:lnTo>
                <a:lnTo>
                  <a:pt x="12449" y="1432"/>
                </a:lnTo>
                <a:lnTo>
                  <a:pt x="12720" y="1631"/>
                </a:lnTo>
                <a:lnTo>
                  <a:pt x="12981" y="1841"/>
                </a:lnTo>
                <a:lnTo>
                  <a:pt x="13235" y="2062"/>
                </a:lnTo>
                <a:lnTo>
                  <a:pt x="13477" y="2293"/>
                </a:lnTo>
                <a:lnTo>
                  <a:pt x="13711" y="2534"/>
                </a:lnTo>
                <a:lnTo>
                  <a:pt x="13934" y="2785"/>
                </a:lnTo>
                <a:lnTo>
                  <a:pt x="14146" y="3045"/>
                </a:lnTo>
                <a:lnTo>
                  <a:pt x="14346" y="3315"/>
                </a:lnTo>
                <a:lnTo>
                  <a:pt x="14537" y="3592"/>
                </a:lnTo>
                <a:lnTo>
                  <a:pt x="14715" y="3878"/>
                </a:lnTo>
                <a:lnTo>
                  <a:pt x="14881" y="4173"/>
                </a:lnTo>
                <a:lnTo>
                  <a:pt x="15035" y="4474"/>
                </a:lnTo>
                <a:lnTo>
                  <a:pt x="15176" y="4783"/>
                </a:lnTo>
                <a:lnTo>
                  <a:pt x="15304" y="5100"/>
                </a:lnTo>
                <a:lnTo>
                  <a:pt x="15419" y="5422"/>
                </a:lnTo>
                <a:lnTo>
                  <a:pt x="15521" y="5751"/>
                </a:lnTo>
                <a:lnTo>
                  <a:pt x="15607" y="6086"/>
                </a:lnTo>
                <a:lnTo>
                  <a:pt x="15680" y="6425"/>
                </a:lnTo>
                <a:lnTo>
                  <a:pt x="17167" y="7914"/>
                </a:lnTo>
                <a:lnTo>
                  <a:pt x="15680" y="9403"/>
                </a:lnTo>
                <a:lnTo>
                  <a:pt x="15607" y="9742"/>
                </a:lnTo>
                <a:lnTo>
                  <a:pt x="15521" y="10077"/>
                </a:lnTo>
                <a:lnTo>
                  <a:pt x="15419" y="10406"/>
                </a:lnTo>
                <a:lnTo>
                  <a:pt x="15304" y="10728"/>
                </a:lnTo>
                <a:lnTo>
                  <a:pt x="15176" y="11045"/>
                </a:lnTo>
                <a:lnTo>
                  <a:pt x="15035" y="11354"/>
                </a:lnTo>
                <a:lnTo>
                  <a:pt x="14881" y="11655"/>
                </a:lnTo>
                <a:lnTo>
                  <a:pt x="14715" y="11950"/>
                </a:lnTo>
                <a:lnTo>
                  <a:pt x="14537" y="12236"/>
                </a:lnTo>
                <a:lnTo>
                  <a:pt x="14346" y="12513"/>
                </a:lnTo>
                <a:lnTo>
                  <a:pt x="14146" y="12783"/>
                </a:lnTo>
                <a:lnTo>
                  <a:pt x="13934" y="13043"/>
                </a:lnTo>
                <a:lnTo>
                  <a:pt x="13711" y="13294"/>
                </a:lnTo>
                <a:lnTo>
                  <a:pt x="13477" y="13535"/>
                </a:lnTo>
                <a:lnTo>
                  <a:pt x="13235" y="13766"/>
                </a:lnTo>
                <a:lnTo>
                  <a:pt x="12981" y="13987"/>
                </a:lnTo>
                <a:lnTo>
                  <a:pt x="12720" y="14197"/>
                </a:lnTo>
                <a:lnTo>
                  <a:pt x="12449" y="14396"/>
                </a:lnTo>
                <a:lnTo>
                  <a:pt x="12169" y="14583"/>
                </a:lnTo>
                <a:lnTo>
                  <a:pt x="11881" y="14760"/>
                </a:lnTo>
                <a:lnTo>
                  <a:pt x="11586" y="14922"/>
                </a:lnTo>
                <a:lnTo>
                  <a:pt x="11282" y="15074"/>
                </a:lnTo>
                <a:lnTo>
                  <a:pt x="10972" y="15212"/>
                </a:lnTo>
                <a:lnTo>
                  <a:pt x="10655" y="15339"/>
                </a:lnTo>
                <a:lnTo>
                  <a:pt x="10331" y="15450"/>
                </a:lnTo>
                <a:lnTo>
                  <a:pt x="10001" y="15548"/>
                </a:lnTo>
                <a:lnTo>
                  <a:pt x="9665" y="15632"/>
                </a:lnTo>
                <a:lnTo>
                  <a:pt x="9324" y="15702"/>
                </a:lnTo>
                <a:lnTo>
                  <a:pt x="8978" y="15756"/>
                </a:lnTo>
                <a:lnTo>
                  <a:pt x="8626" y="15796"/>
                </a:lnTo>
                <a:lnTo>
                  <a:pt x="8270" y="15819"/>
                </a:lnTo>
                <a:lnTo>
                  <a:pt x="7910" y="15828"/>
                </a:lnTo>
                <a:lnTo>
                  <a:pt x="7503" y="15817"/>
                </a:lnTo>
                <a:lnTo>
                  <a:pt x="7101" y="15787"/>
                </a:lnTo>
                <a:lnTo>
                  <a:pt x="6706" y="15736"/>
                </a:lnTo>
                <a:lnTo>
                  <a:pt x="6317" y="15666"/>
                </a:lnTo>
                <a:lnTo>
                  <a:pt x="5933" y="15579"/>
                </a:lnTo>
                <a:lnTo>
                  <a:pt x="5558" y="15472"/>
                </a:lnTo>
                <a:lnTo>
                  <a:pt x="5191" y="15347"/>
                </a:lnTo>
                <a:lnTo>
                  <a:pt x="4831" y="15206"/>
                </a:lnTo>
                <a:lnTo>
                  <a:pt x="4481" y="15048"/>
                </a:lnTo>
                <a:lnTo>
                  <a:pt x="4140" y="14873"/>
                </a:lnTo>
                <a:lnTo>
                  <a:pt x="3809" y="14682"/>
                </a:lnTo>
                <a:lnTo>
                  <a:pt x="3488" y="14476"/>
                </a:lnTo>
                <a:lnTo>
                  <a:pt x="3177" y="14255"/>
                </a:lnTo>
                <a:lnTo>
                  <a:pt x="2879" y="14020"/>
                </a:lnTo>
                <a:lnTo>
                  <a:pt x="2592" y="13771"/>
                </a:lnTo>
                <a:lnTo>
                  <a:pt x="2318" y="13509"/>
                </a:lnTo>
                <a:lnTo>
                  <a:pt x="2056" y="13234"/>
                </a:lnTo>
                <a:lnTo>
                  <a:pt x="1807" y="12948"/>
                </a:lnTo>
                <a:lnTo>
                  <a:pt x="1572" y="12649"/>
                </a:lnTo>
                <a:lnTo>
                  <a:pt x="1351" y="12339"/>
                </a:lnTo>
                <a:lnTo>
                  <a:pt x="1145" y="12018"/>
                </a:lnTo>
                <a:lnTo>
                  <a:pt x="955" y="11686"/>
                </a:lnTo>
                <a:lnTo>
                  <a:pt x="780" y="11345"/>
                </a:lnTo>
                <a:lnTo>
                  <a:pt x="622" y="10995"/>
                </a:lnTo>
                <a:lnTo>
                  <a:pt x="481" y="10635"/>
                </a:lnTo>
                <a:lnTo>
                  <a:pt x="356" y="10267"/>
                </a:lnTo>
                <a:lnTo>
                  <a:pt x="249" y="9892"/>
                </a:lnTo>
                <a:lnTo>
                  <a:pt x="162" y="9509"/>
                </a:lnTo>
                <a:lnTo>
                  <a:pt x="92" y="9119"/>
                </a:lnTo>
                <a:lnTo>
                  <a:pt x="41" y="8723"/>
                </a:lnTo>
                <a:lnTo>
                  <a:pt x="11" y="8321"/>
                </a:lnTo>
                <a:lnTo>
                  <a:pt x="0" y="7914"/>
                </a:lnTo>
                <a:lnTo>
                  <a:pt x="11" y="7507"/>
                </a:lnTo>
                <a:lnTo>
                  <a:pt x="41" y="7105"/>
                </a:lnTo>
                <a:lnTo>
                  <a:pt x="92" y="6709"/>
                </a:lnTo>
                <a:lnTo>
                  <a:pt x="162" y="6319"/>
                </a:lnTo>
                <a:lnTo>
                  <a:pt x="249" y="5936"/>
                </a:lnTo>
                <a:lnTo>
                  <a:pt x="356" y="5561"/>
                </a:lnTo>
                <a:lnTo>
                  <a:pt x="481" y="5193"/>
                </a:lnTo>
                <a:lnTo>
                  <a:pt x="622" y="4833"/>
                </a:lnTo>
                <a:lnTo>
                  <a:pt x="780" y="4483"/>
                </a:lnTo>
                <a:lnTo>
                  <a:pt x="955" y="4142"/>
                </a:lnTo>
                <a:lnTo>
                  <a:pt x="1145" y="3810"/>
                </a:lnTo>
                <a:lnTo>
                  <a:pt x="1351" y="3489"/>
                </a:lnTo>
                <a:lnTo>
                  <a:pt x="1572" y="3179"/>
                </a:lnTo>
                <a:lnTo>
                  <a:pt x="1807" y="2880"/>
                </a:lnTo>
                <a:lnTo>
                  <a:pt x="2056" y="2594"/>
                </a:lnTo>
                <a:lnTo>
                  <a:pt x="2318" y="2319"/>
                </a:lnTo>
                <a:lnTo>
                  <a:pt x="2592" y="2057"/>
                </a:lnTo>
                <a:lnTo>
                  <a:pt x="2879" y="1808"/>
                </a:lnTo>
                <a:lnTo>
                  <a:pt x="3177" y="1573"/>
                </a:lnTo>
                <a:lnTo>
                  <a:pt x="3488" y="1352"/>
                </a:lnTo>
                <a:lnTo>
                  <a:pt x="3809" y="1146"/>
                </a:lnTo>
                <a:lnTo>
                  <a:pt x="4140" y="955"/>
                </a:lnTo>
                <a:lnTo>
                  <a:pt x="4481" y="780"/>
                </a:lnTo>
                <a:lnTo>
                  <a:pt x="4831" y="622"/>
                </a:lnTo>
                <a:lnTo>
                  <a:pt x="5191" y="481"/>
                </a:lnTo>
                <a:lnTo>
                  <a:pt x="5558" y="356"/>
                </a:lnTo>
                <a:lnTo>
                  <a:pt x="5933" y="249"/>
                </a:lnTo>
                <a:lnTo>
                  <a:pt x="6317" y="162"/>
                </a:lnTo>
                <a:lnTo>
                  <a:pt x="6706" y="92"/>
                </a:lnTo>
                <a:lnTo>
                  <a:pt x="7101" y="41"/>
                </a:lnTo>
                <a:lnTo>
                  <a:pt x="7503" y="11"/>
                </a:lnTo>
                <a:lnTo>
                  <a:pt x="7910" y="0"/>
                </a:lnTo>
                <a:close/>
              </a:path>
            </a:pathLst>
          </a:custGeom>
          <a:solidFill>
            <a:srgbClr val="F79646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6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Freeform 7"/>
          <p:cNvSpPr/>
          <p:nvPr/>
        </p:nvSpPr>
        <p:spPr bwMode="auto">
          <a:xfrm>
            <a:off x="1074267" y="2365222"/>
            <a:ext cx="1693647" cy="1693647"/>
          </a:xfrm>
          <a:custGeom>
            <a:avLst/>
            <a:gdLst>
              <a:gd name="T0" fmla="*/ 7005 w 12711"/>
              <a:gd name="T1" fmla="*/ 32 h 12716"/>
              <a:gd name="T2" fmla="*/ 7943 w 12711"/>
              <a:gd name="T3" fmla="*/ 200 h 12716"/>
              <a:gd name="T4" fmla="*/ 8829 w 12711"/>
              <a:gd name="T5" fmla="*/ 499 h 12716"/>
              <a:gd name="T6" fmla="*/ 9651 w 12711"/>
              <a:gd name="T7" fmla="*/ 920 h 12716"/>
              <a:gd name="T8" fmla="*/ 10399 w 12711"/>
              <a:gd name="T9" fmla="*/ 1451 h 12716"/>
              <a:gd name="T10" fmla="*/ 11060 w 12711"/>
              <a:gd name="T11" fmla="*/ 2083 h 12716"/>
              <a:gd name="T12" fmla="*/ 11626 w 12711"/>
              <a:gd name="T13" fmla="*/ 2803 h 12716"/>
              <a:gd name="T14" fmla="*/ 12085 w 12711"/>
              <a:gd name="T15" fmla="*/ 3601 h 12716"/>
              <a:gd name="T16" fmla="*/ 12425 w 12711"/>
              <a:gd name="T17" fmla="*/ 4467 h 12716"/>
              <a:gd name="T18" fmla="*/ 12637 w 12711"/>
              <a:gd name="T19" fmla="*/ 5390 h 12716"/>
              <a:gd name="T20" fmla="*/ 12711 w 12711"/>
              <a:gd name="T21" fmla="*/ 6358 h 12716"/>
              <a:gd name="T22" fmla="*/ 12637 w 12711"/>
              <a:gd name="T23" fmla="*/ 7326 h 12716"/>
              <a:gd name="T24" fmla="*/ 12425 w 12711"/>
              <a:gd name="T25" fmla="*/ 8249 h 12716"/>
              <a:gd name="T26" fmla="*/ 12085 w 12711"/>
              <a:gd name="T27" fmla="*/ 9115 h 12716"/>
              <a:gd name="T28" fmla="*/ 11626 w 12711"/>
              <a:gd name="T29" fmla="*/ 9913 h 12716"/>
              <a:gd name="T30" fmla="*/ 11060 w 12711"/>
              <a:gd name="T31" fmla="*/ 10633 h 12716"/>
              <a:gd name="T32" fmla="*/ 10399 w 12711"/>
              <a:gd name="T33" fmla="*/ 11265 h 12716"/>
              <a:gd name="T34" fmla="*/ 9651 w 12711"/>
              <a:gd name="T35" fmla="*/ 11796 h 12716"/>
              <a:gd name="T36" fmla="*/ 8829 w 12711"/>
              <a:gd name="T37" fmla="*/ 12217 h 12716"/>
              <a:gd name="T38" fmla="*/ 7943 w 12711"/>
              <a:gd name="T39" fmla="*/ 12516 h 12716"/>
              <a:gd name="T40" fmla="*/ 7005 w 12711"/>
              <a:gd name="T41" fmla="*/ 12684 h 12716"/>
              <a:gd name="T42" fmla="*/ 6029 w 12711"/>
              <a:gd name="T43" fmla="*/ 12708 h 12716"/>
              <a:gd name="T44" fmla="*/ 5074 w 12711"/>
              <a:gd name="T45" fmla="*/ 12587 h 12716"/>
              <a:gd name="T46" fmla="*/ 4170 w 12711"/>
              <a:gd name="T47" fmla="*/ 12331 h 12716"/>
              <a:gd name="T48" fmla="*/ 3326 w 12711"/>
              <a:gd name="T49" fmla="*/ 11949 h 12716"/>
              <a:gd name="T50" fmla="*/ 2553 w 12711"/>
              <a:gd name="T51" fmla="*/ 11453 h 12716"/>
              <a:gd name="T52" fmla="*/ 1861 w 12711"/>
              <a:gd name="T53" fmla="*/ 10854 h 12716"/>
              <a:gd name="T54" fmla="*/ 1262 w 12711"/>
              <a:gd name="T55" fmla="*/ 10163 h 12716"/>
              <a:gd name="T56" fmla="*/ 767 w 12711"/>
              <a:gd name="T57" fmla="*/ 9389 h 12716"/>
              <a:gd name="T58" fmla="*/ 385 w 12711"/>
              <a:gd name="T59" fmla="*/ 8544 h 12716"/>
              <a:gd name="T60" fmla="*/ 129 w 12711"/>
              <a:gd name="T61" fmla="*/ 7640 h 12716"/>
              <a:gd name="T62" fmla="*/ 8 w 12711"/>
              <a:gd name="T63" fmla="*/ 6686 h 12716"/>
              <a:gd name="T64" fmla="*/ 32 w 12711"/>
              <a:gd name="T65" fmla="*/ 5708 h 12716"/>
              <a:gd name="T66" fmla="*/ 200 w 12711"/>
              <a:gd name="T67" fmla="*/ 4769 h 12716"/>
              <a:gd name="T68" fmla="*/ 499 w 12711"/>
              <a:gd name="T69" fmla="*/ 3883 h 12716"/>
              <a:gd name="T70" fmla="*/ 920 w 12711"/>
              <a:gd name="T71" fmla="*/ 3061 h 12716"/>
              <a:gd name="T72" fmla="*/ 1451 w 12711"/>
              <a:gd name="T73" fmla="*/ 2314 h 12716"/>
              <a:gd name="T74" fmla="*/ 2082 w 12711"/>
              <a:gd name="T75" fmla="*/ 1651 h 12716"/>
              <a:gd name="T76" fmla="*/ 2802 w 12711"/>
              <a:gd name="T77" fmla="*/ 1085 h 12716"/>
              <a:gd name="T78" fmla="*/ 3600 w 12711"/>
              <a:gd name="T79" fmla="*/ 627 h 12716"/>
              <a:gd name="T80" fmla="*/ 4465 w 12711"/>
              <a:gd name="T81" fmla="*/ 285 h 12716"/>
              <a:gd name="T82" fmla="*/ 5388 w 12711"/>
              <a:gd name="T83" fmla="*/ 73 h 12716"/>
              <a:gd name="T84" fmla="*/ 6355 w 12711"/>
              <a:gd name="T85" fmla="*/ 0 h 127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711" h="12716">
                <a:moveTo>
                  <a:pt x="6355" y="0"/>
                </a:moveTo>
                <a:lnTo>
                  <a:pt x="6683" y="8"/>
                </a:lnTo>
                <a:lnTo>
                  <a:pt x="7005" y="32"/>
                </a:lnTo>
                <a:lnTo>
                  <a:pt x="7324" y="73"/>
                </a:lnTo>
                <a:lnTo>
                  <a:pt x="7636" y="129"/>
                </a:lnTo>
                <a:lnTo>
                  <a:pt x="7943" y="200"/>
                </a:lnTo>
                <a:lnTo>
                  <a:pt x="8245" y="285"/>
                </a:lnTo>
                <a:lnTo>
                  <a:pt x="8540" y="385"/>
                </a:lnTo>
                <a:lnTo>
                  <a:pt x="8829" y="499"/>
                </a:lnTo>
                <a:lnTo>
                  <a:pt x="9111" y="627"/>
                </a:lnTo>
                <a:lnTo>
                  <a:pt x="9385" y="767"/>
                </a:lnTo>
                <a:lnTo>
                  <a:pt x="9651" y="920"/>
                </a:lnTo>
                <a:lnTo>
                  <a:pt x="9908" y="1085"/>
                </a:lnTo>
                <a:lnTo>
                  <a:pt x="10158" y="1263"/>
                </a:lnTo>
                <a:lnTo>
                  <a:pt x="10399" y="1451"/>
                </a:lnTo>
                <a:lnTo>
                  <a:pt x="10629" y="1651"/>
                </a:lnTo>
                <a:lnTo>
                  <a:pt x="10850" y="1862"/>
                </a:lnTo>
                <a:lnTo>
                  <a:pt x="11060" y="2083"/>
                </a:lnTo>
                <a:lnTo>
                  <a:pt x="11259" y="2314"/>
                </a:lnTo>
                <a:lnTo>
                  <a:pt x="11448" y="2553"/>
                </a:lnTo>
                <a:lnTo>
                  <a:pt x="11626" y="2803"/>
                </a:lnTo>
                <a:lnTo>
                  <a:pt x="11791" y="3061"/>
                </a:lnTo>
                <a:lnTo>
                  <a:pt x="11944" y="3327"/>
                </a:lnTo>
                <a:lnTo>
                  <a:pt x="12085" y="3601"/>
                </a:lnTo>
                <a:lnTo>
                  <a:pt x="12212" y="3883"/>
                </a:lnTo>
                <a:lnTo>
                  <a:pt x="12325" y="4172"/>
                </a:lnTo>
                <a:lnTo>
                  <a:pt x="12425" y="4467"/>
                </a:lnTo>
                <a:lnTo>
                  <a:pt x="12511" y="4769"/>
                </a:lnTo>
                <a:lnTo>
                  <a:pt x="12582" y="5076"/>
                </a:lnTo>
                <a:lnTo>
                  <a:pt x="12637" y="5390"/>
                </a:lnTo>
                <a:lnTo>
                  <a:pt x="12678" y="5708"/>
                </a:lnTo>
                <a:lnTo>
                  <a:pt x="12703" y="6030"/>
                </a:lnTo>
                <a:lnTo>
                  <a:pt x="12711" y="6358"/>
                </a:lnTo>
                <a:lnTo>
                  <a:pt x="12703" y="6686"/>
                </a:lnTo>
                <a:lnTo>
                  <a:pt x="12678" y="7008"/>
                </a:lnTo>
                <a:lnTo>
                  <a:pt x="12637" y="7326"/>
                </a:lnTo>
                <a:lnTo>
                  <a:pt x="12582" y="7640"/>
                </a:lnTo>
                <a:lnTo>
                  <a:pt x="12511" y="7947"/>
                </a:lnTo>
                <a:lnTo>
                  <a:pt x="12425" y="8249"/>
                </a:lnTo>
                <a:lnTo>
                  <a:pt x="12325" y="8544"/>
                </a:lnTo>
                <a:lnTo>
                  <a:pt x="12212" y="8833"/>
                </a:lnTo>
                <a:lnTo>
                  <a:pt x="12085" y="9115"/>
                </a:lnTo>
                <a:lnTo>
                  <a:pt x="11944" y="9389"/>
                </a:lnTo>
                <a:lnTo>
                  <a:pt x="11791" y="9655"/>
                </a:lnTo>
                <a:lnTo>
                  <a:pt x="11626" y="9913"/>
                </a:lnTo>
                <a:lnTo>
                  <a:pt x="11448" y="10163"/>
                </a:lnTo>
                <a:lnTo>
                  <a:pt x="11259" y="10402"/>
                </a:lnTo>
                <a:lnTo>
                  <a:pt x="11060" y="10633"/>
                </a:lnTo>
                <a:lnTo>
                  <a:pt x="10850" y="10854"/>
                </a:lnTo>
                <a:lnTo>
                  <a:pt x="10629" y="11065"/>
                </a:lnTo>
                <a:lnTo>
                  <a:pt x="10399" y="11265"/>
                </a:lnTo>
                <a:lnTo>
                  <a:pt x="10158" y="11453"/>
                </a:lnTo>
                <a:lnTo>
                  <a:pt x="9908" y="11631"/>
                </a:lnTo>
                <a:lnTo>
                  <a:pt x="9651" y="11796"/>
                </a:lnTo>
                <a:lnTo>
                  <a:pt x="9385" y="11949"/>
                </a:lnTo>
                <a:lnTo>
                  <a:pt x="9111" y="12089"/>
                </a:lnTo>
                <a:lnTo>
                  <a:pt x="8829" y="12217"/>
                </a:lnTo>
                <a:lnTo>
                  <a:pt x="8540" y="12331"/>
                </a:lnTo>
                <a:lnTo>
                  <a:pt x="8245" y="12431"/>
                </a:lnTo>
                <a:lnTo>
                  <a:pt x="7943" y="12516"/>
                </a:lnTo>
                <a:lnTo>
                  <a:pt x="7636" y="12587"/>
                </a:lnTo>
                <a:lnTo>
                  <a:pt x="7324" y="12643"/>
                </a:lnTo>
                <a:lnTo>
                  <a:pt x="7005" y="12684"/>
                </a:lnTo>
                <a:lnTo>
                  <a:pt x="6683" y="12708"/>
                </a:lnTo>
                <a:lnTo>
                  <a:pt x="6355" y="12716"/>
                </a:lnTo>
                <a:lnTo>
                  <a:pt x="6029" y="12708"/>
                </a:lnTo>
                <a:lnTo>
                  <a:pt x="5706" y="12684"/>
                </a:lnTo>
                <a:lnTo>
                  <a:pt x="5388" y="12643"/>
                </a:lnTo>
                <a:lnTo>
                  <a:pt x="5074" y="12587"/>
                </a:lnTo>
                <a:lnTo>
                  <a:pt x="4767" y="12516"/>
                </a:lnTo>
                <a:lnTo>
                  <a:pt x="4465" y="12431"/>
                </a:lnTo>
                <a:lnTo>
                  <a:pt x="4170" y="12331"/>
                </a:lnTo>
                <a:lnTo>
                  <a:pt x="3882" y="12217"/>
                </a:lnTo>
                <a:lnTo>
                  <a:pt x="3600" y="12089"/>
                </a:lnTo>
                <a:lnTo>
                  <a:pt x="3326" y="11949"/>
                </a:lnTo>
                <a:lnTo>
                  <a:pt x="3059" y="11796"/>
                </a:lnTo>
                <a:lnTo>
                  <a:pt x="2802" y="11631"/>
                </a:lnTo>
                <a:lnTo>
                  <a:pt x="2553" y="11453"/>
                </a:lnTo>
                <a:lnTo>
                  <a:pt x="2313" y="11265"/>
                </a:lnTo>
                <a:lnTo>
                  <a:pt x="2082" y="11065"/>
                </a:lnTo>
                <a:lnTo>
                  <a:pt x="1861" y="10854"/>
                </a:lnTo>
                <a:lnTo>
                  <a:pt x="1650" y="10633"/>
                </a:lnTo>
                <a:lnTo>
                  <a:pt x="1451" y="10402"/>
                </a:lnTo>
                <a:lnTo>
                  <a:pt x="1262" y="10163"/>
                </a:lnTo>
                <a:lnTo>
                  <a:pt x="1085" y="9913"/>
                </a:lnTo>
                <a:lnTo>
                  <a:pt x="920" y="9655"/>
                </a:lnTo>
                <a:lnTo>
                  <a:pt x="767" y="9389"/>
                </a:lnTo>
                <a:lnTo>
                  <a:pt x="627" y="9115"/>
                </a:lnTo>
                <a:lnTo>
                  <a:pt x="499" y="8833"/>
                </a:lnTo>
                <a:lnTo>
                  <a:pt x="385" y="8544"/>
                </a:lnTo>
                <a:lnTo>
                  <a:pt x="285" y="8249"/>
                </a:lnTo>
                <a:lnTo>
                  <a:pt x="200" y="7947"/>
                </a:lnTo>
                <a:lnTo>
                  <a:pt x="129" y="7640"/>
                </a:lnTo>
                <a:lnTo>
                  <a:pt x="73" y="7326"/>
                </a:lnTo>
                <a:lnTo>
                  <a:pt x="32" y="7008"/>
                </a:lnTo>
                <a:lnTo>
                  <a:pt x="8" y="6686"/>
                </a:lnTo>
                <a:lnTo>
                  <a:pt x="0" y="6358"/>
                </a:lnTo>
                <a:lnTo>
                  <a:pt x="8" y="6030"/>
                </a:lnTo>
                <a:lnTo>
                  <a:pt x="32" y="5708"/>
                </a:lnTo>
                <a:lnTo>
                  <a:pt x="73" y="5390"/>
                </a:lnTo>
                <a:lnTo>
                  <a:pt x="129" y="5076"/>
                </a:lnTo>
                <a:lnTo>
                  <a:pt x="200" y="4769"/>
                </a:lnTo>
                <a:lnTo>
                  <a:pt x="285" y="4467"/>
                </a:lnTo>
                <a:lnTo>
                  <a:pt x="385" y="4172"/>
                </a:lnTo>
                <a:lnTo>
                  <a:pt x="499" y="3883"/>
                </a:lnTo>
                <a:lnTo>
                  <a:pt x="627" y="3601"/>
                </a:lnTo>
                <a:lnTo>
                  <a:pt x="767" y="3327"/>
                </a:lnTo>
                <a:lnTo>
                  <a:pt x="920" y="3061"/>
                </a:lnTo>
                <a:lnTo>
                  <a:pt x="1085" y="2803"/>
                </a:lnTo>
                <a:lnTo>
                  <a:pt x="1262" y="2553"/>
                </a:lnTo>
                <a:lnTo>
                  <a:pt x="1451" y="2314"/>
                </a:lnTo>
                <a:lnTo>
                  <a:pt x="1650" y="2083"/>
                </a:lnTo>
                <a:lnTo>
                  <a:pt x="1861" y="1862"/>
                </a:lnTo>
                <a:lnTo>
                  <a:pt x="2082" y="1651"/>
                </a:lnTo>
                <a:lnTo>
                  <a:pt x="2313" y="1451"/>
                </a:lnTo>
                <a:lnTo>
                  <a:pt x="2553" y="1263"/>
                </a:lnTo>
                <a:lnTo>
                  <a:pt x="2802" y="1085"/>
                </a:lnTo>
                <a:lnTo>
                  <a:pt x="3059" y="920"/>
                </a:lnTo>
                <a:lnTo>
                  <a:pt x="3326" y="767"/>
                </a:lnTo>
                <a:lnTo>
                  <a:pt x="3600" y="627"/>
                </a:lnTo>
                <a:lnTo>
                  <a:pt x="3882" y="499"/>
                </a:lnTo>
                <a:lnTo>
                  <a:pt x="4170" y="385"/>
                </a:lnTo>
                <a:lnTo>
                  <a:pt x="4465" y="285"/>
                </a:lnTo>
                <a:lnTo>
                  <a:pt x="4767" y="200"/>
                </a:lnTo>
                <a:lnTo>
                  <a:pt x="5074" y="129"/>
                </a:lnTo>
                <a:lnTo>
                  <a:pt x="5388" y="73"/>
                </a:lnTo>
                <a:lnTo>
                  <a:pt x="5706" y="32"/>
                </a:lnTo>
                <a:lnTo>
                  <a:pt x="6029" y="8"/>
                </a:lnTo>
                <a:lnTo>
                  <a:pt x="6355" y="0"/>
                </a:lnTo>
                <a:close/>
              </a:path>
            </a:pathLst>
          </a:custGeom>
          <a:gradFill>
            <a:gsLst>
              <a:gs pos="100000">
                <a:srgbClr val="E0E0E0"/>
              </a:gs>
              <a:gs pos="0">
                <a:schemeClr val="bg1"/>
              </a:gs>
            </a:gsLst>
            <a:lin ang="2700000" scaled="1"/>
          </a:gradFill>
          <a:ln w="101600">
            <a:noFill/>
          </a:ln>
          <a:effectLst>
            <a:outerShdw blurRad="127000" dist="76200" dir="2700000" algn="tl" rotWithShape="0">
              <a:schemeClr val="accent6">
                <a:lumMod val="50000"/>
                <a:alpha val="6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8" name="Freeform 7"/>
          <p:cNvSpPr/>
          <p:nvPr/>
        </p:nvSpPr>
        <p:spPr bwMode="auto">
          <a:xfrm>
            <a:off x="1138937" y="2429892"/>
            <a:ext cx="1564308" cy="1564308"/>
          </a:xfrm>
          <a:custGeom>
            <a:avLst/>
            <a:gdLst>
              <a:gd name="T0" fmla="*/ 7005 w 12711"/>
              <a:gd name="T1" fmla="*/ 32 h 12716"/>
              <a:gd name="T2" fmla="*/ 7943 w 12711"/>
              <a:gd name="T3" fmla="*/ 200 h 12716"/>
              <a:gd name="T4" fmla="*/ 8829 w 12711"/>
              <a:gd name="T5" fmla="*/ 499 h 12716"/>
              <a:gd name="T6" fmla="*/ 9651 w 12711"/>
              <a:gd name="T7" fmla="*/ 920 h 12716"/>
              <a:gd name="T8" fmla="*/ 10399 w 12711"/>
              <a:gd name="T9" fmla="*/ 1451 h 12716"/>
              <a:gd name="T10" fmla="*/ 11060 w 12711"/>
              <a:gd name="T11" fmla="*/ 2083 h 12716"/>
              <a:gd name="T12" fmla="*/ 11626 w 12711"/>
              <a:gd name="T13" fmla="*/ 2803 h 12716"/>
              <a:gd name="T14" fmla="*/ 12085 w 12711"/>
              <a:gd name="T15" fmla="*/ 3601 h 12716"/>
              <a:gd name="T16" fmla="*/ 12425 w 12711"/>
              <a:gd name="T17" fmla="*/ 4467 h 12716"/>
              <a:gd name="T18" fmla="*/ 12637 w 12711"/>
              <a:gd name="T19" fmla="*/ 5390 h 12716"/>
              <a:gd name="T20" fmla="*/ 12711 w 12711"/>
              <a:gd name="T21" fmla="*/ 6358 h 12716"/>
              <a:gd name="T22" fmla="*/ 12637 w 12711"/>
              <a:gd name="T23" fmla="*/ 7326 h 12716"/>
              <a:gd name="T24" fmla="*/ 12425 w 12711"/>
              <a:gd name="T25" fmla="*/ 8249 h 12716"/>
              <a:gd name="T26" fmla="*/ 12085 w 12711"/>
              <a:gd name="T27" fmla="*/ 9115 h 12716"/>
              <a:gd name="T28" fmla="*/ 11626 w 12711"/>
              <a:gd name="T29" fmla="*/ 9913 h 12716"/>
              <a:gd name="T30" fmla="*/ 11060 w 12711"/>
              <a:gd name="T31" fmla="*/ 10633 h 12716"/>
              <a:gd name="T32" fmla="*/ 10399 w 12711"/>
              <a:gd name="T33" fmla="*/ 11265 h 12716"/>
              <a:gd name="T34" fmla="*/ 9651 w 12711"/>
              <a:gd name="T35" fmla="*/ 11796 h 12716"/>
              <a:gd name="T36" fmla="*/ 8829 w 12711"/>
              <a:gd name="T37" fmla="*/ 12217 h 12716"/>
              <a:gd name="T38" fmla="*/ 7943 w 12711"/>
              <a:gd name="T39" fmla="*/ 12516 h 12716"/>
              <a:gd name="T40" fmla="*/ 7005 w 12711"/>
              <a:gd name="T41" fmla="*/ 12684 h 12716"/>
              <a:gd name="T42" fmla="*/ 6029 w 12711"/>
              <a:gd name="T43" fmla="*/ 12708 h 12716"/>
              <a:gd name="T44" fmla="*/ 5074 w 12711"/>
              <a:gd name="T45" fmla="*/ 12587 h 12716"/>
              <a:gd name="T46" fmla="*/ 4170 w 12711"/>
              <a:gd name="T47" fmla="*/ 12331 h 12716"/>
              <a:gd name="T48" fmla="*/ 3326 w 12711"/>
              <a:gd name="T49" fmla="*/ 11949 h 12716"/>
              <a:gd name="T50" fmla="*/ 2553 w 12711"/>
              <a:gd name="T51" fmla="*/ 11453 h 12716"/>
              <a:gd name="T52" fmla="*/ 1861 w 12711"/>
              <a:gd name="T53" fmla="*/ 10854 h 12716"/>
              <a:gd name="T54" fmla="*/ 1262 w 12711"/>
              <a:gd name="T55" fmla="*/ 10163 h 12716"/>
              <a:gd name="T56" fmla="*/ 767 w 12711"/>
              <a:gd name="T57" fmla="*/ 9389 h 12716"/>
              <a:gd name="T58" fmla="*/ 385 w 12711"/>
              <a:gd name="T59" fmla="*/ 8544 h 12716"/>
              <a:gd name="T60" fmla="*/ 129 w 12711"/>
              <a:gd name="T61" fmla="*/ 7640 h 12716"/>
              <a:gd name="T62" fmla="*/ 8 w 12711"/>
              <a:gd name="T63" fmla="*/ 6686 h 12716"/>
              <a:gd name="T64" fmla="*/ 32 w 12711"/>
              <a:gd name="T65" fmla="*/ 5708 h 12716"/>
              <a:gd name="T66" fmla="*/ 200 w 12711"/>
              <a:gd name="T67" fmla="*/ 4769 h 12716"/>
              <a:gd name="T68" fmla="*/ 499 w 12711"/>
              <a:gd name="T69" fmla="*/ 3883 h 12716"/>
              <a:gd name="T70" fmla="*/ 920 w 12711"/>
              <a:gd name="T71" fmla="*/ 3061 h 12716"/>
              <a:gd name="T72" fmla="*/ 1451 w 12711"/>
              <a:gd name="T73" fmla="*/ 2314 h 12716"/>
              <a:gd name="T74" fmla="*/ 2082 w 12711"/>
              <a:gd name="T75" fmla="*/ 1651 h 12716"/>
              <a:gd name="T76" fmla="*/ 2802 w 12711"/>
              <a:gd name="T77" fmla="*/ 1085 h 12716"/>
              <a:gd name="T78" fmla="*/ 3600 w 12711"/>
              <a:gd name="T79" fmla="*/ 627 h 12716"/>
              <a:gd name="T80" fmla="*/ 4465 w 12711"/>
              <a:gd name="T81" fmla="*/ 285 h 12716"/>
              <a:gd name="T82" fmla="*/ 5388 w 12711"/>
              <a:gd name="T83" fmla="*/ 73 h 12716"/>
              <a:gd name="T84" fmla="*/ 6355 w 12711"/>
              <a:gd name="T85" fmla="*/ 0 h 127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711" h="12716">
                <a:moveTo>
                  <a:pt x="6355" y="0"/>
                </a:moveTo>
                <a:lnTo>
                  <a:pt x="6683" y="8"/>
                </a:lnTo>
                <a:lnTo>
                  <a:pt x="7005" y="32"/>
                </a:lnTo>
                <a:lnTo>
                  <a:pt x="7324" y="73"/>
                </a:lnTo>
                <a:lnTo>
                  <a:pt x="7636" y="129"/>
                </a:lnTo>
                <a:lnTo>
                  <a:pt x="7943" y="200"/>
                </a:lnTo>
                <a:lnTo>
                  <a:pt x="8245" y="285"/>
                </a:lnTo>
                <a:lnTo>
                  <a:pt x="8540" y="385"/>
                </a:lnTo>
                <a:lnTo>
                  <a:pt x="8829" y="499"/>
                </a:lnTo>
                <a:lnTo>
                  <a:pt x="9111" y="627"/>
                </a:lnTo>
                <a:lnTo>
                  <a:pt x="9385" y="767"/>
                </a:lnTo>
                <a:lnTo>
                  <a:pt x="9651" y="920"/>
                </a:lnTo>
                <a:lnTo>
                  <a:pt x="9908" y="1085"/>
                </a:lnTo>
                <a:lnTo>
                  <a:pt x="10158" y="1263"/>
                </a:lnTo>
                <a:lnTo>
                  <a:pt x="10399" y="1451"/>
                </a:lnTo>
                <a:lnTo>
                  <a:pt x="10629" y="1651"/>
                </a:lnTo>
                <a:lnTo>
                  <a:pt x="10850" y="1862"/>
                </a:lnTo>
                <a:lnTo>
                  <a:pt x="11060" y="2083"/>
                </a:lnTo>
                <a:lnTo>
                  <a:pt x="11259" y="2314"/>
                </a:lnTo>
                <a:lnTo>
                  <a:pt x="11448" y="2553"/>
                </a:lnTo>
                <a:lnTo>
                  <a:pt x="11626" y="2803"/>
                </a:lnTo>
                <a:lnTo>
                  <a:pt x="11791" y="3061"/>
                </a:lnTo>
                <a:lnTo>
                  <a:pt x="11944" y="3327"/>
                </a:lnTo>
                <a:lnTo>
                  <a:pt x="12085" y="3601"/>
                </a:lnTo>
                <a:lnTo>
                  <a:pt x="12212" y="3883"/>
                </a:lnTo>
                <a:lnTo>
                  <a:pt x="12325" y="4172"/>
                </a:lnTo>
                <a:lnTo>
                  <a:pt x="12425" y="4467"/>
                </a:lnTo>
                <a:lnTo>
                  <a:pt x="12511" y="4769"/>
                </a:lnTo>
                <a:lnTo>
                  <a:pt x="12582" y="5076"/>
                </a:lnTo>
                <a:lnTo>
                  <a:pt x="12637" y="5390"/>
                </a:lnTo>
                <a:lnTo>
                  <a:pt x="12678" y="5708"/>
                </a:lnTo>
                <a:lnTo>
                  <a:pt x="12703" y="6030"/>
                </a:lnTo>
                <a:lnTo>
                  <a:pt x="12711" y="6358"/>
                </a:lnTo>
                <a:lnTo>
                  <a:pt x="12703" y="6686"/>
                </a:lnTo>
                <a:lnTo>
                  <a:pt x="12678" y="7008"/>
                </a:lnTo>
                <a:lnTo>
                  <a:pt x="12637" y="7326"/>
                </a:lnTo>
                <a:lnTo>
                  <a:pt x="12582" y="7640"/>
                </a:lnTo>
                <a:lnTo>
                  <a:pt x="12511" y="7947"/>
                </a:lnTo>
                <a:lnTo>
                  <a:pt x="12425" y="8249"/>
                </a:lnTo>
                <a:lnTo>
                  <a:pt x="12325" y="8544"/>
                </a:lnTo>
                <a:lnTo>
                  <a:pt x="12212" y="8833"/>
                </a:lnTo>
                <a:lnTo>
                  <a:pt x="12085" y="9115"/>
                </a:lnTo>
                <a:lnTo>
                  <a:pt x="11944" y="9389"/>
                </a:lnTo>
                <a:lnTo>
                  <a:pt x="11791" y="9655"/>
                </a:lnTo>
                <a:lnTo>
                  <a:pt x="11626" y="9913"/>
                </a:lnTo>
                <a:lnTo>
                  <a:pt x="11448" y="10163"/>
                </a:lnTo>
                <a:lnTo>
                  <a:pt x="11259" y="10402"/>
                </a:lnTo>
                <a:lnTo>
                  <a:pt x="11060" y="10633"/>
                </a:lnTo>
                <a:lnTo>
                  <a:pt x="10850" y="10854"/>
                </a:lnTo>
                <a:lnTo>
                  <a:pt x="10629" y="11065"/>
                </a:lnTo>
                <a:lnTo>
                  <a:pt x="10399" y="11265"/>
                </a:lnTo>
                <a:lnTo>
                  <a:pt x="10158" y="11453"/>
                </a:lnTo>
                <a:lnTo>
                  <a:pt x="9908" y="11631"/>
                </a:lnTo>
                <a:lnTo>
                  <a:pt x="9651" y="11796"/>
                </a:lnTo>
                <a:lnTo>
                  <a:pt x="9385" y="11949"/>
                </a:lnTo>
                <a:lnTo>
                  <a:pt x="9111" y="12089"/>
                </a:lnTo>
                <a:lnTo>
                  <a:pt x="8829" y="12217"/>
                </a:lnTo>
                <a:lnTo>
                  <a:pt x="8540" y="12331"/>
                </a:lnTo>
                <a:lnTo>
                  <a:pt x="8245" y="12431"/>
                </a:lnTo>
                <a:lnTo>
                  <a:pt x="7943" y="12516"/>
                </a:lnTo>
                <a:lnTo>
                  <a:pt x="7636" y="12587"/>
                </a:lnTo>
                <a:lnTo>
                  <a:pt x="7324" y="12643"/>
                </a:lnTo>
                <a:lnTo>
                  <a:pt x="7005" y="12684"/>
                </a:lnTo>
                <a:lnTo>
                  <a:pt x="6683" y="12708"/>
                </a:lnTo>
                <a:lnTo>
                  <a:pt x="6355" y="12716"/>
                </a:lnTo>
                <a:lnTo>
                  <a:pt x="6029" y="12708"/>
                </a:lnTo>
                <a:lnTo>
                  <a:pt x="5706" y="12684"/>
                </a:lnTo>
                <a:lnTo>
                  <a:pt x="5388" y="12643"/>
                </a:lnTo>
                <a:lnTo>
                  <a:pt x="5074" y="12587"/>
                </a:lnTo>
                <a:lnTo>
                  <a:pt x="4767" y="12516"/>
                </a:lnTo>
                <a:lnTo>
                  <a:pt x="4465" y="12431"/>
                </a:lnTo>
                <a:lnTo>
                  <a:pt x="4170" y="12331"/>
                </a:lnTo>
                <a:lnTo>
                  <a:pt x="3882" y="12217"/>
                </a:lnTo>
                <a:lnTo>
                  <a:pt x="3600" y="12089"/>
                </a:lnTo>
                <a:lnTo>
                  <a:pt x="3326" y="11949"/>
                </a:lnTo>
                <a:lnTo>
                  <a:pt x="3059" y="11796"/>
                </a:lnTo>
                <a:lnTo>
                  <a:pt x="2802" y="11631"/>
                </a:lnTo>
                <a:lnTo>
                  <a:pt x="2553" y="11453"/>
                </a:lnTo>
                <a:lnTo>
                  <a:pt x="2313" y="11265"/>
                </a:lnTo>
                <a:lnTo>
                  <a:pt x="2082" y="11065"/>
                </a:lnTo>
                <a:lnTo>
                  <a:pt x="1861" y="10854"/>
                </a:lnTo>
                <a:lnTo>
                  <a:pt x="1650" y="10633"/>
                </a:lnTo>
                <a:lnTo>
                  <a:pt x="1451" y="10402"/>
                </a:lnTo>
                <a:lnTo>
                  <a:pt x="1262" y="10163"/>
                </a:lnTo>
                <a:lnTo>
                  <a:pt x="1085" y="9913"/>
                </a:lnTo>
                <a:lnTo>
                  <a:pt x="920" y="9655"/>
                </a:lnTo>
                <a:lnTo>
                  <a:pt x="767" y="9389"/>
                </a:lnTo>
                <a:lnTo>
                  <a:pt x="627" y="9115"/>
                </a:lnTo>
                <a:lnTo>
                  <a:pt x="499" y="8833"/>
                </a:lnTo>
                <a:lnTo>
                  <a:pt x="385" y="8544"/>
                </a:lnTo>
                <a:lnTo>
                  <a:pt x="285" y="8249"/>
                </a:lnTo>
                <a:lnTo>
                  <a:pt x="200" y="7947"/>
                </a:lnTo>
                <a:lnTo>
                  <a:pt x="129" y="7640"/>
                </a:lnTo>
                <a:lnTo>
                  <a:pt x="73" y="7326"/>
                </a:lnTo>
                <a:lnTo>
                  <a:pt x="32" y="7008"/>
                </a:lnTo>
                <a:lnTo>
                  <a:pt x="8" y="6686"/>
                </a:lnTo>
                <a:lnTo>
                  <a:pt x="0" y="6358"/>
                </a:lnTo>
                <a:lnTo>
                  <a:pt x="8" y="6030"/>
                </a:lnTo>
                <a:lnTo>
                  <a:pt x="32" y="5708"/>
                </a:lnTo>
                <a:lnTo>
                  <a:pt x="73" y="5390"/>
                </a:lnTo>
                <a:lnTo>
                  <a:pt x="129" y="5076"/>
                </a:lnTo>
                <a:lnTo>
                  <a:pt x="200" y="4769"/>
                </a:lnTo>
                <a:lnTo>
                  <a:pt x="285" y="4467"/>
                </a:lnTo>
                <a:lnTo>
                  <a:pt x="385" y="4172"/>
                </a:lnTo>
                <a:lnTo>
                  <a:pt x="499" y="3883"/>
                </a:lnTo>
                <a:lnTo>
                  <a:pt x="627" y="3601"/>
                </a:lnTo>
                <a:lnTo>
                  <a:pt x="767" y="3327"/>
                </a:lnTo>
                <a:lnTo>
                  <a:pt x="920" y="3061"/>
                </a:lnTo>
                <a:lnTo>
                  <a:pt x="1085" y="2803"/>
                </a:lnTo>
                <a:lnTo>
                  <a:pt x="1262" y="2553"/>
                </a:lnTo>
                <a:lnTo>
                  <a:pt x="1451" y="2314"/>
                </a:lnTo>
                <a:lnTo>
                  <a:pt x="1650" y="2083"/>
                </a:lnTo>
                <a:lnTo>
                  <a:pt x="1861" y="1862"/>
                </a:lnTo>
                <a:lnTo>
                  <a:pt x="2082" y="1651"/>
                </a:lnTo>
                <a:lnTo>
                  <a:pt x="2313" y="1451"/>
                </a:lnTo>
                <a:lnTo>
                  <a:pt x="2553" y="1263"/>
                </a:lnTo>
                <a:lnTo>
                  <a:pt x="2802" y="1085"/>
                </a:lnTo>
                <a:lnTo>
                  <a:pt x="3059" y="920"/>
                </a:lnTo>
                <a:lnTo>
                  <a:pt x="3326" y="767"/>
                </a:lnTo>
                <a:lnTo>
                  <a:pt x="3600" y="627"/>
                </a:lnTo>
                <a:lnTo>
                  <a:pt x="3882" y="499"/>
                </a:lnTo>
                <a:lnTo>
                  <a:pt x="4170" y="385"/>
                </a:lnTo>
                <a:lnTo>
                  <a:pt x="4465" y="285"/>
                </a:lnTo>
                <a:lnTo>
                  <a:pt x="4767" y="200"/>
                </a:lnTo>
                <a:lnTo>
                  <a:pt x="5074" y="129"/>
                </a:lnTo>
                <a:lnTo>
                  <a:pt x="5388" y="73"/>
                </a:lnTo>
                <a:lnTo>
                  <a:pt x="5706" y="32"/>
                </a:lnTo>
                <a:lnTo>
                  <a:pt x="6029" y="8"/>
                </a:lnTo>
                <a:lnTo>
                  <a:pt x="6355" y="0"/>
                </a:lnTo>
                <a:close/>
              </a:path>
            </a:pathLst>
          </a:custGeom>
          <a:gradFill>
            <a:gsLst>
              <a:gs pos="0">
                <a:srgbClr val="E2E2E2"/>
              </a:gs>
              <a:gs pos="100000">
                <a:schemeClr val="bg1"/>
              </a:gs>
            </a:gsLst>
            <a:lin ang="2700000" scaled="1"/>
          </a:gradFill>
          <a:ln w="19050"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9" name="Freeform 6"/>
          <p:cNvSpPr/>
          <p:nvPr/>
        </p:nvSpPr>
        <p:spPr bwMode="auto">
          <a:xfrm>
            <a:off x="3154094" y="2157413"/>
            <a:ext cx="2287636" cy="2109266"/>
          </a:xfrm>
          <a:custGeom>
            <a:avLst/>
            <a:gdLst>
              <a:gd name="T0" fmla="*/ 8626 w 17167"/>
              <a:gd name="T1" fmla="*/ 32 h 15828"/>
              <a:gd name="T2" fmla="*/ 9665 w 17167"/>
              <a:gd name="T3" fmla="*/ 196 h 15828"/>
              <a:gd name="T4" fmla="*/ 10655 w 17167"/>
              <a:gd name="T5" fmla="*/ 489 h 15828"/>
              <a:gd name="T6" fmla="*/ 11586 w 17167"/>
              <a:gd name="T7" fmla="*/ 906 h 15828"/>
              <a:gd name="T8" fmla="*/ 12449 w 17167"/>
              <a:gd name="T9" fmla="*/ 1432 h 15828"/>
              <a:gd name="T10" fmla="*/ 13235 w 17167"/>
              <a:gd name="T11" fmla="*/ 2062 h 15828"/>
              <a:gd name="T12" fmla="*/ 13934 w 17167"/>
              <a:gd name="T13" fmla="*/ 2785 h 15828"/>
              <a:gd name="T14" fmla="*/ 14537 w 17167"/>
              <a:gd name="T15" fmla="*/ 3592 h 15828"/>
              <a:gd name="T16" fmla="*/ 15035 w 17167"/>
              <a:gd name="T17" fmla="*/ 4474 h 15828"/>
              <a:gd name="T18" fmla="*/ 15419 w 17167"/>
              <a:gd name="T19" fmla="*/ 5422 h 15828"/>
              <a:gd name="T20" fmla="*/ 15680 w 17167"/>
              <a:gd name="T21" fmla="*/ 6425 h 15828"/>
              <a:gd name="T22" fmla="*/ 15607 w 17167"/>
              <a:gd name="T23" fmla="*/ 9742 h 15828"/>
              <a:gd name="T24" fmla="*/ 15304 w 17167"/>
              <a:gd name="T25" fmla="*/ 10728 h 15828"/>
              <a:gd name="T26" fmla="*/ 14881 w 17167"/>
              <a:gd name="T27" fmla="*/ 11655 h 15828"/>
              <a:gd name="T28" fmla="*/ 14346 w 17167"/>
              <a:gd name="T29" fmla="*/ 12513 h 15828"/>
              <a:gd name="T30" fmla="*/ 13711 w 17167"/>
              <a:gd name="T31" fmla="*/ 13294 h 15828"/>
              <a:gd name="T32" fmla="*/ 12981 w 17167"/>
              <a:gd name="T33" fmla="*/ 13987 h 15828"/>
              <a:gd name="T34" fmla="*/ 12169 w 17167"/>
              <a:gd name="T35" fmla="*/ 14583 h 15828"/>
              <a:gd name="T36" fmla="*/ 11282 w 17167"/>
              <a:gd name="T37" fmla="*/ 15074 h 15828"/>
              <a:gd name="T38" fmla="*/ 10331 w 17167"/>
              <a:gd name="T39" fmla="*/ 15450 h 15828"/>
              <a:gd name="T40" fmla="*/ 9324 w 17167"/>
              <a:gd name="T41" fmla="*/ 15702 h 15828"/>
              <a:gd name="T42" fmla="*/ 8270 w 17167"/>
              <a:gd name="T43" fmla="*/ 15819 h 15828"/>
              <a:gd name="T44" fmla="*/ 7101 w 17167"/>
              <a:gd name="T45" fmla="*/ 15787 h 15828"/>
              <a:gd name="T46" fmla="*/ 5933 w 17167"/>
              <a:gd name="T47" fmla="*/ 15579 h 15828"/>
              <a:gd name="T48" fmla="*/ 4831 w 17167"/>
              <a:gd name="T49" fmla="*/ 15206 h 15828"/>
              <a:gd name="T50" fmla="*/ 3809 w 17167"/>
              <a:gd name="T51" fmla="*/ 14682 h 15828"/>
              <a:gd name="T52" fmla="*/ 2879 w 17167"/>
              <a:gd name="T53" fmla="*/ 14020 h 15828"/>
              <a:gd name="T54" fmla="*/ 2056 w 17167"/>
              <a:gd name="T55" fmla="*/ 13234 h 15828"/>
              <a:gd name="T56" fmla="*/ 1351 w 17167"/>
              <a:gd name="T57" fmla="*/ 12339 h 15828"/>
              <a:gd name="T58" fmla="*/ 780 w 17167"/>
              <a:gd name="T59" fmla="*/ 11345 h 15828"/>
              <a:gd name="T60" fmla="*/ 356 w 17167"/>
              <a:gd name="T61" fmla="*/ 10267 h 15828"/>
              <a:gd name="T62" fmla="*/ 92 w 17167"/>
              <a:gd name="T63" fmla="*/ 9119 h 15828"/>
              <a:gd name="T64" fmla="*/ 0 w 17167"/>
              <a:gd name="T65" fmla="*/ 7914 h 15828"/>
              <a:gd name="T66" fmla="*/ 92 w 17167"/>
              <a:gd name="T67" fmla="*/ 6709 h 15828"/>
              <a:gd name="T68" fmla="*/ 356 w 17167"/>
              <a:gd name="T69" fmla="*/ 5561 h 15828"/>
              <a:gd name="T70" fmla="*/ 780 w 17167"/>
              <a:gd name="T71" fmla="*/ 4483 h 15828"/>
              <a:gd name="T72" fmla="*/ 1351 w 17167"/>
              <a:gd name="T73" fmla="*/ 3489 h 15828"/>
              <a:gd name="T74" fmla="*/ 2056 w 17167"/>
              <a:gd name="T75" fmla="*/ 2594 h 15828"/>
              <a:gd name="T76" fmla="*/ 2879 w 17167"/>
              <a:gd name="T77" fmla="*/ 1808 h 15828"/>
              <a:gd name="T78" fmla="*/ 3809 w 17167"/>
              <a:gd name="T79" fmla="*/ 1146 h 15828"/>
              <a:gd name="T80" fmla="*/ 4831 w 17167"/>
              <a:gd name="T81" fmla="*/ 622 h 15828"/>
              <a:gd name="T82" fmla="*/ 5933 w 17167"/>
              <a:gd name="T83" fmla="*/ 249 h 15828"/>
              <a:gd name="T84" fmla="*/ 7101 w 17167"/>
              <a:gd name="T85" fmla="*/ 41 h 158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7167" h="15828">
                <a:moveTo>
                  <a:pt x="7910" y="0"/>
                </a:moveTo>
                <a:lnTo>
                  <a:pt x="8270" y="9"/>
                </a:lnTo>
                <a:lnTo>
                  <a:pt x="8626" y="32"/>
                </a:lnTo>
                <a:lnTo>
                  <a:pt x="8978" y="72"/>
                </a:lnTo>
                <a:lnTo>
                  <a:pt x="9324" y="126"/>
                </a:lnTo>
                <a:lnTo>
                  <a:pt x="9665" y="196"/>
                </a:lnTo>
                <a:lnTo>
                  <a:pt x="10001" y="280"/>
                </a:lnTo>
                <a:lnTo>
                  <a:pt x="10331" y="378"/>
                </a:lnTo>
                <a:lnTo>
                  <a:pt x="10655" y="489"/>
                </a:lnTo>
                <a:lnTo>
                  <a:pt x="10972" y="616"/>
                </a:lnTo>
                <a:lnTo>
                  <a:pt x="11282" y="754"/>
                </a:lnTo>
                <a:lnTo>
                  <a:pt x="11586" y="906"/>
                </a:lnTo>
                <a:lnTo>
                  <a:pt x="11881" y="1068"/>
                </a:lnTo>
                <a:lnTo>
                  <a:pt x="12169" y="1245"/>
                </a:lnTo>
                <a:lnTo>
                  <a:pt x="12449" y="1432"/>
                </a:lnTo>
                <a:lnTo>
                  <a:pt x="12720" y="1631"/>
                </a:lnTo>
                <a:lnTo>
                  <a:pt x="12981" y="1841"/>
                </a:lnTo>
                <a:lnTo>
                  <a:pt x="13235" y="2062"/>
                </a:lnTo>
                <a:lnTo>
                  <a:pt x="13477" y="2293"/>
                </a:lnTo>
                <a:lnTo>
                  <a:pt x="13711" y="2534"/>
                </a:lnTo>
                <a:lnTo>
                  <a:pt x="13934" y="2785"/>
                </a:lnTo>
                <a:lnTo>
                  <a:pt x="14146" y="3045"/>
                </a:lnTo>
                <a:lnTo>
                  <a:pt x="14346" y="3315"/>
                </a:lnTo>
                <a:lnTo>
                  <a:pt x="14537" y="3592"/>
                </a:lnTo>
                <a:lnTo>
                  <a:pt x="14715" y="3878"/>
                </a:lnTo>
                <a:lnTo>
                  <a:pt x="14881" y="4173"/>
                </a:lnTo>
                <a:lnTo>
                  <a:pt x="15035" y="4474"/>
                </a:lnTo>
                <a:lnTo>
                  <a:pt x="15176" y="4783"/>
                </a:lnTo>
                <a:lnTo>
                  <a:pt x="15304" y="5100"/>
                </a:lnTo>
                <a:lnTo>
                  <a:pt x="15419" y="5422"/>
                </a:lnTo>
                <a:lnTo>
                  <a:pt x="15521" y="5751"/>
                </a:lnTo>
                <a:lnTo>
                  <a:pt x="15607" y="6086"/>
                </a:lnTo>
                <a:lnTo>
                  <a:pt x="15680" y="6425"/>
                </a:lnTo>
                <a:lnTo>
                  <a:pt x="17167" y="7914"/>
                </a:lnTo>
                <a:lnTo>
                  <a:pt x="15680" y="9403"/>
                </a:lnTo>
                <a:lnTo>
                  <a:pt x="15607" y="9742"/>
                </a:lnTo>
                <a:lnTo>
                  <a:pt x="15521" y="10077"/>
                </a:lnTo>
                <a:lnTo>
                  <a:pt x="15419" y="10406"/>
                </a:lnTo>
                <a:lnTo>
                  <a:pt x="15304" y="10728"/>
                </a:lnTo>
                <a:lnTo>
                  <a:pt x="15176" y="11045"/>
                </a:lnTo>
                <a:lnTo>
                  <a:pt x="15035" y="11354"/>
                </a:lnTo>
                <a:lnTo>
                  <a:pt x="14881" y="11655"/>
                </a:lnTo>
                <a:lnTo>
                  <a:pt x="14715" y="11950"/>
                </a:lnTo>
                <a:lnTo>
                  <a:pt x="14537" y="12236"/>
                </a:lnTo>
                <a:lnTo>
                  <a:pt x="14346" y="12513"/>
                </a:lnTo>
                <a:lnTo>
                  <a:pt x="14146" y="12783"/>
                </a:lnTo>
                <a:lnTo>
                  <a:pt x="13934" y="13043"/>
                </a:lnTo>
                <a:lnTo>
                  <a:pt x="13711" y="13294"/>
                </a:lnTo>
                <a:lnTo>
                  <a:pt x="13477" y="13535"/>
                </a:lnTo>
                <a:lnTo>
                  <a:pt x="13235" y="13766"/>
                </a:lnTo>
                <a:lnTo>
                  <a:pt x="12981" y="13987"/>
                </a:lnTo>
                <a:lnTo>
                  <a:pt x="12720" y="14197"/>
                </a:lnTo>
                <a:lnTo>
                  <a:pt x="12449" y="14396"/>
                </a:lnTo>
                <a:lnTo>
                  <a:pt x="12169" y="14583"/>
                </a:lnTo>
                <a:lnTo>
                  <a:pt x="11881" y="14760"/>
                </a:lnTo>
                <a:lnTo>
                  <a:pt x="11586" y="14922"/>
                </a:lnTo>
                <a:lnTo>
                  <a:pt x="11282" y="15074"/>
                </a:lnTo>
                <a:lnTo>
                  <a:pt x="10972" y="15212"/>
                </a:lnTo>
                <a:lnTo>
                  <a:pt x="10655" y="15339"/>
                </a:lnTo>
                <a:lnTo>
                  <a:pt x="10331" y="15450"/>
                </a:lnTo>
                <a:lnTo>
                  <a:pt x="10001" y="15548"/>
                </a:lnTo>
                <a:lnTo>
                  <a:pt x="9665" y="15632"/>
                </a:lnTo>
                <a:lnTo>
                  <a:pt x="9324" y="15702"/>
                </a:lnTo>
                <a:lnTo>
                  <a:pt x="8978" y="15756"/>
                </a:lnTo>
                <a:lnTo>
                  <a:pt x="8626" y="15796"/>
                </a:lnTo>
                <a:lnTo>
                  <a:pt x="8270" y="15819"/>
                </a:lnTo>
                <a:lnTo>
                  <a:pt x="7910" y="15828"/>
                </a:lnTo>
                <a:lnTo>
                  <a:pt x="7503" y="15817"/>
                </a:lnTo>
                <a:lnTo>
                  <a:pt x="7101" y="15787"/>
                </a:lnTo>
                <a:lnTo>
                  <a:pt x="6706" y="15736"/>
                </a:lnTo>
                <a:lnTo>
                  <a:pt x="6317" y="15666"/>
                </a:lnTo>
                <a:lnTo>
                  <a:pt x="5933" y="15579"/>
                </a:lnTo>
                <a:lnTo>
                  <a:pt x="5558" y="15472"/>
                </a:lnTo>
                <a:lnTo>
                  <a:pt x="5191" y="15347"/>
                </a:lnTo>
                <a:lnTo>
                  <a:pt x="4831" y="15206"/>
                </a:lnTo>
                <a:lnTo>
                  <a:pt x="4481" y="15048"/>
                </a:lnTo>
                <a:lnTo>
                  <a:pt x="4140" y="14873"/>
                </a:lnTo>
                <a:lnTo>
                  <a:pt x="3809" y="14682"/>
                </a:lnTo>
                <a:lnTo>
                  <a:pt x="3488" y="14476"/>
                </a:lnTo>
                <a:lnTo>
                  <a:pt x="3177" y="14255"/>
                </a:lnTo>
                <a:lnTo>
                  <a:pt x="2879" y="14020"/>
                </a:lnTo>
                <a:lnTo>
                  <a:pt x="2592" y="13771"/>
                </a:lnTo>
                <a:lnTo>
                  <a:pt x="2318" y="13509"/>
                </a:lnTo>
                <a:lnTo>
                  <a:pt x="2056" y="13234"/>
                </a:lnTo>
                <a:lnTo>
                  <a:pt x="1807" y="12948"/>
                </a:lnTo>
                <a:lnTo>
                  <a:pt x="1572" y="12649"/>
                </a:lnTo>
                <a:lnTo>
                  <a:pt x="1351" y="12339"/>
                </a:lnTo>
                <a:lnTo>
                  <a:pt x="1145" y="12018"/>
                </a:lnTo>
                <a:lnTo>
                  <a:pt x="955" y="11686"/>
                </a:lnTo>
                <a:lnTo>
                  <a:pt x="780" y="11345"/>
                </a:lnTo>
                <a:lnTo>
                  <a:pt x="622" y="10995"/>
                </a:lnTo>
                <a:lnTo>
                  <a:pt x="481" y="10635"/>
                </a:lnTo>
                <a:lnTo>
                  <a:pt x="356" y="10267"/>
                </a:lnTo>
                <a:lnTo>
                  <a:pt x="249" y="9892"/>
                </a:lnTo>
                <a:lnTo>
                  <a:pt x="162" y="9509"/>
                </a:lnTo>
                <a:lnTo>
                  <a:pt x="92" y="9119"/>
                </a:lnTo>
                <a:lnTo>
                  <a:pt x="41" y="8723"/>
                </a:lnTo>
                <a:lnTo>
                  <a:pt x="11" y="8321"/>
                </a:lnTo>
                <a:lnTo>
                  <a:pt x="0" y="7914"/>
                </a:lnTo>
                <a:lnTo>
                  <a:pt x="11" y="7507"/>
                </a:lnTo>
                <a:lnTo>
                  <a:pt x="41" y="7105"/>
                </a:lnTo>
                <a:lnTo>
                  <a:pt x="92" y="6709"/>
                </a:lnTo>
                <a:lnTo>
                  <a:pt x="162" y="6319"/>
                </a:lnTo>
                <a:lnTo>
                  <a:pt x="249" y="5936"/>
                </a:lnTo>
                <a:lnTo>
                  <a:pt x="356" y="5561"/>
                </a:lnTo>
                <a:lnTo>
                  <a:pt x="481" y="5193"/>
                </a:lnTo>
                <a:lnTo>
                  <a:pt x="622" y="4833"/>
                </a:lnTo>
                <a:lnTo>
                  <a:pt x="780" y="4483"/>
                </a:lnTo>
                <a:lnTo>
                  <a:pt x="955" y="4142"/>
                </a:lnTo>
                <a:lnTo>
                  <a:pt x="1145" y="3810"/>
                </a:lnTo>
                <a:lnTo>
                  <a:pt x="1351" y="3489"/>
                </a:lnTo>
                <a:lnTo>
                  <a:pt x="1572" y="3179"/>
                </a:lnTo>
                <a:lnTo>
                  <a:pt x="1807" y="2880"/>
                </a:lnTo>
                <a:lnTo>
                  <a:pt x="2056" y="2594"/>
                </a:lnTo>
                <a:lnTo>
                  <a:pt x="2318" y="2319"/>
                </a:lnTo>
                <a:lnTo>
                  <a:pt x="2592" y="2057"/>
                </a:lnTo>
                <a:lnTo>
                  <a:pt x="2879" y="1808"/>
                </a:lnTo>
                <a:lnTo>
                  <a:pt x="3177" y="1573"/>
                </a:lnTo>
                <a:lnTo>
                  <a:pt x="3488" y="1352"/>
                </a:lnTo>
                <a:lnTo>
                  <a:pt x="3809" y="1146"/>
                </a:lnTo>
                <a:lnTo>
                  <a:pt x="4140" y="955"/>
                </a:lnTo>
                <a:lnTo>
                  <a:pt x="4481" y="780"/>
                </a:lnTo>
                <a:lnTo>
                  <a:pt x="4831" y="622"/>
                </a:lnTo>
                <a:lnTo>
                  <a:pt x="5191" y="481"/>
                </a:lnTo>
                <a:lnTo>
                  <a:pt x="5558" y="356"/>
                </a:lnTo>
                <a:lnTo>
                  <a:pt x="5933" y="249"/>
                </a:lnTo>
                <a:lnTo>
                  <a:pt x="6317" y="162"/>
                </a:lnTo>
                <a:lnTo>
                  <a:pt x="6706" y="92"/>
                </a:lnTo>
                <a:lnTo>
                  <a:pt x="7101" y="41"/>
                </a:lnTo>
                <a:lnTo>
                  <a:pt x="7503" y="11"/>
                </a:lnTo>
                <a:lnTo>
                  <a:pt x="7910" y="0"/>
                </a:lnTo>
                <a:close/>
              </a:path>
            </a:pathLst>
          </a:custGeom>
          <a:solidFill>
            <a:srgbClr val="8064A2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4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0" name="Freeform 7"/>
          <p:cNvSpPr/>
          <p:nvPr/>
        </p:nvSpPr>
        <p:spPr bwMode="auto">
          <a:xfrm>
            <a:off x="3361904" y="2365222"/>
            <a:ext cx="1693647" cy="1693647"/>
          </a:xfrm>
          <a:custGeom>
            <a:avLst/>
            <a:gdLst>
              <a:gd name="T0" fmla="*/ 7005 w 12711"/>
              <a:gd name="T1" fmla="*/ 32 h 12716"/>
              <a:gd name="T2" fmla="*/ 7943 w 12711"/>
              <a:gd name="T3" fmla="*/ 200 h 12716"/>
              <a:gd name="T4" fmla="*/ 8829 w 12711"/>
              <a:gd name="T5" fmla="*/ 499 h 12716"/>
              <a:gd name="T6" fmla="*/ 9651 w 12711"/>
              <a:gd name="T7" fmla="*/ 920 h 12716"/>
              <a:gd name="T8" fmla="*/ 10399 w 12711"/>
              <a:gd name="T9" fmla="*/ 1451 h 12716"/>
              <a:gd name="T10" fmla="*/ 11060 w 12711"/>
              <a:gd name="T11" fmla="*/ 2083 h 12716"/>
              <a:gd name="T12" fmla="*/ 11626 w 12711"/>
              <a:gd name="T13" fmla="*/ 2803 h 12716"/>
              <a:gd name="T14" fmla="*/ 12085 w 12711"/>
              <a:gd name="T15" fmla="*/ 3601 h 12716"/>
              <a:gd name="T16" fmla="*/ 12425 w 12711"/>
              <a:gd name="T17" fmla="*/ 4467 h 12716"/>
              <a:gd name="T18" fmla="*/ 12637 w 12711"/>
              <a:gd name="T19" fmla="*/ 5390 h 12716"/>
              <a:gd name="T20" fmla="*/ 12711 w 12711"/>
              <a:gd name="T21" fmla="*/ 6358 h 12716"/>
              <a:gd name="T22" fmla="*/ 12637 w 12711"/>
              <a:gd name="T23" fmla="*/ 7326 h 12716"/>
              <a:gd name="T24" fmla="*/ 12425 w 12711"/>
              <a:gd name="T25" fmla="*/ 8249 h 12716"/>
              <a:gd name="T26" fmla="*/ 12085 w 12711"/>
              <a:gd name="T27" fmla="*/ 9115 h 12716"/>
              <a:gd name="T28" fmla="*/ 11626 w 12711"/>
              <a:gd name="T29" fmla="*/ 9913 h 12716"/>
              <a:gd name="T30" fmla="*/ 11060 w 12711"/>
              <a:gd name="T31" fmla="*/ 10633 h 12716"/>
              <a:gd name="T32" fmla="*/ 10399 w 12711"/>
              <a:gd name="T33" fmla="*/ 11265 h 12716"/>
              <a:gd name="T34" fmla="*/ 9651 w 12711"/>
              <a:gd name="T35" fmla="*/ 11796 h 12716"/>
              <a:gd name="T36" fmla="*/ 8829 w 12711"/>
              <a:gd name="T37" fmla="*/ 12217 h 12716"/>
              <a:gd name="T38" fmla="*/ 7943 w 12711"/>
              <a:gd name="T39" fmla="*/ 12516 h 12716"/>
              <a:gd name="T40" fmla="*/ 7005 w 12711"/>
              <a:gd name="T41" fmla="*/ 12684 h 12716"/>
              <a:gd name="T42" fmla="*/ 6029 w 12711"/>
              <a:gd name="T43" fmla="*/ 12708 h 12716"/>
              <a:gd name="T44" fmla="*/ 5074 w 12711"/>
              <a:gd name="T45" fmla="*/ 12587 h 12716"/>
              <a:gd name="T46" fmla="*/ 4170 w 12711"/>
              <a:gd name="T47" fmla="*/ 12331 h 12716"/>
              <a:gd name="T48" fmla="*/ 3326 w 12711"/>
              <a:gd name="T49" fmla="*/ 11949 h 12716"/>
              <a:gd name="T50" fmla="*/ 2553 w 12711"/>
              <a:gd name="T51" fmla="*/ 11453 h 12716"/>
              <a:gd name="T52" fmla="*/ 1861 w 12711"/>
              <a:gd name="T53" fmla="*/ 10854 h 12716"/>
              <a:gd name="T54" fmla="*/ 1262 w 12711"/>
              <a:gd name="T55" fmla="*/ 10163 h 12716"/>
              <a:gd name="T56" fmla="*/ 767 w 12711"/>
              <a:gd name="T57" fmla="*/ 9389 h 12716"/>
              <a:gd name="T58" fmla="*/ 385 w 12711"/>
              <a:gd name="T59" fmla="*/ 8544 h 12716"/>
              <a:gd name="T60" fmla="*/ 129 w 12711"/>
              <a:gd name="T61" fmla="*/ 7640 h 12716"/>
              <a:gd name="T62" fmla="*/ 8 w 12711"/>
              <a:gd name="T63" fmla="*/ 6686 h 12716"/>
              <a:gd name="T64" fmla="*/ 32 w 12711"/>
              <a:gd name="T65" fmla="*/ 5708 h 12716"/>
              <a:gd name="T66" fmla="*/ 200 w 12711"/>
              <a:gd name="T67" fmla="*/ 4769 h 12716"/>
              <a:gd name="T68" fmla="*/ 499 w 12711"/>
              <a:gd name="T69" fmla="*/ 3883 h 12716"/>
              <a:gd name="T70" fmla="*/ 920 w 12711"/>
              <a:gd name="T71" fmla="*/ 3061 h 12716"/>
              <a:gd name="T72" fmla="*/ 1451 w 12711"/>
              <a:gd name="T73" fmla="*/ 2314 h 12716"/>
              <a:gd name="T74" fmla="*/ 2082 w 12711"/>
              <a:gd name="T75" fmla="*/ 1651 h 12716"/>
              <a:gd name="T76" fmla="*/ 2802 w 12711"/>
              <a:gd name="T77" fmla="*/ 1085 h 12716"/>
              <a:gd name="T78" fmla="*/ 3600 w 12711"/>
              <a:gd name="T79" fmla="*/ 627 h 12716"/>
              <a:gd name="T80" fmla="*/ 4465 w 12711"/>
              <a:gd name="T81" fmla="*/ 285 h 12716"/>
              <a:gd name="T82" fmla="*/ 5388 w 12711"/>
              <a:gd name="T83" fmla="*/ 73 h 12716"/>
              <a:gd name="T84" fmla="*/ 6355 w 12711"/>
              <a:gd name="T85" fmla="*/ 0 h 127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711" h="12716">
                <a:moveTo>
                  <a:pt x="6355" y="0"/>
                </a:moveTo>
                <a:lnTo>
                  <a:pt x="6683" y="8"/>
                </a:lnTo>
                <a:lnTo>
                  <a:pt x="7005" y="32"/>
                </a:lnTo>
                <a:lnTo>
                  <a:pt x="7324" y="73"/>
                </a:lnTo>
                <a:lnTo>
                  <a:pt x="7636" y="129"/>
                </a:lnTo>
                <a:lnTo>
                  <a:pt x="7943" y="200"/>
                </a:lnTo>
                <a:lnTo>
                  <a:pt x="8245" y="285"/>
                </a:lnTo>
                <a:lnTo>
                  <a:pt x="8540" y="385"/>
                </a:lnTo>
                <a:lnTo>
                  <a:pt x="8829" y="499"/>
                </a:lnTo>
                <a:lnTo>
                  <a:pt x="9111" y="627"/>
                </a:lnTo>
                <a:lnTo>
                  <a:pt x="9385" y="767"/>
                </a:lnTo>
                <a:lnTo>
                  <a:pt x="9651" y="920"/>
                </a:lnTo>
                <a:lnTo>
                  <a:pt x="9908" y="1085"/>
                </a:lnTo>
                <a:lnTo>
                  <a:pt x="10158" y="1263"/>
                </a:lnTo>
                <a:lnTo>
                  <a:pt x="10399" y="1451"/>
                </a:lnTo>
                <a:lnTo>
                  <a:pt x="10629" y="1651"/>
                </a:lnTo>
                <a:lnTo>
                  <a:pt x="10850" y="1862"/>
                </a:lnTo>
                <a:lnTo>
                  <a:pt x="11060" y="2083"/>
                </a:lnTo>
                <a:lnTo>
                  <a:pt x="11259" y="2314"/>
                </a:lnTo>
                <a:lnTo>
                  <a:pt x="11448" y="2553"/>
                </a:lnTo>
                <a:lnTo>
                  <a:pt x="11626" y="2803"/>
                </a:lnTo>
                <a:lnTo>
                  <a:pt x="11791" y="3061"/>
                </a:lnTo>
                <a:lnTo>
                  <a:pt x="11944" y="3327"/>
                </a:lnTo>
                <a:lnTo>
                  <a:pt x="12085" y="3601"/>
                </a:lnTo>
                <a:lnTo>
                  <a:pt x="12212" y="3883"/>
                </a:lnTo>
                <a:lnTo>
                  <a:pt x="12325" y="4172"/>
                </a:lnTo>
                <a:lnTo>
                  <a:pt x="12425" y="4467"/>
                </a:lnTo>
                <a:lnTo>
                  <a:pt x="12511" y="4769"/>
                </a:lnTo>
                <a:lnTo>
                  <a:pt x="12582" y="5076"/>
                </a:lnTo>
                <a:lnTo>
                  <a:pt x="12637" y="5390"/>
                </a:lnTo>
                <a:lnTo>
                  <a:pt x="12678" y="5708"/>
                </a:lnTo>
                <a:lnTo>
                  <a:pt x="12703" y="6030"/>
                </a:lnTo>
                <a:lnTo>
                  <a:pt x="12711" y="6358"/>
                </a:lnTo>
                <a:lnTo>
                  <a:pt x="12703" y="6686"/>
                </a:lnTo>
                <a:lnTo>
                  <a:pt x="12678" y="7008"/>
                </a:lnTo>
                <a:lnTo>
                  <a:pt x="12637" y="7326"/>
                </a:lnTo>
                <a:lnTo>
                  <a:pt x="12582" y="7640"/>
                </a:lnTo>
                <a:lnTo>
                  <a:pt x="12511" y="7947"/>
                </a:lnTo>
                <a:lnTo>
                  <a:pt x="12425" y="8249"/>
                </a:lnTo>
                <a:lnTo>
                  <a:pt x="12325" y="8544"/>
                </a:lnTo>
                <a:lnTo>
                  <a:pt x="12212" y="8833"/>
                </a:lnTo>
                <a:lnTo>
                  <a:pt x="12085" y="9115"/>
                </a:lnTo>
                <a:lnTo>
                  <a:pt x="11944" y="9389"/>
                </a:lnTo>
                <a:lnTo>
                  <a:pt x="11791" y="9655"/>
                </a:lnTo>
                <a:lnTo>
                  <a:pt x="11626" y="9913"/>
                </a:lnTo>
                <a:lnTo>
                  <a:pt x="11448" y="10163"/>
                </a:lnTo>
                <a:lnTo>
                  <a:pt x="11259" y="10402"/>
                </a:lnTo>
                <a:lnTo>
                  <a:pt x="11060" y="10633"/>
                </a:lnTo>
                <a:lnTo>
                  <a:pt x="10850" y="10854"/>
                </a:lnTo>
                <a:lnTo>
                  <a:pt x="10629" y="11065"/>
                </a:lnTo>
                <a:lnTo>
                  <a:pt x="10399" y="11265"/>
                </a:lnTo>
                <a:lnTo>
                  <a:pt x="10158" y="11453"/>
                </a:lnTo>
                <a:lnTo>
                  <a:pt x="9908" y="11631"/>
                </a:lnTo>
                <a:lnTo>
                  <a:pt x="9651" y="11796"/>
                </a:lnTo>
                <a:lnTo>
                  <a:pt x="9385" y="11949"/>
                </a:lnTo>
                <a:lnTo>
                  <a:pt x="9111" y="12089"/>
                </a:lnTo>
                <a:lnTo>
                  <a:pt x="8829" y="12217"/>
                </a:lnTo>
                <a:lnTo>
                  <a:pt x="8540" y="12331"/>
                </a:lnTo>
                <a:lnTo>
                  <a:pt x="8245" y="12431"/>
                </a:lnTo>
                <a:lnTo>
                  <a:pt x="7943" y="12516"/>
                </a:lnTo>
                <a:lnTo>
                  <a:pt x="7636" y="12587"/>
                </a:lnTo>
                <a:lnTo>
                  <a:pt x="7324" y="12643"/>
                </a:lnTo>
                <a:lnTo>
                  <a:pt x="7005" y="12684"/>
                </a:lnTo>
                <a:lnTo>
                  <a:pt x="6683" y="12708"/>
                </a:lnTo>
                <a:lnTo>
                  <a:pt x="6355" y="12716"/>
                </a:lnTo>
                <a:lnTo>
                  <a:pt x="6029" y="12708"/>
                </a:lnTo>
                <a:lnTo>
                  <a:pt x="5706" y="12684"/>
                </a:lnTo>
                <a:lnTo>
                  <a:pt x="5388" y="12643"/>
                </a:lnTo>
                <a:lnTo>
                  <a:pt x="5074" y="12587"/>
                </a:lnTo>
                <a:lnTo>
                  <a:pt x="4767" y="12516"/>
                </a:lnTo>
                <a:lnTo>
                  <a:pt x="4465" y="12431"/>
                </a:lnTo>
                <a:lnTo>
                  <a:pt x="4170" y="12331"/>
                </a:lnTo>
                <a:lnTo>
                  <a:pt x="3882" y="12217"/>
                </a:lnTo>
                <a:lnTo>
                  <a:pt x="3600" y="12089"/>
                </a:lnTo>
                <a:lnTo>
                  <a:pt x="3326" y="11949"/>
                </a:lnTo>
                <a:lnTo>
                  <a:pt x="3059" y="11796"/>
                </a:lnTo>
                <a:lnTo>
                  <a:pt x="2802" y="11631"/>
                </a:lnTo>
                <a:lnTo>
                  <a:pt x="2553" y="11453"/>
                </a:lnTo>
                <a:lnTo>
                  <a:pt x="2313" y="11265"/>
                </a:lnTo>
                <a:lnTo>
                  <a:pt x="2082" y="11065"/>
                </a:lnTo>
                <a:lnTo>
                  <a:pt x="1861" y="10854"/>
                </a:lnTo>
                <a:lnTo>
                  <a:pt x="1650" y="10633"/>
                </a:lnTo>
                <a:lnTo>
                  <a:pt x="1451" y="10402"/>
                </a:lnTo>
                <a:lnTo>
                  <a:pt x="1262" y="10163"/>
                </a:lnTo>
                <a:lnTo>
                  <a:pt x="1085" y="9913"/>
                </a:lnTo>
                <a:lnTo>
                  <a:pt x="920" y="9655"/>
                </a:lnTo>
                <a:lnTo>
                  <a:pt x="767" y="9389"/>
                </a:lnTo>
                <a:lnTo>
                  <a:pt x="627" y="9115"/>
                </a:lnTo>
                <a:lnTo>
                  <a:pt x="499" y="8833"/>
                </a:lnTo>
                <a:lnTo>
                  <a:pt x="385" y="8544"/>
                </a:lnTo>
                <a:lnTo>
                  <a:pt x="285" y="8249"/>
                </a:lnTo>
                <a:lnTo>
                  <a:pt x="200" y="7947"/>
                </a:lnTo>
                <a:lnTo>
                  <a:pt x="129" y="7640"/>
                </a:lnTo>
                <a:lnTo>
                  <a:pt x="73" y="7326"/>
                </a:lnTo>
                <a:lnTo>
                  <a:pt x="32" y="7008"/>
                </a:lnTo>
                <a:lnTo>
                  <a:pt x="8" y="6686"/>
                </a:lnTo>
                <a:lnTo>
                  <a:pt x="0" y="6358"/>
                </a:lnTo>
                <a:lnTo>
                  <a:pt x="8" y="6030"/>
                </a:lnTo>
                <a:lnTo>
                  <a:pt x="32" y="5708"/>
                </a:lnTo>
                <a:lnTo>
                  <a:pt x="73" y="5390"/>
                </a:lnTo>
                <a:lnTo>
                  <a:pt x="129" y="5076"/>
                </a:lnTo>
                <a:lnTo>
                  <a:pt x="200" y="4769"/>
                </a:lnTo>
                <a:lnTo>
                  <a:pt x="285" y="4467"/>
                </a:lnTo>
                <a:lnTo>
                  <a:pt x="385" y="4172"/>
                </a:lnTo>
                <a:lnTo>
                  <a:pt x="499" y="3883"/>
                </a:lnTo>
                <a:lnTo>
                  <a:pt x="627" y="3601"/>
                </a:lnTo>
                <a:lnTo>
                  <a:pt x="767" y="3327"/>
                </a:lnTo>
                <a:lnTo>
                  <a:pt x="920" y="3061"/>
                </a:lnTo>
                <a:lnTo>
                  <a:pt x="1085" y="2803"/>
                </a:lnTo>
                <a:lnTo>
                  <a:pt x="1262" y="2553"/>
                </a:lnTo>
                <a:lnTo>
                  <a:pt x="1451" y="2314"/>
                </a:lnTo>
                <a:lnTo>
                  <a:pt x="1650" y="2083"/>
                </a:lnTo>
                <a:lnTo>
                  <a:pt x="1861" y="1862"/>
                </a:lnTo>
                <a:lnTo>
                  <a:pt x="2082" y="1651"/>
                </a:lnTo>
                <a:lnTo>
                  <a:pt x="2313" y="1451"/>
                </a:lnTo>
                <a:lnTo>
                  <a:pt x="2553" y="1263"/>
                </a:lnTo>
                <a:lnTo>
                  <a:pt x="2802" y="1085"/>
                </a:lnTo>
                <a:lnTo>
                  <a:pt x="3059" y="920"/>
                </a:lnTo>
                <a:lnTo>
                  <a:pt x="3326" y="767"/>
                </a:lnTo>
                <a:lnTo>
                  <a:pt x="3600" y="627"/>
                </a:lnTo>
                <a:lnTo>
                  <a:pt x="3882" y="499"/>
                </a:lnTo>
                <a:lnTo>
                  <a:pt x="4170" y="385"/>
                </a:lnTo>
                <a:lnTo>
                  <a:pt x="4465" y="285"/>
                </a:lnTo>
                <a:lnTo>
                  <a:pt x="4767" y="200"/>
                </a:lnTo>
                <a:lnTo>
                  <a:pt x="5074" y="129"/>
                </a:lnTo>
                <a:lnTo>
                  <a:pt x="5388" y="73"/>
                </a:lnTo>
                <a:lnTo>
                  <a:pt x="5706" y="32"/>
                </a:lnTo>
                <a:lnTo>
                  <a:pt x="6029" y="8"/>
                </a:lnTo>
                <a:lnTo>
                  <a:pt x="6355" y="0"/>
                </a:lnTo>
                <a:close/>
              </a:path>
            </a:pathLst>
          </a:custGeom>
          <a:gradFill>
            <a:gsLst>
              <a:gs pos="100000">
                <a:srgbClr val="E0E0E0"/>
              </a:gs>
              <a:gs pos="0">
                <a:schemeClr val="bg1"/>
              </a:gs>
            </a:gsLst>
            <a:lin ang="2700000" scaled="1"/>
          </a:gradFill>
          <a:ln w="101600">
            <a:noFill/>
          </a:ln>
          <a:effectLst>
            <a:outerShdw blurRad="127000" dist="76200" dir="2700000" algn="tl" rotWithShape="0">
              <a:schemeClr val="accent4">
                <a:lumMod val="50000"/>
                <a:alpha val="6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1" name="Freeform 7"/>
          <p:cNvSpPr/>
          <p:nvPr/>
        </p:nvSpPr>
        <p:spPr bwMode="auto">
          <a:xfrm>
            <a:off x="3426573" y="2429892"/>
            <a:ext cx="1564308" cy="1564308"/>
          </a:xfrm>
          <a:custGeom>
            <a:avLst/>
            <a:gdLst>
              <a:gd name="T0" fmla="*/ 7005 w 12711"/>
              <a:gd name="T1" fmla="*/ 32 h 12716"/>
              <a:gd name="T2" fmla="*/ 7943 w 12711"/>
              <a:gd name="T3" fmla="*/ 200 h 12716"/>
              <a:gd name="T4" fmla="*/ 8829 w 12711"/>
              <a:gd name="T5" fmla="*/ 499 h 12716"/>
              <a:gd name="T6" fmla="*/ 9651 w 12711"/>
              <a:gd name="T7" fmla="*/ 920 h 12716"/>
              <a:gd name="T8" fmla="*/ 10399 w 12711"/>
              <a:gd name="T9" fmla="*/ 1451 h 12716"/>
              <a:gd name="T10" fmla="*/ 11060 w 12711"/>
              <a:gd name="T11" fmla="*/ 2083 h 12716"/>
              <a:gd name="T12" fmla="*/ 11626 w 12711"/>
              <a:gd name="T13" fmla="*/ 2803 h 12716"/>
              <a:gd name="T14" fmla="*/ 12085 w 12711"/>
              <a:gd name="T15" fmla="*/ 3601 h 12716"/>
              <a:gd name="T16" fmla="*/ 12425 w 12711"/>
              <a:gd name="T17" fmla="*/ 4467 h 12716"/>
              <a:gd name="T18" fmla="*/ 12637 w 12711"/>
              <a:gd name="T19" fmla="*/ 5390 h 12716"/>
              <a:gd name="T20" fmla="*/ 12711 w 12711"/>
              <a:gd name="T21" fmla="*/ 6358 h 12716"/>
              <a:gd name="T22" fmla="*/ 12637 w 12711"/>
              <a:gd name="T23" fmla="*/ 7326 h 12716"/>
              <a:gd name="T24" fmla="*/ 12425 w 12711"/>
              <a:gd name="T25" fmla="*/ 8249 h 12716"/>
              <a:gd name="T26" fmla="*/ 12085 w 12711"/>
              <a:gd name="T27" fmla="*/ 9115 h 12716"/>
              <a:gd name="T28" fmla="*/ 11626 w 12711"/>
              <a:gd name="T29" fmla="*/ 9913 h 12716"/>
              <a:gd name="T30" fmla="*/ 11060 w 12711"/>
              <a:gd name="T31" fmla="*/ 10633 h 12716"/>
              <a:gd name="T32" fmla="*/ 10399 w 12711"/>
              <a:gd name="T33" fmla="*/ 11265 h 12716"/>
              <a:gd name="T34" fmla="*/ 9651 w 12711"/>
              <a:gd name="T35" fmla="*/ 11796 h 12716"/>
              <a:gd name="T36" fmla="*/ 8829 w 12711"/>
              <a:gd name="T37" fmla="*/ 12217 h 12716"/>
              <a:gd name="T38" fmla="*/ 7943 w 12711"/>
              <a:gd name="T39" fmla="*/ 12516 h 12716"/>
              <a:gd name="T40" fmla="*/ 7005 w 12711"/>
              <a:gd name="T41" fmla="*/ 12684 h 12716"/>
              <a:gd name="T42" fmla="*/ 6029 w 12711"/>
              <a:gd name="T43" fmla="*/ 12708 h 12716"/>
              <a:gd name="T44" fmla="*/ 5074 w 12711"/>
              <a:gd name="T45" fmla="*/ 12587 h 12716"/>
              <a:gd name="T46" fmla="*/ 4170 w 12711"/>
              <a:gd name="T47" fmla="*/ 12331 h 12716"/>
              <a:gd name="T48" fmla="*/ 3326 w 12711"/>
              <a:gd name="T49" fmla="*/ 11949 h 12716"/>
              <a:gd name="T50" fmla="*/ 2553 w 12711"/>
              <a:gd name="T51" fmla="*/ 11453 h 12716"/>
              <a:gd name="T52" fmla="*/ 1861 w 12711"/>
              <a:gd name="T53" fmla="*/ 10854 h 12716"/>
              <a:gd name="T54" fmla="*/ 1262 w 12711"/>
              <a:gd name="T55" fmla="*/ 10163 h 12716"/>
              <a:gd name="T56" fmla="*/ 767 w 12711"/>
              <a:gd name="T57" fmla="*/ 9389 h 12716"/>
              <a:gd name="T58" fmla="*/ 385 w 12711"/>
              <a:gd name="T59" fmla="*/ 8544 h 12716"/>
              <a:gd name="T60" fmla="*/ 129 w 12711"/>
              <a:gd name="T61" fmla="*/ 7640 h 12716"/>
              <a:gd name="T62" fmla="*/ 8 w 12711"/>
              <a:gd name="T63" fmla="*/ 6686 h 12716"/>
              <a:gd name="T64" fmla="*/ 32 w 12711"/>
              <a:gd name="T65" fmla="*/ 5708 h 12716"/>
              <a:gd name="T66" fmla="*/ 200 w 12711"/>
              <a:gd name="T67" fmla="*/ 4769 h 12716"/>
              <a:gd name="T68" fmla="*/ 499 w 12711"/>
              <a:gd name="T69" fmla="*/ 3883 h 12716"/>
              <a:gd name="T70" fmla="*/ 920 w 12711"/>
              <a:gd name="T71" fmla="*/ 3061 h 12716"/>
              <a:gd name="T72" fmla="*/ 1451 w 12711"/>
              <a:gd name="T73" fmla="*/ 2314 h 12716"/>
              <a:gd name="T74" fmla="*/ 2082 w 12711"/>
              <a:gd name="T75" fmla="*/ 1651 h 12716"/>
              <a:gd name="T76" fmla="*/ 2802 w 12711"/>
              <a:gd name="T77" fmla="*/ 1085 h 12716"/>
              <a:gd name="T78" fmla="*/ 3600 w 12711"/>
              <a:gd name="T79" fmla="*/ 627 h 12716"/>
              <a:gd name="T80" fmla="*/ 4465 w 12711"/>
              <a:gd name="T81" fmla="*/ 285 h 12716"/>
              <a:gd name="T82" fmla="*/ 5388 w 12711"/>
              <a:gd name="T83" fmla="*/ 73 h 12716"/>
              <a:gd name="T84" fmla="*/ 6355 w 12711"/>
              <a:gd name="T85" fmla="*/ 0 h 127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711" h="12716">
                <a:moveTo>
                  <a:pt x="6355" y="0"/>
                </a:moveTo>
                <a:lnTo>
                  <a:pt x="6683" y="8"/>
                </a:lnTo>
                <a:lnTo>
                  <a:pt x="7005" y="32"/>
                </a:lnTo>
                <a:lnTo>
                  <a:pt x="7324" y="73"/>
                </a:lnTo>
                <a:lnTo>
                  <a:pt x="7636" y="129"/>
                </a:lnTo>
                <a:lnTo>
                  <a:pt x="7943" y="200"/>
                </a:lnTo>
                <a:lnTo>
                  <a:pt x="8245" y="285"/>
                </a:lnTo>
                <a:lnTo>
                  <a:pt x="8540" y="385"/>
                </a:lnTo>
                <a:lnTo>
                  <a:pt x="8829" y="499"/>
                </a:lnTo>
                <a:lnTo>
                  <a:pt x="9111" y="627"/>
                </a:lnTo>
                <a:lnTo>
                  <a:pt x="9385" y="767"/>
                </a:lnTo>
                <a:lnTo>
                  <a:pt x="9651" y="920"/>
                </a:lnTo>
                <a:lnTo>
                  <a:pt x="9908" y="1085"/>
                </a:lnTo>
                <a:lnTo>
                  <a:pt x="10158" y="1263"/>
                </a:lnTo>
                <a:lnTo>
                  <a:pt x="10399" y="1451"/>
                </a:lnTo>
                <a:lnTo>
                  <a:pt x="10629" y="1651"/>
                </a:lnTo>
                <a:lnTo>
                  <a:pt x="10850" y="1862"/>
                </a:lnTo>
                <a:lnTo>
                  <a:pt x="11060" y="2083"/>
                </a:lnTo>
                <a:lnTo>
                  <a:pt x="11259" y="2314"/>
                </a:lnTo>
                <a:lnTo>
                  <a:pt x="11448" y="2553"/>
                </a:lnTo>
                <a:lnTo>
                  <a:pt x="11626" y="2803"/>
                </a:lnTo>
                <a:lnTo>
                  <a:pt x="11791" y="3061"/>
                </a:lnTo>
                <a:lnTo>
                  <a:pt x="11944" y="3327"/>
                </a:lnTo>
                <a:lnTo>
                  <a:pt x="12085" y="3601"/>
                </a:lnTo>
                <a:lnTo>
                  <a:pt x="12212" y="3883"/>
                </a:lnTo>
                <a:lnTo>
                  <a:pt x="12325" y="4172"/>
                </a:lnTo>
                <a:lnTo>
                  <a:pt x="12425" y="4467"/>
                </a:lnTo>
                <a:lnTo>
                  <a:pt x="12511" y="4769"/>
                </a:lnTo>
                <a:lnTo>
                  <a:pt x="12582" y="5076"/>
                </a:lnTo>
                <a:lnTo>
                  <a:pt x="12637" y="5390"/>
                </a:lnTo>
                <a:lnTo>
                  <a:pt x="12678" y="5708"/>
                </a:lnTo>
                <a:lnTo>
                  <a:pt x="12703" y="6030"/>
                </a:lnTo>
                <a:lnTo>
                  <a:pt x="12711" y="6358"/>
                </a:lnTo>
                <a:lnTo>
                  <a:pt x="12703" y="6686"/>
                </a:lnTo>
                <a:lnTo>
                  <a:pt x="12678" y="7008"/>
                </a:lnTo>
                <a:lnTo>
                  <a:pt x="12637" y="7326"/>
                </a:lnTo>
                <a:lnTo>
                  <a:pt x="12582" y="7640"/>
                </a:lnTo>
                <a:lnTo>
                  <a:pt x="12511" y="7947"/>
                </a:lnTo>
                <a:lnTo>
                  <a:pt x="12425" y="8249"/>
                </a:lnTo>
                <a:lnTo>
                  <a:pt x="12325" y="8544"/>
                </a:lnTo>
                <a:lnTo>
                  <a:pt x="12212" y="8833"/>
                </a:lnTo>
                <a:lnTo>
                  <a:pt x="12085" y="9115"/>
                </a:lnTo>
                <a:lnTo>
                  <a:pt x="11944" y="9389"/>
                </a:lnTo>
                <a:lnTo>
                  <a:pt x="11791" y="9655"/>
                </a:lnTo>
                <a:lnTo>
                  <a:pt x="11626" y="9913"/>
                </a:lnTo>
                <a:lnTo>
                  <a:pt x="11448" y="10163"/>
                </a:lnTo>
                <a:lnTo>
                  <a:pt x="11259" y="10402"/>
                </a:lnTo>
                <a:lnTo>
                  <a:pt x="11060" y="10633"/>
                </a:lnTo>
                <a:lnTo>
                  <a:pt x="10850" y="10854"/>
                </a:lnTo>
                <a:lnTo>
                  <a:pt x="10629" y="11065"/>
                </a:lnTo>
                <a:lnTo>
                  <a:pt x="10399" y="11265"/>
                </a:lnTo>
                <a:lnTo>
                  <a:pt x="10158" y="11453"/>
                </a:lnTo>
                <a:lnTo>
                  <a:pt x="9908" y="11631"/>
                </a:lnTo>
                <a:lnTo>
                  <a:pt x="9651" y="11796"/>
                </a:lnTo>
                <a:lnTo>
                  <a:pt x="9385" y="11949"/>
                </a:lnTo>
                <a:lnTo>
                  <a:pt x="9111" y="12089"/>
                </a:lnTo>
                <a:lnTo>
                  <a:pt x="8829" y="12217"/>
                </a:lnTo>
                <a:lnTo>
                  <a:pt x="8540" y="12331"/>
                </a:lnTo>
                <a:lnTo>
                  <a:pt x="8245" y="12431"/>
                </a:lnTo>
                <a:lnTo>
                  <a:pt x="7943" y="12516"/>
                </a:lnTo>
                <a:lnTo>
                  <a:pt x="7636" y="12587"/>
                </a:lnTo>
                <a:lnTo>
                  <a:pt x="7324" y="12643"/>
                </a:lnTo>
                <a:lnTo>
                  <a:pt x="7005" y="12684"/>
                </a:lnTo>
                <a:lnTo>
                  <a:pt x="6683" y="12708"/>
                </a:lnTo>
                <a:lnTo>
                  <a:pt x="6355" y="12716"/>
                </a:lnTo>
                <a:lnTo>
                  <a:pt x="6029" y="12708"/>
                </a:lnTo>
                <a:lnTo>
                  <a:pt x="5706" y="12684"/>
                </a:lnTo>
                <a:lnTo>
                  <a:pt x="5388" y="12643"/>
                </a:lnTo>
                <a:lnTo>
                  <a:pt x="5074" y="12587"/>
                </a:lnTo>
                <a:lnTo>
                  <a:pt x="4767" y="12516"/>
                </a:lnTo>
                <a:lnTo>
                  <a:pt x="4465" y="12431"/>
                </a:lnTo>
                <a:lnTo>
                  <a:pt x="4170" y="12331"/>
                </a:lnTo>
                <a:lnTo>
                  <a:pt x="3882" y="12217"/>
                </a:lnTo>
                <a:lnTo>
                  <a:pt x="3600" y="12089"/>
                </a:lnTo>
                <a:lnTo>
                  <a:pt x="3326" y="11949"/>
                </a:lnTo>
                <a:lnTo>
                  <a:pt x="3059" y="11796"/>
                </a:lnTo>
                <a:lnTo>
                  <a:pt x="2802" y="11631"/>
                </a:lnTo>
                <a:lnTo>
                  <a:pt x="2553" y="11453"/>
                </a:lnTo>
                <a:lnTo>
                  <a:pt x="2313" y="11265"/>
                </a:lnTo>
                <a:lnTo>
                  <a:pt x="2082" y="11065"/>
                </a:lnTo>
                <a:lnTo>
                  <a:pt x="1861" y="10854"/>
                </a:lnTo>
                <a:lnTo>
                  <a:pt x="1650" y="10633"/>
                </a:lnTo>
                <a:lnTo>
                  <a:pt x="1451" y="10402"/>
                </a:lnTo>
                <a:lnTo>
                  <a:pt x="1262" y="10163"/>
                </a:lnTo>
                <a:lnTo>
                  <a:pt x="1085" y="9913"/>
                </a:lnTo>
                <a:lnTo>
                  <a:pt x="920" y="9655"/>
                </a:lnTo>
                <a:lnTo>
                  <a:pt x="767" y="9389"/>
                </a:lnTo>
                <a:lnTo>
                  <a:pt x="627" y="9115"/>
                </a:lnTo>
                <a:lnTo>
                  <a:pt x="499" y="8833"/>
                </a:lnTo>
                <a:lnTo>
                  <a:pt x="385" y="8544"/>
                </a:lnTo>
                <a:lnTo>
                  <a:pt x="285" y="8249"/>
                </a:lnTo>
                <a:lnTo>
                  <a:pt x="200" y="7947"/>
                </a:lnTo>
                <a:lnTo>
                  <a:pt x="129" y="7640"/>
                </a:lnTo>
                <a:lnTo>
                  <a:pt x="73" y="7326"/>
                </a:lnTo>
                <a:lnTo>
                  <a:pt x="32" y="7008"/>
                </a:lnTo>
                <a:lnTo>
                  <a:pt x="8" y="6686"/>
                </a:lnTo>
                <a:lnTo>
                  <a:pt x="0" y="6358"/>
                </a:lnTo>
                <a:lnTo>
                  <a:pt x="8" y="6030"/>
                </a:lnTo>
                <a:lnTo>
                  <a:pt x="32" y="5708"/>
                </a:lnTo>
                <a:lnTo>
                  <a:pt x="73" y="5390"/>
                </a:lnTo>
                <a:lnTo>
                  <a:pt x="129" y="5076"/>
                </a:lnTo>
                <a:lnTo>
                  <a:pt x="200" y="4769"/>
                </a:lnTo>
                <a:lnTo>
                  <a:pt x="285" y="4467"/>
                </a:lnTo>
                <a:lnTo>
                  <a:pt x="385" y="4172"/>
                </a:lnTo>
                <a:lnTo>
                  <a:pt x="499" y="3883"/>
                </a:lnTo>
                <a:lnTo>
                  <a:pt x="627" y="3601"/>
                </a:lnTo>
                <a:lnTo>
                  <a:pt x="767" y="3327"/>
                </a:lnTo>
                <a:lnTo>
                  <a:pt x="920" y="3061"/>
                </a:lnTo>
                <a:lnTo>
                  <a:pt x="1085" y="2803"/>
                </a:lnTo>
                <a:lnTo>
                  <a:pt x="1262" y="2553"/>
                </a:lnTo>
                <a:lnTo>
                  <a:pt x="1451" y="2314"/>
                </a:lnTo>
                <a:lnTo>
                  <a:pt x="1650" y="2083"/>
                </a:lnTo>
                <a:lnTo>
                  <a:pt x="1861" y="1862"/>
                </a:lnTo>
                <a:lnTo>
                  <a:pt x="2082" y="1651"/>
                </a:lnTo>
                <a:lnTo>
                  <a:pt x="2313" y="1451"/>
                </a:lnTo>
                <a:lnTo>
                  <a:pt x="2553" y="1263"/>
                </a:lnTo>
                <a:lnTo>
                  <a:pt x="2802" y="1085"/>
                </a:lnTo>
                <a:lnTo>
                  <a:pt x="3059" y="920"/>
                </a:lnTo>
                <a:lnTo>
                  <a:pt x="3326" y="767"/>
                </a:lnTo>
                <a:lnTo>
                  <a:pt x="3600" y="627"/>
                </a:lnTo>
                <a:lnTo>
                  <a:pt x="3882" y="499"/>
                </a:lnTo>
                <a:lnTo>
                  <a:pt x="4170" y="385"/>
                </a:lnTo>
                <a:lnTo>
                  <a:pt x="4465" y="285"/>
                </a:lnTo>
                <a:lnTo>
                  <a:pt x="4767" y="200"/>
                </a:lnTo>
                <a:lnTo>
                  <a:pt x="5074" y="129"/>
                </a:lnTo>
                <a:lnTo>
                  <a:pt x="5388" y="73"/>
                </a:lnTo>
                <a:lnTo>
                  <a:pt x="5706" y="32"/>
                </a:lnTo>
                <a:lnTo>
                  <a:pt x="6029" y="8"/>
                </a:lnTo>
                <a:lnTo>
                  <a:pt x="6355" y="0"/>
                </a:lnTo>
                <a:close/>
              </a:path>
            </a:pathLst>
          </a:custGeom>
          <a:gradFill>
            <a:gsLst>
              <a:gs pos="0">
                <a:srgbClr val="E2E2E2"/>
              </a:gs>
              <a:gs pos="100000">
                <a:schemeClr val="bg1"/>
              </a:gs>
            </a:gsLst>
            <a:lin ang="2700000" scaled="1"/>
          </a:gradFill>
          <a:ln w="19050"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2" name="Freeform 6"/>
          <p:cNvSpPr/>
          <p:nvPr/>
        </p:nvSpPr>
        <p:spPr bwMode="auto">
          <a:xfrm>
            <a:off x="5451948" y="2157413"/>
            <a:ext cx="2287636" cy="2109266"/>
          </a:xfrm>
          <a:custGeom>
            <a:avLst/>
            <a:gdLst>
              <a:gd name="T0" fmla="*/ 8626 w 17167"/>
              <a:gd name="T1" fmla="*/ 32 h 15828"/>
              <a:gd name="T2" fmla="*/ 9665 w 17167"/>
              <a:gd name="T3" fmla="*/ 196 h 15828"/>
              <a:gd name="T4" fmla="*/ 10655 w 17167"/>
              <a:gd name="T5" fmla="*/ 489 h 15828"/>
              <a:gd name="T6" fmla="*/ 11586 w 17167"/>
              <a:gd name="T7" fmla="*/ 906 h 15828"/>
              <a:gd name="T8" fmla="*/ 12449 w 17167"/>
              <a:gd name="T9" fmla="*/ 1432 h 15828"/>
              <a:gd name="T10" fmla="*/ 13235 w 17167"/>
              <a:gd name="T11" fmla="*/ 2062 h 15828"/>
              <a:gd name="T12" fmla="*/ 13934 w 17167"/>
              <a:gd name="T13" fmla="*/ 2785 h 15828"/>
              <a:gd name="T14" fmla="*/ 14537 w 17167"/>
              <a:gd name="T15" fmla="*/ 3592 h 15828"/>
              <a:gd name="T16" fmla="*/ 15035 w 17167"/>
              <a:gd name="T17" fmla="*/ 4474 h 15828"/>
              <a:gd name="T18" fmla="*/ 15419 w 17167"/>
              <a:gd name="T19" fmla="*/ 5422 h 15828"/>
              <a:gd name="T20" fmla="*/ 15680 w 17167"/>
              <a:gd name="T21" fmla="*/ 6425 h 15828"/>
              <a:gd name="T22" fmla="*/ 15607 w 17167"/>
              <a:gd name="T23" fmla="*/ 9742 h 15828"/>
              <a:gd name="T24" fmla="*/ 15304 w 17167"/>
              <a:gd name="T25" fmla="*/ 10728 h 15828"/>
              <a:gd name="T26" fmla="*/ 14881 w 17167"/>
              <a:gd name="T27" fmla="*/ 11655 h 15828"/>
              <a:gd name="T28" fmla="*/ 14346 w 17167"/>
              <a:gd name="T29" fmla="*/ 12513 h 15828"/>
              <a:gd name="T30" fmla="*/ 13711 w 17167"/>
              <a:gd name="T31" fmla="*/ 13294 h 15828"/>
              <a:gd name="T32" fmla="*/ 12981 w 17167"/>
              <a:gd name="T33" fmla="*/ 13987 h 15828"/>
              <a:gd name="T34" fmla="*/ 12169 w 17167"/>
              <a:gd name="T35" fmla="*/ 14583 h 15828"/>
              <a:gd name="T36" fmla="*/ 11282 w 17167"/>
              <a:gd name="T37" fmla="*/ 15074 h 15828"/>
              <a:gd name="T38" fmla="*/ 10331 w 17167"/>
              <a:gd name="T39" fmla="*/ 15450 h 15828"/>
              <a:gd name="T40" fmla="*/ 9324 w 17167"/>
              <a:gd name="T41" fmla="*/ 15702 h 15828"/>
              <a:gd name="T42" fmla="*/ 8270 w 17167"/>
              <a:gd name="T43" fmla="*/ 15819 h 15828"/>
              <a:gd name="T44" fmla="*/ 7101 w 17167"/>
              <a:gd name="T45" fmla="*/ 15787 h 15828"/>
              <a:gd name="T46" fmla="*/ 5933 w 17167"/>
              <a:gd name="T47" fmla="*/ 15579 h 15828"/>
              <a:gd name="T48" fmla="*/ 4831 w 17167"/>
              <a:gd name="T49" fmla="*/ 15206 h 15828"/>
              <a:gd name="T50" fmla="*/ 3809 w 17167"/>
              <a:gd name="T51" fmla="*/ 14682 h 15828"/>
              <a:gd name="T52" fmla="*/ 2879 w 17167"/>
              <a:gd name="T53" fmla="*/ 14020 h 15828"/>
              <a:gd name="T54" fmla="*/ 2056 w 17167"/>
              <a:gd name="T55" fmla="*/ 13234 h 15828"/>
              <a:gd name="T56" fmla="*/ 1351 w 17167"/>
              <a:gd name="T57" fmla="*/ 12339 h 15828"/>
              <a:gd name="T58" fmla="*/ 780 w 17167"/>
              <a:gd name="T59" fmla="*/ 11345 h 15828"/>
              <a:gd name="T60" fmla="*/ 356 w 17167"/>
              <a:gd name="T61" fmla="*/ 10267 h 15828"/>
              <a:gd name="T62" fmla="*/ 92 w 17167"/>
              <a:gd name="T63" fmla="*/ 9119 h 15828"/>
              <a:gd name="T64" fmla="*/ 0 w 17167"/>
              <a:gd name="T65" fmla="*/ 7914 h 15828"/>
              <a:gd name="T66" fmla="*/ 92 w 17167"/>
              <a:gd name="T67" fmla="*/ 6709 h 15828"/>
              <a:gd name="T68" fmla="*/ 356 w 17167"/>
              <a:gd name="T69" fmla="*/ 5561 h 15828"/>
              <a:gd name="T70" fmla="*/ 780 w 17167"/>
              <a:gd name="T71" fmla="*/ 4483 h 15828"/>
              <a:gd name="T72" fmla="*/ 1351 w 17167"/>
              <a:gd name="T73" fmla="*/ 3489 h 15828"/>
              <a:gd name="T74" fmla="*/ 2056 w 17167"/>
              <a:gd name="T75" fmla="*/ 2594 h 15828"/>
              <a:gd name="T76" fmla="*/ 2879 w 17167"/>
              <a:gd name="T77" fmla="*/ 1808 h 15828"/>
              <a:gd name="T78" fmla="*/ 3809 w 17167"/>
              <a:gd name="T79" fmla="*/ 1146 h 15828"/>
              <a:gd name="T80" fmla="*/ 4831 w 17167"/>
              <a:gd name="T81" fmla="*/ 622 h 15828"/>
              <a:gd name="T82" fmla="*/ 5933 w 17167"/>
              <a:gd name="T83" fmla="*/ 249 h 15828"/>
              <a:gd name="T84" fmla="*/ 7101 w 17167"/>
              <a:gd name="T85" fmla="*/ 41 h 158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7167" h="15828">
                <a:moveTo>
                  <a:pt x="7910" y="0"/>
                </a:moveTo>
                <a:lnTo>
                  <a:pt x="8270" y="9"/>
                </a:lnTo>
                <a:lnTo>
                  <a:pt x="8626" y="32"/>
                </a:lnTo>
                <a:lnTo>
                  <a:pt x="8978" y="72"/>
                </a:lnTo>
                <a:lnTo>
                  <a:pt x="9324" y="126"/>
                </a:lnTo>
                <a:lnTo>
                  <a:pt x="9665" y="196"/>
                </a:lnTo>
                <a:lnTo>
                  <a:pt x="10001" y="280"/>
                </a:lnTo>
                <a:lnTo>
                  <a:pt x="10331" y="378"/>
                </a:lnTo>
                <a:lnTo>
                  <a:pt x="10655" y="489"/>
                </a:lnTo>
                <a:lnTo>
                  <a:pt x="10972" y="616"/>
                </a:lnTo>
                <a:lnTo>
                  <a:pt x="11282" y="754"/>
                </a:lnTo>
                <a:lnTo>
                  <a:pt x="11586" y="906"/>
                </a:lnTo>
                <a:lnTo>
                  <a:pt x="11881" y="1068"/>
                </a:lnTo>
                <a:lnTo>
                  <a:pt x="12169" y="1245"/>
                </a:lnTo>
                <a:lnTo>
                  <a:pt x="12449" y="1432"/>
                </a:lnTo>
                <a:lnTo>
                  <a:pt x="12720" y="1631"/>
                </a:lnTo>
                <a:lnTo>
                  <a:pt x="12981" y="1841"/>
                </a:lnTo>
                <a:lnTo>
                  <a:pt x="13235" y="2062"/>
                </a:lnTo>
                <a:lnTo>
                  <a:pt x="13477" y="2293"/>
                </a:lnTo>
                <a:lnTo>
                  <a:pt x="13711" y="2534"/>
                </a:lnTo>
                <a:lnTo>
                  <a:pt x="13934" y="2785"/>
                </a:lnTo>
                <a:lnTo>
                  <a:pt x="14146" y="3045"/>
                </a:lnTo>
                <a:lnTo>
                  <a:pt x="14346" y="3315"/>
                </a:lnTo>
                <a:lnTo>
                  <a:pt x="14537" y="3592"/>
                </a:lnTo>
                <a:lnTo>
                  <a:pt x="14715" y="3878"/>
                </a:lnTo>
                <a:lnTo>
                  <a:pt x="14881" y="4173"/>
                </a:lnTo>
                <a:lnTo>
                  <a:pt x="15035" y="4474"/>
                </a:lnTo>
                <a:lnTo>
                  <a:pt x="15176" y="4783"/>
                </a:lnTo>
                <a:lnTo>
                  <a:pt x="15304" y="5100"/>
                </a:lnTo>
                <a:lnTo>
                  <a:pt x="15419" y="5422"/>
                </a:lnTo>
                <a:lnTo>
                  <a:pt x="15521" y="5751"/>
                </a:lnTo>
                <a:lnTo>
                  <a:pt x="15607" y="6086"/>
                </a:lnTo>
                <a:lnTo>
                  <a:pt x="15680" y="6425"/>
                </a:lnTo>
                <a:lnTo>
                  <a:pt x="17167" y="7914"/>
                </a:lnTo>
                <a:lnTo>
                  <a:pt x="15680" y="9403"/>
                </a:lnTo>
                <a:lnTo>
                  <a:pt x="15607" y="9742"/>
                </a:lnTo>
                <a:lnTo>
                  <a:pt x="15521" y="10077"/>
                </a:lnTo>
                <a:lnTo>
                  <a:pt x="15419" y="10406"/>
                </a:lnTo>
                <a:lnTo>
                  <a:pt x="15304" y="10728"/>
                </a:lnTo>
                <a:lnTo>
                  <a:pt x="15176" y="11045"/>
                </a:lnTo>
                <a:lnTo>
                  <a:pt x="15035" y="11354"/>
                </a:lnTo>
                <a:lnTo>
                  <a:pt x="14881" y="11655"/>
                </a:lnTo>
                <a:lnTo>
                  <a:pt x="14715" y="11950"/>
                </a:lnTo>
                <a:lnTo>
                  <a:pt x="14537" y="12236"/>
                </a:lnTo>
                <a:lnTo>
                  <a:pt x="14346" y="12513"/>
                </a:lnTo>
                <a:lnTo>
                  <a:pt x="14146" y="12783"/>
                </a:lnTo>
                <a:lnTo>
                  <a:pt x="13934" y="13043"/>
                </a:lnTo>
                <a:lnTo>
                  <a:pt x="13711" y="13294"/>
                </a:lnTo>
                <a:lnTo>
                  <a:pt x="13477" y="13535"/>
                </a:lnTo>
                <a:lnTo>
                  <a:pt x="13235" y="13766"/>
                </a:lnTo>
                <a:lnTo>
                  <a:pt x="12981" y="13987"/>
                </a:lnTo>
                <a:lnTo>
                  <a:pt x="12720" y="14197"/>
                </a:lnTo>
                <a:lnTo>
                  <a:pt x="12449" y="14396"/>
                </a:lnTo>
                <a:lnTo>
                  <a:pt x="12169" y="14583"/>
                </a:lnTo>
                <a:lnTo>
                  <a:pt x="11881" y="14760"/>
                </a:lnTo>
                <a:lnTo>
                  <a:pt x="11586" y="14922"/>
                </a:lnTo>
                <a:lnTo>
                  <a:pt x="11282" y="15074"/>
                </a:lnTo>
                <a:lnTo>
                  <a:pt x="10972" y="15212"/>
                </a:lnTo>
                <a:lnTo>
                  <a:pt x="10655" y="15339"/>
                </a:lnTo>
                <a:lnTo>
                  <a:pt x="10331" y="15450"/>
                </a:lnTo>
                <a:lnTo>
                  <a:pt x="10001" y="15548"/>
                </a:lnTo>
                <a:lnTo>
                  <a:pt x="9665" y="15632"/>
                </a:lnTo>
                <a:lnTo>
                  <a:pt x="9324" y="15702"/>
                </a:lnTo>
                <a:lnTo>
                  <a:pt x="8978" y="15756"/>
                </a:lnTo>
                <a:lnTo>
                  <a:pt x="8626" y="15796"/>
                </a:lnTo>
                <a:lnTo>
                  <a:pt x="8270" y="15819"/>
                </a:lnTo>
                <a:lnTo>
                  <a:pt x="7910" y="15828"/>
                </a:lnTo>
                <a:lnTo>
                  <a:pt x="7503" y="15817"/>
                </a:lnTo>
                <a:lnTo>
                  <a:pt x="7101" y="15787"/>
                </a:lnTo>
                <a:lnTo>
                  <a:pt x="6706" y="15736"/>
                </a:lnTo>
                <a:lnTo>
                  <a:pt x="6317" y="15666"/>
                </a:lnTo>
                <a:lnTo>
                  <a:pt x="5933" y="15579"/>
                </a:lnTo>
                <a:lnTo>
                  <a:pt x="5558" y="15472"/>
                </a:lnTo>
                <a:lnTo>
                  <a:pt x="5191" y="15347"/>
                </a:lnTo>
                <a:lnTo>
                  <a:pt x="4831" y="15206"/>
                </a:lnTo>
                <a:lnTo>
                  <a:pt x="4481" y="15048"/>
                </a:lnTo>
                <a:lnTo>
                  <a:pt x="4140" y="14873"/>
                </a:lnTo>
                <a:lnTo>
                  <a:pt x="3809" y="14682"/>
                </a:lnTo>
                <a:lnTo>
                  <a:pt x="3488" y="14476"/>
                </a:lnTo>
                <a:lnTo>
                  <a:pt x="3177" y="14255"/>
                </a:lnTo>
                <a:lnTo>
                  <a:pt x="2879" y="14020"/>
                </a:lnTo>
                <a:lnTo>
                  <a:pt x="2592" y="13771"/>
                </a:lnTo>
                <a:lnTo>
                  <a:pt x="2318" y="13509"/>
                </a:lnTo>
                <a:lnTo>
                  <a:pt x="2056" y="13234"/>
                </a:lnTo>
                <a:lnTo>
                  <a:pt x="1807" y="12948"/>
                </a:lnTo>
                <a:lnTo>
                  <a:pt x="1572" y="12649"/>
                </a:lnTo>
                <a:lnTo>
                  <a:pt x="1351" y="12339"/>
                </a:lnTo>
                <a:lnTo>
                  <a:pt x="1145" y="12018"/>
                </a:lnTo>
                <a:lnTo>
                  <a:pt x="955" y="11686"/>
                </a:lnTo>
                <a:lnTo>
                  <a:pt x="780" y="11345"/>
                </a:lnTo>
                <a:lnTo>
                  <a:pt x="622" y="10995"/>
                </a:lnTo>
                <a:lnTo>
                  <a:pt x="481" y="10635"/>
                </a:lnTo>
                <a:lnTo>
                  <a:pt x="356" y="10267"/>
                </a:lnTo>
                <a:lnTo>
                  <a:pt x="249" y="9892"/>
                </a:lnTo>
                <a:lnTo>
                  <a:pt x="162" y="9509"/>
                </a:lnTo>
                <a:lnTo>
                  <a:pt x="92" y="9119"/>
                </a:lnTo>
                <a:lnTo>
                  <a:pt x="41" y="8723"/>
                </a:lnTo>
                <a:lnTo>
                  <a:pt x="11" y="8321"/>
                </a:lnTo>
                <a:lnTo>
                  <a:pt x="0" y="7914"/>
                </a:lnTo>
                <a:lnTo>
                  <a:pt x="11" y="7507"/>
                </a:lnTo>
                <a:lnTo>
                  <a:pt x="41" y="7105"/>
                </a:lnTo>
                <a:lnTo>
                  <a:pt x="92" y="6709"/>
                </a:lnTo>
                <a:lnTo>
                  <a:pt x="162" y="6319"/>
                </a:lnTo>
                <a:lnTo>
                  <a:pt x="249" y="5936"/>
                </a:lnTo>
                <a:lnTo>
                  <a:pt x="356" y="5561"/>
                </a:lnTo>
                <a:lnTo>
                  <a:pt x="481" y="5193"/>
                </a:lnTo>
                <a:lnTo>
                  <a:pt x="622" y="4833"/>
                </a:lnTo>
                <a:lnTo>
                  <a:pt x="780" y="4483"/>
                </a:lnTo>
                <a:lnTo>
                  <a:pt x="955" y="4142"/>
                </a:lnTo>
                <a:lnTo>
                  <a:pt x="1145" y="3810"/>
                </a:lnTo>
                <a:lnTo>
                  <a:pt x="1351" y="3489"/>
                </a:lnTo>
                <a:lnTo>
                  <a:pt x="1572" y="3179"/>
                </a:lnTo>
                <a:lnTo>
                  <a:pt x="1807" y="2880"/>
                </a:lnTo>
                <a:lnTo>
                  <a:pt x="2056" y="2594"/>
                </a:lnTo>
                <a:lnTo>
                  <a:pt x="2318" y="2319"/>
                </a:lnTo>
                <a:lnTo>
                  <a:pt x="2592" y="2057"/>
                </a:lnTo>
                <a:lnTo>
                  <a:pt x="2879" y="1808"/>
                </a:lnTo>
                <a:lnTo>
                  <a:pt x="3177" y="1573"/>
                </a:lnTo>
                <a:lnTo>
                  <a:pt x="3488" y="1352"/>
                </a:lnTo>
                <a:lnTo>
                  <a:pt x="3809" y="1146"/>
                </a:lnTo>
                <a:lnTo>
                  <a:pt x="4140" y="955"/>
                </a:lnTo>
                <a:lnTo>
                  <a:pt x="4481" y="780"/>
                </a:lnTo>
                <a:lnTo>
                  <a:pt x="4831" y="622"/>
                </a:lnTo>
                <a:lnTo>
                  <a:pt x="5191" y="481"/>
                </a:lnTo>
                <a:lnTo>
                  <a:pt x="5558" y="356"/>
                </a:lnTo>
                <a:lnTo>
                  <a:pt x="5933" y="249"/>
                </a:lnTo>
                <a:lnTo>
                  <a:pt x="6317" y="162"/>
                </a:lnTo>
                <a:lnTo>
                  <a:pt x="6706" y="92"/>
                </a:lnTo>
                <a:lnTo>
                  <a:pt x="7101" y="41"/>
                </a:lnTo>
                <a:lnTo>
                  <a:pt x="7503" y="11"/>
                </a:lnTo>
                <a:lnTo>
                  <a:pt x="7910" y="0"/>
                </a:lnTo>
                <a:close/>
              </a:path>
            </a:pathLst>
          </a:custGeom>
          <a:solidFill>
            <a:schemeClr val="accent5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5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3" name="Freeform 7"/>
          <p:cNvSpPr/>
          <p:nvPr/>
        </p:nvSpPr>
        <p:spPr bwMode="auto">
          <a:xfrm>
            <a:off x="5659757" y="2365222"/>
            <a:ext cx="1693647" cy="1693647"/>
          </a:xfrm>
          <a:custGeom>
            <a:avLst/>
            <a:gdLst>
              <a:gd name="T0" fmla="*/ 7005 w 12711"/>
              <a:gd name="T1" fmla="*/ 32 h 12716"/>
              <a:gd name="T2" fmla="*/ 7943 w 12711"/>
              <a:gd name="T3" fmla="*/ 200 h 12716"/>
              <a:gd name="T4" fmla="*/ 8829 w 12711"/>
              <a:gd name="T5" fmla="*/ 499 h 12716"/>
              <a:gd name="T6" fmla="*/ 9651 w 12711"/>
              <a:gd name="T7" fmla="*/ 920 h 12716"/>
              <a:gd name="T8" fmla="*/ 10399 w 12711"/>
              <a:gd name="T9" fmla="*/ 1451 h 12716"/>
              <a:gd name="T10" fmla="*/ 11060 w 12711"/>
              <a:gd name="T11" fmla="*/ 2083 h 12716"/>
              <a:gd name="T12" fmla="*/ 11626 w 12711"/>
              <a:gd name="T13" fmla="*/ 2803 h 12716"/>
              <a:gd name="T14" fmla="*/ 12085 w 12711"/>
              <a:gd name="T15" fmla="*/ 3601 h 12716"/>
              <a:gd name="T16" fmla="*/ 12425 w 12711"/>
              <a:gd name="T17" fmla="*/ 4467 h 12716"/>
              <a:gd name="T18" fmla="*/ 12637 w 12711"/>
              <a:gd name="T19" fmla="*/ 5390 h 12716"/>
              <a:gd name="T20" fmla="*/ 12711 w 12711"/>
              <a:gd name="T21" fmla="*/ 6358 h 12716"/>
              <a:gd name="T22" fmla="*/ 12637 w 12711"/>
              <a:gd name="T23" fmla="*/ 7326 h 12716"/>
              <a:gd name="T24" fmla="*/ 12425 w 12711"/>
              <a:gd name="T25" fmla="*/ 8249 h 12716"/>
              <a:gd name="T26" fmla="*/ 12085 w 12711"/>
              <a:gd name="T27" fmla="*/ 9115 h 12716"/>
              <a:gd name="T28" fmla="*/ 11626 w 12711"/>
              <a:gd name="T29" fmla="*/ 9913 h 12716"/>
              <a:gd name="T30" fmla="*/ 11060 w 12711"/>
              <a:gd name="T31" fmla="*/ 10633 h 12716"/>
              <a:gd name="T32" fmla="*/ 10399 w 12711"/>
              <a:gd name="T33" fmla="*/ 11265 h 12716"/>
              <a:gd name="T34" fmla="*/ 9651 w 12711"/>
              <a:gd name="T35" fmla="*/ 11796 h 12716"/>
              <a:gd name="T36" fmla="*/ 8829 w 12711"/>
              <a:gd name="T37" fmla="*/ 12217 h 12716"/>
              <a:gd name="T38" fmla="*/ 7943 w 12711"/>
              <a:gd name="T39" fmla="*/ 12516 h 12716"/>
              <a:gd name="T40" fmla="*/ 7005 w 12711"/>
              <a:gd name="T41" fmla="*/ 12684 h 12716"/>
              <a:gd name="T42" fmla="*/ 6029 w 12711"/>
              <a:gd name="T43" fmla="*/ 12708 h 12716"/>
              <a:gd name="T44" fmla="*/ 5074 w 12711"/>
              <a:gd name="T45" fmla="*/ 12587 h 12716"/>
              <a:gd name="T46" fmla="*/ 4170 w 12711"/>
              <a:gd name="T47" fmla="*/ 12331 h 12716"/>
              <a:gd name="T48" fmla="*/ 3326 w 12711"/>
              <a:gd name="T49" fmla="*/ 11949 h 12716"/>
              <a:gd name="T50" fmla="*/ 2553 w 12711"/>
              <a:gd name="T51" fmla="*/ 11453 h 12716"/>
              <a:gd name="T52" fmla="*/ 1861 w 12711"/>
              <a:gd name="T53" fmla="*/ 10854 h 12716"/>
              <a:gd name="T54" fmla="*/ 1262 w 12711"/>
              <a:gd name="T55" fmla="*/ 10163 h 12716"/>
              <a:gd name="T56" fmla="*/ 767 w 12711"/>
              <a:gd name="T57" fmla="*/ 9389 h 12716"/>
              <a:gd name="T58" fmla="*/ 385 w 12711"/>
              <a:gd name="T59" fmla="*/ 8544 h 12716"/>
              <a:gd name="T60" fmla="*/ 129 w 12711"/>
              <a:gd name="T61" fmla="*/ 7640 h 12716"/>
              <a:gd name="T62" fmla="*/ 8 w 12711"/>
              <a:gd name="T63" fmla="*/ 6686 h 12716"/>
              <a:gd name="T64" fmla="*/ 32 w 12711"/>
              <a:gd name="T65" fmla="*/ 5708 h 12716"/>
              <a:gd name="T66" fmla="*/ 200 w 12711"/>
              <a:gd name="T67" fmla="*/ 4769 h 12716"/>
              <a:gd name="T68" fmla="*/ 499 w 12711"/>
              <a:gd name="T69" fmla="*/ 3883 h 12716"/>
              <a:gd name="T70" fmla="*/ 920 w 12711"/>
              <a:gd name="T71" fmla="*/ 3061 h 12716"/>
              <a:gd name="T72" fmla="*/ 1451 w 12711"/>
              <a:gd name="T73" fmla="*/ 2314 h 12716"/>
              <a:gd name="T74" fmla="*/ 2082 w 12711"/>
              <a:gd name="T75" fmla="*/ 1651 h 12716"/>
              <a:gd name="T76" fmla="*/ 2802 w 12711"/>
              <a:gd name="T77" fmla="*/ 1085 h 12716"/>
              <a:gd name="T78" fmla="*/ 3600 w 12711"/>
              <a:gd name="T79" fmla="*/ 627 h 12716"/>
              <a:gd name="T80" fmla="*/ 4465 w 12711"/>
              <a:gd name="T81" fmla="*/ 285 h 12716"/>
              <a:gd name="T82" fmla="*/ 5388 w 12711"/>
              <a:gd name="T83" fmla="*/ 73 h 12716"/>
              <a:gd name="T84" fmla="*/ 6355 w 12711"/>
              <a:gd name="T85" fmla="*/ 0 h 127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711" h="12716">
                <a:moveTo>
                  <a:pt x="6355" y="0"/>
                </a:moveTo>
                <a:lnTo>
                  <a:pt x="6683" y="8"/>
                </a:lnTo>
                <a:lnTo>
                  <a:pt x="7005" y="32"/>
                </a:lnTo>
                <a:lnTo>
                  <a:pt x="7324" y="73"/>
                </a:lnTo>
                <a:lnTo>
                  <a:pt x="7636" y="129"/>
                </a:lnTo>
                <a:lnTo>
                  <a:pt x="7943" y="200"/>
                </a:lnTo>
                <a:lnTo>
                  <a:pt x="8245" y="285"/>
                </a:lnTo>
                <a:lnTo>
                  <a:pt x="8540" y="385"/>
                </a:lnTo>
                <a:lnTo>
                  <a:pt x="8829" y="499"/>
                </a:lnTo>
                <a:lnTo>
                  <a:pt x="9111" y="627"/>
                </a:lnTo>
                <a:lnTo>
                  <a:pt x="9385" y="767"/>
                </a:lnTo>
                <a:lnTo>
                  <a:pt x="9651" y="920"/>
                </a:lnTo>
                <a:lnTo>
                  <a:pt x="9908" y="1085"/>
                </a:lnTo>
                <a:lnTo>
                  <a:pt x="10158" y="1263"/>
                </a:lnTo>
                <a:lnTo>
                  <a:pt x="10399" y="1451"/>
                </a:lnTo>
                <a:lnTo>
                  <a:pt x="10629" y="1651"/>
                </a:lnTo>
                <a:lnTo>
                  <a:pt x="10850" y="1862"/>
                </a:lnTo>
                <a:lnTo>
                  <a:pt x="11060" y="2083"/>
                </a:lnTo>
                <a:lnTo>
                  <a:pt x="11259" y="2314"/>
                </a:lnTo>
                <a:lnTo>
                  <a:pt x="11448" y="2553"/>
                </a:lnTo>
                <a:lnTo>
                  <a:pt x="11626" y="2803"/>
                </a:lnTo>
                <a:lnTo>
                  <a:pt x="11791" y="3061"/>
                </a:lnTo>
                <a:lnTo>
                  <a:pt x="11944" y="3327"/>
                </a:lnTo>
                <a:lnTo>
                  <a:pt x="12085" y="3601"/>
                </a:lnTo>
                <a:lnTo>
                  <a:pt x="12212" y="3883"/>
                </a:lnTo>
                <a:lnTo>
                  <a:pt x="12325" y="4172"/>
                </a:lnTo>
                <a:lnTo>
                  <a:pt x="12425" y="4467"/>
                </a:lnTo>
                <a:lnTo>
                  <a:pt x="12511" y="4769"/>
                </a:lnTo>
                <a:lnTo>
                  <a:pt x="12582" y="5076"/>
                </a:lnTo>
                <a:lnTo>
                  <a:pt x="12637" y="5390"/>
                </a:lnTo>
                <a:lnTo>
                  <a:pt x="12678" y="5708"/>
                </a:lnTo>
                <a:lnTo>
                  <a:pt x="12703" y="6030"/>
                </a:lnTo>
                <a:lnTo>
                  <a:pt x="12711" y="6358"/>
                </a:lnTo>
                <a:lnTo>
                  <a:pt x="12703" y="6686"/>
                </a:lnTo>
                <a:lnTo>
                  <a:pt x="12678" y="7008"/>
                </a:lnTo>
                <a:lnTo>
                  <a:pt x="12637" y="7326"/>
                </a:lnTo>
                <a:lnTo>
                  <a:pt x="12582" y="7640"/>
                </a:lnTo>
                <a:lnTo>
                  <a:pt x="12511" y="7947"/>
                </a:lnTo>
                <a:lnTo>
                  <a:pt x="12425" y="8249"/>
                </a:lnTo>
                <a:lnTo>
                  <a:pt x="12325" y="8544"/>
                </a:lnTo>
                <a:lnTo>
                  <a:pt x="12212" y="8833"/>
                </a:lnTo>
                <a:lnTo>
                  <a:pt x="12085" y="9115"/>
                </a:lnTo>
                <a:lnTo>
                  <a:pt x="11944" y="9389"/>
                </a:lnTo>
                <a:lnTo>
                  <a:pt x="11791" y="9655"/>
                </a:lnTo>
                <a:lnTo>
                  <a:pt x="11626" y="9913"/>
                </a:lnTo>
                <a:lnTo>
                  <a:pt x="11448" y="10163"/>
                </a:lnTo>
                <a:lnTo>
                  <a:pt x="11259" y="10402"/>
                </a:lnTo>
                <a:lnTo>
                  <a:pt x="11060" y="10633"/>
                </a:lnTo>
                <a:lnTo>
                  <a:pt x="10850" y="10854"/>
                </a:lnTo>
                <a:lnTo>
                  <a:pt x="10629" y="11065"/>
                </a:lnTo>
                <a:lnTo>
                  <a:pt x="10399" y="11265"/>
                </a:lnTo>
                <a:lnTo>
                  <a:pt x="10158" y="11453"/>
                </a:lnTo>
                <a:lnTo>
                  <a:pt x="9908" y="11631"/>
                </a:lnTo>
                <a:lnTo>
                  <a:pt x="9651" y="11796"/>
                </a:lnTo>
                <a:lnTo>
                  <a:pt x="9385" y="11949"/>
                </a:lnTo>
                <a:lnTo>
                  <a:pt x="9111" y="12089"/>
                </a:lnTo>
                <a:lnTo>
                  <a:pt x="8829" y="12217"/>
                </a:lnTo>
                <a:lnTo>
                  <a:pt x="8540" y="12331"/>
                </a:lnTo>
                <a:lnTo>
                  <a:pt x="8245" y="12431"/>
                </a:lnTo>
                <a:lnTo>
                  <a:pt x="7943" y="12516"/>
                </a:lnTo>
                <a:lnTo>
                  <a:pt x="7636" y="12587"/>
                </a:lnTo>
                <a:lnTo>
                  <a:pt x="7324" y="12643"/>
                </a:lnTo>
                <a:lnTo>
                  <a:pt x="7005" y="12684"/>
                </a:lnTo>
                <a:lnTo>
                  <a:pt x="6683" y="12708"/>
                </a:lnTo>
                <a:lnTo>
                  <a:pt x="6355" y="12716"/>
                </a:lnTo>
                <a:lnTo>
                  <a:pt x="6029" y="12708"/>
                </a:lnTo>
                <a:lnTo>
                  <a:pt x="5706" y="12684"/>
                </a:lnTo>
                <a:lnTo>
                  <a:pt x="5388" y="12643"/>
                </a:lnTo>
                <a:lnTo>
                  <a:pt x="5074" y="12587"/>
                </a:lnTo>
                <a:lnTo>
                  <a:pt x="4767" y="12516"/>
                </a:lnTo>
                <a:lnTo>
                  <a:pt x="4465" y="12431"/>
                </a:lnTo>
                <a:lnTo>
                  <a:pt x="4170" y="12331"/>
                </a:lnTo>
                <a:lnTo>
                  <a:pt x="3882" y="12217"/>
                </a:lnTo>
                <a:lnTo>
                  <a:pt x="3600" y="12089"/>
                </a:lnTo>
                <a:lnTo>
                  <a:pt x="3326" y="11949"/>
                </a:lnTo>
                <a:lnTo>
                  <a:pt x="3059" y="11796"/>
                </a:lnTo>
                <a:lnTo>
                  <a:pt x="2802" y="11631"/>
                </a:lnTo>
                <a:lnTo>
                  <a:pt x="2553" y="11453"/>
                </a:lnTo>
                <a:lnTo>
                  <a:pt x="2313" y="11265"/>
                </a:lnTo>
                <a:lnTo>
                  <a:pt x="2082" y="11065"/>
                </a:lnTo>
                <a:lnTo>
                  <a:pt x="1861" y="10854"/>
                </a:lnTo>
                <a:lnTo>
                  <a:pt x="1650" y="10633"/>
                </a:lnTo>
                <a:lnTo>
                  <a:pt x="1451" y="10402"/>
                </a:lnTo>
                <a:lnTo>
                  <a:pt x="1262" y="10163"/>
                </a:lnTo>
                <a:lnTo>
                  <a:pt x="1085" y="9913"/>
                </a:lnTo>
                <a:lnTo>
                  <a:pt x="920" y="9655"/>
                </a:lnTo>
                <a:lnTo>
                  <a:pt x="767" y="9389"/>
                </a:lnTo>
                <a:lnTo>
                  <a:pt x="627" y="9115"/>
                </a:lnTo>
                <a:lnTo>
                  <a:pt x="499" y="8833"/>
                </a:lnTo>
                <a:lnTo>
                  <a:pt x="385" y="8544"/>
                </a:lnTo>
                <a:lnTo>
                  <a:pt x="285" y="8249"/>
                </a:lnTo>
                <a:lnTo>
                  <a:pt x="200" y="7947"/>
                </a:lnTo>
                <a:lnTo>
                  <a:pt x="129" y="7640"/>
                </a:lnTo>
                <a:lnTo>
                  <a:pt x="73" y="7326"/>
                </a:lnTo>
                <a:lnTo>
                  <a:pt x="32" y="7008"/>
                </a:lnTo>
                <a:lnTo>
                  <a:pt x="8" y="6686"/>
                </a:lnTo>
                <a:lnTo>
                  <a:pt x="0" y="6358"/>
                </a:lnTo>
                <a:lnTo>
                  <a:pt x="8" y="6030"/>
                </a:lnTo>
                <a:lnTo>
                  <a:pt x="32" y="5708"/>
                </a:lnTo>
                <a:lnTo>
                  <a:pt x="73" y="5390"/>
                </a:lnTo>
                <a:lnTo>
                  <a:pt x="129" y="5076"/>
                </a:lnTo>
                <a:lnTo>
                  <a:pt x="200" y="4769"/>
                </a:lnTo>
                <a:lnTo>
                  <a:pt x="285" y="4467"/>
                </a:lnTo>
                <a:lnTo>
                  <a:pt x="385" y="4172"/>
                </a:lnTo>
                <a:lnTo>
                  <a:pt x="499" y="3883"/>
                </a:lnTo>
                <a:lnTo>
                  <a:pt x="627" y="3601"/>
                </a:lnTo>
                <a:lnTo>
                  <a:pt x="767" y="3327"/>
                </a:lnTo>
                <a:lnTo>
                  <a:pt x="920" y="3061"/>
                </a:lnTo>
                <a:lnTo>
                  <a:pt x="1085" y="2803"/>
                </a:lnTo>
                <a:lnTo>
                  <a:pt x="1262" y="2553"/>
                </a:lnTo>
                <a:lnTo>
                  <a:pt x="1451" y="2314"/>
                </a:lnTo>
                <a:lnTo>
                  <a:pt x="1650" y="2083"/>
                </a:lnTo>
                <a:lnTo>
                  <a:pt x="1861" y="1862"/>
                </a:lnTo>
                <a:lnTo>
                  <a:pt x="2082" y="1651"/>
                </a:lnTo>
                <a:lnTo>
                  <a:pt x="2313" y="1451"/>
                </a:lnTo>
                <a:lnTo>
                  <a:pt x="2553" y="1263"/>
                </a:lnTo>
                <a:lnTo>
                  <a:pt x="2802" y="1085"/>
                </a:lnTo>
                <a:lnTo>
                  <a:pt x="3059" y="920"/>
                </a:lnTo>
                <a:lnTo>
                  <a:pt x="3326" y="767"/>
                </a:lnTo>
                <a:lnTo>
                  <a:pt x="3600" y="627"/>
                </a:lnTo>
                <a:lnTo>
                  <a:pt x="3882" y="499"/>
                </a:lnTo>
                <a:lnTo>
                  <a:pt x="4170" y="385"/>
                </a:lnTo>
                <a:lnTo>
                  <a:pt x="4465" y="285"/>
                </a:lnTo>
                <a:lnTo>
                  <a:pt x="4767" y="200"/>
                </a:lnTo>
                <a:lnTo>
                  <a:pt x="5074" y="129"/>
                </a:lnTo>
                <a:lnTo>
                  <a:pt x="5388" y="73"/>
                </a:lnTo>
                <a:lnTo>
                  <a:pt x="5706" y="32"/>
                </a:lnTo>
                <a:lnTo>
                  <a:pt x="6029" y="8"/>
                </a:lnTo>
                <a:lnTo>
                  <a:pt x="6355" y="0"/>
                </a:lnTo>
                <a:close/>
              </a:path>
            </a:pathLst>
          </a:custGeom>
          <a:gradFill>
            <a:gsLst>
              <a:gs pos="100000">
                <a:srgbClr val="E0E0E0"/>
              </a:gs>
              <a:gs pos="0">
                <a:schemeClr val="bg1"/>
              </a:gs>
            </a:gsLst>
            <a:lin ang="2700000" scaled="1"/>
          </a:gradFill>
          <a:ln w="101600">
            <a:noFill/>
          </a:ln>
          <a:effectLst>
            <a:outerShdw blurRad="127000" dist="76200" dir="2700000" algn="tl" rotWithShape="0">
              <a:schemeClr val="accent5">
                <a:lumMod val="50000"/>
                <a:alpha val="6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4" name="Freeform 7"/>
          <p:cNvSpPr/>
          <p:nvPr/>
        </p:nvSpPr>
        <p:spPr bwMode="auto">
          <a:xfrm>
            <a:off x="5724427" y="2429892"/>
            <a:ext cx="1564308" cy="1564308"/>
          </a:xfrm>
          <a:custGeom>
            <a:avLst/>
            <a:gdLst>
              <a:gd name="T0" fmla="*/ 7005 w 12711"/>
              <a:gd name="T1" fmla="*/ 32 h 12716"/>
              <a:gd name="T2" fmla="*/ 7943 w 12711"/>
              <a:gd name="T3" fmla="*/ 200 h 12716"/>
              <a:gd name="T4" fmla="*/ 8829 w 12711"/>
              <a:gd name="T5" fmla="*/ 499 h 12716"/>
              <a:gd name="T6" fmla="*/ 9651 w 12711"/>
              <a:gd name="T7" fmla="*/ 920 h 12716"/>
              <a:gd name="T8" fmla="*/ 10399 w 12711"/>
              <a:gd name="T9" fmla="*/ 1451 h 12716"/>
              <a:gd name="T10" fmla="*/ 11060 w 12711"/>
              <a:gd name="T11" fmla="*/ 2083 h 12716"/>
              <a:gd name="T12" fmla="*/ 11626 w 12711"/>
              <a:gd name="T13" fmla="*/ 2803 h 12716"/>
              <a:gd name="T14" fmla="*/ 12085 w 12711"/>
              <a:gd name="T15" fmla="*/ 3601 h 12716"/>
              <a:gd name="T16" fmla="*/ 12425 w 12711"/>
              <a:gd name="T17" fmla="*/ 4467 h 12716"/>
              <a:gd name="T18" fmla="*/ 12637 w 12711"/>
              <a:gd name="T19" fmla="*/ 5390 h 12716"/>
              <a:gd name="T20" fmla="*/ 12711 w 12711"/>
              <a:gd name="T21" fmla="*/ 6358 h 12716"/>
              <a:gd name="T22" fmla="*/ 12637 w 12711"/>
              <a:gd name="T23" fmla="*/ 7326 h 12716"/>
              <a:gd name="T24" fmla="*/ 12425 w 12711"/>
              <a:gd name="T25" fmla="*/ 8249 h 12716"/>
              <a:gd name="T26" fmla="*/ 12085 w 12711"/>
              <a:gd name="T27" fmla="*/ 9115 h 12716"/>
              <a:gd name="T28" fmla="*/ 11626 w 12711"/>
              <a:gd name="T29" fmla="*/ 9913 h 12716"/>
              <a:gd name="T30" fmla="*/ 11060 w 12711"/>
              <a:gd name="T31" fmla="*/ 10633 h 12716"/>
              <a:gd name="T32" fmla="*/ 10399 w 12711"/>
              <a:gd name="T33" fmla="*/ 11265 h 12716"/>
              <a:gd name="T34" fmla="*/ 9651 w 12711"/>
              <a:gd name="T35" fmla="*/ 11796 h 12716"/>
              <a:gd name="T36" fmla="*/ 8829 w 12711"/>
              <a:gd name="T37" fmla="*/ 12217 h 12716"/>
              <a:gd name="T38" fmla="*/ 7943 w 12711"/>
              <a:gd name="T39" fmla="*/ 12516 h 12716"/>
              <a:gd name="T40" fmla="*/ 7005 w 12711"/>
              <a:gd name="T41" fmla="*/ 12684 h 12716"/>
              <a:gd name="T42" fmla="*/ 6029 w 12711"/>
              <a:gd name="T43" fmla="*/ 12708 h 12716"/>
              <a:gd name="T44" fmla="*/ 5074 w 12711"/>
              <a:gd name="T45" fmla="*/ 12587 h 12716"/>
              <a:gd name="T46" fmla="*/ 4170 w 12711"/>
              <a:gd name="T47" fmla="*/ 12331 h 12716"/>
              <a:gd name="T48" fmla="*/ 3326 w 12711"/>
              <a:gd name="T49" fmla="*/ 11949 h 12716"/>
              <a:gd name="T50" fmla="*/ 2553 w 12711"/>
              <a:gd name="T51" fmla="*/ 11453 h 12716"/>
              <a:gd name="T52" fmla="*/ 1861 w 12711"/>
              <a:gd name="T53" fmla="*/ 10854 h 12716"/>
              <a:gd name="T54" fmla="*/ 1262 w 12711"/>
              <a:gd name="T55" fmla="*/ 10163 h 12716"/>
              <a:gd name="T56" fmla="*/ 767 w 12711"/>
              <a:gd name="T57" fmla="*/ 9389 h 12716"/>
              <a:gd name="T58" fmla="*/ 385 w 12711"/>
              <a:gd name="T59" fmla="*/ 8544 h 12716"/>
              <a:gd name="T60" fmla="*/ 129 w 12711"/>
              <a:gd name="T61" fmla="*/ 7640 h 12716"/>
              <a:gd name="T62" fmla="*/ 8 w 12711"/>
              <a:gd name="T63" fmla="*/ 6686 h 12716"/>
              <a:gd name="T64" fmla="*/ 32 w 12711"/>
              <a:gd name="T65" fmla="*/ 5708 h 12716"/>
              <a:gd name="T66" fmla="*/ 200 w 12711"/>
              <a:gd name="T67" fmla="*/ 4769 h 12716"/>
              <a:gd name="T68" fmla="*/ 499 w 12711"/>
              <a:gd name="T69" fmla="*/ 3883 h 12716"/>
              <a:gd name="T70" fmla="*/ 920 w 12711"/>
              <a:gd name="T71" fmla="*/ 3061 h 12716"/>
              <a:gd name="T72" fmla="*/ 1451 w 12711"/>
              <a:gd name="T73" fmla="*/ 2314 h 12716"/>
              <a:gd name="T74" fmla="*/ 2082 w 12711"/>
              <a:gd name="T75" fmla="*/ 1651 h 12716"/>
              <a:gd name="T76" fmla="*/ 2802 w 12711"/>
              <a:gd name="T77" fmla="*/ 1085 h 12716"/>
              <a:gd name="T78" fmla="*/ 3600 w 12711"/>
              <a:gd name="T79" fmla="*/ 627 h 12716"/>
              <a:gd name="T80" fmla="*/ 4465 w 12711"/>
              <a:gd name="T81" fmla="*/ 285 h 12716"/>
              <a:gd name="T82" fmla="*/ 5388 w 12711"/>
              <a:gd name="T83" fmla="*/ 73 h 12716"/>
              <a:gd name="T84" fmla="*/ 6355 w 12711"/>
              <a:gd name="T85" fmla="*/ 0 h 127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711" h="12716">
                <a:moveTo>
                  <a:pt x="6355" y="0"/>
                </a:moveTo>
                <a:lnTo>
                  <a:pt x="6683" y="8"/>
                </a:lnTo>
                <a:lnTo>
                  <a:pt x="7005" y="32"/>
                </a:lnTo>
                <a:lnTo>
                  <a:pt x="7324" y="73"/>
                </a:lnTo>
                <a:lnTo>
                  <a:pt x="7636" y="129"/>
                </a:lnTo>
                <a:lnTo>
                  <a:pt x="7943" y="200"/>
                </a:lnTo>
                <a:lnTo>
                  <a:pt x="8245" y="285"/>
                </a:lnTo>
                <a:lnTo>
                  <a:pt x="8540" y="385"/>
                </a:lnTo>
                <a:lnTo>
                  <a:pt x="8829" y="499"/>
                </a:lnTo>
                <a:lnTo>
                  <a:pt x="9111" y="627"/>
                </a:lnTo>
                <a:lnTo>
                  <a:pt x="9385" y="767"/>
                </a:lnTo>
                <a:lnTo>
                  <a:pt x="9651" y="920"/>
                </a:lnTo>
                <a:lnTo>
                  <a:pt x="9908" y="1085"/>
                </a:lnTo>
                <a:lnTo>
                  <a:pt x="10158" y="1263"/>
                </a:lnTo>
                <a:lnTo>
                  <a:pt x="10399" y="1451"/>
                </a:lnTo>
                <a:lnTo>
                  <a:pt x="10629" y="1651"/>
                </a:lnTo>
                <a:lnTo>
                  <a:pt x="10850" y="1862"/>
                </a:lnTo>
                <a:lnTo>
                  <a:pt x="11060" y="2083"/>
                </a:lnTo>
                <a:lnTo>
                  <a:pt x="11259" y="2314"/>
                </a:lnTo>
                <a:lnTo>
                  <a:pt x="11448" y="2553"/>
                </a:lnTo>
                <a:lnTo>
                  <a:pt x="11626" y="2803"/>
                </a:lnTo>
                <a:lnTo>
                  <a:pt x="11791" y="3061"/>
                </a:lnTo>
                <a:lnTo>
                  <a:pt x="11944" y="3327"/>
                </a:lnTo>
                <a:lnTo>
                  <a:pt x="12085" y="3601"/>
                </a:lnTo>
                <a:lnTo>
                  <a:pt x="12212" y="3883"/>
                </a:lnTo>
                <a:lnTo>
                  <a:pt x="12325" y="4172"/>
                </a:lnTo>
                <a:lnTo>
                  <a:pt x="12425" y="4467"/>
                </a:lnTo>
                <a:lnTo>
                  <a:pt x="12511" y="4769"/>
                </a:lnTo>
                <a:lnTo>
                  <a:pt x="12582" y="5076"/>
                </a:lnTo>
                <a:lnTo>
                  <a:pt x="12637" y="5390"/>
                </a:lnTo>
                <a:lnTo>
                  <a:pt x="12678" y="5708"/>
                </a:lnTo>
                <a:lnTo>
                  <a:pt x="12703" y="6030"/>
                </a:lnTo>
                <a:lnTo>
                  <a:pt x="12711" y="6358"/>
                </a:lnTo>
                <a:lnTo>
                  <a:pt x="12703" y="6686"/>
                </a:lnTo>
                <a:lnTo>
                  <a:pt x="12678" y="7008"/>
                </a:lnTo>
                <a:lnTo>
                  <a:pt x="12637" y="7326"/>
                </a:lnTo>
                <a:lnTo>
                  <a:pt x="12582" y="7640"/>
                </a:lnTo>
                <a:lnTo>
                  <a:pt x="12511" y="7947"/>
                </a:lnTo>
                <a:lnTo>
                  <a:pt x="12425" y="8249"/>
                </a:lnTo>
                <a:lnTo>
                  <a:pt x="12325" y="8544"/>
                </a:lnTo>
                <a:lnTo>
                  <a:pt x="12212" y="8833"/>
                </a:lnTo>
                <a:lnTo>
                  <a:pt x="12085" y="9115"/>
                </a:lnTo>
                <a:lnTo>
                  <a:pt x="11944" y="9389"/>
                </a:lnTo>
                <a:lnTo>
                  <a:pt x="11791" y="9655"/>
                </a:lnTo>
                <a:lnTo>
                  <a:pt x="11626" y="9913"/>
                </a:lnTo>
                <a:lnTo>
                  <a:pt x="11448" y="10163"/>
                </a:lnTo>
                <a:lnTo>
                  <a:pt x="11259" y="10402"/>
                </a:lnTo>
                <a:lnTo>
                  <a:pt x="11060" y="10633"/>
                </a:lnTo>
                <a:lnTo>
                  <a:pt x="10850" y="10854"/>
                </a:lnTo>
                <a:lnTo>
                  <a:pt x="10629" y="11065"/>
                </a:lnTo>
                <a:lnTo>
                  <a:pt x="10399" y="11265"/>
                </a:lnTo>
                <a:lnTo>
                  <a:pt x="10158" y="11453"/>
                </a:lnTo>
                <a:lnTo>
                  <a:pt x="9908" y="11631"/>
                </a:lnTo>
                <a:lnTo>
                  <a:pt x="9651" y="11796"/>
                </a:lnTo>
                <a:lnTo>
                  <a:pt x="9385" y="11949"/>
                </a:lnTo>
                <a:lnTo>
                  <a:pt x="9111" y="12089"/>
                </a:lnTo>
                <a:lnTo>
                  <a:pt x="8829" y="12217"/>
                </a:lnTo>
                <a:lnTo>
                  <a:pt x="8540" y="12331"/>
                </a:lnTo>
                <a:lnTo>
                  <a:pt x="8245" y="12431"/>
                </a:lnTo>
                <a:lnTo>
                  <a:pt x="7943" y="12516"/>
                </a:lnTo>
                <a:lnTo>
                  <a:pt x="7636" y="12587"/>
                </a:lnTo>
                <a:lnTo>
                  <a:pt x="7324" y="12643"/>
                </a:lnTo>
                <a:lnTo>
                  <a:pt x="7005" y="12684"/>
                </a:lnTo>
                <a:lnTo>
                  <a:pt x="6683" y="12708"/>
                </a:lnTo>
                <a:lnTo>
                  <a:pt x="6355" y="12716"/>
                </a:lnTo>
                <a:lnTo>
                  <a:pt x="6029" y="12708"/>
                </a:lnTo>
                <a:lnTo>
                  <a:pt x="5706" y="12684"/>
                </a:lnTo>
                <a:lnTo>
                  <a:pt x="5388" y="12643"/>
                </a:lnTo>
                <a:lnTo>
                  <a:pt x="5074" y="12587"/>
                </a:lnTo>
                <a:lnTo>
                  <a:pt x="4767" y="12516"/>
                </a:lnTo>
                <a:lnTo>
                  <a:pt x="4465" y="12431"/>
                </a:lnTo>
                <a:lnTo>
                  <a:pt x="4170" y="12331"/>
                </a:lnTo>
                <a:lnTo>
                  <a:pt x="3882" y="12217"/>
                </a:lnTo>
                <a:lnTo>
                  <a:pt x="3600" y="12089"/>
                </a:lnTo>
                <a:lnTo>
                  <a:pt x="3326" y="11949"/>
                </a:lnTo>
                <a:lnTo>
                  <a:pt x="3059" y="11796"/>
                </a:lnTo>
                <a:lnTo>
                  <a:pt x="2802" y="11631"/>
                </a:lnTo>
                <a:lnTo>
                  <a:pt x="2553" y="11453"/>
                </a:lnTo>
                <a:lnTo>
                  <a:pt x="2313" y="11265"/>
                </a:lnTo>
                <a:lnTo>
                  <a:pt x="2082" y="11065"/>
                </a:lnTo>
                <a:lnTo>
                  <a:pt x="1861" y="10854"/>
                </a:lnTo>
                <a:lnTo>
                  <a:pt x="1650" y="10633"/>
                </a:lnTo>
                <a:lnTo>
                  <a:pt x="1451" y="10402"/>
                </a:lnTo>
                <a:lnTo>
                  <a:pt x="1262" y="10163"/>
                </a:lnTo>
                <a:lnTo>
                  <a:pt x="1085" y="9913"/>
                </a:lnTo>
                <a:lnTo>
                  <a:pt x="920" y="9655"/>
                </a:lnTo>
                <a:lnTo>
                  <a:pt x="767" y="9389"/>
                </a:lnTo>
                <a:lnTo>
                  <a:pt x="627" y="9115"/>
                </a:lnTo>
                <a:lnTo>
                  <a:pt x="499" y="8833"/>
                </a:lnTo>
                <a:lnTo>
                  <a:pt x="385" y="8544"/>
                </a:lnTo>
                <a:lnTo>
                  <a:pt x="285" y="8249"/>
                </a:lnTo>
                <a:lnTo>
                  <a:pt x="200" y="7947"/>
                </a:lnTo>
                <a:lnTo>
                  <a:pt x="129" y="7640"/>
                </a:lnTo>
                <a:lnTo>
                  <a:pt x="73" y="7326"/>
                </a:lnTo>
                <a:lnTo>
                  <a:pt x="32" y="7008"/>
                </a:lnTo>
                <a:lnTo>
                  <a:pt x="8" y="6686"/>
                </a:lnTo>
                <a:lnTo>
                  <a:pt x="0" y="6358"/>
                </a:lnTo>
                <a:lnTo>
                  <a:pt x="8" y="6030"/>
                </a:lnTo>
                <a:lnTo>
                  <a:pt x="32" y="5708"/>
                </a:lnTo>
                <a:lnTo>
                  <a:pt x="73" y="5390"/>
                </a:lnTo>
                <a:lnTo>
                  <a:pt x="129" y="5076"/>
                </a:lnTo>
                <a:lnTo>
                  <a:pt x="200" y="4769"/>
                </a:lnTo>
                <a:lnTo>
                  <a:pt x="285" y="4467"/>
                </a:lnTo>
                <a:lnTo>
                  <a:pt x="385" y="4172"/>
                </a:lnTo>
                <a:lnTo>
                  <a:pt x="499" y="3883"/>
                </a:lnTo>
                <a:lnTo>
                  <a:pt x="627" y="3601"/>
                </a:lnTo>
                <a:lnTo>
                  <a:pt x="767" y="3327"/>
                </a:lnTo>
                <a:lnTo>
                  <a:pt x="920" y="3061"/>
                </a:lnTo>
                <a:lnTo>
                  <a:pt x="1085" y="2803"/>
                </a:lnTo>
                <a:lnTo>
                  <a:pt x="1262" y="2553"/>
                </a:lnTo>
                <a:lnTo>
                  <a:pt x="1451" y="2314"/>
                </a:lnTo>
                <a:lnTo>
                  <a:pt x="1650" y="2083"/>
                </a:lnTo>
                <a:lnTo>
                  <a:pt x="1861" y="1862"/>
                </a:lnTo>
                <a:lnTo>
                  <a:pt x="2082" y="1651"/>
                </a:lnTo>
                <a:lnTo>
                  <a:pt x="2313" y="1451"/>
                </a:lnTo>
                <a:lnTo>
                  <a:pt x="2553" y="1263"/>
                </a:lnTo>
                <a:lnTo>
                  <a:pt x="2802" y="1085"/>
                </a:lnTo>
                <a:lnTo>
                  <a:pt x="3059" y="920"/>
                </a:lnTo>
                <a:lnTo>
                  <a:pt x="3326" y="767"/>
                </a:lnTo>
                <a:lnTo>
                  <a:pt x="3600" y="627"/>
                </a:lnTo>
                <a:lnTo>
                  <a:pt x="3882" y="499"/>
                </a:lnTo>
                <a:lnTo>
                  <a:pt x="4170" y="385"/>
                </a:lnTo>
                <a:lnTo>
                  <a:pt x="4465" y="285"/>
                </a:lnTo>
                <a:lnTo>
                  <a:pt x="4767" y="200"/>
                </a:lnTo>
                <a:lnTo>
                  <a:pt x="5074" y="129"/>
                </a:lnTo>
                <a:lnTo>
                  <a:pt x="5388" y="73"/>
                </a:lnTo>
                <a:lnTo>
                  <a:pt x="5706" y="32"/>
                </a:lnTo>
                <a:lnTo>
                  <a:pt x="6029" y="8"/>
                </a:lnTo>
                <a:lnTo>
                  <a:pt x="6355" y="0"/>
                </a:lnTo>
                <a:close/>
              </a:path>
            </a:pathLst>
          </a:custGeom>
          <a:gradFill>
            <a:gsLst>
              <a:gs pos="0">
                <a:srgbClr val="E2E2E2"/>
              </a:gs>
              <a:gs pos="100000">
                <a:schemeClr val="bg1"/>
              </a:gs>
            </a:gsLst>
            <a:lin ang="2700000" scaled="1"/>
          </a:gradFill>
          <a:ln w="19050"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5" name="Freeform 6"/>
          <p:cNvSpPr/>
          <p:nvPr/>
        </p:nvSpPr>
        <p:spPr bwMode="auto">
          <a:xfrm>
            <a:off x="7739584" y="2157413"/>
            <a:ext cx="2287636" cy="2109266"/>
          </a:xfrm>
          <a:custGeom>
            <a:avLst/>
            <a:gdLst>
              <a:gd name="T0" fmla="*/ 8626 w 17167"/>
              <a:gd name="T1" fmla="*/ 32 h 15828"/>
              <a:gd name="T2" fmla="*/ 9665 w 17167"/>
              <a:gd name="T3" fmla="*/ 196 h 15828"/>
              <a:gd name="T4" fmla="*/ 10655 w 17167"/>
              <a:gd name="T5" fmla="*/ 489 h 15828"/>
              <a:gd name="T6" fmla="*/ 11586 w 17167"/>
              <a:gd name="T7" fmla="*/ 906 h 15828"/>
              <a:gd name="T8" fmla="*/ 12449 w 17167"/>
              <a:gd name="T9" fmla="*/ 1432 h 15828"/>
              <a:gd name="T10" fmla="*/ 13235 w 17167"/>
              <a:gd name="T11" fmla="*/ 2062 h 15828"/>
              <a:gd name="T12" fmla="*/ 13934 w 17167"/>
              <a:gd name="T13" fmla="*/ 2785 h 15828"/>
              <a:gd name="T14" fmla="*/ 14537 w 17167"/>
              <a:gd name="T15" fmla="*/ 3592 h 15828"/>
              <a:gd name="T16" fmla="*/ 15035 w 17167"/>
              <a:gd name="T17" fmla="*/ 4474 h 15828"/>
              <a:gd name="T18" fmla="*/ 15419 w 17167"/>
              <a:gd name="T19" fmla="*/ 5422 h 15828"/>
              <a:gd name="T20" fmla="*/ 15680 w 17167"/>
              <a:gd name="T21" fmla="*/ 6425 h 15828"/>
              <a:gd name="T22" fmla="*/ 15607 w 17167"/>
              <a:gd name="T23" fmla="*/ 9742 h 15828"/>
              <a:gd name="T24" fmla="*/ 15304 w 17167"/>
              <a:gd name="T25" fmla="*/ 10728 h 15828"/>
              <a:gd name="T26" fmla="*/ 14881 w 17167"/>
              <a:gd name="T27" fmla="*/ 11655 h 15828"/>
              <a:gd name="T28" fmla="*/ 14346 w 17167"/>
              <a:gd name="T29" fmla="*/ 12513 h 15828"/>
              <a:gd name="T30" fmla="*/ 13711 w 17167"/>
              <a:gd name="T31" fmla="*/ 13294 h 15828"/>
              <a:gd name="T32" fmla="*/ 12981 w 17167"/>
              <a:gd name="T33" fmla="*/ 13987 h 15828"/>
              <a:gd name="T34" fmla="*/ 12169 w 17167"/>
              <a:gd name="T35" fmla="*/ 14583 h 15828"/>
              <a:gd name="T36" fmla="*/ 11282 w 17167"/>
              <a:gd name="T37" fmla="*/ 15074 h 15828"/>
              <a:gd name="T38" fmla="*/ 10331 w 17167"/>
              <a:gd name="T39" fmla="*/ 15450 h 15828"/>
              <a:gd name="T40" fmla="*/ 9324 w 17167"/>
              <a:gd name="T41" fmla="*/ 15702 h 15828"/>
              <a:gd name="T42" fmla="*/ 8270 w 17167"/>
              <a:gd name="T43" fmla="*/ 15819 h 15828"/>
              <a:gd name="T44" fmla="*/ 7101 w 17167"/>
              <a:gd name="T45" fmla="*/ 15787 h 15828"/>
              <a:gd name="T46" fmla="*/ 5933 w 17167"/>
              <a:gd name="T47" fmla="*/ 15579 h 15828"/>
              <a:gd name="T48" fmla="*/ 4831 w 17167"/>
              <a:gd name="T49" fmla="*/ 15206 h 15828"/>
              <a:gd name="T50" fmla="*/ 3809 w 17167"/>
              <a:gd name="T51" fmla="*/ 14682 h 15828"/>
              <a:gd name="T52" fmla="*/ 2879 w 17167"/>
              <a:gd name="T53" fmla="*/ 14020 h 15828"/>
              <a:gd name="T54" fmla="*/ 2056 w 17167"/>
              <a:gd name="T55" fmla="*/ 13234 h 15828"/>
              <a:gd name="T56" fmla="*/ 1351 w 17167"/>
              <a:gd name="T57" fmla="*/ 12339 h 15828"/>
              <a:gd name="T58" fmla="*/ 780 w 17167"/>
              <a:gd name="T59" fmla="*/ 11345 h 15828"/>
              <a:gd name="T60" fmla="*/ 356 w 17167"/>
              <a:gd name="T61" fmla="*/ 10267 h 15828"/>
              <a:gd name="T62" fmla="*/ 92 w 17167"/>
              <a:gd name="T63" fmla="*/ 9119 h 15828"/>
              <a:gd name="T64" fmla="*/ 0 w 17167"/>
              <a:gd name="T65" fmla="*/ 7914 h 15828"/>
              <a:gd name="T66" fmla="*/ 92 w 17167"/>
              <a:gd name="T67" fmla="*/ 6709 h 15828"/>
              <a:gd name="T68" fmla="*/ 356 w 17167"/>
              <a:gd name="T69" fmla="*/ 5561 h 15828"/>
              <a:gd name="T70" fmla="*/ 780 w 17167"/>
              <a:gd name="T71" fmla="*/ 4483 h 15828"/>
              <a:gd name="T72" fmla="*/ 1351 w 17167"/>
              <a:gd name="T73" fmla="*/ 3489 h 15828"/>
              <a:gd name="T74" fmla="*/ 2056 w 17167"/>
              <a:gd name="T75" fmla="*/ 2594 h 15828"/>
              <a:gd name="T76" fmla="*/ 2879 w 17167"/>
              <a:gd name="T77" fmla="*/ 1808 h 15828"/>
              <a:gd name="T78" fmla="*/ 3809 w 17167"/>
              <a:gd name="T79" fmla="*/ 1146 h 15828"/>
              <a:gd name="T80" fmla="*/ 4831 w 17167"/>
              <a:gd name="T81" fmla="*/ 622 h 15828"/>
              <a:gd name="T82" fmla="*/ 5933 w 17167"/>
              <a:gd name="T83" fmla="*/ 249 h 15828"/>
              <a:gd name="T84" fmla="*/ 7101 w 17167"/>
              <a:gd name="T85" fmla="*/ 41 h 158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7167" h="15828">
                <a:moveTo>
                  <a:pt x="7910" y="0"/>
                </a:moveTo>
                <a:lnTo>
                  <a:pt x="8270" y="9"/>
                </a:lnTo>
                <a:lnTo>
                  <a:pt x="8626" y="32"/>
                </a:lnTo>
                <a:lnTo>
                  <a:pt x="8978" y="72"/>
                </a:lnTo>
                <a:lnTo>
                  <a:pt x="9324" y="126"/>
                </a:lnTo>
                <a:lnTo>
                  <a:pt x="9665" y="196"/>
                </a:lnTo>
                <a:lnTo>
                  <a:pt x="10001" y="280"/>
                </a:lnTo>
                <a:lnTo>
                  <a:pt x="10331" y="378"/>
                </a:lnTo>
                <a:lnTo>
                  <a:pt x="10655" y="489"/>
                </a:lnTo>
                <a:lnTo>
                  <a:pt x="10972" y="616"/>
                </a:lnTo>
                <a:lnTo>
                  <a:pt x="11282" y="754"/>
                </a:lnTo>
                <a:lnTo>
                  <a:pt x="11586" y="906"/>
                </a:lnTo>
                <a:lnTo>
                  <a:pt x="11881" y="1068"/>
                </a:lnTo>
                <a:lnTo>
                  <a:pt x="12169" y="1245"/>
                </a:lnTo>
                <a:lnTo>
                  <a:pt x="12449" y="1432"/>
                </a:lnTo>
                <a:lnTo>
                  <a:pt x="12720" y="1631"/>
                </a:lnTo>
                <a:lnTo>
                  <a:pt x="12981" y="1841"/>
                </a:lnTo>
                <a:lnTo>
                  <a:pt x="13235" y="2062"/>
                </a:lnTo>
                <a:lnTo>
                  <a:pt x="13477" y="2293"/>
                </a:lnTo>
                <a:lnTo>
                  <a:pt x="13711" y="2534"/>
                </a:lnTo>
                <a:lnTo>
                  <a:pt x="13934" y="2785"/>
                </a:lnTo>
                <a:lnTo>
                  <a:pt x="14146" y="3045"/>
                </a:lnTo>
                <a:lnTo>
                  <a:pt x="14346" y="3315"/>
                </a:lnTo>
                <a:lnTo>
                  <a:pt x="14537" y="3592"/>
                </a:lnTo>
                <a:lnTo>
                  <a:pt x="14715" y="3878"/>
                </a:lnTo>
                <a:lnTo>
                  <a:pt x="14881" y="4173"/>
                </a:lnTo>
                <a:lnTo>
                  <a:pt x="15035" y="4474"/>
                </a:lnTo>
                <a:lnTo>
                  <a:pt x="15176" y="4783"/>
                </a:lnTo>
                <a:lnTo>
                  <a:pt x="15304" y="5100"/>
                </a:lnTo>
                <a:lnTo>
                  <a:pt x="15419" y="5422"/>
                </a:lnTo>
                <a:lnTo>
                  <a:pt x="15521" y="5751"/>
                </a:lnTo>
                <a:lnTo>
                  <a:pt x="15607" y="6086"/>
                </a:lnTo>
                <a:lnTo>
                  <a:pt x="15680" y="6425"/>
                </a:lnTo>
                <a:lnTo>
                  <a:pt x="17167" y="7914"/>
                </a:lnTo>
                <a:lnTo>
                  <a:pt x="15680" y="9403"/>
                </a:lnTo>
                <a:lnTo>
                  <a:pt x="15607" y="9742"/>
                </a:lnTo>
                <a:lnTo>
                  <a:pt x="15521" y="10077"/>
                </a:lnTo>
                <a:lnTo>
                  <a:pt x="15419" y="10406"/>
                </a:lnTo>
                <a:lnTo>
                  <a:pt x="15304" y="10728"/>
                </a:lnTo>
                <a:lnTo>
                  <a:pt x="15176" y="11045"/>
                </a:lnTo>
                <a:lnTo>
                  <a:pt x="15035" y="11354"/>
                </a:lnTo>
                <a:lnTo>
                  <a:pt x="14881" y="11655"/>
                </a:lnTo>
                <a:lnTo>
                  <a:pt x="14715" y="11950"/>
                </a:lnTo>
                <a:lnTo>
                  <a:pt x="14537" y="12236"/>
                </a:lnTo>
                <a:lnTo>
                  <a:pt x="14346" y="12513"/>
                </a:lnTo>
                <a:lnTo>
                  <a:pt x="14146" y="12783"/>
                </a:lnTo>
                <a:lnTo>
                  <a:pt x="13934" y="13043"/>
                </a:lnTo>
                <a:lnTo>
                  <a:pt x="13711" y="13294"/>
                </a:lnTo>
                <a:lnTo>
                  <a:pt x="13477" y="13535"/>
                </a:lnTo>
                <a:lnTo>
                  <a:pt x="13235" y="13766"/>
                </a:lnTo>
                <a:lnTo>
                  <a:pt x="12981" y="13987"/>
                </a:lnTo>
                <a:lnTo>
                  <a:pt x="12720" y="14197"/>
                </a:lnTo>
                <a:lnTo>
                  <a:pt x="12449" y="14396"/>
                </a:lnTo>
                <a:lnTo>
                  <a:pt x="12169" y="14583"/>
                </a:lnTo>
                <a:lnTo>
                  <a:pt x="11881" y="14760"/>
                </a:lnTo>
                <a:lnTo>
                  <a:pt x="11586" y="14922"/>
                </a:lnTo>
                <a:lnTo>
                  <a:pt x="11282" y="15074"/>
                </a:lnTo>
                <a:lnTo>
                  <a:pt x="10972" y="15212"/>
                </a:lnTo>
                <a:lnTo>
                  <a:pt x="10655" y="15339"/>
                </a:lnTo>
                <a:lnTo>
                  <a:pt x="10331" y="15450"/>
                </a:lnTo>
                <a:lnTo>
                  <a:pt x="10001" y="15548"/>
                </a:lnTo>
                <a:lnTo>
                  <a:pt x="9665" y="15632"/>
                </a:lnTo>
                <a:lnTo>
                  <a:pt x="9324" y="15702"/>
                </a:lnTo>
                <a:lnTo>
                  <a:pt x="8978" y="15756"/>
                </a:lnTo>
                <a:lnTo>
                  <a:pt x="8626" y="15796"/>
                </a:lnTo>
                <a:lnTo>
                  <a:pt x="8270" y="15819"/>
                </a:lnTo>
                <a:lnTo>
                  <a:pt x="7910" y="15828"/>
                </a:lnTo>
                <a:lnTo>
                  <a:pt x="7503" y="15817"/>
                </a:lnTo>
                <a:lnTo>
                  <a:pt x="7101" y="15787"/>
                </a:lnTo>
                <a:lnTo>
                  <a:pt x="6706" y="15736"/>
                </a:lnTo>
                <a:lnTo>
                  <a:pt x="6317" y="15666"/>
                </a:lnTo>
                <a:lnTo>
                  <a:pt x="5933" y="15579"/>
                </a:lnTo>
                <a:lnTo>
                  <a:pt x="5558" y="15472"/>
                </a:lnTo>
                <a:lnTo>
                  <a:pt x="5191" y="15347"/>
                </a:lnTo>
                <a:lnTo>
                  <a:pt x="4831" y="15206"/>
                </a:lnTo>
                <a:lnTo>
                  <a:pt x="4481" y="15048"/>
                </a:lnTo>
                <a:lnTo>
                  <a:pt x="4140" y="14873"/>
                </a:lnTo>
                <a:lnTo>
                  <a:pt x="3809" y="14682"/>
                </a:lnTo>
                <a:lnTo>
                  <a:pt x="3488" y="14476"/>
                </a:lnTo>
                <a:lnTo>
                  <a:pt x="3177" y="14255"/>
                </a:lnTo>
                <a:lnTo>
                  <a:pt x="2879" y="14020"/>
                </a:lnTo>
                <a:lnTo>
                  <a:pt x="2592" y="13771"/>
                </a:lnTo>
                <a:lnTo>
                  <a:pt x="2318" y="13509"/>
                </a:lnTo>
                <a:lnTo>
                  <a:pt x="2056" y="13234"/>
                </a:lnTo>
                <a:lnTo>
                  <a:pt x="1807" y="12948"/>
                </a:lnTo>
                <a:lnTo>
                  <a:pt x="1572" y="12649"/>
                </a:lnTo>
                <a:lnTo>
                  <a:pt x="1351" y="12339"/>
                </a:lnTo>
                <a:lnTo>
                  <a:pt x="1145" y="12018"/>
                </a:lnTo>
                <a:lnTo>
                  <a:pt x="955" y="11686"/>
                </a:lnTo>
                <a:lnTo>
                  <a:pt x="780" y="11345"/>
                </a:lnTo>
                <a:lnTo>
                  <a:pt x="622" y="10995"/>
                </a:lnTo>
                <a:lnTo>
                  <a:pt x="481" y="10635"/>
                </a:lnTo>
                <a:lnTo>
                  <a:pt x="356" y="10267"/>
                </a:lnTo>
                <a:lnTo>
                  <a:pt x="249" y="9892"/>
                </a:lnTo>
                <a:lnTo>
                  <a:pt x="162" y="9509"/>
                </a:lnTo>
                <a:lnTo>
                  <a:pt x="92" y="9119"/>
                </a:lnTo>
                <a:lnTo>
                  <a:pt x="41" y="8723"/>
                </a:lnTo>
                <a:lnTo>
                  <a:pt x="11" y="8321"/>
                </a:lnTo>
                <a:lnTo>
                  <a:pt x="0" y="7914"/>
                </a:lnTo>
                <a:lnTo>
                  <a:pt x="11" y="7507"/>
                </a:lnTo>
                <a:lnTo>
                  <a:pt x="41" y="7105"/>
                </a:lnTo>
                <a:lnTo>
                  <a:pt x="92" y="6709"/>
                </a:lnTo>
                <a:lnTo>
                  <a:pt x="162" y="6319"/>
                </a:lnTo>
                <a:lnTo>
                  <a:pt x="249" y="5936"/>
                </a:lnTo>
                <a:lnTo>
                  <a:pt x="356" y="5561"/>
                </a:lnTo>
                <a:lnTo>
                  <a:pt x="481" y="5193"/>
                </a:lnTo>
                <a:lnTo>
                  <a:pt x="622" y="4833"/>
                </a:lnTo>
                <a:lnTo>
                  <a:pt x="780" y="4483"/>
                </a:lnTo>
                <a:lnTo>
                  <a:pt x="955" y="4142"/>
                </a:lnTo>
                <a:lnTo>
                  <a:pt x="1145" y="3810"/>
                </a:lnTo>
                <a:lnTo>
                  <a:pt x="1351" y="3489"/>
                </a:lnTo>
                <a:lnTo>
                  <a:pt x="1572" y="3179"/>
                </a:lnTo>
                <a:lnTo>
                  <a:pt x="1807" y="2880"/>
                </a:lnTo>
                <a:lnTo>
                  <a:pt x="2056" y="2594"/>
                </a:lnTo>
                <a:lnTo>
                  <a:pt x="2318" y="2319"/>
                </a:lnTo>
                <a:lnTo>
                  <a:pt x="2592" y="2057"/>
                </a:lnTo>
                <a:lnTo>
                  <a:pt x="2879" y="1808"/>
                </a:lnTo>
                <a:lnTo>
                  <a:pt x="3177" y="1573"/>
                </a:lnTo>
                <a:lnTo>
                  <a:pt x="3488" y="1352"/>
                </a:lnTo>
                <a:lnTo>
                  <a:pt x="3809" y="1146"/>
                </a:lnTo>
                <a:lnTo>
                  <a:pt x="4140" y="955"/>
                </a:lnTo>
                <a:lnTo>
                  <a:pt x="4481" y="780"/>
                </a:lnTo>
                <a:lnTo>
                  <a:pt x="4831" y="622"/>
                </a:lnTo>
                <a:lnTo>
                  <a:pt x="5191" y="481"/>
                </a:lnTo>
                <a:lnTo>
                  <a:pt x="5558" y="356"/>
                </a:lnTo>
                <a:lnTo>
                  <a:pt x="5933" y="249"/>
                </a:lnTo>
                <a:lnTo>
                  <a:pt x="6317" y="162"/>
                </a:lnTo>
                <a:lnTo>
                  <a:pt x="6706" y="92"/>
                </a:lnTo>
                <a:lnTo>
                  <a:pt x="7101" y="41"/>
                </a:lnTo>
                <a:lnTo>
                  <a:pt x="7503" y="11"/>
                </a:lnTo>
                <a:lnTo>
                  <a:pt x="7910" y="0"/>
                </a:lnTo>
                <a:close/>
              </a:path>
            </a:pathLst>
          </a:custGeom>
          <a:solidFill>
            <a:srgbClr val="9BBB59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3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6" name="Freeform 7"/>
          <p:cNvSpPr/>
          <p:nvPr/>
        </p:nvSpPr>
        <p:spPr bwMode="auto">
          <a:xfrm>
            <a:off x="7947393" y="2365222"/>
            <a:ext cx="1693647" cy="1693647"/>
          </a:xfrm>
          <a:custGeom>
            <a:avLst/>
            <a:gdLst>
              <a:gd name="T0" fmla="*/ 7005 w 12711"/>
              <a:gd name="T1" fmla="*/ 32 h 12716"/>
              <a:gd name="T2" fmla="*/ 7943 w 12711"/>
              <a:gd name="T3" fmla="*/ 200 h 12716"/>
              <a:gd name="T4" fmla="*/ 8829 w 12711"/>
              <a:gd name="T5" fmla="*/ 499 h 12716"/>
              <a:gd name="T6" fmla="*/ 9651 w 12711"/>
              <a:gd name="T7" fmla="*/ 920 h 12716"/>
              <a:gd name="T8" fmla="*/ 10399 w 12711"/>
              <a:gd name="T9" fmla="*/ 1451 h 12716"/>
              <a:gd name="T10" fmla="*/ 11060 w 12711"/>
              <a:gd name="T11" fmla="*/ 2083 h 12716"/>
              <a:gd name="T12" fmla="*/ 11626 w 12711"/>
              <a:gd name="T13" fmla="*/ 2803 h 12716"/>
              <a:gd name="T14" fmla="*/ 12085 w 12711"/>
              <a:gd name="T15" fmla="*/ 3601 h 12716"/>
              <a:gd name="T16" fmla="*/ 12425 w 12711"/>
              <a:gd name="T17" fmla="*/ 4467 h 12716"/>
              <a:gd name="T18" fmla="*/ 12637 w 12711"/>
              <a:gd name="T19" fmla="*/ 5390 h 12716"/>
              <a:gd name="T20" fmla="*/ 12711 w 12711"/>
              <a:gd name="T21" fmla="*/ 6358 h 12716"/>
              <a:gd name="T22" fmla="*/ 12637 w 12711"/>
              <a:gd name="T23" fmla="*/ 7326 h 12716"/>
              <a:gd name="T24" fmla="*/ 12425 w 12711"/>
              <a:gd name="T25" fmla="*/ 8249 h 12716"/>
              <a:gd name="T26" fmla="*/ 12085 w 12711"/>
              <a:gd name="T27" fmla="*/ 9115 h 12716"/>
              <a:gd name="T28" fmla="*/ 11626 w 12711"/>
              <a:gd name="T29" fmla="*/ 9913 h 12716"/>
              <a:gd name="T30" fmla="*/ 11060 w 12711"/>
              <a:gd name="T31" fmla="*/ 10633 h 12716"/>
              <a:gd name="T32" fmla="*/ 10399 w 12711"/>
              <a:gd name="T33" fmla="*/ 11265 h 12716"/>
              <a:gd name="T34" fmla="*/ 9651 w 12711"/>
              <a:gd name="T35" fmla="*/ 11796 h 12716"/>
              <a:gd name="T36" fmla="*/ 8829 w 12711"/>
              <a:gd name="T37" fmla="*/ 12217 h 12716"/>
              <a:gd name="T38" fmla="*/ 7943 w 12711"/>
              <a:gd name="T39" fmla="*/ 12516 h 12716"/>
              <a:gd name="T40" fmla="*/ 7005 w 12711"/>
              <a:gd name="T41" fmla="*/ 12684 h 12716"/>
              <a:gd name="T42" fmla="*/ 6029 w 12711"/>
              <a:gd name="T43" fmla="*/ 12708 h 12716"/>
              <a:gd name="T44" fmla="*/ 5074 w 12711"/>
              <a:gd name="T45" fmla="*/ 12587 h 12716"/>
              <a:gd name="T46" fmla="*/ 4170 w 12711"/>
              <a:gd name="T47" fmla="*/ 12331 h 12716"/>
              <a:gd name="T48" fmla="*/ 3326 w 12711"/>
              <a:gd name="T49" fmla="*/ 11949 h 12716"/>
              <a:gd name="T50" fmla="*/ 2553 w 12711"/>
              <a:gd name="T51" fmla="*/ 11453 h 12716"/>
              <a:gd name="T52" fmla="*/ 1861 w 12711"/>
              <a:gd name="T53" fmla="*/ 10854 h 12716"/>
              <a:gd name="T54" fmla="*/ 1262 w 12711"/>
              <a:gd name="T55" fmla="*/ 10163 h 12716"/>
              <a:gd name="T56" fmla="*/ 767 w 12711"/>
              <a:gd name="T57" fmla="*/ 9389 h 12716"/>
              <a:gd name="T58" fmla="*/ 385 w 12711"/>
              <a:gd name="T59" fmla="*/ 8544 h 12716"/>
              <a:gd name="T60" fmla="*/ 129 w 12711"/>
              <a:gd name="T61" fmla="*/ 7640 h 12716"/>
              <a:gd name="T62" fmla="*/ 8 w 12711"/>
              <a:gd name="T63" fmla="*/ 6686 h 12716"/>
              <a:gd name="T64" fmla="*/ 32 w 12711"/>
              <a:gd name="T65" fmla="*/ 5708 h 12716"/>
              <a:gd name="T66" fmla="*/ 200 w 12711"/>
              <a:gd name="T67" fmla="*/ 4769 h 12716"/>
              <a:gd name="T68" fmla="*/ 499 w 12711"/>
              <a:gd name="T69" fmla="*/ 3883 h 12716"/>
              <a:gd name="T70" fmla="*/ 920 w 12711"/>
              <a:gd name="T71" fmla="*/ 3061 h 12716"/>
              <a:gd name="T72" fmla="*/ 1451 w 12711"/>
              <a:gd name="T73" fmla="*/ 2314 h 12716"/>
              <a:gd name="T74" fmla="*/ 2082 w 12711"/>
              <a:gd name="T75" fmla="*/ 1651 h 12716"/>
              <a:gd name="T76" fmla="*/ 2802 w 12711"/>
              <a:gd name="T77" fmla="*/ 1085 h 12716"/>
              <a:gd name="T78" fmla="*/ 3600 w 12711"/>
              <a:gd name="T79" fmla="*/ 627 h 12716"/>
              <a:gd name="T80" fmla="*/ 4465 w 12711"/>
              <a:gd name="T81" fmla="*/ 285 h 12716"/>
              <a:gd name="T82" fmla="*/ 5388 w 12711"/>
              <a:gd name="T83" fmla="*/ 73 h 12716"/>
              <a:gd name="T84" fmla="*/ 6355 w 12711"/>
              <a:gd name="T85" fmla="*/ 0 h 127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711" h="12716">
                <a:moveTo>
                  <a:pt x="6355" y="0"/>
                </a:moveTo>
                <a:lnTo>
                  <a:pt x="6683" y="8"/>
                </a:lnTo>
                <a:lnTo>
                  <a:pt x="7005" y="32"/>
                </a:lnTo>
                <a:lnTo>
                  <a:pt x="7324" y="73"/>
                </a:lnTo>
                <a:lnTo>
                  <a:pt x="7636" y="129"/>
                </a:lnTo>
                <a:lnTo>
                  <a:pt x="7943" y="200"/>
                </a:lnTo>
                <a:lnTo>
                  <a:pt x="8245" y="285"/>
                </a:lnTo>
                <a:lnTo>
                  <a:pt x="8540" y="385"/>
                </a:lnTo>
                <a:lnTo>
                  <a:pt x="8829" y="499"/>
                </a:lnTo>
                <a:lnTo>
                  <a:pt x="9111" y="627"/>
                </a:lnTo>
                <a:lnTo>
                  <a:pt x="9385" y="767"/>
                </a:lnTo>
                <a:lnTo>
                  <a:pt x="9651" y="920"/>
                </a:lnTo>
                <a:lnTo>
                  <a:pt x="9908" y="1085"/>
                </a:lnTo>
                <a:lnTo>
                  <a:pt x="10158" y="1263"/>
                </a:lnTo>
                <a:lnTo>
                  <a:pt x="10399" y="1451"/>
                </a:lnTo>
                <a:lnTo>
                  <a:pt x="10629" y="1651"/>
                </a:lnTo>
                <a:lnTo>
                  <a:pt x="10850" y="1862"/>
                </a:lnTo>
                <a:lnTo>
                  <a:pt x="11060" y="2083"/>
                </a:lnTo>
                <a:lnTo>
                  <a:pt x="11259" y="2314"/>
                </a:lnTo>
                <a:lnTo>
                  <a:pt x="11448" y="2553"/>
                </a:lnTo>
                <a:lnTo>
                  <a:pt x="11626" y="2803"/>
                </a:lnTo>
                <a:lnTo>
                  <a:pt x="11791" y="3061"/>
                </a:lnTo>
                <a:lnTo>
                  <a:pt x="11944" y="3327"/>
                </a:lnTo>
                <a:lnTo>
                  <a:pt x="12085" y="3601"/>
                </a:lnTo>
                <a:lnTo>
                  <a:pt x="12212" y="3883"/>
                </a:lnTo>
                <a:lnTo>
                  <a:pt x="12325" y="4172"/>
                </a:lnTo>
                <a:lnTo>
                  <a:pt x="12425" y="4467"/>
                </a:lnTo>
                <a:lnTo>
                  <a:pt x="12511" y="4769"/>
                </a:lnTo>
                <a:lnTo>
                  <a:pt x="12582" y="5076"/>
                </a:lnTo>
                <a:lnTo>
                  <a:pt x="12637" y="5390"/>
                </a:lnTo>
                <a:lnTo>
                  <a:pt x="12678" y="5708"/>
                </a:lnTo>
                <a:lnTo>
                  <a:pt x="12703" y="6030"/>
                </a:lnTo>
                <a:lnTo>
                  <a:pt x="12711" y="6358"/>
                </a:lnTo>
                <a:lnTo>
                  <a:pt x="12703" y="6686"/>
                </a:lnTo>
                <a:lnTo>
                  <a:pt x="12678" y="7008"/>
                </a:lnTo>
                <a:lnTo>
                  <a:pt x="12637" y="7326"/>
                </a:lnTo>
                <a:lnTo>
                  <a:pt x="12582" y="7640"/>
                </a:lnTo>
                <a:lnTo>
                  <a:pt x="12511" y="7947"/>
                </a:lnTo>
                <a:lnTo>
                  <a:pt x="12425" y="8249"/>
                </a:lnTo>
                <a:lnTo>
                  <a:pt x="12325" y="8544"/>
                </a:lnTo>
                <a:lnTo>
                  <a:pt x="12212" y="8833"/>
                </a:lnTo>
                <a:lnTo>
                  <a:pt x="12085" y="9115"/>
                </a:lnTo>
                <a:lnTo>
                  <a:pt x="11944" y="9389"/>
                </a:lnTo>
                <a:lnTo>
                  <a:pt x="11791" y="9655"/>
                </a:lnTo>
                <a:lnTo>
                  <a:pt x="11626" y="9913"/>
                </a:lnTo>
                <a:lnTo>
                  <a:pt x="11448" y="10163"/>
                </a:lnTo>
                <a:lnTo>
                  <a:pt x="11259" y="10402"/>
                </a:lnTo>
                <a:lnTo>
                  <a:pt x="11060" y="10633"/>
                </a:lnTo>
                <a:lnTo>
                  <a:pt x="10850" y="10854"/>
                </a:lnTo>
                <a:lnTo>
                  <a:pt x="10629" y="11065"/>
                </a:lnTo>
                <a:lnTo>
                  <a:pt x="10399" y="11265"/>
                </a:lnTo>
                <a:lnTo>
                  <a:pt x="10158" y="11453"/>
                </a:lnTo>
                <a:lnTo>
                  <a:pt x="9908" y="11631"/>
                </a:lnTo>
                <a:lnTo>
                  <a:pt x="9651" y="11796"/>
                </a:lnTo>
                <a:lnTo>
                  <a:pt x="9385" y="11949"/>
                </a:lnTo>
                <a:lnTo>
                  <a:pt x="9111" y="12089"/>
                </a:lnTo>
                <a:lnTo>
                  <a:pt x="8829" y="12217"/>
                </a:lnTo>
                <a:lnTo>
                  <a:pt x="8540" y="12331"/>
                </a:lnTo>
                <a:lnTo>
                  <a:pt x="8245" y="12431"/>
                </a:lnTo>
                <a:lnTo>
                  <a:pt x="7943" y="12516"/>
                </a:lnTo>
                <a:lnTo>
                  <a:pt x="7636" y="12587"/>
                </a:lnTo>
                <a:lnTo>
                  <a:pt x="7324" y="12643"/>
                </a:lnTo>
                <a:lnTo>
                  <a:pt x="7005" y="12684"/>
                </a:lnTo>
                <a:lnTo>
                  <a:pt x="6683" y="12708"/>
                </a:lnTo>
                <a:lnTo>
                  <a:pt x="6355" y="12716"/>
                </a:lnTo>
                <a:lnTo>
                  <a:pt x="6029" y="12708"/>
                </a:lnTo>
                <a:lnTo>
                  <a:pt x="5706" y="12684"/>
                </a:lnTo>
                <a:lnTo>
                  <a:pt x="5388" y="12643"/>
                </a:lnTo>
                <a:lnTo>
                  <a:pt x="5074" y="12587"/>
                </a:lnTo>
                <a:lnTo>
                  <a:pt x="4767" y="12516"/>
                </a:lnTo>
                <a:lnTo>
                  <a:pt x="4465" y="12431"/>
                </a:lnTo>
                <a:lnTo>
                  <a:pt x="4170" y="12331"/>
                </a:lnTo>
                <a:lnTo>
                  <a:pt x="3882" y="12217"/>
                </a:lnTo>
                <a:lnTo>
                  <a:pt x="3600" y="12089"/>
                </a:lnTo>
                <a:lnTo>
                  <a:pt x="3326" y="11949"/>
                </a:lnTo>
                <a:lnTo>
                  <a:pt x="3059" y="11796"/>
                </a:lnTo>
                <a:lnTo>
                  <a:pt x="2802" y="11631"/>
                </a:lnTo>
                <a:lnTo>
                  <a:pt x="2553" y="11453"/>
                </a:lnTo>
                <a:lnTo>
                  <a:pt x="2313" y="11265"/>
                </a:lnTo>
                <a:lnTo>
                  <a:pt x="2082" y="11065"/>
                </a:lnTo>
                <a:lnTo>
                  <a:pt x="1861" y="10854"/>
                </a:lnTo>
                <a:lnTo>
                  <a:pt x="1650" y="10633"/>
                </a:lnTo>
                <a:lnTo>
                  <a:pt x="1451" y="10402"/>
                </a:lnTo>
                <a:lnTo>
                  <a:pt x="1262" y="10163"/>
                </a:lnTo>
                <a:lnTo>
                  <a:pt x="1085" y="9913"/>
                </a:lnTo>
                <a:lnTo>
                  <a:pt x="920" y="9655"/>
                </a:lnTo>
                <a:lnTo>
                  <a:pt x="767" y="9389"/>
                </a:lnTo>
                <a:lnTo>
                  <a:pt x="627" y="9115"/>
                </a:lnTo>
                <a:lnTo>
                  <a:pt x="499" y="8833"/>
                </a:lnTo>
                <a:lnTo>
                  <a:pt x="385" y="8544"/>
                </a:lnTo>
                <a:lnTo>
                  <a:pt x="285" y="8249"/>
                </a:lnTo>
                <a:lnTo>
                  <a:pt x="200" y="7947"/>
                </a:lnTo>
                <a:lnTo>
                  <a:pt x="129" y="7640"/>
                </a:lnTo>
                <a:lnTo>
                  <a:pt x="73" y="7326"/>
                </a:lnTo>
                <a:lnTo>
                  <a:pt x="32" y="7008"/>
                </a:lnTo>
                <a:lnTo>
                  <a:pt x="8" y="6686"/>
                </a:lnTo>
                <a:lnTo>
                  <a:pt x="0" y="6358"/>
                </a:lnTo>
                <a:lnTo>
                  <a:pt x="8" y="6030"/>
                </a:lnTo>
                <a:lnTo>
                  <a:pt x="32" y="5708"/>
                </a:lnTo>
                <a:lnTo>
                  <a:pt x="73" y="5390"/>
                </a:lnTo>
                <a:lnTo>
                  <a:pt x="129" y="5076"/>
                </a:lnTo>
                <a:lnTo>
                  <a:pt x="200" y="4769"/>
                </a:lnTo>
                <a:lnTo>
                  <a:pt x="285" y="4467"/>
                </a:lnTo>
                <a:lnTo>
                  <a:pt x="385" y="4172"/>
                </a:lnTo>
                <a:lnTo>
                  <a:pt x="499" y="3883"/>
                </a:lnTo>
                <a:lnTo>
                  <a:pt x="627" y="3601"/>
                </a:lnTo>
                <a:lnTo>
                  <a:pt x="767" y="3327"/>
                </a:lnTo>
                <a:lnTo>
                  <a:pt x="920" y="3061"/>
                </a:lnTo>
                <a:lnTo>
                  <a:pt x="1085" y="2803"/>
                </a:lnTo>
                <a:lnTo>
                  <a:pt x="1262" y="2553"/>
                </a:lnTo>
                <a:lnTo>
                  <a:pt x="1451" y="2314"/>
                </a:lnTo>
                <a:lnTo>
                  <a:pt x="1650" y="2083"/>
                </a:lnTo>
                <a:lnTo>
                  <a:pt x="1861" y="1862"/>
                </a:lnTo>
                <a:lnTo>
                  <a:pt x="2082" y="1651"/>
                </a:lnTo>
                <a:lnTo>
                  <a:pt x="2313" y="1451"/>
                </a:lnTo>
                <a:lnTo>
                  <a:pt x="2553" y="1263"/>
                </a:lnTo>
                <a:lnTo>
                  <a:pt x="2802" y="1085"/>
                </a:lnTo>
                <a:lnTo>
                  <a:pt x="3059" y="920"/>
                </a:lnTo>
                <a:lnTo>
                  <a:pt x="3326" y="767"/>
                </a:lnTo>
                <a:lnTo>
                  <a:pt x="3600" y="627"/>
                </a:lnTo>
                <a:lnTo>
                  <a:pt x="3882" y="499"/>
                </a:lnTo>
                <a:lnTo>
                  <a:pt x="4170" y="385"/>
                </a:lnTo>
                <a:lnTo>
                  <a:pt x="4465" y="285"/>
                </a:lnTo>
                <a:lnTo>
                  <a:pt x="4767" y="200"/>
                </a:lnTo>
                <a:lnTo>
                  <a:pt x="5074" y="129"/>
                </a:lnTo>
                <a:lnTo>
                  <a:pt x="5388" y="73"/>
                </a:lnTo>
                <a:lnTo>
                  <a:pt x="5706" y="32"/>
                </a:lnTo>
                <a:lnTo>
                  <a:pt x="6029" y="8"/>
                </a:lnTo>
                <a:lnTo>
                  <a:pt x="6355" y="0"/>
                </a:lnTo>
                <a:close/>
              </a:path>
            </a:pathLst>
          </a:custGeom>
          <a:gradFill>
            <a:gsLst>
              <a:gs pos="100000">
                <a:srgbClr val="E0E0E0"/>
              </a:gs>
              <a:gs pos="0">
                <a:schemeClr val="bg1"/>
              </a:gs>
            </a:gsLst>
            <a:lin ang="2700000" scaled="1"/>
          </a:gradFill>
          <a:ln w="101600">
            <a:noFill/>
          </a:ln>
          <a:effectLst>
            <a:outerShdw blurRad="127000" dist="76200" dir="2700000" algn="tl" rotWithShape="0">
              <a:schemeClr val="accent3">
                <a:lumMod val="50000"/>
                <a:alpha val="6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7" name="Freeform 7"/>
          <p:cNvSpPr/>
          <p:nvPr/>
        </p:nvSpPr>
        <p:spPr bwMode="auto">
          <a:xfrm>
            <a:off x="8012063" y="2429892"/>
            <a:ext cx="1564308" cy="1564308"/>
          </a:xfrm>
          <a:custGeom>
            <a:avLst/>
            <a:gdLst>
              <a:gd name="T0" fmla="*/ 7005 w 12711"/>
              <a:gd name="T1" fmla="*/ 32 h 12716"/>
              <a:gd name="T2" fmla="*/ 7943 w 12711"/>
              <a:gd name="T3" fmla="*/ 200 h 12716"/>
              <a:gd name="T4" fmla="*/ 8829 w 12711"/>
              <a:gd name="T5" fmla="*/ 499 h 12716"/>
              <a:gd name="T6" fmla="*/ 9651 w 12711"/>
              <a:gd name="T7" fmla="*/ 920 h 12716"/>
              <a:gd name="T8" fmla="*/ 10399 w 12711"/>
              <a:gd name="T9" fmla="*/ 1451 h 12716"/>
              <a:gd name="T10" fmla="*/ 11060 w 12711"/>
              <a:gd name="T11" fmla="*/ 2083 h 12716"/>
              <a:gd name="T12" fmla="*/ 11626 w 12711"/>
              <a:gd name="T13" fmla="*/ 2803 h 12716"/>
              <a:gd name="T14" fmla="*/ 12085 w 12711"/>
              <a:gd name="T15" fmla="*/ 3601 h 12716"/>
              <a:gd name="T16" fmla="*/ 12425 w 12711"/>
              <a:gd name="T17" fmla="*/ 4467 h 12716"/>
              <a:gd name="T18" fmla="*/ 12637 w 12711"/>
              <a:gd name="T19" fmla="*/ 5390 h 12716"/>
              <a:gd name="T20" fmla="*/ 12711 w 12711"/>
              <a:gd name="T21" fmla="*/ 6358 h 12716"/>
              <a:gd name="T22" fmla="*/ 12637 w 12711"/>
              <a:gd name="T23" fmla="*/ 7326 h 12716"/>
              <a:gd name="T24" fmla="*/ 12425 w 12711"/>
              <a:gd name="T25" fmla="*/ 8249 h 12716"/>
              <a:gd name="T26" fmla="*/ 12085 w 12711"/>
              <a:gd name="T27" fmla="*/ 9115 h 12716"/>
              <a:gd name="T28" fmla="*/ 11626 w 12711"/>
              <a:gd name="T29" fmla="*/ 9913 h 12716"/>
              <a:gd name="T30" fmla="*/ 11060 w 12711"/>
              <a:gd name="T31" fmla="*/ 10633 h 12716"/>
              <a:gd name="T32" fmla="*/ 10399 w 12711"/>
              <a:gd name="T33" fmla="*/ 11265 h 12716"/>
              <a:gd name="T34" fmla="*/ 9651 w 12711"/>
              <a:gd name="T35" fmla="*/ 11796 h 12716"/>
              <a:gd name="T36" fmla="*/ 8829 w 12711"/>
              <a:gd name="T37" fmla="*/ 12217 h 12716"/>
              <a:gd name="T38" fmla="*/ 7943 w 12711"/>
              <a:gd name="T39" fmla="*/ 12516 h 12716"/>
              <a:gd name="T40" fmla="*/ 7005 w 12711"/>
              <a:gd name="T41" fmla="*/ 12684 h 12716"/>
              <a:gd name="T42" fmla="*/ 6029 w 12711"/>
              <a:gd name="T43" fmla="*/ 12708 h 12716"/>
              <a:gd name="T44" fmla="*/ 5074 w 12711"/>
              <a:gd name="T45" fmla="*/ 12587 h 12716"/>
              <a:gd name="T46" fmla="*/ 4170 w 12711"/>
              <a:gd name="T47" fmla="*/ 12331 h 12716"/>
              <a:gd name="T48" fmla="*/ 3326 w 12711"/>
              <a:gd name="T49" fmla="*/ 11949 h 12716"/>
              <a:gd name="T50" fmla="*/ 2553 w 12711"/>
              <a:gd name="T51" fmla="*/ 11453 h 12716"/>
              <a:gd name="T52" fmla="*/ 1861 w 12711"/>
              <a:gd name="T53" fmla="*/ 10854 h 12716"/>
              <a:gd name="T54" fmla="*/ 1262 w 12711"/>
              <a:gd name="T55" fmla="*/ 10163 h 12716"/>
              <a:gd name="T56" fmla="*/ 767 w 12711"/>
              <a:gd name="T57" fmla="*/ 9389 h 12716"/>
              <a:gd name="T58" fmla="*/ 385 w 12711"/>
              <a:gd name="T59" fmla="*/ 8544 h 12716"/>
              <a:gd name="T60" fmla="*/ 129 w 12711"/>
              <a:gd name="T61" fmla="*/ 7640 h 12716"/>
              <a:gd name="T62" fmla="*/ 8 w 12711"/>
              <a:gd name="T63" fmla="*/ 6686 h 12716"/>
              <a:gd name="T64" fmla="*/ 32 w 12711"/>
              <a:gd name="T65" fmla="*/ 5708 h 12716"/>
              <a:gd name="T66" fmla="*/ 200 w 12711"/>
              <a:gd name="T67" fmla="*/ 4769 h 12716"/>
              <a:gd name="T68" fmla="*/ 499 w 12711"/>
              <a:gd name="T69" fmla="*/ 3883 h 12716"/>
              <a:gd name="T70" fmla="*/ 920 w 12711"/>
              <a:gd name="T71" fmla="*/ 3061 h 12716"/>
              <a:gd name="T72" fmla="*/ 1451 w 12711"/>
              <a:gd name="T73" fmla="*/ 2314 h 12716"/>
              <a:gd name="T74" fmla="*/ 2082 w 12711"/>
              <a:gd name="T75" fmla="*/ 1651 h 12716"/>
              <a:gd name="T76" fmla="*/ 2802 w 12711"/>
              <a:gd name="T77" fmla="*/ 1085 h 12716"/>
              <a:gd name="T78" fmla="*/ 3600 w 12711"/>
              <a:gd name="T79" fmla="*/ 627 h 12716"/>
              <a:gd name="T80" fmla="*/ 4465 w 12711"/>
              <a:gd name="T81" fmla="*/ 285 h 12716"/>
              <a:gd name="T82" fmla="*/ 5388 w 12711"/>
              <a:gd name="T83" fmla="*/ 73 h 12716"/>
              <a:gd name="T84" fmla="*/ 6355 w 12711"/>
              <a:gd name="T85" fmla="*/ 0 h 127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711" h="12716">
                <a:moveTo>
                  <a:pt x="6355" y="0"/>
                </a:moveTo>
                <a:lnTo>
                  <a:pt x="6683" y="8"/>
                </a:lnTo>
                <a:lnTo>
                  <a:pt x="7005" y="32"/>
                </a:lnTo>
                <a:lnTo>
                  <a:pt x="7324" y="73"/>
                </a:lnTo>
                <a:lnTo>
                  <a:pt x="7636" y="129"/>
                </a:lnTo>
                <a:lnTo>
                  <a:pt x="7943" y="200"/>
                </a:lnTo>
                <a:lnTo>
                  <a:pt x="8245" y="285"/>
                </a:lnTo>
                <a:lnTo>
                  <a:pt x="8540" y="385"/>
                </a:lnTo>
                <a:lnTo>
                  <a:pt x="8829" y="499"/>
                </a:lnTo>
                <a:lnTo>
                  <a:pt x="9111" y="627"/>
                </a:lnTo>
                <a:lnTo>
                  <a:pt x="9385" y="767"/>
                </a:lnTo>
                <a:lnTo>
                  <a:pt x="9651" y="920"/>
                </a:lnTo>
                <a:lnTo>
                  <a:pt x="9908" y="1085"/>
                </a:lnTo>
                <a:lnTo>
                  <a:pt x="10158" y="1263"/>
                </a:lnTo>
                <a:lnTo>
                  <a:pt x="10399" y="1451"/>
                </a:lnTo>
                <a:lnTo>
                  <a:pt x="10629" y="1651"/>
                </a:lnTo>
                <a:lnTo>
                  <a:pt x="10850" y="1862"/>
                </a:lnTo>
                <a:lnTo>
                  <a:pt x="11060" y="2083"/>
                </a:lnTo>
                <a:lnTo>
                  <a:pt x="11259" y="2314"/>
                </a:lnTo>
                <a:lnTo>
                  <a:pt x="11448" y="2553"/>
                </a:lnTo>
                <a:lnTo>
                  <a:pt x="11626" y="2803"/>
                </a:lnTo>
                <a:lnTo>
                  <a:pt x="11791" y="3061"/>
                </a:lnTo>
                <a:lnTo>
                  <a:pt x="11944" y="3327"/>
                </a:lnTo>
                <a:lnTo>
                  <a:pt x="12085" y="3601"/>
                </a:lnTo>
                <a:lnTo>
                  <a:pt x="12212" y="3883"/>
                </a:lnTo>
                <a:lnTo>
                  <a:pt x="12325" y="4172"/>
                </a:lnTo>
                <a:lnTo>
                  <a:pt x="12425" y="4467"/>
                </a:lnTo>
                <a:lnTo>
                  <a:pt x="12511" y="4769"/>
                </a:lnTo>
                <a:lnTo>
                  <a:pt x="12582" y="5076"/>
                </a:lnTo>
                <a:lnTo>
                  <a:pt x="12637" y="5390"/>
                </a:lnTo>
                <a:lnTo>
                  <a:pt x="12678" y="5708"/>
                </a:lnTo>
                <a:lnTo>
                  <a:pt x="12703" y="6030"/>
                </a:lnTo>
                <a:lnTo>
                  <a:pt x="12711" y="6358"/>
                </a:lnTo>
                <a:lnTo>
                  <a:pt x="12703" y="6686"/>
                </a:lnTo>
                <a:lnTo>
                  <a:pt x="12678" y="7008"/>
                </a:lnTo>
                <a:lnTo>
                  <a:pt x="12637" y="7326"/>
                </a:lnTo>
                <a:lnTo>
                  <a:pt x="12582" y="7640"/>
                </a:lnTo>
                <a:lnTo>
                  <a:pt x="12511" y="7947"/>
                </a:lnTo>
                <a:lnTo>
                  <a:pt x="12425" y="8249"/>
                </a:lnTo>
                <a:lnTo>
                  <a:pt x="12325" y="8544"/>
                </a:lnTo>
                <a:lnTo>
                  <a:pt x="12212" y="8833"/>
                </a:lnTo>
                <a:lnTo>
                  <a:pt x="12085" y="9115"/>
                </a:lnTo>
                <a:lnTo>
                  <a:pt x="11944" y="9389"/>
                </a:lnTo>
                <a:lnTo>
                  <a:pt x="11791" y="9655"/>
                </a:lnTo>
                <a:lnTo>
                  <a:pt x="11626" y="9913"/>
                </a:lnTo>
                <a:lnTo>
                  <a:pt x="11448" y="10163"/>
                </a:lnTo>
                <a:lnTo>
                  <a:pt x="11259" y="10402"/>
                </a:lnTo>
                <a:lnTo>
                  <a:pt x="11060" y="10633"/>
                </a:lnTo>
                <a:lnTo>
                  <a:pt x="10850" y="10854"/>
                </a:lnTo>
                <a:lnTo>
                  <a:pt x="10629" y="11065"/>
                </a:lnTo>
                <a:lnTo>
                  <a:pt x="10399" y="11265"/>
                </a:lnTo>
                <a:lnTo>
                  <a:pt x="10158" y="11453"/>
                </a:lnTo>
                <a:lnTo>
                  <a:pt x="9908" y="11631"/>
                </a:lnTo>
                <a:lnTo>
                  <a:pt x="9651" y="11796"/>
                </a:lnTo>
                <a:lnTo>
                  <a:pt x="9385" y="11949"/>
                </a:lnTo>
                <a:lnTo>
                  <a:pt x="9111" y="12089"/>
                </a:lnTo>
                <a:lnTo>
                  <a:pt x="8829" y="12217"/>
                </a:lnTo>
                <a:lnTo>
                  <a:pt x="8540" y="12331"/>
                </a:lnTo>
                <a:lnTo>
                  <a:pt x="8245" y="12431"/>
                </a:lnTo>
                <a:lnTo>
                  <a:pt x="7943" y="12516"/>
                </a:lnTo>
                <a:lnTo>
                  <a:pt x="7636" y="12587"/>
                </a:lnTo>
                <a:lnTo>
                  <a:pt x="7324" y="12643"/>
                </a:lnTo>
                <a:lnTo>
                  <a:pt x="7005" y="12684"/>
                </a:lnTo>
                <a:lnTo>
                  <a:pt x="6683" y="12708"/>
                </a:lnTo>
                <a:lnTo>
                  <a:pt x="6355" y="12716"/>
                </a:lnTo>
                <a:lnTo>
                  <a:pt x="6029" y="12708"/>
                </a:lnTo>
                <a:lnTo>
                  <a:pt x="5706" y="12684"/>
                </a:lnTo>
                <a:lnTo>
                  <a:pt x="5388" y="12643"/>
                </a:lnTo>
                <a:lnTo>
                  <a:pt x="5074" y="12587"/>
                </a:lnTo>
                <a:lnTo>
                  <a:pt x="4767" y="12516"/>
                </a:lnTo>
                <a:lnTo>
                  <a:pt x="4465" y="12431"/>
                </a:lnTo>
                <a:lnTo>
                  <a:pt x="4170" y="12331"/>
                </a:lnTo>
                <a:lnTo>
                  <a:pt x="3882" y="12217"/>
                </a:lnTo>
                <a:lnTo>
                  <a:pt x="3600" y="12089"/>
                </a:lnTo>
                <a:lnTo>
                  <a:pt x="3326" y="11949"/>
                </a:lnTo>
                <a:lnTo>
                  <a:pt x="3059" y="11796"/>
                </a:lnTo>
                <a:lnTo>
                  <a:pt x="2802" y="11631"/>
                </a:lnTo>
                <a:lnTo>
                  <a:pt x="2553" y="11453"/>
                </a:lnTo>
                <a:lnTo>
                  <a:pt x="2313" y="11265"/>
                </a:lnTo>
                <a:lnTo>
                  <a:pt x="2082" y="11065"/>
                </a:lnTo>
                <a:lnTo>
                  <a:pt x="1861" y="10854"/>
                </a:lnTo>
                <a:lnTo>
                  <a:pt x="1650" y="10633"/>
                </a:lnTo>
                <a:lnTo>
                  <a:pt x="1451" y="10402"/>
                </a:lnTo>
                <a:lnTo>
                  <a:pt x="1262" y="10163"/>
                </a:lnTo>
                <a:lnTo>
                  <a:pt x="1085" y="9913"/>
                </a:lnTo>
                <a:lnTo>
                  <a:pt x="920" y="9655"/>
                </a:lnTo>
                <a:lnTo>
                  <a:pt x="767" y="9389"/>
                </a:lnTo>
                <a:lnTo>
                  <a:pt x="627" y="9115"/>
                </a:lnTo>
                <a:lnTo>
                  <a:pt x="499" y="8833"/>
                </a:lnTo>
                <a:lnTo>
                  <a:pt x="385" y="8544"/>
                </a:lnTo>
                <a:lnTo>
                  <a:pt x="285" y="8249"/>
                </a:lnTo>
                <a:lnTo>
                  <a:pt x="200" y="7947"/>
                </a:lnTo>
                <a:lnTo>
                  <a:pt x="129" y="7640"/>
                </a:lnTo>
                <a:lnTo>
                  <a:pt x="73" y="7326"/>
                </a:lnTo>
                <a:lnTo>
                  <a:pt x="32" y="7008"/>
                </a:lnTo>
                <a:lnTo>
                  <a:pt x="8" y="6686"/>
                </a:lnTo>
                <a:lnTo>
                  <a:pt x="0" y="6358"/>
                </a:lnTo>
                <a:lnTo>
                  <a:pt x="8" y="6030"/>
                </a:lnTo>
                <a:lnTo>
                  <a:pt x="32" y="5708"/>
                </a:lnTo>
                <a:lnTo>
                  <a:pt x="73" y="5390"/>
                </a:lnTo>
                <a:lnTo>
                  <a:pt x="129" y="5076"/>
                </a:lnTo>
                <a:lnTo>
                  <a:pt x="200" y="4769"/>
                </a:lnTo>
                <a:lnTo>
                  <a:pt x="285" y="4467"/>
                </a:lnTo>
                <a:lnTo>
                  <a:pt x="385" y="4172"/>
                </a:lnTo>
                <a:lnTo>
                  <a:pt x="499" y="3883"/>
                </a:lnTo>
                <a:lnTo>
                  <a:pt x="627" y="3601"/>
                </a:lnTo>
                <a:lnTo>
                  <a:pt x="767" y="3327"/>
                </a:lnTo>
                <a:lnTo>
                  <a:pt x="920" y="3061"/>
                </a:lnTo>
                <a:lnTo>
                  <a:pt x="1085" y="2803"/>
                </a:lnTo>
                <a:lnTo>
                  <a:pt x="1262" y="2553"/>
                </a:lnTo>
                <a:lnTo>
                  <a:pt x="1451" y="2314"/>
                </a:lnTo>
                <a:lnTo>
                  <a:pt x="1650" y="2083"/>
                </a:lnTo>
                <a:lnTo>
                  <a:pt x="1861" y="1862"/>
                </a:lnTo>
                <a:lnTo>
                  <a:pt x="2082" y="1651"/>
                </a:lnTo>
                <a:lnTo>
                  <a:pt x="2313" y="1451"/>
                </a:lnTo>
                <a:lnTo>
                  <a:pt x="2553" y="1263"/>
                </a:lnTo>
                <a:lnTo>
                  <a:pt x="2802" y="1085"/>
                </a:lnTo>
                <a:lnTo>
                  <a:pt x="3059" y="920"/>
                </a:lnTo>
                <a:lnTo>
                  <a:pt x="3326" y="767"/>
                </a:lnTo>
                <a:lnTo>
                  <a:pt x="3600" y="627"/>
                </a:lnTo>
                <a:lnTo>
                  <a:pt x="3882" y="499"/>
                </a:lnTo>
                <a:lnTo>
                  <a:pt x="4170" y="385"/>
                </a:lnTo>
                <a:lnTo>
                  <a:pt x="4465" y="285"/>
                </a:lnTo>
                <a:lnTo>
                  <a:pt x="4767" y="200"/>
                </a:lnTo>
                <a:lnTo>
                  <a:pt x="5074" y="129"/>
                </a:lnTo>
                <a:lnTo>
                  <a:pt x="5388" y="73"/>
                </a:lnTo>
                <a:lnTo>
                  <a:pt x="5706" y="32"/>
                </a:lnTo>
                <a:lnTo>
                  <a:pt x="6029" y="8"/>
                </a:lnTo>
                <a:lnTo>
                  <a:pt x="6355" y="0"/>
                </a:lnTo>
                <a:close/>
              </a:path>
            </a:pathLst>
          </a:custGeom>
          <a:gradFill>
            <a:gsLst>
              <a:gs pos="0">
                <a:srgbClr val="E2E2E2"/>
              </a:gs>
              <a:gs pos="100000">
                <a:schemeClr val="bg1"/>
              </a:gs>
            </a:gsLst>
            <a:lin ang="2700000" scaled="1"/>
          </a:gradFill>
          <a:ln w="19050"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0" name="文本框 52"/>
          <p:cNvSpPr txBox="1"/>
          <p:nvPr/>
        </p:nvSpPr>
        <p:spPr>
          <a:xfrm>
            <a:off x="1251295" y="3069338"/>
            <a:ext cx="1339591" cy="55399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15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解决生产过程</a:t>
            </a:r>
          </a:p>
          <a:p>
            <a:pPr algn="ctr"/>
            <a:r>
              <a:rPr lang="zh-CN" altLang="en-US" sz="15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重要技术问题</a:t>
            </a:r>
          </a:p>
        </p:txBody>
      </p:sp>
      <p:sp>
        <p:nvSpPr>
          <p:cNvPr id="82" name="文本框 63"/>
          <p:cNvSpPr txBox="1"/>
          <p:nvPr/>
        </p:nvSpPr>
        <p:spPr>
          <a:xfrm>
            <a:off x="1593117" y="2465178"/>
            <a:ext cx="6559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rgbClr val="F79646"/>
                </a:solidFill>
                <a:latin typeface="Impact" panose="020B0806030902050204" pitchFamily="34" charset="0"/>
              </a:rPr>
              <a:t>01</a:t>
            </a:r>
            <a:endParaRPr lang="zh-CN" altLang="en-US" sz="4000" dirty="0">
              <a:solidFill>
                <a:srgbClr val="F79646"/>
              </a:solidFill>
              <a:latin typeface="Impact" panose="020B0806030902050204" pitchFamily="34" charset="0"/>
            </a:endParaRPr>
          </a:p>
        </p:txBody>
      </p:sp>
      <p:sp>
        <p:nvSpPr>
          <p:cNvPr id="84" name="文本框 52"/>
          <p:cNvSpPr txBox="1"/>
          <p:nvPr/>
        </p:nvSpPr>
        <p:spPr>
          <a:xfrm>
            <a:off x="3538930" y="3069338"/>
            <a:ext cx="1339591" cy="55399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15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掌握本专业</a:t>
            </a:r>
          </a:p>
          <a:p>
            <a:pPr algn="ctr"/>
            <a:r>
              <a:rPr lang="zh-CN" altLang="en-US" sz="15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国内外现状</a:t>
            </a:r>
          </a:p>
        </p:txBody>
      </p:sp>
      <p:sp>
        <p:nvSpPr>
          <p:cNvPr id="85" name="文本框 63"/>
          <p:cNvSpPr txBox="1"/>
          <p:nvPr/>
        </p:nvSpPr>
        <p:spPr>
          <a:xfrm>
            <a:off x="3849493" y="2465178"/>
            <a:ext cx="7184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rgbClr val="8064A2"/>
                </a:solidFill>
                <a:latin typeface="Impact" panose="020B0806030902050204" pitchFamily="34" charset="0"/>
              </a:rPr>
              <a:t>02</a:t>
            </a:r>
            <a:endParaRPr lang="zh-CN" altLang="en-US" sz="4000" dirty="0">
              <a:solidFill>
                <a:srgbClr val="8064A2"/>
              </a:solidFill>
              <a:latin typeface="Impact" panose="020B0806030902050204" pitchFamily="34" charset="0"/>
            </a:endParaRPr>
          </a:p>
        </p:txBody>
      </p:sp>
      <p:sp>
        <p:nvSpPr>
          <p:cNvPr id="86" name="文本框 52"/>
          <p:cNvSpPr txBox="1"/>
          <p:nvPr/>
        </p:nvSpPr>
        <p:spPr>
          <a:xfrm>
            <a:off x="5836784" y="3069338"/>
            <a:ext cx="1339591" cy="55399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15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掌握现代管理</a:t>
            </a:r>
          </a:p>
          <a:p>
            <a:pPr algn="ctr"/>
            <a:r>
              <a:rPr lang="zh-CN" altLang="en-US" sz="15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的发展趋势</a:t>
            </a:r>
          </a:p>
        </p:txBody>
      </p:sp>
      <p:sp>
        <p:nvSpPr>
          <p:cNvPr id="87" name="文本框 63"/>
          <p:cNvSpPr txBox="1"/>
          <p:nvPr/>
        </p:nvSpPr>
        <p:spPr>
          <a:xfrm>
            <a:off x="6140134" y="2465178"/>
            <a:ext cx="7328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rgbClr val="4BACC6"/>
                </a:solidFill>
                <a:latin typeface="Impact" panose="020B0806030902050204" pitchFamily="34" charset="0"/>
              </a:rPr>
              <a:t>03</a:t>
            </a:r>
            <a:endParaRPr lang="zh-CN" altLang="en-US" sz="4000" dirty="0">
              <a:solidFill>
                <a:srgbClr val="4BACC6"/>
              </a:solidFill>
              <a:latin typeface="Impact" panose="020B0806030902050204" pitchFamily="34" charset="0"/>
            </a:endParaRPr>
          </a:p>
        </p:txBody>
      </p:sp>
      <p:sp>
        <p:nvSpPr>
          <p:cNvPr id="88" name="文本框 52"/>
          <p:cNvSpPr txBox="1"/>
          <p:nvPr/>
        </p:nvSpPr>
        <p:spPr>
          <a:xfrm>
            <a:off x="8124420" y="3069338"/>
            <a:ext cx="1339591" cy="55399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15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能够指导工程</a:t>
            </a:r>
          </a:p>
          <a:p>
            <a:pPr algn="ctr"/>
            <a:r>
              <a:rPr lang="zh-CN" altLang="en-US" sz="15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有计划的开展</a:t>
            </a:r>
          </a:p>
        </p:txBody>
      </p:sp>
      <p:sp>
        <p:nvSpPr>
          <p:cNvPr id="89" name="文本框 63"/>
          <p:cNvSpPr txBox="1"/>
          <p:nvPr/>
        </p:nvSpPr>
        <p:spPr>
          <a:xfrm>
            <a:off x="8435784" y="2465178"/>
            <a:ext cx="71686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rgbClr val="9BBB59"/>
                </a:solidFill>
                <a:latin typeface="Impact" panose="020B0806030902050204" pitchFamily="34" charset="0"/>
              </a:rPr>
              <a:t>04</a:t>
            </a:r>
            <a:endParaRPr lang="zh-CN" altLang="en-US" sz="4000" dirty="0">
              <a:solidFill>
                <a:srgbClr val="9BBB59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1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1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1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1" presetClass="entr" presetSubtype="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1" presetClass="entr" presetSubtype="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1" presetClass="entr" presetSubtype="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31" presetClass="entr" presetSubtype="0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31" presetClass="entr" presetSubtype="0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31" presetClass="entr" presetSubtype="0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31" presetClass="entr" presetSubtype="0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31" presetClass="entr" presetSubtype="0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31" presetClass="entr" presetSubtype="0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" presetClass="entr" presetSubtype="4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1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4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" presetClass="entr" presetSubtype="1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" presetClass="entr" presetSubtype="4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2" presetClass="entr" presetSubtype="1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" presetClass="entr" presetSubtype="4" fill="hold" grpId="0" nodeType="withEffect">
                                  <p:stCondLst>
                                    <p:cond delay="61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2" presetClass="entr" presetSubtype="1" fill="hold" grpId="0" nodeType="withEffect">
                                  <p:stCondLst>
                                    <p:cond delay="61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78" grpId="0" animBg="1"/>
      <p:bldP spid="6" grpId="0" animBg="1"/>
      <p:bldP spid="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80" grpId="0"/>
      <p:bldP spid="82" grpId="0"/>
      <p:bldP spid="84" grpId="0"/>
      <p:bldP spid="85" grpId="0"/>
      <p:bldP spid="86" grpId="0"/>
      <p:bldP spid="87" grpId="0"/>
      <p:bldP spid="88" grpId="0"/>
      <p:bldP spid="8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098228" y="551073"/>
            <a:ext cx="2520280" cy="63094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3500" b="1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en-US" altLang="zh-CN" dirty="0" smtClean="0">
                <a:solidFill>
                  <a:srgbClr val="595959"/>
                </a:solidFill>
              </a:rPr>
              <a:t>SWOT</a:t>
            </a:r>
            <a:r>
              <a:rPr lang="zh-CN" altLang="en-US" dirty="0" smtClean="0">
                <a:solidFill>
                  <a:srgbClr val="595959"/>
                </a:solidFill>
              </a:rPr>
              <a:t>分析</a:t>
            </a:r>
            <a:endParaRPr lang="zh-CN" altLang="en-US" dirty="0">
              <a:solidFill>
                <a:srgbClr val="595959"/>
              </a:solidFill>
            </a:endParaRPr>
          </a:p>
        </p:txBody>
      </p:sp>
      <p:sp>
        <p:nvSpPr>
          <p:cNvPr id="78" name="椭圆 77"/>
          <p:cNvSpPr/>
          <p:nvPr/>
        </p:nvSpPr>
        <p:spPr>
          <a:xfrm>
            <a:off x="780923" y="751338"/>
            <a:ext cx="230412" cy="230412"/>
          </a:xfrm>
          <a:prstGeom prst="ellipse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F81BD"/>
              </a:solidFill>
            </a:endParaRPr>
          </a:p>
        </p:txBody>
      </p:sp>
      <p:sp>
        <p:nvSpPr>
          <p:cNvPr id="24" name="Freeform 5"/>
          <p:cNvSpPr>
            <a:spLocks noEditPoints="1"/>
          </p:cNvSpPr>
          <p:nvPr/>
        </p:nvSpPr>
        <p:spPr bwMode="auto">
          <a:xfrm>
            <a:off x="4288130" y="2482422"/>
            <a:ext cx="2001845" cy="2001845"/>
          </a:xfrm>
          <a:custGeom>
            <a:avLst/>
            <a:gdLst>
              <a:gd name="T0" fmla="*/ 116 w 211"/>
              <a:gd name="T1" fmla="*/ 10 h 211"/>
              <a:gd name="T2" fmla="*/ 116 w 211"/>
              <a:gd name="T3" fmla="*/ 0 h 211"/>
              <a:gd name="T4" fmla="*/ 181 w 211"/>
              <a:gd name="T5" fmla="*/ 30 h 211"/>
              <a:gd name="T6" fmla="*/ 211 w 211"/>
              <a:gd name="T7" fmla="*/ 95 h 211"/>
              <a:gd name="T8" fmla="*/ 201 w 211"/>
              <a:gd name="T9" fmla="*/ 95 h 211"/>
              <a:gd name="T10" fmla="*/ 174 w 211"/>
              <a:gd name="T11" fmla="*/ 37 h 211"/>
              <a:gd name="T12" fmla="*/ 116 w 211"/>
              <a:gd name="T13" fmla="*/ 10 h 211"/>
              <a:gd name="T14" fmla="*/ 10 w 211"/>
              <a:gd name="T15" fmla="*/ 115 h 211"/>
              <a:gd name="T16" fmla="*/ 0 w 211"/>
              <a:gd name="T17" fmla="*/ 115 h 211"/>
              <a:gd name="T18" fmla="*/ 30 w 211"/>
              <a:gd name="T19" fmla="*/ 180 h 211"/>
              <a:gd name="T20" fmla="*/ 96 w 211"/>
              <a:gd name="T21" fmla="*/ 211 h 211"/>
              <a:gd name="T22" fmla="*/ 96 w 211"/>
              <a:gd name="T23" fmla="*/ 201 h 211"/>
              <a:gd name="T24" fmla="*/ 38 w 211"/>
              <a:gd name="T25" fmla="*/ 173 h 211"/>
              <a:gd name="T26" fmla="*/ 10 w 211"/>
              <a:gd name="T27" fmla="*/ 115 h 211"/>
              <a:gd name="T28" fmla="*/ 10 w 211"/>
              <a:gd name="T29" fmla="*/ 95 h 211"/>
              <a:gd name="T30" fmla="*/ 38 w 211"/>
              <a:gd name="T31" fmla="*/ 37 h 211"/>
              <a:gd name="T32" fmla="*/ 96 w 211"/>
              <a:gd name="T33" fmla="*/ 10 h 211"/>
              <a:gd name="T34" fmla="*/ 96 w 211"/>
              <a:gd name="T35" fmla="*/ 0 h 211"/>
              <a:gd name="T36" fmla="*/ 30 w 211"/>
              <a:gd name="T37" fmla="*/ 30 h 211"/>
              <a:gd name="T38" fmla="*/ 0 w 211"/>
              <a:gd name="T39" fmla="*/ 95 h 211"/>
              <a:gd name="T40" fmla="*/ 10 w 211"/>
              <a:gd name="T41" fmla="*/ 95 h 211"/>
              <a:gd name="T42" fmla="*/ 201 w 211"/>
              <a:gd name="T43" fmla="*/ 115 h 211"/>
              <a:gd name="T44" fmla="*/ 174 w 211"/>
              <a:gd name="T45" fmla="*/ 173 h 211"/>
              <a:gd name="T46" fmla="*/ 116 w 211"/>
              <a:gd name="T47" fmla="*/ 201 h 211"/>
              <a:gd name="T48" fmla="*/ 116 w 211"/>
              <a:gd name="T49" fmla="*/ 211 h 211"/>
              <a:gd name="T50" fmla="*/ 181 w 211"/>
              <a:gd name="T51" fmla="*/ 180 h 211"/>
              <a:gd name="T52" fmla="*/ 211 w 211"/>
              <a:gd name="T53" fmla="*/ 115 h 211"/>
              <a:gd name="T54" fmla="*/ 201 w 211"/>
              <a:gd name="T55" fmla="*/ 115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11" h="211">
                <a:moveTo>
                  <a:pt x="116" y="10"/>
                </a:moveTo>
                <a:cubicBezTo>
                  <a:pt x="116" y="0"/>
                  <a:pt x="116" y="0"/>
                  <a:pt x="116" y="0"/>
                </a:cubicBezTo>
                <a:cubicBezTo>
                  <a:pt x="139" y="2"/>
                  <a:pt x="163" y="12"/>
                  <a:pt x="181" y="30"/>
                </a:cubicBezTo>
                <a:cubicBezTo>
                  <a:pt x="199" y="48"/>
                  <a:pt x="209" y="72"/>
                  <a:pt x="211" y="95"/>
                </a:cubicBezTo>
                <a:cubicBezTo>
                  <a:pt x="201" y="95"/>
                  <a:pt x="201" y="95"/>
                  <a:pt x="201" y="95"/>
                </a:cubicBezTo>
                <a:cubicBezTo>
                  <a:pt x="199" y="74"/>
                  <a:pt x="190" y="53"/>
                  <a:pt x="174" y="37"/>
                </a:cubicBezTo>
                <a:cubicBezTo>
                  <a:pt x="157" y="21"/>
                  <a:pt x="137" y="12"/>
                  <a:pt x="116" y="10"/>
                </a:cubicBezTo>
                <a:close/>
                <a:moveTo>
                  <a:pt x="10" y="115"/>
                </a:moveTo>
                <a:cubicBezTo>
                  <a:pt x="0" y="115"/>
                  <a:pt x="0" y="115"/>
                  <a:pt x="0" y="115"/>
                </a:cubicBezTo>
                <a:cubicBezTo>
                  <a:pt x="2" y="139"/>
                  <a:pt x="12" y="162"/>
                  <a:pt x="30" y="180"/>
                </a:cubicBezTo>
                <a:cubicBezTo>
                  <a:pt x="49" y="199"/>
                  <a:pt x="72" y="209"/>
                  <a:pt x="96" y="211"/>
                </a:cubicBezTo>
                <a:cubicBezTo>
                  <a:pt x="96" y="201"/>
                  <a:pt x="96" y="201"/>
                  <a:pt x="96" y="201"/>
                </a:cubicBezTo>
                <a:cubicBezTo>
                  <a:pt x="74" y="199"/>
                  <a:pt x="54" y="189"/>
                  <a:pt x="38" y="173"/>
                </a:cubicBezTo>
                <a:cubicBezTo>
                  <a:pt x="21" y="157"/>
                  <a:pt x="12" y="137"/>
                  <a:pt x="10" y="115"/>
                </a:cubicBezTo>
                <a:close/>
                <a:moveTo>
                  <a:pt x="10" y="95"/>
                </a:moveTo>
                <a:cubicBezTo>
                  <a:pt x="12" y="74"/>
                  <a:pt x="21" y="53"/>
                  <a:pt x="38" y="37"/>
                </a:cubicBezTo>
                <a:cubicBezTo>
                  <a:pt x="54" y="21"/>
                  <a:pt x="74" y="12"/>
                  <a:pt x="96" y="10"/>
                </a:cubicBezTo>
                <a:cubicBezTo>
                  <a:pt x="96" y="0"/>
                  <a:pt x="96" y="0"/>
                  <a:pt x="96" y="0"/>
                </a:cubicBezTo>
                <a:cubicBezTo>
                  <a:pt x="72" y="2"/>
                  <a:pt x="49" y="12"/>
                  <a:pt x="30" y="30"/>
                </a:cubicBezTo>
                <a:cubicBezTo>
                  <a:pt x="12" y="48"/>
                  <a:pt x="2" y="72"/>
                  <a:pt x="0" y="95"/>
                </a:cubicBezTo>
                <a:lnTo>
                  <a:pt x="10" y="95"/>
                </a:lnTo>
                <a:close/>
                <a:moveTo>
                  <a:pt x="201" y="115"/>
                </a:moveTo>
                <a:cubicBezTo>
                  <a:pt x="199" y="137"/>
                  <a:pt x="190" y="157"/>
                  <a:pt x="174" y="173"/>
                </a:cubicBezTo>
                <a:cubicBezTo>
                  <a:pt x="157" y="189"/>
                  <a:pt x="137" y="199"/>
                  <a:pt x="116" y="201"/>
                </a:cubicBezTo>
                <a:cubicBezTo>
                  <a:pt x="116" y="211"/>
                  <a:pt x="116" y="211"/>
                  <a:pt x="116" y="211"/>
                </a:cubicBezTo>
                <a:cubicBezTo>
                  <a:pt x="139" y="209"/>
                  <a:pt x="163" y="199"/>
                  <a:pt x="181" y="180"/>
                </a:cubicBezTo>
                <a:cubicBezTo>
                  <a:pt x="199" y="162"/>
                  <a:pt x="209" y="139"/>
                  <a:pt x="211" y="115"/>
                </a:cubicBezTo>
                <a:lnTo>
                  <a:pt x="201" y="115"/>
                </a:lnTo>
                <a:close/>
              </a:path>
            </a:pathLst>
          </a:custGeom>
          <a:solidFill>
            <a:srgbClr val="BBBCB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Freeform 6"/>
          <p:cNvSpPr/>
          <p:nvPr/>
        </p:nvSpPr>
        <p:spPr bwMode="auto">
          <a:xfrm>
            <a:off x="3272828" y="1458367"/>
            <a:ext cx="1925572" cy="1925572"/>
          </a:xfrm>
          <a:custGeom>
            <a:avLst/>
            <a:gdLst>
              <a:gd name="T0" fmla="*/ 95 w 203"/>
              <a:gd name="T1" fmla="*/ 203 h 203"/>
              <a:gd name="T2" fmla="*/ 129 w 203"/>
              <a:gd name="T3" fmla="*/ 130 h 203"/>
              <a:gd name="T4" fmla="*/ 203 w 203"/>
              <a:gd name="T5" fmla="*/ 96 h 203"/>
              <a:gd name="T6" fmla="*/ 203 w 203"/>
              <a:gd name="T7" fmla="*/ 0 h 203"/>
              <a:gd name="T8" fmla="*/ 77 w 203"/>
              <a:gd name="T9" fmla="*/ 48 h 203"/>
              <a:gd name="T10" fmla="*/ 40 w 203"/>
              <a:gd name="T11" fmla="*/ 41 h 203"/>
              <a:gd name="T12" fmla="*/ 48 w 203"/>
              <a:gd name="T13" fmla="*/ 78 h 203"/>
              <a:gd name="T14" fmla="*/ 0 w 203"/>
              <a:gd name="T15" fmla="*/ 203 h 203"/>
              <a:gd name="T16" fmla="*/ 95 w 203"/>
              <a:gd name="T17" fmla="*/ 203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3" h="203">
                <a:moveTo>
                  <a:pt x="95" y="203"/>
                </a:moveTo>
                <a:cubicBezTo>
                  <a:pt x="97" y="177"/>
                  <a:pt x="109" y="150"/>
                  <a:pt x="129" y="130"/>
                </a:cubicBezTo>
                <a:cubicBezTo>
                  <a:pt x="150" y="109"/>
                  <a:pt x="176" y="98"/>
                  <a:pt x="203" y="96"/>
                </a:cubicBezTo>
                <a:cubicBezTo>
                  <a:pt x="203" y="0"/>
                  <a:pt x="203" y="0"/>
                  <a:pt x="203" y="0"/>
                </a:cubicBezTo>
                <a:cubicBezTo>
                  <a:pt x="158" y="2"/>
                  <a:pt x="114" y="18"/>
                  <a:pt x="77" y="48"/>
                </a:cubicBezTo>
                <a:cubicBezTo>
                  <a:pt x="40" y="41"/>
                  <a:pt x="40" y="41"/>
                  <a:pt x="40" y="41"/>
                </a:cubicBezTo>
                <a:cubicBezTo>
                  <a:pt x="48" y="78"/>
                  <a:pt x="48" y="78"/>
                  <a:pt x="48" y="78"/>
                </a:cubicBezTo>
                <a:cubicBezTo>
                  <a:pt x="18" y="114"/>
                  <a:pt x="2" y="159"/>
                  <a:pt x="0" y="203"/>
                </a:cubicBezTo>
                <a:lnTo>
                  <a:pt x="95" y="203"/>
                </a:lnTo>
                <a:close/>
              </a:path>
            </a:pathLst>
          </a:custGeom>
          <a:solidFill>
            <a:srgbClr val="C0504D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2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6" name="Freeform 7"/>
          <p:cNvSpPr/>
          <p:nvPr/>
        </p:nvSpPr>
        <p:spPr bwMode="auto">
          <a:xfrm>
            <a:off x="3272828" y="3573996"/>
            <a:ext cx="1925572" cy="1925572"/>
          </a:xfrm>
          <a:custGeom>
            <a:avLst/>
            <a:gdLst>
              <a:gd name="T0" fmla="*/ 203 w 203"/>
              <a:gd name="T1" fmla="*/ 108 h 203"/>
              <a:gd name="T2" fmla="*/ 129 w 203"/>
              <a:gd name="T3" fmla="*/ 74 h 203"/>
              <a:gd name="T4" fmla="*/ 95 w 203"/>
              <a:gd name="T5" fmla="*/ 0 h 203"/>
              <a:gd name="T6" fmla="*/ 0 w 203"/>
              <a:gd name="T7" fmla="*/ 0 h 203"/>
              <a:gd name="T8" fmla="*/ 48 w 203"/>
              <a:gd name="T9" fmla="*/ 126 h 203"/>
              <a:gd name="T10" fmla="*/ 40 w 203"/>
              <a:gd name="T11" fmla="*/ 162 h 203"/>
              <a:gd name="T12" fmla="*/ 77 w 203"/>
              <a:gd name="T13" fmla="*/ 155 h 203"/>
              <a:gd name="T14" fmla="*/ 203 w 203"/>
              <a:gd name="T15" fmla="*/ 203 h 203"/>
              <a:gd name="T16" fmla="*/ 203 w 203"/>
              <a:gd name="T17" fmla="*/ 108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3" h="203">
                <a:moveTo>
                  <a:pt x="203" y="108"/>
                </a:moveTo>
                <a:cubicBezTo>
                  <a:pt x="176" y="105"/>
                  <a:pt x="150" y="94"/>
                  <a:pt x="129" y="74"/>
                </a:cubicBezTo>
                <a:cubicBezTo>
                  <a:pt x="109" y="53"/>
                  <a:pt x="98" y="27"/>
                  <a:pt x="95" y="0"/>
                </a:cubicBezTo>
                <a:cubicBezTo>
                  <a:pt x="0" y="0"/>
                  <a:pt x="0" y="0"/>
                  <a:pt x="0" y="0"/>
                </a:cubicBezTo>
                <a:cubicBezTo>
                  <a:pt x="2" y="45"/>
                  <a:pt x="18" y="89"/>
                  <a:pt x="48" y="126"/>
                </a:cubicBezTo>
                <a:cubicBezTo>
                  <a:pt x="40" y="162"/>
                  <a:pt x="40" y="162"/>
                  <a:pt x="40" y="162"/>
                </a:cubicBezTo>
                <a:cubicBezTo>
                  <a:pt x="77" y="155"/>
                  <a:pt x="77" y="155"/>
                  <a:pt x="77" y="155"/>
                </a:cubicBezTo>
                <a:cubicBezTo>
                  <a:pt x="114" y="185"/>
                  <a:pt x="158" y="201"/>
                  <a:pt x="203" y="203"/>
                </a:cubicBezTo>
                <a:lnTo>
                  <a:pt x="203" y="108"/>
                </a:lnTo>
                <a:close/>
              </a:path>
            </a:pathLst>
          </a:custGeom>
          <a:solidFill>
            <a:schemeClr val="accent5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5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7" name="Freeform 8"/>
          <p:cNvSpPr/>
          <p:nvPr/>
        </p:nvSpPr>
        <p:spPr bwMode="auto">
          <a:xfrm>
            <a:off x="5388457" y="1458367"/>
            <a:ext cx="1916819" cy="1925572"/>
          </a:xfrm>
          <a:custGeom>
            <a:avLst/>
            <a:gdLst>
              <a:gd name="T0" fmla="*/ 127 w 202"/>
              <a:gd name="T1" fmla="*/ 50 h 203"/>
              <a:gd name="T2" fmla="*/ 0 w 202"/>
              <a:gd name="T3" fmla="*/ 0 h 203"/>
              <a:gd name="T4" fmla="*/ 0 w 202"/>
              <a:gd name="T5" fmla="*/ 96 h 203"/>
              <a:gd name="T6" fmla="*/ 73 w 202"/>
              <a:gd name="T7" fmla="*/ 130 h 203"/>
              <a:gd name="T8" fmla="*/ 107 w 202"/>
              <a:gd name="T9" fmla="*/ 203 h 203"/>
              <a:gd name="T10" fmla="*/ 202 w 202"/>
              <a:gd name="T11" fmla="*/ 203 h 203"/>
              <a:gd name="T12" fmla="*/ 156 w 202"/>
              <a:gd name="T13" fmla="*/ 79 h 203"/>
              <a:gd name="T14" fmla="*/ 163 w 202"/>
              <a:gd name="T15" fmla="*/ 42 h 203"/>
              <a:gd name="T16" fmla="*/ 127 w 202"/>
              <a:gd name="T17" fmla="*/ 50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2" h="203">
                <a:moveTo>
                  <a:pt x="127" y="50"/>
                </a:moveTo>
                <a:cubicBezTo>
                  <a:pt x="90" y="19"/>
                  <a:pt x="45" y="3"/>
                  <a:pt x="0" y="0"/>
                </a:cubicBezTo>
                <a:cubicBezTo>
                  <a:pt x="0" y="96"/>
                  <a:pt x="0" y="96"/>
                  <a:pt x="0" y="96"/>
                </a:cubicBezTo>
                <a:cubicBezTo>
                  <a:pt x="26" y="98"/>
                  <a:pt x="53" y="109"/>
                  <a:pt x="73" y="130"/>
                </a:cubicBezTo>
                <a:cubicBezTo>
                  <a:pt x="94" y="150"/>
                  <a:pt x="105" y="177"/>
                  <a:pt x="107" y="203"/>
                </a:cubicBezTo>
                <a:cubicBezTo>
                  <a:pt x="202" y="203"/>
                  <a:pt x="202" y="203"/>
                  <a:pt x="202" y="203"/>
                </a:cubicBezTo>
                <a:cubicBezTo>
                  <a:pt x="200" y="159"/>
                  <a:pt x="185" y="115"/>
                  <a:pt x="156" y="79"/>
                </a:cubicBezTo>
                <a:cubicBezTo>
                  <a:pt x="163" y="42"/>
                  <a:pt x="163" y="42"/>
                  <a:pt x="163" y="42"/>
                </a:cubicBezTo>
                <a:lnTo>
                  <a:pt x="127" y="50"/>
                </a:lnTo>
                <a:close/>
              </a:path>
            </a:pathLst>
          </a:custGeom>
          <a:solidFill>
            <a:srgbClr val="4F81BD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1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8" name="Freeform 9"/>
          <p:cNvSpPr/>
          <p:nvPr/>
        </p:nvSpPr>
        <p:spPr bwMode="auto">
          <a:xfrm>
            <a:off x="5388457" y="3573996"/>
            <a:ext cx="1916819" cy="1925572"/>
          </a:xfrm>
          <a:custGeom>
            <a:avLst/>
            <a:gdLst>
              <a:gd name="T0" fmla="*/ 107 w 202"/>
              <a:gd name="T1" fmla="*/ 0 h 203"/>
              <a:gd name="T2" fmla="*/ 73 w 202"/>
              <a:gd name="T3" fmla="*/ 74 h 203"/>
              <a:gd name="T4" fmla="*/ 0 w 202"/>
              <a:gd name="T5" fmla="*/ 108 h 203"/>
              <a:gd name="T6" fmla="*/ 0 w 202"/>
              <a:gd name="T7" fmla="*/ 203 h 203"/>
              <a:gd name="T8" fmla="*/ 123 w 202"/>
              <a:gd name="T9" fmla="*/ 157 h 203"/>
              <a:gd name="T10" fmla="*/ 161 w 202"/>
              <a:gd name="T11" fmla="*/ 164 h 203"/>
              <a:gd name="T12" fmla="*/ 153 w 202"/>
              <a:gd name="T13" fmla="*/ 127 h 203"/>
              <a:gd name="T14" fmla="*/ 202 w 202"/>
              <a:gd name="T15" fmla="*/ 0 h 203"/>
              <a:gd name="T16" fmla="*/ 107 w 202"/>
              <a:gd name="T17" fmla="*/ 0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2" h="203">
                <a:moveTo>
                  <a:pt x="107" y="0"/>
                </a:moveTo>
                <a:cubicBezTo>
                  <a:pt x="105" y="27"/>
                  <a:pt x="93" y="53"/>
                  <a:pt x="73" y="74"/>
                </a:cubicBezTo>
                <a:cubicBezTo>
                  <a:pt x="53" y="94"/>
                  <a:pt x="26" y="105"/>
                  <a:pt x="0" y="108"/>
                </a:cubicBezTo>
                <a:cubicBezTo>
                  <a:pt x="0" y="203"/>
                  <a:pt x="0" y="203"/>
                  <a:pt x="0" y="203"/>
                </a:cubicBezTo>
                <a:cubicBezTo>
                  <a:pt x="44" y="201"/>
                  <a:pt x="87" y="186"/>
                  <a:pt x="123" y="157"/>
                </a:cubicBezTo>
                <a:cubicBezTo>
                  <a:pt x="161" y="164"/>
                  <a:pt x="161" y="164"/>
                  <a:pt x="161" y="164"/>
                </a:cubicBezTo>
                <a:cubicBezTo>
                  <a:pt x="153" y="127"/>
                  <a:pt x="153" y="127"/>
                  <a:pt x="153" y="127"/>
                </a:cubicBezTo>
                <a:cubicBezTo>
                  <a:pt x="184" y="90"/>
                  <a:pt x="200" y="46"/>
                  <a:pt x="202" y="0"/>
                </a:cubicBezTo>
                <a:lnTo>
                  <a:pt x="107" y="0"/>
                </a:lnTo>
                <a:close/>
              </a:path>
            </a:pathLst>
          </a:custGeom>
          <a:solidFill>
            <a:srgbClr val="F79646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6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3846864" y="2083589"/>
            <a:ext cx="504056" cy="86177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3500" b="1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5000" dirty="0" smtClean="0">
                <a:solidFill>
                  <a:schemeClr val="bg1"/>
                </a:solidFill>
              </a:rPr>
              <a:t>S</a:t>
            </a:r>
            <a:endParaRPr lang="zh-CN" altLang="en-US" sz="5000" dirty="0">
              <a:solidFill>
                <a:schemeClr val="bg1"/>
              </a:solidFill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6223128" y="2083589"/>
            <a:ext cx="504056" cy="86177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3500" b="1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5000" dirty="0" smtClean="0">
                <a:solidFill>
                  <a:schemeClr val="bg1"/>
                </a:solidFill>
              </a:rPr>
              <a:t>W</a:t>
            </a:r>
            <a:endParaRPr lang="zh-CN" altLang="en-US" sz="5000" dirty="0">
              <a:solidFill>
                <a:schemeClr val="bg1"/>
              </a:solidFill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3846864" y="4053380"/>
            <a:ext cx="504056" cy="86177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3500" b="1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5000" dirty="0" smtClean="0">
                <a:solidFill>
                  <a:schemeClr val="bg1"/>
                </a:solidFill>
              </a:rPr>
              <a:t>O</a:t>
            </a:r>
            <a:endParaRPr lang="zh-CN" altLang="en-US" sz="5000" dirty="0">
              <a:solidFill>
                <a:schemeClr val="bg1"/>
              </a:solidFill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6255641" y="4053380"/>
            <a:ext cx="504056" cy="86177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3500" b="1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5000" dirty="0" smtClean="0">
                <a:solidFill>
                  <a:schemeClr val="bg1"/>
                </a:solidFill>
              </a:rPr>
              <a:t>T</a:t>
            </a:r>
            <a:endParaRPr lang="zh-CN" altLang="en-US" sz="5000" dirty="0">
              <a:solidFill>
                <a:schemeClr val="bg1"/>
              </a:solidFill>
            </a:endParaRPr>
          </a:p>
        </p:txBody>
      </p:sp>
      <p:sp>
        <p:nvSpPr>
          <p:cNvPr id="65" name="文本框 52"/>
          <p:cNvSpPr txBox="1"/>
          <p:nvPr/>
        </p:nvSpPr>
        <p:spPr>
          <a:xfrm>
            <a:off x="1182568" y="1713267"/>
            <a:ext cx="2046095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/>
            <a:r>
              <a:rPr lang="zh-CN" altLang="en-US" sz="2000" b="1" dirty="0">
                <a:solidFill>
                  <a:srgbClr val="C050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优势</a:t>
            </a:r>
            <a:r>
              <a:rPr lang="en-US" altLang="zh-CN" sz="2000" b="1" dirty="0">
                <a:solidFill>
                  <a:srgbClr val="C050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(Strengths)</a:t>
            </a:r>
            <a:endParaRPr lang="zh-CN" altLang="en-US" sz="2000" b="1" dirty="0">
              <a:solidFill>
                <a:srgbClr val="C050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文本框 52"/>
          <p:cNvSpPr txBox="1"/>
          <p:nvPr/>
        </p:nvSpPr>
        <p:spPr>
          <a:xfrm>
            <a:off x="1995264" y="2083589"/>
            <a:ext cx="1233400" cy="120032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沟通能力良好</a:t>
            </a:r>
          </a:p>
          <a:p>
            <a:pPr algn="r">
              <a:lnSpc>
                <a:spcPct val="150000"/>
              </a:lnSpc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学习能力较强</a:t>
            </a:r>
          </a:p>
          <a:p>
            <a:pPr algn="r">
              <a:lnSpc>
                <a:spcPct val="150000"/>
              </a:lnSpc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精力比较旺盛</a:t>
            </a:r>
          </a:p>
          <a:p>
            <a:pPr algn="r">
              <a:lnSpc>
                <a:spcPct val="150000"/>
              </a:lnSpc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性格情绪稳定</a:t>
            </a:r>
          </a:p>
        </p:txBody>
      </p:sp>
      <p:sp>
        <p:nvSpPr>
          <p:cNvPr id="67" name="文本框 52"/>
          <p:cNvSpPr txBox="1"/>
          <p:nvPr/>
        </p:nvSpPr>
        <p:spPr>
          <a:xfrm>
            <a:off x="7231240" y="1713267"/>
            <a:ext cx="2507948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000" b="1" dirty="0">
                <a:solidFill>
                  <a:srgbClr val="4F81B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劣势</a:t>
            </a:r>
            <a:r>
              <a:rPr lang="en-US" altLang="zh-CN" sz="2000" b="1" dirty="0">
                <a:solidFill>
                  <a:srgbClr val="4F81B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(Weaknesses)</a:t>
            </a:r>
            <a:endParaRPr lang="zh-CN" altLang="en-US" sz="2000" b="1" dirty="0">
              <a:solidFill>
                <a:srgbClr val="4F81B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文本框 52"/>
          <p:cNvSpPr txBox="1"/>
          <p:nvPr/>
        </p:nvSpPr>
        <p:spPr>
          <a:xfrm>
            <a:off x="7290916" y="2083589"/>
            <a:ext cx="2343325" cy="120032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知识面不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广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专业基础知识不够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扎实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社会经验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缺乏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做事考虑不够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全面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文本框 52"/>
          <p:cNvSpPr txBox="1"/>
          <p:nvPr/>
        </p:nvSpPr>
        <p:spPr>
          <a:xfrm>
            <a:off x="822528" y="4515044"/>
            <a:ext cx="2664296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/>
            <a:r>
              <a:rPr lang="zh-CN" altLang="en-US" sz="2000" b="1" dirty="0">
                <a:solidFill>
                  <a:srgbClr val="4BAC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机会</a:t>
            </a:r>
            <a:r>
              <a:rPr lang="en-US" altLang="zh-CN" sz="2000" b="1" dirty="0">
                <a:solidFill>
                  <a:srgbClr val="4BAC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(Opportunities)</a:t>
            </a:r>
            <a:endParaRPr lang="zh-CN" altLang="en-US" sz="2000" b="1" dirty="0">
              <a:solidFill>
                <a:srgbClr val="4BACC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文本框 52"/>
          <p:cNvSpPr txBox="1"/>
          <p:nvPr/>
        </p:nvSpPr>
        <p:spPr>
          <a:xfrm>
            <a:off x="1542608" y="4885366"/>
            <a:ext cx="2016224" cy="61369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企业对人才的需求增大。</a:t>
            </a:r>
          </a:p>
          <a:p>
            <a:pPr algn="r">
              <a:lnSpc>
                <a:spcPct val="150000"/>
              </a:lnSpc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更广阔的就业机会。</a:t>
            </a:r>
          </a:p>
        </p:txBody>
      </p:sp>
      <p:sp>
        <p:nvSpPr>
          <p:cNvPr id="90" name="文本框 52"/>
          <p:cNvSpPr txBox="1"/>
          <p:nvPr/>
        </p:nvSpPr>
        <p:spPr>
          <a:xfrm>
            <a:off x="7231240" y="4484267"/>
            <a:ext cx="2507948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000" b="1" dirty="0">
                <a:solidFill>
                  <a:srgbClr val="4F81B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威胁</a:t>
            </a:r>
            <a:r>
              <a:rPr lang="en-US" altLang="zh-CN" sz="2000" b="1" dirty="0">
                <a:solidFill>
                  <a:srgbClr val="4F81B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(Threats)</a:t>
            </a:r>
            <a:endParaRPr lang="zh-CN" altLang="en-US" sz="2000" b="1" dirty="0">
              <a:solidFill>
                <a:srgbClr val="4F81B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文本框 52"/>
          <p:cNvSpPr txBox="1"/>
          <p:nvPr/>
        </p:nvSpPr>
        <p:spPr>
          <a:xfrm>
            <a:off x="7290917" y="4854589"/>
            <a:ext cx="1740524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新竞争者数量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增加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企业人才要求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提高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4551984" y="3139747"/>
            <a:ext cx="1474136" cy="70788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3500" b="1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4000" b="0" dirty="0">
                <a:solidFill>
                  <a:srgbClr val="595959"/>
                </a:solidFill>
                <a:latin typeface="Impact" panose="020B0806030902050204" pitchFamily="34" charset="0"/>
                <a:ea typeface="+mn-ea"/>
              </a:rPr>
              <a:t>SWOT</a:t>
            </a:r>
            <a:endParaRPr lang="zh-CN" altLang="en-US" sz="4000" b="0" dirty="0">
              <a:solidFill>
                <a:srgbClr val="595959"/>
              </a:solidFill>
              <a:latin typeface="Impact" panose="020B0806030902050204" pitchFamily="34" charset="0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6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9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3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12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8" presetClass="emph" presetSubtype="0" fill="hold" grpId="1" nodeType="withEffect">
                                  <p:stCondLst>
                                    <p:cond delay="3300"/>
                                  </p:stCondLst>
                                  <p:childTnLst>
                                    <p:animRot by="43200000">
                                      <p:cBhvr>
                                        <p:cTn id="4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41" presetClass="entr" presetSubtype="0" fill="hold" grpId="0" nodeType="withEffect">
                                  <p:stCondLst>
                                    <p:cond delay="3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 tmFilter="0,0; .5, 1; 1, 1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1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1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1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1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2" presetClass="path" presetSubtype="0" accel="50000" decel="5000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animMotion origin="layout" path="M 2.61657E-6 -3.98521E-6 L 0.11004 0.14453 " pathEditMode="relative" rAng="0" ptsTypes="AA">
                                      <p:cBhvr>
                                        <p:cTn id="65" dur="1000" spd="-100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95" y="7226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42" presetClass="path" presetSubtype="0" accel="50000" decel="5000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animMotion origin="layout" path="M -2.10573E-6 -3.98521E-6 L -0.11226 0.14453 " pathEditMode="relative" rAng="0" ptsTypes="AA">
                                      <p:cBhvr>
                                        <p:cTn id="67" dur="1000" spd="-100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13" y="7226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42" presetClass="path" presetSubtype="0" accel="50000" decel="5000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animMotion origin="layout" path="M 2.61657E-6 -3.45814E-6 L 0.11004 -0.15144 " pathEditMode="relative" rAng="0" ptsTypes="AA">
                                      <p:cBhvr>
                                        <p:cTn id="69" dur="1000" spd="-100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95" y="-7584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42" presetClass="path" presetSubtype="0" accel="50000" decel="5000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animMotion origin="layout" path="M -2.1087E-6 -3.45814E-6 L -0.11523 -0.15144 " pathEditMode="relative" rAng="0" ptsTypes="AA">
                                      <p:cBhvr>
                                        <p:cTn id="71" dur="1000" spd="-100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62" y="-7584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47" presetClass="entr" presetSubtype="0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7" presetClass="entr" presetSubtype="0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7" presetClass="entr" presetSubtype="0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7" presetClass="entr" presetSubtype="0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30" presetClass="entr" presetSubtype="0" fill="hold" grpId="0" nodeType="withEffect">
                                  <p:stCondLst>
                                    <p:cond delay="59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800" decel="100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800" decel="100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800" decel="100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800" decel="100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30" presetClass="entr" presetSubtype="0" fill="hold" grpId="0" nodeType="withEffect">
                                  <p:stCondLst>
                                    <p:cond delay="59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800" decel="100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800" decel="100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800" decel="100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800" decel="100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30" presetClass="entr" presetSubtype="0" fill="hold" grpId="0" nodeType="withEffect">
                                  <p:stCondLst>
                                    <p:cond delay="59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800" decel="100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800" decel="100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800" decel="100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800" decel="100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30" presetClass="entr" presetSubtype="0" fill="hold" grpId="0" nodeType="withEffect">
                                  <p:stCondLst>
                                    <p:cond delay="59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800" decel="100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800" decel="100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800" decel="100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800" decel="100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78" grpId="0" animBg="1"/>
      <p:bldP spid="24" grpId="0" animBg="1"/>
      <p:bldP spid="24" grpId="1" animBg="1"/>
      <p:bldP spid="25" grpId="0" animBg="1"/>
      <p:bldP spid="26" grpId="0" animBg="1"/>
      <p:bldP spid="27" grpId="0" animBg="1"/>
      <p:bldP spid="28" grpId="0" animBg="1"/>
      <p:bldP spid="61" grpId="0"/>
      <p:bldP spid="61" grpId="1"/>
      <p:bldP spid="62" grpId="0"/>
      <p:bldP spid="62" grpId="1"/>
      <p:bldP spid="63" grpId="0"/>
      <p:bldP spid="63" grpId="1"/>
      <p:bldP spid="64" grpId="0"/>
      <p:bldP spid="64" grpId="1"/>
      <p:bldP spid="65" grpId="0"/>
      <p:bldP spid="66" grpId="0"/>
      <p:bldP spid="67" grpId="0"/>
      <p:bldP spid="79" grpId="0"/>
      <p:bldP spid="81" grpId="0"/>
      <p:bldP spid="83" grpId="0"/>
      <p:bldP spid="90" grpId="0"/>
      <p:bldP spid="91" grpId="0"/>
      <p:bldP spid="6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剪去单角的矩形 30"/>
          <p:cNvSpPr/>
          <p:nvPr/>
        </p:nvSpPr>
        <p:spPr>
          <a:xfrm>
            <a:off x="800766" y="1674391"/>
            <a:ext cx="9892634" cy="2912702"/>
          </a:xfrm>
          <a:prstGeom prst="snip1Rect">
            <a:avLst>
              <a:gd name="adj" fmla="val 0"/>
            </a:avLst>
          </a:prstGeom>
          <a:solidFill>
            <a:schemeClr val="bg1">
              <a:lumMod val="75000"/>
            </a:schemeClr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98228" y="551073"/>
            <a:ext cx="2088232" cy="63094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3500" b="1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dirty="0" smtClean="0">
                <a:solidFill>
                  <a:srgbClr val="595959"/>
                </a:solidFill>
              </a:rPr>
              <a:t>目标企业</a:t>
            </a:r>
            <a:endParaRPr lang="zh-CN" altLang="en-US" dirty="0">
              <a:solidFill>
                <a:srgbClr val="595959"/>
              </a:solidFill>
            </a:endParaRPr>
          </a:p>
        </p:txBody>
      </p:sp>
      <p:sp>
        <p:nvSpPr>
          <p:cNvPr id="78" name="椭圆 77"/>
          <p:cNvSpPr/>
          <p:nvPr/>
        </p:nvSpPr>
        <p:spPr>
          <a:xfrm>
            <a:off x="780923" y="751338"/>
            <a:ext cx="230412" cy="230412"/>
          </a:xfrm>
          <a:prstGeom prst="ellipse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F81BD"/>
              </a:solidFill>
            </a:endParaRPr>
          </a:p>
        </p:txBody>
      </p:sp>
      <p:sp>
        <p:nvSpPr>
          <p:cNvPr id="2" name="剪去单角的矩形 1"/>
          <p:cNvSpPr/>
          <p:nvPr/>
        </p:nvSpPr>
        <p:spPr>
          <a:xfrm>
            <a:off x="0" y="1962423"/>
            <a:ext cx="10027220" cy="2952328"/>
          </a:xfrm>
          <a:prstGeom prst="snip1Rect">
            <a:avLst>
              <a:gd name="adj" fmla="val 21588"/>
            </a:avLst>
          </a:prstGeom>
          <a:solidFill>
            <a:srgbClr val="4F81BD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1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1690" r="9718"/>
          <a:stretch>
            <a:fillRect/>
          </a:stretch>
        </p:blipFill>
        <p:spPr>
          <a:xfrm>
            <a:off x="77082" y="2034431"/>
            <a:ext cx="5614418" cy="2808312"/>
          </a:xfrm>
          <a:prstGeom prst="rect">
            <a:avLst/>
          </a:prstGeom>
        </p:spPr>
      </p:pic>
      <p:sp>
        <p:nvSpPr>
          <p:cNvPr id="29" name="文本框 52"/>
          <p:cNvSpPr txBox="1"/>
          <p:nvPr/>
        </p:nvSpPr>
        <p:spPr>
          <a:xfrm>
            <a:off x="5778747" y="2518258"/>
            <a:ext cx="4032449" cy="230832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某某网络有限公司创立于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1998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专注于门户网站技术的研究和开发，以“门户网站内容管理系统”为核心产品，形成了针对政府、企业、媒体等不行同业、不同规模、不同应用的五大系列产品和针对性解决方案，是国内最有影响力的门户网站技术提供商。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同时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，某某网络有限公司以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卓越的技术实力，被评为中国电子政务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IT100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强企业之一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成为国家政府采购中心指定的电子政务供应商。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858868" y="2058828"/>
            <a:ext cx="1512168" cy="47705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3500" b="1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2500" dirty="0" smtClean="0">
                <a:solidFill>
                  <a:schemeClr val="bg1"/>
                </a:solidFill>
              </a:rPr>
              <a:t>某某公司</a:t>
            </a:r>
            <a:endParaRPr lang="zh-CN" altLang="en-US" sz="25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8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9" presetClass="entr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1" presetClass="entr" presetSubtype="0" fill="hold" grpId="0" nodeType="withEffect">
                                  <p:stCondLst>
                                    <p:cond delay="4600"/>
                                  </p:stCondLst>
                                  <p:iterate type="lt">
                                    <p:tmPct val="5665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11" grpId="0"/>
      <p:bldP spid="78" grpId="0" animBg="1"/>
      <p:bldP spid="2" grpId="0" animBg="1"/>
      <p:bldP spid="29" grpId="0"/>
      <p:bldP spid="3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757602" y="1327085"/>
            <a:ext cx="877163" cy="859486"/>
            <a:chOff x="807891" y="1458367"/>
            <a:chExt cx="877163" cy="859486"/>
          </a:xfrm>
        </p:grpSpPr>
        <p:sp>
          <p:nvSpPr>
            <p:cNvPr id="5" name="椭圆 4"/>
            <p:cNvSpPr/>
            <p:nvPr/>
          </p:nvSpPr>
          <p:spPr>
            <a:xfrm>
              <a:off x="807891" y="1458367"/>
              <a:ext cx="859486" cy="859486"/>
            </a:xfrm>
            <a:prstGeom prst="ellipse">
              <a:avLst/>
            </a:prstGeom>
            <a:solidFill>
              <a:srgbClr val="4F81BD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1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807891" y="1697057"/>
              <a:ext cx="877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关于我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591897" y="2541110"/>
            <a:ext cx="859486" cy="859486"/>
            <a:chOff x="1458268" y="2455987"/>
            <a:chExt cx="859486" cy="859486"/>
          </a:xfrm>
        </p:grpSpPr>
        <p:sp>
          <p:nvSpPr>
            <p:cNvPr id="79" name="椭圆 78"/>
            <p:cNvSpPr/>
            <p:nvPr/>
          </p:nvSpPr>
          <p:spPr>
            <a:xfrm>
              <a:off x="1458268" y="2455987"/>
              <a:ext cx="859486" cy="859486"/>
            </a:xfrm>
            <a:prstGeom prst="ellipse">
              <a:avLst/>
            </a:prstGeom>
            <a:solidFill>
              <a:schemeClr val="accent5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5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1470263" y="2553936"/>
              <a:ext cx="83549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职业目标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727574" y="3120550"/>
            <a:ext cx="859486" cy="859486"/>
            <a:chOff x="7528370" y="3102318"/>
            <a:chExt cx="859486" cy="859486"/>
          </a:xfrm>
        </p:grpSpPr>
        <p:sp>
          <p:nvSpPr>
            <p:cNvPr id="81" name="椭圆 80"/>
            <p:cNvSpPr/>
            <p:nvPr/>
          </p:nvSpPr>
          <p:spPr>
            <a:xfrm>
              <a:off x="7528370" y="3102318"/>
              <a:ext cx="859486" cy="859486"/>
            </a:xfrm>
            <a:prstGeom prst="ellipse">
              <a:avLst/>
            </a:prstGeom>
            <a:solidFill>
              <a:srgbClr val="9BBB59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3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7540365" y="3200267"/>
              <a:ext cx="83549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职业兴趣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166353" y="3789126"/>
            <a:ext cx="859486" cy="859486"/>
            <a:chOff x="2166353" y="3789126"/>
            <a:chExt cx="859486" cy="859486"/>
          </a:xfrm>
        </p:grpSpPr>
        <p:sp>
          <p:nvSpPr>
            <p:cNvPr id="88" name="椭圆 87"/>
            <p:cNvSpPr/>
            <p:nvPr/>
          </p:nvSpPr>
          <p:spPr>
            <a:xfrm>
              <a:off x="2166353" y="3789126"/>
              <a:ext cx="859486" cy="859486"/>
            </a:xfrm>
            <a:prstGeom prst="ellipse">
              <a:avLst/>
            </a:prstGeom>
            <a:solidFill>
              <a:srgbClr val="F79646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6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2178348" y="3887075"/>
              <a:ext cx="83549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职业能力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670409" y="1697190"/>
            <a:ext cx="1047456" cy="1047456"/>
            <a:chOff x="2682404" y="2105364"/>
            <a:chExt cx="1047456" cy="1047456"/>
          </a:xfrm>
        </p:grpSpPr>
        <p:sp>
          <p:nvSpPr>
            <p:cNvPr id="90" name="椭圆 89"/>
            <p:cNvSpPr/>
            <p:nvPr/>
          </p:nvSpPr>
          <p:spPr>
            <a:xfrm>
              <a:off x="2682404" y="2105364"/>
              <a:ext cx="1047456" cy="1047456"/>
            </a:xfrm>
            <a:prstGeom prst="ellipse">
              <a:avLst/>
            </a:prstGeom>
            <a:solidFill>
              <a:srgbClr val="8064A2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4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1" name="TextBox 90"/>
            <p:cNvSpPr txBox="1"/>
            <p:nvPr/>
          </p:nvSpPr>
          <p:spPr>
            <a:xfrm>
              <a:off x="2754412" y="2305927"/>
              <a:ext cx="96345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职业价值观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362674" y="1745692"/>
            <a:ext cx="1047456" cy="1047456"/>
            <a:chOff x="7218908" y="1836461"/>
            <a:chExt cx="1047456" cy="1047456"/>
          </a:xfrm>
        </p:grpSpPr>
        <p:sp>
          <p:nvSpPr>
            <p:cNvPr id="92" name="椭圆 91"/>
            <p:cNvSpPr/>
            <p:nvPr/>
          </p:nvSpPr>
          <p:spPr>
            <a:xfrm>
              <a:off x="7218908" y="1836461"/>
              <a:ext cx="1047456" cy="1047456"/>
            </a:xfrm>
            <a:prstGeom prst="ellipse">
              <a:avLst/>
            </a:prstGeom>
            <a:solidFill>
              <a:schemeClr val="accent5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5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7290916" y="2037024"/>
              <a:ext cx="96345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家庭环境分析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44441" y="3330575"/>
            <a:ext cx="1047456" cy="1047456"/>
            <a:chOff x="7768921" y="3073050"/>
            <a:chExt cx="1047456" cy="1047456"/>
          </a:xfrm>
        </p:grpSpPr>
        <p:sp>
          <p:nvSpPr>
            <p:cNvPr id="94" name="椭圆 93"/>
            <p:cNvSpPr/>
            <p:nvPr/>
          </p:nvSpPr>
          <p:spPr>
            <a:xfrm>
              <a:off x="7768921" y="3073050"/>
              <a:ext cx="1047456" cy="1047456"/>
            </a:xfrm>
            <a:prstGeom prst="ellipse">
              <a:avLst/>
            </a:prstGeom>
            <a:solidFill>
              <a:srgbClr val="9BBB59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3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5" name="TextBox 94"/>
            <p:cNvSpPr txBox="1"/>
            <p:nvPr/>
          </p:nvSpPr>
          <p:spPr>
            <a:xfrm>
              <a:off x="7840929" y="3273613"/>
              <a:ext cx="96345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学校环境分析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456659" y="4506226"/>
            <a:ext cx="1047456" cy="1047456"/>
            <a:chOff x="7074892" y="4247489"/>
            <a:chExt cx="1047456" cy="1047456"/>
          </a:xfrm>
        </p:grpSpPr>
        <p:sp>
          <p:nvSpPr>
            <p:cNvPr id="96" name="椭圆 95"/>
            <p:cNvSpPr/>
            <p:nvPr/>
          </p:nvSpPr>
          <p:spPr>
            <a:xfrm>
              <a:off x="7074892" y="4247489"/>
              <a:ext cx="1047456" cy="1047456"/>
            </a:xfrm>
            <a:prstGeom prst="ellipse">
              <a:avLst/>
            </a:prstGeom>
            <a:solidFill>
              <a:srgbClr val="4F81BD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1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7" name="TextBox 96"/>
            <p:cNvSpPr txBox="1"/>
            <p:nvPr/>
          </p:nvSpPr>
          <p:spPr>
            <a:xfrm>
              <a:off x="7146900" y="4448052"/>
              <a:ext cx="96345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社会环境分析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004638" y="4908158"/>
            <a:ext cx="1047456" cy="1047456"/>
            <a:chOff x="5932630" y="5108720"/>
            <a:chExt cx="1047456" cy="1047456"/>
          </a:xfrm>
        </p:grpSpPr>
        <p:sp>
          <p:nvSpPr>
            <p:cNvPr id="98" name="椭圆 97"/>
            <p:cNvSpPr/>
            <p:nvPr/>
          </p:nvSpPr>
          <p:spPr>
            <a:xfrm>
              <a:off x="5932630" y="5108720"/>
              <a:ext cx="1047456" cy="1047456"/>
            </a:xfrm>
            <a:prstGeom prst="ellipse">
              <a:avLst/>
            </a:prstGeom>
            <a:solidFill>
              <a:srgbClr val="F79646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6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9" name="TextBox 98"/>
            <p:cNvSpPr txBox="1"/>
            <p:nvPr/>
          </p:nvSpPr>
          <p:spPr>
            <a:xfrm>
              <a:off x="6004638" y="5309283"/>
              <a:ext cx="96345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职业环境分析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161983" y="738287"/>
            <a:ext cx="859486" cy="859486"/>
            <a:chOff x="6161983" y="738287"/>
            <a:chExt cx="859486" cy="859486"/>
          </a:xfrm>
        </p:grpSpPr>
        <p:sp>
          <p:nvSpPr>
            <p:cNvPr id="102" name="椭圆 101"/>
            <p:cNvSpPr/>
            <p:nvPr/>
          </p:nvSpPr>
          <p:spPr>
            <a:xfrm>
              <a:off x="6161983" y="738287"/>
              <a:ext cx="859486" cy="859486"/>
            </a:xfrm>
            <a:prstGeom prst="ellipse">
              <a:avLst/>
            </a:prstGeom>
            <a:solidFill>
              <a:srgbClr val="C0504D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2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03" name="TextBox 102"/>
            <p:cNvSpPr txBox="1"/>
            <p:nvPr/>
          </p:nvSpPr>
          <p:spPr>
            <a:xfrm>
              <a:off x="6249458" y="844864"/>
              <a:ext cx="68453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工作内容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650748" y="4938511"/>
            <a:ext cx="1027379" cy="1027379"/>
            <a:chOff x="3549396" y="4855573"/>
            <a:chExt cx="1027379" cy="1027379"/>
          </a:xfrm>
        </p:grpSpPr>
        <p:sp>
          <p:nvSpPr>
            <p:cNvPr id="104" name="椭圆 103"/>
            <p:cNvSpPr/>
            <p:nvPr/>
          </p:nvSpPr>
          <p:spPr>
            <a:xfrm>
              <a:off x="3549396" y="4855573"/>
              <a:ext cx="1027379" cy="1027379"/>
            </a:xfrm>
            <a:prstGeom prst="ellipse">
              <a:avLst/>
            </a:prstGeom>
            <a:solidFill>
              <a:schemeClr val="accent5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5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05" name="TextBox 104"/>
            <p:cNvSpPr txBox="1"/>
            <p:nvPr/>
          </p:nvSpPr>
          <p:spPr>
            <a:xfrm>
              <a:off x="3633975" y="5094383"/>
              <a:ext cx="86789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SWOT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分析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072128" y="738287"/>
            <a:ext cx="859486" cy="859486"/>
            <a:chOff x="4072128" y="738287"/>
            <a:chExt cx="859486" cy="859486"/>
          </a:xfrm>
        </p:grpSpPr>
        <p:sp>
          <p:nvSpPr>
            <p:cNvPr id="108" name="椭圆 107"/>
            <p:cNvSpPr/>
            <p:nvPr/>
          </p:nvSpPr>
          <p:spPr>
            <a:xfrm>
              <a:off x="4072128" y="738287"/>
              <a:ext cx="859486" cy="859486"/>
            </a:xfrm>
            <a:prstGeom prst="ellipse">
              <a:avLst/>
            </a:prstGeom>
            <a:solidFill>
              <a:srgbClr val="F79646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6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09" name="TextBox 108"/>
            <p:cNvSpPr txBox="1"/>
            <p:nvPr/>
          </p:nvSpPr>
          <p:spPr>
            <a:xfrm>
              <a:off x="4159603" y="844864"/>
              <a:ext cx="68453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实践经验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925956" y="4045548"/>
            <a:ext cx="859486" cy="859486"/>
            <a:chOff x="8499585" y="4246373"/>
            <a:chExt cx="859486" cy="859486"/>
          </a:xfrm>
        </p:grpSpPr>
        <p:sp>
          <p:nvSpPr>
            <p:cNvPr id="110" name="椭圆 109"/>
            <p:cNvSpPr/>
            <p:nvPr/>
          </p:nvSpPr>
          <p:spPr>
            <a:xfrm>
              <a:off x="8499585" y="4246373"/>
              <a:ext cx="859486" cy="859486"/>
            </a:xfrm>
            <a:prstGeom prst="ellipse">
              <a:avLst/>
            </a:prstGeom>
            <a:solidFill>
              <a:srgbClr val="8064A2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4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11" name="TextBox 110"/>
            <p:cNvSpPr txBox="1"/>
            <p:nvPr/>
          </p:nvSpPr>
          <p:spPr>
            <a:xfrm>
              <a:off x="8587060" y="4352950"/>
              <a:ext cx="68453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社会实践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728858" y="5406988"/>
            <a:ext cx="859486" cy="859486"/>
            <a:chOff x="7892912" y="5369263"/>
            <a:chExt cx="859486" cy="859486"/>
          </a:xfrm>
        </p:grpSpPr>
        <p:sp>
          <p:nvSpPr>
            <p:cNvPr id="112" name="椭圆 111"/>
            <p:cNvSpPr/>
            <p:nvPr/>
          </p:nvSpPr>
          <p:spPr>
            <a:xfrm>
              <a:off x="7892912" y="5369263"/>
              <a:ext cx="859486" cy="859486"/>
            </a:xfrm>
            <a:prstGeom prst="ellipse">
              <a:avLst/>
            </a:prstGeom>
            <a:solidFill>
              <a:srgbClr val="9BBB59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3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13" name="TextBox 112"/>
            <p:cNvSpPr txBox="1"/>
            <p:nvPr/>
          </p:nvSpPr>
          <p:spPr>
            <a:xfrm>
              <a:off x="7980387" y="5475840"/>
              <a:ext cx="68453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获得荣誉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942179" y="2425904"/>
            <a:ext cx="859486" cy="859486"/>
            <a:chOff x="8774733" y="2253612"/>
            <a:chExt cx="859486" cy="859486"/>
          </a:xfrm>
        </p:grpSpPr>
        <p:sp>
          <p:nvSpPr>
            <p:cNvPr id="114" name="椭圆 113"/>
            <p:cNvSpPr/>
            <p:nvPr/>
          </p:nvSpPr>
          <p:spPr>
            <a:xfrm>
              <a:off x="8774733" y="2253612"/>
              <a:ext cx="859486" cy="859486"/>
            </a:xfrm>
            <a:prstGeom prst="ellipse">
              <a:avLst/>
            </a:prstGeom>
            <a:solidFill>
              <a:srgbClr val="4F81BD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1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15" name="TextBox 114"/>
            <p:cNvSpPr txBox="1"/>
            <p:nvPr/>
          </p:nvSpPr>
          <p:spPr>
            <a:xfrm>
              <a:off x="8862208" y="2360189"/>
              <a:ext cx="68453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自我认识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929328" y="835829"/>
            <a:ext cx="859486" cy="859486"/>
            <a:chOff x="8929328" y="835829"/>
            <a:chExt cx="859486" cy="859486"/>
          </a:xfrm>
        </p:grpSpPr>
        <p:sp>
          <p:nvSpPr>
            <p:cNvPr id="116" name="椭圆 115"/>
            <p:cNvSpPr/>
            <p:nvPr/>
          </p:nvSpPr>
          <p:spPr>
            <a:xfrm>
              <a:off x="8929328" y="835829"/>
              <a:ext cx="859486" cy="859486"/>
            </a:xfrm>
            <a:prstGeom prst="ellipse">
              <a:avLst/>
            </a:prstGeom>
            <a:solidFill>
              <a:srgbClr val="8064A2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4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17" name="TextBox 116"/>
            <p:cNvSpPr txBox="1"/>
            <p:nvPr/>
          </p:nvSpPr>
          <p:spPr>
            <a:xfrm>
              <a:off x="9016803" y="942406"/>
              <a:ext cx="68453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环境分析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078878" y="5202705"/>
            <a:ext cx="859486" cy="859486"/>
            <a:chOff x="2078878" y="5202705"/>
            <a:chExt cx="859486" cy="859486"/>
          </a:xfrm>
        </p:grpSpPr>
        <p:sp>
          <p:nvSpPr>
            <p:cNvPr id="118" name="椭圆 117"/>
            <p:cNvSpPr/>
            <p:nvPr/>
          </p:nvSpPr>
          <p:spPr>
            <a:xfrm>
              <a:off x="2078878" y="5202705"/>
              <a:ext cx="859486" cy="859486"/>
            </a:xfrm>
            <a:prstGeom prst="ellipse">
              <a:avLst/>
            </a:prstGeom>
            <a:solidFill>
              <a:srgbClr val="4F81BD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1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19" name="TextBox 118"/>
            <p:cNvSpPr txBox="1"/>
            <p:nvPr/>
          </p:nvSpPr>
          <p:spPr>
            <a:xfrm>
              <a:off x="2166353" y="5309282"/>
              <a:ext cx="68453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目标企业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073531" y="651801"/>
            <a:ext cx="859486" cy="859486"/>
            <a:chOff x="2078878" y="844865"/>
            <a:chExt cx="859486" cy="859486"/>
          </a:xfrm>
        </p:grpSpPr>
        <p:sp>
          <p:nvSpPr>
            <p:cNvPr id="120" name="椭圆 119"/>
            <p:cNvSpPr/>
            <p:nvPr/>
          </p:nvSpPr>
          <p:spPr>
            <a:xfrm>
              <a:off x="2078878" y="844865"/>
              <a:ext cx="859486" cy="859486"/>
            </a:xfrm>
            <a:prstGeom prst="ellipse">
              <a:avLst/>
            </a:prstGeom>
            <a:solidFill>
              <a:srgbClr val="9BBB59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3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21" name="TextBox 120"/>
            <p:cNvSpPr txBox="1"/>
            <p:nvPr/>
          </p:nvSpPr>
          <p:spPr>
            <a:xfrm>
              <a:off x="2166353" y="951442"/>
              <a:ext cx="68453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选择原因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62754" y="4798456"/>
            <a:ext cx="859486" cy="859486"/>
            <a:chOff x="732411" y="4857384"/>
            <a:chExt cx="859486" cy="859486"/>
          </a:xfrm>
        </p:grpSpPr>
        <p:sp>
          <p:nvSpPr>
            <p:cNvPr id="122" name="椭圆 121"/>
            <p:cNvSpPr/>
            <p:nvPr/>
          </p:nvSpPr>
          <p:spPr>
            <a:xfrm>
              <a:off x="732411" y="4857384"/>
              <a:ext cx="859486" cy="859486"/>
            </a:xfrm>
            <a:prstGeom prst="ellipse">
              <a:avLst/>
            </a:prstGeom>
            <a:solidFill>
              <a:srgbClr val="8064A2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4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23" name="TextBox 122"/>
            <p:cNvSpPr txBox="1"/>
            <p:nvPr/>
          </p:nvSpPr>
          <p:spPr>
            <a:xfrm>
              <a:off x="819886" y="4963961"/>
              <a:ext cx="68453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确定路径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550644" y="479551"/>
            <a:ext cx="859486" cy="859486"/>
            <a:chOff x="7550644" y="479551"/>
            <a:chExt cx="859486" cy="859486"/>
          </a:xfrm>
        </p:grpSpPr>
        <p:sp>
          <p:nvSpPr>
            <p:cNvPr id="124" name="椭圆 123"/>
            <p:cNvSpPr/>
            <p:nvPr/>
          </p:nvSpPr>
          <p:spPr>
            <a:xfrm>
              <a:off x="7550644" y="479551"/>
              <a:ext cx="859486" cy="859486"/>
            </a:xfrm>
            <a:prstGeom prst="ellipse">
              <a:avLst/>
            </a:prstGeom>
            <a:solidFill>
              <a:srgbClr val="4F81BD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1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25" name="TextBox 124"/>
            <p:cNvSpPr txBox="1"/>
            <p:nvPr/>
          </p:nvSpPr>
          <p:spPr>
            <a:xfrm>
              <a:off x="7638119" y="586128"/>
              <a:ext cx="68453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评估调整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127" name="椭圆 126"/>
          <p:cNvSpPr/>
          <p:nvPr/>
        </p:nvSpPr>
        <p:spPr>
          <a:xfrm>
            <a:off x="1068842" y="502848"/>
            <a:ext cx="511060" cy="511060"/>
          </a:xfrm>
          <a:prstGeom prst="ellipse">
            <a:avLst/>
          </a:prstGeom>
          <a:solidFill>
            <a:srgbClr val="F79646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6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9" name="椭圆 128"/>
          <p:cNvSpPr/>
          <p:nvPr/>
        </p:nvSpPr>
        <p:spPr>
          <a:xfrm>
            <a:off x="616449" y="2447542"/>
            <a:ext cx="511060" cy="511060"/>
          </a:xfrm>
          <a:prstGeom prst="ellipse">
            <a:avLst/>
          </a:prstGeom>
          <a:solidFill>
            <a:srgbClr val="9BBB59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3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1" name="椭圆 130"/>
          <p:cNvSpPr/>
          <p:nvPr/>
        </p:nvSpPr>
        <p:spPr>
          <a:xfrm>
            <a:off x="3304336" y="890104"/>
            <a:ext cx="511060" cy="511060"/>
          </a:xfrm>
          <a:prstGeom prst="ellipse">
            <a:avLst/>
          </a:prstGeom>
          <a:solidFill>
            <a:srgbClr val="4F81BD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1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2" name="椭圆 131"/>
          <p:cNvSpPr/>
          <p:nvPr/>
        </p:nvSpPr>
        <p:spPr>
          <a:xfrm>
            <a:off x="5122552" y="555199"/>
            <a:ext cx="511060" cy="511060"/>
          </a:xfrm>
          <a:prstGeom prst="ellipse">
            <a:avLst/>
          </a:prstGeom>
          <a:solidFill>
            <a:srgbClr val="F79646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6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3" name="椭圆 132"/>
          <p:cNvSpPr/>
          <p:nvPr/>
        </p:nvSpPr>
        <p:spPr>
          <a:xfrm>
            <a:off x="4975964" y="5755414"/>
            <a:ext cx="511060" cy="511060"/>
          </a:xfrm>
          <a:prstGeom prst="ellipse">
            <a:avLst/>
          </a:prstGeom>
          <a:solidFill>
            <a:srgbClr val="C0504D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2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4" name="椭圆 133"/>
          <p:cNvSpPr/>
          <p:nvPr/>
        </p:nvSpPr>
        <p:spPr>
          <a:xfrm>
            <a:off x="8809077" y="3430679"/>
            <a:ext cx="511060" cy="511060"/>
          </a:xfrm>
          <a:prstGeom prst="ellipse">
            <a:avLst/>
          </a:prstGeom>
          <a:solidFill>
            <a:srgbClr val="8064A2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4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5" name="椭圆 134"/>
          <p:cNvSpPr/>
          <p:nvPr/>
        </p:nvSpPr>
        <p:spPr>
          <a:xfrm>
            <a:off x="8686649" y="1777444"/>
            <a:ext cx="511060" cy="511060"/>
          </a:xfrm>
          <a:prstGeom prst="ellipse">
            <a:avLst/>
          </a:prstGeom>
          <a:solidFill>
            <a:schemeClr val="accent5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5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6" name="椭圆 135"/>
          <p:cNvSpPr/>
          <p:nvPr/>
        </p:nvSpPr>
        <p:spPr>
          <a:xfrm>
            <a:off x="9801665" y="589334"/>
            <a:ext cx="511060" cy="511060"/>
          </a:xfrm>
          <a:prstGeom prst="ellipse">
            <a:avLst/>
          </a:prstGeom>
          <a:solidFill>
            <a:srgbClr val="4F81BD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1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7" name="椭圆 136"/>
          <p:cNvSpPr/>
          <p:nvPr/>
        </p:nvSpPr>
        <p:spPr>
          <a:xfrm>
            <a:off x="9752835" y="5027918"/>
            <a:ext cx="511060" cy="511060"/>
          </a:xfrm>
          <a:prstGeom prst="ellipse">
            <a:avLst/>
          </a:prstGeom>
          <a:solidFill>
            <a:srgbClr val="F79646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6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8" name="椭圆 137"/>
          <p:cNvSpPr/>
          <p:nvPr/>
        </p:nvSpPr>
        <p:spPr>
          <a:xfrm>
            <a:off x="7201129" y="3790018"/>
            <a:ext cx="511060" cy="511060"/>
          </a:xfrm>
          <a:prstGeom prst="ellipse">
            <a:avLst/>
          </a:prstGeom>
          <a:solidFill>
            <a:srgbClr val="4F81BD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1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9" name="椭圆 138"/>
          <p:cNvSpPr/>
          <p:nvPr/>
        </p:nvSpPr>
        <p:spPr>
          <a:xfrm>
            <a:off x="3119320" y="4497965"/>
            <a:ext cx="440546" cy="440546"/>
          </a:xfrm>
          <a:prstGeom prst="ellipse">
            <a:avLst/>
          </a:prstGeom>
          <a:solidFill>
            <a:srgbClr val="4F81BD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1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0" name="椭圆 139"/>
          <p:cNvSpPr/>
          <p:nvPr/>
        </p:nvSpPr>
        <p:spPr>
          <a:xfrm>
            <a:off x="696017" y="5868498"/>
            <a:ext cx="511060" cy="511060"/>
          </a:xfrm>
          <a:prstGeom prst="ellipse">
            <a:avLst/>
          </a:prstGeom>
          <a:solidFill>
            <a:schemeClr val="accent5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5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1" name="椭圆 140"/>
          <p:cNvSpPr/>
          <p:nvPr/>
        </p:nvSpPr>
        <p:spPr>
          <a:xfrm>
            <a:off x="351694" y="4630559"/>
            <a:ext cx="405908" cy="405908"/>
          </a:xfrm>
          <a:prstGeom prst="ellipse">
            <a:avLst/>
          </a:prstGeom>
          <a:solidFill>
            <a:srgbClr val="F79646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6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7" name="椭圆 76"/>
          <p:cNvSpPr/>
          <p:nvPr/>
        </p:nvSpPr>
        <p:spPr>
          <a:xfrm>
            <a:off x="5231494" y="3200267"/>
            <a:ext cx="230412" cy="230412"/>
          </a:xfrm>
          <a:prstGeom prst="ellipse">
            <a:avLst/>
          </a:prstGeom>
          <a:solidFill>
            <a:srgbClr val="C050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3713315" y="1697190"/>
            <a:ext cx="3266771" cy="3266771"/>
          </a:xfrm>
          <a:prstGeom prst="ellipse">
            <a:avLst/>
          </a:prstGeom>
          <a:solidFill>
            <a:srgbClr val="C0504D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2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3962300" y="1946175"/>
            <a:ext cx="2768802" cy="2768802"/>
            <a:chOff x="4832140" y="1978615"/>
            <a:chExt cx="1154759" cy="1154759"/>
          </a:xfrm>
        </p:grpSpPr>
        <p:sp>
          <p:nvSpPr>
            <p:cNvPr id="67" name="椭圆 66"/>
            <p:cNvSpPr/>
            <p:nvPr/>
          </p:nvSpPr>
          <p:spPr>
            <a:xfrm>
              <a:off x="4832140" y="1978615"/>
              <a:ext cx="1154759" cy="1154759"/>
            </a:xfrm>
            <a:prstGeom prst="ellipse">
              <a:avLst/>
            </a:prstGeom>
            <a:gradFill>
              <a:gsLst>
                <a:gs pos="100000">
                  <a:srgbClr val="E0E0E0"/>
                </a:gs>
                <a:gs pos="0">
                  <a:schemeClr val="bg1"/>
                </a:gs>
              </a:gsLst>
              <a:lin ang="2700000" scaled="1"/>
            </a:gradFill>
            <a:ln w="101600">
              <a:noFill/>
            </a:ln>
            <a:effectLst>
              <a:outerShdw blurRad="127000" dist="76200" dir="2700000" algn="tl" rotWithShape="0">
                <a:schemeClr val="accent2">
                  <a:lumMod val="50000"/>
                  <a:alpha val="6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75" name="椭圆 74"/>
            <p:cNvSpPr/>
            <p:nvPr/>
          </p:nvSpPr>
          <p:spPr>
            <a:xfrm>
              <a:off x="4916444" y="2043532"/>
              <a:ext cx="1012327" cy="1012327"/>
            </a:xfrm>
            <a:prstGeom prst="ellipse">
              <a:avLst/>
            </a:prstGeom>
            <a:gradFill>
              <a:gsLst>
                <a:gs pos="0">
                  <a:srgbClr val="E2E2E2"/>
                </a:gs>
                <a:gs pos="100000">
                  <a:schemeClr val="bg1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76" name="TextBox 75"/>
          <p:cNvSpPr txBox="1"/>
          <p:nvPr/>
        </p:nvSpPr>
        <p:spPr>
          <a:xfrm>
            <a:off x="4576775" y="2899689"/>
            <a:ext cx="1539850" cy="86177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3500" b="1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5000" dirty="0" smtClean="0">
                <a:solidFill>
                  <a:srgbClr val="595959"/>
                </a:solidFill>
              </a:rPr>
              <a:t>目录</a:t>
            </a:r>
            <a:endParaRPr lang="zh-CN" altLang="en-US" sz="5000" dirty="0">
              <a:solidFill>
                <a:srgbClr val="595959"/>
              </a:solidFill>
            </a:endParaRPr>
          </a:p>
        </p:txBody>
      </p:sp>
      <p:sp>
        <p:nvSpPr>
          <p:cNvPr id="142" name="椭圆 141"/>
          <p:cNvSpPr/>
          <p:nvPr/>
        </p:nvSpPr>
        <p:spPr>
          <a:xfrm>
            <a:off x="9752835" y="3468976"/>
            <a:ext cx="511060" cy="511060"/>
          </a:xfrm>
          <a:prstGeom prst="ellipse">
            <a:avLst/>
          </a:prstGeom>
          <a:solidFill>
            <a:srgbClr val="9BBB59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3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6" presetClass="entr" presetSubtype="0" fill="hold" grpId="0" nodeType="withEffect">
                                  <p:stCondLst>
                                    <p:cond delay="2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0" presetClass="entr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42" presetClass="path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animMotion origin="layout" path="M -4.22974E-6 -6.19933E-8 L 0.3881 0.2258 " pathEditMode="relative" rAng="0" ptsTypes="AA">
                                      <p:cBhvr>
                                        <p:cTn id="168" dur="15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397" y="11278"/>
                                    </p:animMotion>
                                  </p:childTnLst>
                                </p:cTn>
                              </p:par>
                              <p:par>
                                <p:cTn id="169" presetID="42" presetClass="path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animMotion origin="layout" path="M 4.28911E-6 -4.82117E-6 L 0.2658 0.32714 " pathEditMode="relative" rAng="0" ptsTypes="AA">
                                      <p:cBhvr>
                                        <p:cTn id="170" dur="200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283" y="16357"/>
                                    </p:animMotion>
                                  </p:childTnLst>
                                </p:cTn>
                              </p:par>
                              <p:par>
                                <p:cTn id="171" presetID="42" presetClass="path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animMotion origin="layout" path="M 3.59157E-6 -3.57654E-7 L 0.07895 0.32499 " pathEditMode="relative" rAng="0" ptsTypes="AA">
                                      <p:cBhvr>
                                        <p:cTn id="172" dur="1500" spd="-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48" y="16237"/>
                                    </p:animMotion>
                                  </p:childTnLst>
                                </p:cTn>
                              </p:par>
                              <p:par>
                                <p:cTn id="173" presetID="42" presetClass="path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animMotion origin="layout" path="M 3.41051E-6 -3.57654E-7 L -0.11636 0.32499 " pathEditMode="relative" rAng="0" ptsTypes="AA">
                                      <p:cBhvr>
                                        <p:cTn id="174" dur="2000" spd="-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18" y="16237"/>
                                    </p:animMotion>
                                  </p:childTnLst>
                                </p:cTn>
                              </p:par>
                              <p:par>
                                <p:cTn id="175" presetID="42" presetClass="path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animMotion origin="layout" path="M 2.91778E-6 4.68765E-6 L -0.23954 0.35312 " pathEditMode="relative" rAng="0" ptsTypes="AA">
                                      <p:cBhvr>
                                        <p:cTn id="176" dur="1500" spd="-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977" y="17644"/>
                                    </p:animMotion>
                                  </p:childTnLst>
                                </p:cTn>
                              </p:par>
                              <p:par>
                                <p:cTn id="177" presetID="42" presetClass="path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animMotion origin="layout" path="M 2.91778E-6 -4.53028E-6 L -0.24622 0.1569 " pathEditMode="relative" rAng="0" ptsTypes="AA">
                                      <p:cBhvr>
                                        <p:cTn id="178" dur="2000" spd="-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318" y="7845"/>
                                    </p:animMotion>
                                  </p:childTnLst>
                                </p:cTn>
                              </p:par>
                              <p:par>
                                <p:cTn id="179" presetID="42" presetClass="path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animMotion origin="layout" path="M 1.30899E-6 -3.38102E-6 L -0.38172 0.28851 " pathEditMode="relative" rAng="0" ptsTypes="AA">
                                      <p:cBhvr>
                                        <p:cTn id="180" dur="200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086" y="14425"/>
                                    </p:animMotion>
                                  </p:childTnLst>
                                </p:cTn>
                              </p:par>
                              <p:par>
                                <p:cTn id="181" presetID="42" presetClass="path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animMotion origin="layout" path="M -0.00118 0.01121 L -0.38409 0.07177 " pathEditMode="relative" rAng="0" ptsTypes="AA">
                                      <p:cBhvr>
                                        <p:cTn id="182" dur="1500" spd="-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145" y="3028"/>
                                    </p:animMotion>
                                  </p:childTnLst>
                                </p:cTn>
                              </p:par>
                              <p:par>
                                <p:cTn id="183" presetID="42" presetClass="path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animMotion origin="layout" path="M -1.86702E-6 -3.05198E-7 L -0.38142 -0.18264 " pathEditMode="relative" rAng="0" ptsTypes="AA">
                                      <p:cBhvr>
                                        <p:cTn id="184" dur="2000" spd="-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071" y="-9132"/>
                                    </p:animMotion>
                                  </p:childTnLst>
                                </p:cTn>
                              </p:par>
                              <p:par>
                                <p:cTn id="185" presetID="42" presetClass="path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animMotion origin="layout" path="M 2.91778E-6 -4.80687E-6 L -0.24622 -0.26585 " pathEditMode="relative" rAng="0" ptsTypes="AA">
                                      <p:cBhvr>
                                        <p:cTn id="186" dur="1500" spd="-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318" y="-13305"/>
                                    </p:animMotion>
                                  </p:childTnLst>
                                </p:cTn>
                              </p:par>
                              <p:par>
                                <p:cTn id="187" presetID="42" presetClass="path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animMotion origin="layout" path="M -1.09825E-7 2.4845E-6 L -0.1171 -0.31569 " pathEditMode="relative" rAng="0" ptsTypes="AA">
                                      <p:cBhvr>
                                        <p:cTn id="188" dur="2000" spd="-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62" y="-15784"/>
                                    </p:animMotion>
                                  </p:childTnLst>
                                </p:cTn>
                              </p:par>
                              <p:par>
                                <p:cTn id="189" presetID="42" presetClass="path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animMotion origin="layout" path="M 1.21995E-6 -2.2413E-7 L -0.35634 -0.38698 " pathEditMode="relative" rAng="0" ptsTypes="AA">
                                      <p:cBhvr>
                                        <p:cTn id="190" dur="200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824" y="-19361"/>
                                    </p:animMotion>
                                  </p:childTnLst>
                                </p:cTn>
                              </p:par>
                              <p:par>
                                <p:cTn id="191" presetID="42" presetClass="path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animMotion origin="layout" path="M -4.6542E-6 1.25417E-6 L 0.11057 -0.34025 " pathEditMode="relative" rAng="0" ptsTypes="AA">
                                      <p:cBhvr>
                                        <p:cTn id="192" dur="1500" spd="-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1" y="-17024"/>
                                    </p:animMotion>
                                  </p:childTnLst>
                                </p:cTn>
                              </p:par>
                              <p:par>
                                <p:cTn id="193" presetID="42" presetClass="path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animMotion origin="layout" path="M -9.46869E-7 -4.33953E-7 L 0.26536 -0.35646 " pathEditMode="relative" rAng="0" ptsTypes="AA">
                                      <p:cBhvr>
                                        <p:cTn id="194" dur="200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268" y="-17835"/>
                                    </p:animMotion>
                                  </p:childTnLst>
                                </p:cTn>
                              </p:par>
                              <p:par>
                                <p:cTn id="195" presetID="42" presetClass="path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animMotion origin="layout" path="M 2.63877E-6 7.10539E-7 L 0.37904 -0.30663 " pathEditMode="relative" rAng="0" ptsTypes="AA">
                                      <p:cBhvr>
                                        <p:cTn id="196" dur="150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952" y="-15331"/>
                                    </p:animMotion>
                                  </p:childTnLst>
                                </p:cTn>
                              </p:par>
                              <p:par>
                                <p:cTn id="197" presetID="42" presetClass="path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animMotion origin="layout" path="M -1.27041E-6 -2.26991E-6 L 0.39997 -0.08941 " pathEditMode="relative" rAng="0" ptsTypes="AA">
                                      <p:cBhvr>
                                        <p:cTn id="198" dur="15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991" y="-4483"/>
                                    </p:animMotion>
                                  </p:childTnLst>
                                </p:cTn>
                              </p:par>
                              <p:par>
                                <p:cTn id="199" presetID="42" presetClass="path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animMotion origin="layout" path="M -3.60641E-6 -4.08202E-6 L 0.25052 -0.14401 " pathEditMode="relative" rAng="0" ptsTypes="AA">
                                      <p:cBhvr>
                                        <p:cTn id="200" dur="200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26" y="-7201"/>
                                    </p:animMotion>
                                  </p:childTnLst>
                                </p:cTn>
                              </p:par>
                              <p:par>
                                <p:cTn id="201" presetID="42" presetClass="path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animMotion origin="layout" path="M 1.53458E-6 -3.49547E-6 L 0.31092 0.0434 " pathEditMode="relative" rAng="0" ptsTypes="AA">
                                      <p:cBhvr>
                                        <p:cTn id="202" dur="1500" spd="-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539" y="2170"/>
                                    </p:animMotion>
                                  </p:childTnLst>
                                </p:cTn>
                              </p:par>
                              <p:par>
                                <p:cTn id="203" presetID="42" presetClass="path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animMotion origin="layout" path="M -4.92728E-6 -1.76919E-6 L 0.20125 0.15594 " pathEditMode="relative" rAng="0" ptsTypes="AA">
                                      <p:cBhvr>
                                        <p:cTn id="204" dur="2000" spd="-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62" y="7797"/>
                                    </p:animMotion>
                                  </p:childTnLst>
                                </p:cTn>
                              </p:par>
                              <p:par>
                                <p:cTn id="205" presetID="42" presetClass="path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animMotion origin="layout" path="M -8.13298E-7 -2.58464E-6 L -0.26269 -0.04363 " pathEditMode="relative" rAng="0" ptsTypes="AA">
                                      <p:cBhvr>
                                        <p:cTn id="206" dur="20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134" y="-21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7" grpId="0" animBg="1"/>
      <p:bldP spid="129" grpId="0" animBg="1"/>
      <p:bldP spid="131" grpId="0" animBg="1"/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77" grpId="0" animBg="1"/>
      <p:bldP spid="77" grpId="1" animBg="1"/>
      <p:bldP spid="62" grpId="0" animBg="1"/>
      <p:bldP spid="76" grpId="0"/>
      <p:bldP spid="14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098228" y="551073"/>
            <a:ext cx="2088232" cy="63094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3500" b="1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dirty="0" smtClean="0">
                <a:solidFill>
                  <a:srgbClr val="595959"/>
                </a:solidFill>
              </a:rPr>
              <a:t>选择原因</a:t>
            </a:r>
            <a:endParaRPr lang="zh-CN" altLang="en-US" dirty="0">
              <a:solidFill>
                <a:srgbClr val="595959"/>
              </a:solidFill>
            </a:endParaRPr>
          </a:p>
        </p:txBody>
      </p:sp>
      <p:sp>
        <p:nvSpPr>
          <p:cNvPr id="78" name="椭圆 77"/>
          <p:cNvSpPr/>
          <p:nvPr/>
        </p:nvSpPr>
        <p:spPr>
          <a:xfrm>
            <a:off x="780923" y="751338"/>
            <a:ext cx="230412" cy="230412"/>
          </a:xfrm>
          <a:prstGeom prst="ellipse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F81BD"/>
              </a:solidFill>
            </a:endParaRPr>
          </a:p>
        </p:txBody>
      </p:sp>
      <p:sp>
        <p:nvSpPr>
          <p:cNvPr id="9" name="Freeform 44"/>
          <p:cNvSpPr/>
          <p:nvPr/>
        </p:nvSpPr>
        <p:spPr bwMode="auto">
          <a:xfrm>
            <a:off x="3277939" y="3958353"/>
            <a:ext cx="2230597" cy="2036632"/>
          </a:xfrm>
          <a:custGeom>
            <a:avLst/>
            <a:gdLst>
              <a:gd name="T0" fmla="*/ 583 w 622"/>
              <a:gd name="T1" fmla="*/ 130 h 568"/>
              <a:gd name="T2" fmla="*/ 404 w 622"/>
              <a:gd name="T3" fmla="*/ 0 h 568"/>
              <a:gd name="T4" fmla="*/ 314 w 622"/>
              <a:gd name="T5" fmla="*/ 43 h 568"/>
              <a:gd name="T6" fmla="*/ 131 w 622"/>
              <a:gd name="T7" fmla="*/ 43 h 568"/>
              <a:gd name="T8" fmla="*/ 59 w 622"/>
              <a:gd name="T9" fmla="*/ 95 h 568"/>
              <a:gd name="T10" fmla="*/ 15 w 622"/>
              <a:gd name="T11" fmla="*/ 230 h 568"/>
              <a:gd name="T12" fmla="*/ 98 w 622"/>
              <a:gd name="T13" fmla="*/ 485 h 568"/>
              <a:gd name="T14" fmla="*/ 213 w 622"/>
              <a:gd name="T15" fmla="*/ 568 h 568"/>
              <a:gd name="T16" fmla="*/ 481 w 622"/>
              <a:gd name="T17" fmla="*/ 568 h 568"/>
              <a:gd name="T18" fmla="*/ 596 w 622"/>
              <a:gd name="T19" fmla="*/ 485 h 568"/>
              <a:gd name="T20" fmla="*/ 622 w 622"/>
              <a:gd name="T21" fmla="*/ 404 h 568"/>
              <a:gd name="T22" fmla="*/ 567 w 622"/>
              <a:gd name="T23" fmla="*/ 234 h 568"/>
              <a:gd name="T24" fmla="*/ 583 w 622"/>
              <a:gd name="T25" fmla="*/ 130 h 5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22" h="568">
                <a:moveTo>
                  <a:pt x="583" y="130"/>
                </a:moveTo>
                <a:cubicBezTo>
                  <a:pt x="506" y="116"/>
                  <a:pt x="441" y="67"/>
                  <a:pt x="404" y="0"/>
                </a:cubicBezTo>
                <a:cubicBezTo>
                  <a:pt x="381" y="25"/>
                  <a:pt x="347" y="43"/>
                  <a:pt x="314" y="43"/>
                </a:cubicBezTo>
                <a:cubicBezTo>
                  <a:pt x="131" y="43"/>
                  <a:pt x="131" y="43"/>
                  <a:pt x="131" y="43"/>
                </a:cubicBezTo>
                <a:cubicBezTo>
                  <a:pt x="59" y="95"/>
                  <a:pt x="59" y="95"/>
                  <a:pt x="59" y="95"/>
                </a:cubicBezTo>
                <a:cubicBezTo>
                  <a:pt x="20" y="123"/>
                  <a:pt x="0" y="184"/>
                  <a:pt x="15" y="230"/>
                </a:cubicBezTo>
                <a:cubicBezTo>
                  <a:pt x="98" y="485"/>
                  <a:pt x="98" y="485"/>
                  <a:pt x="98" y="485"/>
                </a:cubicBezTo>
                <a:cubicBezTo>
                  <a:pt x="113" y="531"/>
                  <a:pt x="165" y="568"/>
                  <a:pt x="213" y="568"/>
                </a:cubicBezTo>
                <a:cubicBezTo>
                  <a:pt x="481" y="568"/>
                  <a:pt x="481" y="568"/>
                  <a:pt x="481" y="568"/>
                </a:cubicBezTo>
                <a:cubicBezTo>
                  <a:pt x="529" y="568"/>
                  <a:pt x="581" y="531"/>
                  <a:pt x="596" y="485"/>
                </a:cubicBezTo>
                <a:cubicBezTo>
                  <a:pt x="622" y="404"/>
                  <a:pt x="622" y="404"/>
                  <a:pt x="622" y="404"/>
                </a:cubicBezTo>
                <a:cubicBezTo>
                  <a:pt x="567" y="234"/>
                  <a:pt x="567" y="234"/>
                  <a:pt x="567" y="234"/>
                </a:cubicBezTo>
                <a:cubicBezTo>
                  <a:pt x="556" y="201"/>
                  <a:pt x="563" y="161"/>
                  <a:pt x="583" y="130"/>
                </a:cubicBezTo>
              </a:path>
            </a:pathLst>
          </a:custGeom>
          <a:solidFill>
            <a:srgbClr val="9BBB59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3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" name="Freeform 46"/>
          <p:cNvSpPr/>
          <p:nvPr/>
        </p:nvSpPr>
        <p:spPr bwMode="auto">
          <a:xfrm>
            <a:off x="2682405" y="1745938"/>
            <a:ext cx="2176045" cy="2366979"/>
          </a:xfrm>
          <a:custGeom>
            <a:avLst/>
            <a:gdLst>
              <a:gd name="T0" fmla="*/ 540 w 607"/>
              <a:gd name="T1" fmla="*/ 496 h 660"/>
              <a:gd name="T2" fmla="*/ 607 w 607"/>
              <a:gd name="T3" fmla="*/ 324 h 660"/>
              <a:gd name="T4" fmla="*/ 546 w 607"/>
              <a:gd name="T5" fmla="*/ 255 h 660"/>
              <a:gd name="T6" fmla="*/ 490 w 607"/>
              <a:gd name="T7" fmla="*/ 81 h 660"/>
              <a:gd name="T8" fmla="*/ 418 w 607"/>
              <a:gd name="T9" fmla="*/ 29 h 660"/>
              <a:gd name="T10" fmla="*/ 275 w 607"/>
              <a:gd name="T11" fmla="*/ 29 h 660"/>
              <a:gd name="T12" fmla="*/ 59 w 607"/>
              <a:gd name="T13" fmla="*/ 186 h 660"/>
              <a:gd name="T14" fmla="*/ 15 w 607"/>
              <a:gd name="T15" fmla="*/ 321 h 660"/>
              <a:gd name="T16" fmla="*/ 98 w 607"/>
              <a:gd name="T17" fmla="*/ 576 h 660"/>
              <a:gd name="T18" fmla="*/ 213 w 607"/>
              <a:gd name="T19" fmla="*/ 660 h 660"/>
              <a:gd name="T20" fmla="*/ 297 w 607"/>
              <a:gd name="T21" fmla="*/ 660 h 660"/>
              <a:gd name="T22" fmla="*/ 480 w 607"/>
              <a:gd name="T23" fmla="*/ 660 h 660"/>
              <a:gd name="T24" fmla="*/ 570 w 607"/>
              <a:gd name="T25" fmla="*/ 617 h 660"/>
              <a:gd name="T26" fmla="*/ 543 w 607"/>
              <a:gd name="T27" fmla="*/ 537 h 660"/>
              <a:gd name="T28" fmla="*/ 540 w 607"/>
              <a:gd name="T29" fmla="*/ 496 h 6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07" h="660">
                <a:moveTo>
                  <a:pt x="540" y="496"/>
                </a:moveTo>
                <a:cubicBezTo>
                  <a:pt x="540" y="430"/>
                  <a:pt x="565" y="369"/>
                  <a:pt x="607" y="324"/>
                </a:cubicBezTo>
                <a:cubicBezTo>
                  <a:pt x="579" y="309"/>
                  <a:pt x="555" y="284"/>
                  <a:pt x="546" y="255"/>
                </a:cubicBezTo>
                <a:cubicBezTo>
                  <a:pt x="490" y="81"/>
                  <a:pt x="490" y="81"/>
                  <a:pt x="490" y="81"/>
                </a:cubicBezTo>
                <a:cubicBezTo>
                  <a:pt x="418" y="29"/>
                  <a:pt x="418" y="29"/>
                  <a:pt x="418" y="29"/>
                </a:cubicBezTo>
                <a:cubicBezTo>
                  <a:pt x="378" y="0"/>
                  <a:pt x="314" y="0"/>
                  <a:pt x="275" y="29"/>
                </a:cubicBezTo>
                <a:cubicBezTo>
                  <a:pt x="59" y="186"/>
                  <a:pt x="59" y="186"/>
                  <a:pt x="59" y="186"/>
                </a:cubicBezTo>
                <a:cubicBezTo>
                  <a:pt x="20" y="214"/>
                  <a:pt x="0" y="275"/>
                  <a:pt x="15" y="321"/>
                </a:cubicBezTo>
                <a:cubicBezTo>
                  <a:pt x="98" y="576"/>
                  <a:pt x="98" y="576"/>
                  <a:pt x="98" y="576"/>
                </a:cubicBezTo>
                <a:cubicBezTo>
                  <a:pt x="112" y="622"/>
                  <a:pt x="164" y="660"/>
                  <a:pt x="213" y="660"/>
                </a:cubicBezTo>
                <a:cubicBezTo>
                  <a:pt x="297" y="660"/>
                  <a:pt x="297" y="660"/>
                  <a:pt x="297" y="660"/>
                </a:cubicBezTo>
                <a:cubicBezTo>
                  <a:pt x="480" y="660"/>
                  <a:pt x="480" y="660"/>
                  <a:pt x="480" y="660"/>
                </a:cubicBezTo>
                <a:cubicBezTo>
                  <a:pt x="513" y="660"/>
                  <a:pt x="547" y="642"/>
                  <a:pt x="570" y="617"/>
                </a:cubicBezTo>
                <a:cubicBezTo>
                  <a:pt x="557" y="592"/>
                  <a:pt x="548" y="565"/>
                  <a:pt x="543" y="537"/>
                </a:cubicBezTo>
                <a:cubicBezTo>
                  <a:pt x="541" y="523"/>
                  <a:pt x="540" y="510"/>
                  <a:pt x="540" y="496"/>
                </a:cubicBezTo>
              </a:path>
            </a:pathLst>
          </a:custGeom>
          <a:solidFill>
            <a:srgbClr val="4F81BD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1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" name="Freeform 48"/>
          <p:cNvSpPr/>
          <p:nvPr/>
        </p:nvSpPr>
        <p:spPr bwMode="auto">
          <a:xfrm>
            <a:off x="5272142" y="3987144"/>
            <a:ext cx="2471540" cy="2026025"/>
          </a:xfrm>
          <a:custGeom>
            <a:avLst/>
            <a:gdLst>
              <a:gd name="T0" fmla="*/ 630 w 689"/>
              <a:gd name="T1" fmla="*/ 91 h 565"/>
              <a:gd name="T2" fmla="*/ 562 w 689"/>
              <a:gd name="T3" fmla="*/ 41 h 565"/>
              <a:gd name="T4" fmla="*/ 383 w 689"/>
              <a:gd name="T5" fmla="*/ 41 h 565"/>
              <a:gd name="T6" fmla="*/ 294 w 689"/>
              <a:gd name="T7" fmla="*/ 0 h 565"/>
              <a:gd name="T8" fmla="*/ 110 w 689"/>
              <a:gd name="T9" fmla="*/ 124 h 565"/>
              <a:gd name="T10" fmla="*/ 73 w 689"/>
              <a:gd name="T11" fmla="*/ 126 h 565"/>
              <a:gd name="T12" fmla="*/ 27 w 689"/>
              <a:gd name="T13" fmla="*/ 122 h 565"/>
              <a:gd name="T14" fmla="*/ 11 w 689"/>
              <a:gd name="T15" fmla="*/ 226 h 565"/>
              <a:gd name="T16" fmla="*/ 66 w 689"/>
              <a:gd name="T17" fmla="*/ 396 h 565"/>
              <a:gd name="T18" fmla="*/ 94 w 689"/>
              <a:gd name="T19" fmla="*/ 481 h 565"/>
              <a:gd name="T20" fmla="*/ 209 w 689"/>
              <a:gd name="T21" fmla="*/ 565 h 565"/>
              <a:gd name="T22" fmla="*/ 477 w 689"/>
              <a:gd name="T23" fmla="*/ 565 h 565"/>
              <a:gd name="T24" fmla="*/ 592 w 689"/>
              <a:gd name="T25" fmla="*/ 481 h 565"/>
              <a:gd name="T26" fmla="*/ 674 w 689"/>
              <a:gd name="T27" fmla="*/ 226 h 565"/>
              <a:gd name="T28" fmla="*/ 630 w 689"/>
              <a:gd name="T29" fmla="*/ 91 h 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89" h="565">
                <a:moveTo>
                  <a:pt x="630" y="91"/>
                </a:moveTo>
                <a:cubicBezTo>
                  <a:pt x="562" y="41"/>
                  <a:pt x="562" y="41"/>
                  <a:pt x="562" y="41"/>
                </a:cubicBezTo>
                <a:cubicBezTo>
                  <a:pt x="383" y="41"/>
                  <a:pt x="383" y="41"/>
                  <a:pt x="383" y="41"/>
                </a:cubicBezTo>
                <a:cubicBezTo>
                  <a:pt x="351" y="41"/>
                  <a:pt x="317" y="24"/>
                  <a:pt x="294" y="0"/>
                </a:cubicBezTo>
                <a:cubicBezTo>
                  <a:pt x="255" y="65"/>
                  <a:pt x="189" y="112"/>
                  <a:pt x="110" y="124"/>
                </a:cubicBezTo>
                <a:cubicBezTo>
                  <a:pt x="98" y="125"/>
                  <a:pt x="86" y="126"/>
                  <a:pt x="73" y="126"/>
                </a:cubicBezTo>
                <a:cubicBezTo>
                  <a:pt x="57" y="126"/>
                  <a:pt x="42" y="125"/>
                  <a:pt x="27" y="122"/>
                </a:cubicBezTo>
                <a:cubicBezTo>
                  <a:pt x="7" y="153"/>
                  <a:pt x="0" y="193"/>
                  <a:pt x="11" y="226"/>
                </a:cubicBezTo>
                <a:cubicBezTo>
                  <a:pt x="66" y="396"/>
                  <a:pt x="66" y="396"/>
                  <a:pt x="66" y="396"/>
                </a:cubicBezTo>
                <a:cubicBezTo>
                  <a:pt x="94" y="481"/>
                  <a:pt x="94" y="481"/>
                  <a:pt x="94" y="481"/>
                </a:cubicBezTo>
                <a:cubicBezTo>
                  <a:pt x="109" y="527"/>
                  <a:pt x="160" y="565"/>
                  <a:pt x="209" y="565"/>
                </a:cubicBezTo>
                <a:cubicBezTo>
                  <a:pt x="477" y="565"/>
                  <a:pt x="477" y="565"/>
                  <a:pt x="477" y="565"/>
                </a:cubicBezTo>
                <a:cubicBezTo>
                  <a:pt x="525" y="565"/>
                  <a:pt x="577" y="527"/>
                  <a:pt x="592" y="481"/>
                </a:cubicBezTo>
                <a:cubicBezTo>
                  <a:pt x="674" y="226"/>
                  <a:pt x="674" y="226"/>
                  <a:pt x="674" y="226"/>
                </a:cubicBezTo>
                <a:cubicBezTo>
                  <a:pt x="689" y="180"/>
                  <a:pt x="669" y="119"/>
                  <a:pt x="630" y="91"/>
                </a:cubicBezTo>
              </a:path>
            </a:pathLst>
          </a:custGeom>
          <a:solidFill>
            <a:schemeClr val="accent5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5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" name="Freeform 50"/>
          <p:cNvSpPr/>
          <p:nvPr/>
        </p:nvSpPr>
        <p:spPr bwMode="auto">
          <a:xfrm>
            <a:off x="4288678" y="594271"/>
            <a:ext cx="2489723" cy="2312427"/>
          </a:xfrm>
          <a:custGeom>
            <a:avLst/>
            <a:gdLst>
              <a:gd name="T0" fmla="*/ 635 w 694"/>
              <a:gd name="T1" fmla="*/ 186 h 645"/>
              <a:gd name="T2" fmla="*/ 418 w 694"/>
              <a:gd name="T3" fmla="*/ 29 h 645"/>
              <a:gd name="T4" fmla="*/ 276 w 694"/>
              <a:gd name="T5" fmla="*/ 29 h 645"/>
              <a:gd name="T6" fmla="*/ 59 w 694"/>
              <a:gd name="T7" fmla="*/ 186 h 645"/>
              <a:gd name="T8" fmla="*/ 15 w 694"/>
              <a:gd name="T9" fmla="*/ 321 h 645"/>
              <a:gd name="T10" fmla="*/ 42 w 694"/>
              <a:gd name="T11" fmla="*/ 402 h 645"/>
              <a:gd name="T12" fmla="*/ 98 w 694"/>
              <a:gd name="T13" fmla="*/ 576 h 645"/>
              <a:gd name="T14" fmla="*/ 159 w 694"/>
              <a:gd name="T15" fmla="*/ 645 h 645"/>
              <a:gd name="T16" fmla="*/ 233 w 694"/>
              <a:gd name="T17" fmla="*/ 589 h 645"/>
              <a:gd name="T18" fmla="*/ 347 w 694"/>
              <a:gd name="T19" fmla="*/ 562 h 645"/>
              <a:gd name="T20" fmla="*/ 458 w 694"/>
              <a:gd name="T21" fmla="*/ 587 h 645"/>
              <a:gd name="T22" fmla="*/ 535 w 694"/>
              <a:gd name="T23" fmla="*/ 645 h 645"/>
              <a:gd name="T24" fmla="*/ 596 w 694"/>
              <a:gd name="T25" fmla="*/ 576 h 645"/>
              <a:gd name="T26" fmla="*/ 651 w 694"/>
              <a:gd name="T27" fmla="*/ 406 h 645"/>
              <a:gd name="T28" fmla="*/ 679 w 694"/>
              <a:gd name="T29" fmla="*/ 321 h 645"/>
              <a:gd name="T30" fmla="*/ 635 w 694"/>
              <a:gd name="T31" fmla="*/ 186 h 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94" h="645">
                <a:moveTo>
                  <a:pt x="635" y="186"/>
                </a:moveTo>
                <a:cubicBezTo>
                  <a:pt x="418" y="29"/>
                  <a:pt x="418" y="29"/>
                  <a:pt x="418" y="29"/>
                </a:cubicBezTo>
                <a:cubicBezTo>
                  <a:pt x="379" y="0"/>
                  <a:pt x="315" y="0"/>
                  <a:pt x="276" y="29"/>
                </a:cubicBezTo>
                <a:cubicBezTo>
                  <a:pt x="59" y="186"/>
                  <a:pt x="59" y="186"/>
                  <a:pt x="59" y="186"/>
                </a:cubicBezTo>
                <a:cubicBezTo>
                  <a:pt x="20" y="215"/>
                  <a:pt x="0" y="275"/>
                  <a:pt x="15" y="321"/>
                </a:cubicBezTo>
                <a:cubicBezTo>
                  <a:pt x="42" y="402"/>
                  <a:pt x="42" y="402"/>
                  <a:pt x="42" y="402"/>
                </a:cubicBezTo>
                <a:cubicBezTo>
                  <a:pt x="98" y="576"/>
                  <a:pt x="98" y="576"/>
                  <a:pt x="98" y="576"/>
                </a:cubicBezTo>
                <a:cubicBezTo>
                  <a:pt x="107" y="605"/>
                  <a:pt x="131" y="630"/>
                  <a:pt x="159" y="645"/>
                </a:cubicBezTo>
                <a:cubicBezTo>
                  <a:pt x="180" y="622"/>
                  <a:pt x="205" y="603"/>
                  <a:pt x="233" y="589"/>
                </a:cubicBezTo>
                <a:cubicBezTo>
                  <a:pt x="268" y="572"/>
                  <a:pt x="306" y="562"/>
                  <a:pt x="347" y="562"/>
                </a:cubicBezTo>
                <a:cubicBezTo>
                  <a:pt x="387" y="562"/>
                  <a:pt x="424" y="571"/>
                  <a:pt x="458" y="587"/>
                </a:cubicBezTo>
                <a:cubicBezTo>
                  <a:pt x="487" y="601"/>
                  <a:pt x="514" y="621"/>
                  <a:pt x="535" y="645"/>
                </a:cubicBezTo>
                <a:cubicBezTo>
                  <a:pt x="563" y="630"/>
                  <a:pt x="587" y="605"/>
                  <a:pt x="596" y="576"/>
                </a:cubicBezTo>
                <a:cubicBezTo>
                  <a:pt x="651" y="406"/>
                  <a:pt x="651" y="406"/>
                  <a:pt x="651" y="406"/>
                </a:cubicBezTo>
                <a:cubicBezTo>
                  <a:pt x="679" y="321"/>
                  <a:pt x="679" y="321"/>
                  <a:pt x="679" y="321"/>
                </a:cubicBezTo>
                <a:cubicBezTo>
                  <a:pt x="694" y="275"/>
                  <a:pt x="674" y="215"/>
                  <a:pt x="635" y="186"/>
                </a:cubicBezTo>
              </a:path>
            </a:pathLst>
          </a:custGeom>
          <a:solidFill>
            <a:srgbClr val="F79646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6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" name="Freeform 52"/>
          <p:cNvSpPr/>
          <p:nvPr/>
        </p:nvSpPr>
        <p:spPr bwMode="auto">
          <a:xfrm>
            <a:off x="6208630" y="1770184"/>
            <a:ext cx="2162407" cy="2363948"/>
          </a:xfrm>
          <a:custGeom>
            <a:avLst/>
            <a:gdLst>
              <a:gd name="T0" fmla="*/ 544 w 603"/>
              <a:gd name="T1" fmla="*/ 186 h 659"/>
              <a:gd name="T2" fmla="*/ 327 w 603"/>
              <a:gd name="T3" fmla="*/ 28 h 659"/>
              <a:gd name="T4" fmla="*/ 185 w 603"/>
              <a:gd name="T5" fmla="*/ 28 h 659"/>
              <a:gd name="T6" fmla="*/ 116 w 603"/>
              <a:gd name="T7" fmla="*/ 78 h 659"/>
              <a:gd name="T8" fmla="*/ 61 w 603"/>
              <a:gd name="T9" fmla="*/ 248 h 659"/>
              <a:gd name="T10" fmla="*/ 0 w 603"/>
              <a:gd name="T11" fmla="*/ 317 h 659"/>
              <a:gd name="T12" fmla="*/ 67 w 603"/>
              <a:gd name="T13" fmla="*/ 489 h 659"/>
              <a:gd name="T14" fmla="*/ 64 w 603"/>
              <a:gd name="T15" fmla="*/ 531 h 659"/>
              <a:gd name="T16" fmla="*/ 33 w 603"/>
              <a:gd name="T17" fmla="*/ 618 h 659"/>
              <a:gd name="T18" fmla="*/ 122 w 603"/>
              <a:gd name="T19" fmla="*/ 659 h 659"/>
              <a:gd name="T20" fmla="*/ 301 w 603"/>
              <a:gd name="T21" fmla="*/ 659 h 659"/>
              <a:gd name="T22" fmla="*/ 390 w 603"/>
              <a:gd name="T23" fmla="*/ 659 h 659"/>
              <a:gd name="T24" fmla="*/ 505 w 603"/>
              <a:gd name="T25" fmla="*/ 576 h 659"/>
              <a:gd name="T26" fmla="*/ 588 w 603"/>
              <a:gd name="T27" fmla="*/ 321 h 659"/>
              <a:gd name="T28" fmla="*/ 544 w 603"/>
              <a:gd name="T29" fmla="*/ 186 h 6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03" h="659">
                <a:moveTo>
                  <a:pt x="544" y="186"/>
                </a:moveTo>
                <a:cubicBezTo>
                  <a:pt x="327" y="28"/>
                  <a:pt x="327" y="28"/>
                  <a:pt x="327" y="28"/>
                </a:cubicBezTo>
                <a:cubicBezTo>
                  <a:pt x="288" y="0"/>
                  <a:pt x="224" y="0"/>
                  <a:pt x="185" y="28"/>
                </a:cubicBezTo>
                <a:cubicBezTo>
                  <a:pt x="116" y="78"/>
                  <a:pt x="116" y="78"/>
                  <a:pt x="116" y="78"/>
                </a:cubicBezTo>
                <a:cubicBezTo>
                  <a:pt x="61" y="248"/>
                  <a:pt x="61" y="248"/>
                  <a:pt x="61" y="248"/>
                </a:cubicBezTo>
                <a:cubicBezTo>
                  <a:pt x="52" y="277"/>
                  <a:pt x="28" y="302"/>
                  <a:pt x="0" y="317"/>
                </a:cubicBezTo>
                <a:cubicBezTo>
                  <a:pt x="42" y="362"/>
                  <a:pt x="67" y="423"/>
                  <a:pt x="67" y="489"/>
                </a:cubicBezTo>
                <a:cubicBezTo>
                  <a:pt x="67" y="504"/>
                  <a:pt x="66" y="518"/>
                  <a:pt x="64" y="531"/>
                </a:cubicBezTo>
                <a:cubicBezTo>
                  <a:pt x="59" y="562"/>
                  <a:pt x="48" y="591"/>
                  <a:pt x="33" y="618"/>
                </a:cubicBezTo>
                <a:cubicBezTo>
                  <a:pt x="56" y="642"/>
                  <a:pt x="90" y="659"/>
                  <a:pt x="122" y="659"/>
                </a:cubicBezTo>
                <a:cubicBezTo>
                  <a:pt x="301" y="659"/>
                  <a:pt x="301" y="659"/>
                  <a:pt x="301" y="659"/>
                </a:cubicBezTo>
                <a:cubicBezTo>
                  <a:pt x="390" y="659"/>
                  <a:pt x="390" y="659"/>
                  <a:pt x="390" y="659"/>
                </a:cubicBezTo>
                <a:cubicBezTo>
                  <a:pt x="438" y="659"/>
                  <a:pt x="490" y="622"/>
                  <a:pt x="505" y="576"/>
                </a:cubicBezTo>
                <a:cubicBezTo>
                  <a:pt x="588" y="321"/>
                  <a:pt x="588" y="321"/>
                  <a:pt x="588" y="321"/>
                </a:cubicBezTo>
                <a:cubicBezTo>
                  <a:pt x="603" y="275"/>
                  <a:pt x="583" y="214"/>
                  <a:pt x="544" y="186"/>
                </a:cubicBezTo>
              </a:path>
            </a:pathLst>
          </a:custGeom>
          <a:solidFill>
            <a:srgbClr val="8064A2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4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" name="文本框 52"/>
          <p:cNvSpPr txBox="1"/>
          <p:nvPr/>
        </p:nvSpPr>
        <p:spPr>
          <a:xfrm>
            <a:off x="4858450" y="1327869"/>
            <a:ext cx="1231338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专业对口</a:t>
            </a:r>
          </a:p>
        </p:txBody>
      </p:sp>
      <p:sp>
        <p:nvSpPr>
          <p:cNvPr id="16" name="文本框 52"/>
          <p:cNvSpPr txBox="1"/>
          <p:nvPr/>
        </p:nvSpPr>
        <p:spPr>
          <a:xfrm>
            <a:off x="4626619" y="1721098"/>
            <a:ext cx="1800201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从事职业与大学所学专业紧密相关</a:t>
            </a:r>
          </a:p>
        </p:txBody>
      </p:sp>
      <p:sp>
        <p:nvSpPr>
          <p:cNvPr id="51" name="文本框 52"/>
          <p:cNvSpPr txBox="1"/>
          <p:nvPr/>
        </p:nvSpPr>
        <p:spPr>
          <a:xfrm>
            <a:off x="6674164" y="2499707"/>
            <a:ext cx="1231338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薪酬体系</a:t>
            </a:r>
          </a:p>
        </p:txBody>
      </p:sp>
      <p:sp>
        <p:nvSpPr>
          <p:cNvPr id="52" name="文本框 52"/>
          <p:cNvSpPr txBox="1"/>
          <p:nvPr/>
        </p:nvSpPr>
        <p:spPr>
          <a:xfrm>
            <a:off x="6570836" y="2892936"/>
            <a:ext cx="1512168" cy="92333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公平、公正、合理、有吸引力、有激励作用的薪酬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3217780" y="2499707"/>
            <a:ext cx="1231338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晋升通道</a:t>
            </a:r>
          </a:p>
        </p:txBody>
      </p:sp>
      <p:sp>
        <p:nvSpPr>
          <p:cNvPr id="54" name="文本框 52"/>
          <p:cNvSpPr txBox="1"/>
          <p:nvPr/>
        </p:nvSpPr>
        <p:spPr>
          <a:xfrm>
            <a:off x="3114452" y="2892936"/>
            <a:ext cx="1512168" cy="92333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企业结合自身业务范围来构建员工多通道发展模式</a:t>
            </a:r>
          </a:p>
        </p:txBody>
      </p:sp>
      <p:sp>
        <p:nvSpPr>
          <p:cNvPr id="55" name="文本框 52"/>
          <p:cNvSpPr txBox="1"/>
          <p:nvPr/>
        </p:nvSpPr>
        <p:spPr>
          <a:xfrm>
            <a:off x="3865852" y="4392275"/>
            <a:ext cx="1231338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企业文化</a:t>
            </a:r>
          </a:p>
        </p:txBody>
      </p:sp>
      <p:sp>
        <p:nvSpPr>
          <p:cNvPr id="56" name="文本框 52"/>
          <p:cNvSpPr txBox="1"/>
          <p:nvPr/>
        </p:nvSpPr>
        <p:spPr>
          <a:xfrm>
            <a:off x="3762524" y="4785504"/>
            <a:ext cx="1512168" cy="92333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企业文化是企业的灵魂，是推动企业发展的不竭动力</a:t>
            </a:r>
          </a:p>
        </p:txBody>
      </p:sp>
      <p:sp>
        <p:nvSpPr>
          <p:cNvPr id="57" name="文本框 52"/>
          <p:cNvSpPr txBox="1"/>
          <p:nvPr/>
        </p:nvSpPr>
        <p:spPr>
          <a:xfrm>
            <a:off x="5892243" y="4392275"/>
            <a:ext cx="1231338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人际关系</a:t>
            </a:r>
          </a:p>
        </p:txBody>
      </p:sp>
      <p:sp>
        <p:nvSpPr>
          <p:cNvPr id="58" name="文本框 52"/>
          <p:cNvSpPr txBox="1"/>
          <p:nvPr/>
        </p:nvSpPr>
        <p:spPr>
          <a:xfrm>
            <a:off x="5788915" y="4785504"/>
            <a:ext cx="1512168" cy="92333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沟通与交流重要性，交流的平台，提供交流的平台</a:t>
            </a:r>
          </a:p>
        </p:txBody>
      </p:sp>
      <p:sp>
        <p:nvSpPr>
          <p:cNvPr id="59" name="Freeform 23"/>
          <p:cNvSpPr>
            <a:spLocks noEditPoints="1"/>
          </p:cNvSpPr>
          <p:nvPr/>
        </p:nvSpPr>
        <p:spPr bwMode="auto">
          <a:xfrm>
            <a:off x="1654612" y="2000792"/>
            <a:ext cx="975464" cy="3918973"/>
          </a:xfrm>
          <a:custGeom>
            <a:avLst/>
            <a:gdLst>
              <a:gd name="T0" fmla="*/ 280 w 287"/>
              <a:gd name="T1" fmla="*/ 271 h 1160"/>
              <a:gd name="T2" fmla="*/ 247 w 287"/>
              <a:gd name="T3" fmla="*/ 188 h 1160"/>
              <a:gd name="T4" fmla="*/ 213 w 287"/>
              <a:gd name="T5" fmla="*/ 135 h 1160"/>
              <a:gd name="T6" fmla="*/ 181 w 287"/>
              <a:gd name="T7" fmla="*/ 23 h 1160"/>
              <a:gd name="T8" fmla="*/ 82 w 287"/>
              <a:gd name="T9" fmla="*/ 57 h 1160"/>
              <a:gd name="T10" fmla="*/ 76 w 287"/>
              <a:gd name="T11" fmla="*/ 189 h 1160"/>
              <a:gd name="T12" fmla="*/ 40 w 287"/>
              <a:gd name="T13" fmla="*/ 237 h 1160"/>
              <a:gd name="T14" fmla="*/ 4 w 287"/>
              <a:gd name="T15" fmla="*/ 366 h 1160"/>
              <a:gd name="T16" fmla="*/ 7 w 287"/>
              <a:gd name="T17" fmla="*/ 412 h 1160"/>
              <a:gd name="T18" fmla="*/ 40 w 287"/>
              <a:gd name="T19" fmla="*/ 467 h 1160"/>
              <a:gd name="T20" fmla="*/ 35 w 287"/>
              <a:gd name="T21" fmla="*/ 546 h 1160"/>
              <a:gd name="T22" fmla="*/ 27 w 287"/>
              <a:gd name="T23" fmla="*/ 759 h 1160"/>
              <a:gd name="T24" fmla="*/ 47 w 287"/>
              <a:gd name="T25" fmla="*/ 843 h 1160"/>
              <a:gd name="T26" fmla="*/ 75 w 287"/>
              <a:gd name="T27" fmla="*/ 1036 h 1160"/>
              <a:gd name="T28" fmla="*/ 44 w 287"/>
              <a:gd name="T29" fmla="*/ 1127 h 1160"/>
              <a:gd name="T30" fmla="*/ 70 w 287"/>
              <a:gd name="T31" fmla="*/ 1155 h 1160"/>
              <a:gd name="T32" fmla="*/ 108 w 287"/>
              <a:gd name="T33" fmla="*/ 1107 h 1160"/>
              <a:gd name="T34" fmla="*/ 107 w 287"/>
              <a:gd name="T35" fmla="*/ 1141 h 1160"/>
              <a:gd name="T36" fmla="*/ 119 w 287"/>
              <a:gd name="T37" fmla="*/ 1132 h 1160"/>
              <a:gd name="T38" fmla="*/ 117 w 287"/>
              <a:gd name="T39" fmla="*/ 1050 h 1160"/>
              <a:gd name="T40" fmla="*/ 115 w 287"/>
              <a:gd name="T41" fmla="*/ 885 h 1160"/>
              <a:gd name="T42" fmla="*/ 167 w 287"/>
              <a:gd name="T43" fmla="*/ 851 h 1160"/>
              <a:gd name="T44" fmla="*/ 169 w 287"/>
              <a:gd name="T45" fmla="*/ 977 h 1160"/>
              <a:gd name="T46" fmla="*/ 154 w 287"/>
              <a:gd name="T47" fmla="*/ 1096 h 1160"/>
              <a:gd name="T48" fmla="*/ 148 w 287"/>
              <a:gd name="T49" fmla="*/ 1159 h 1160"/>
              <a:gd name="T50" fmla="*/ 205 w 287"/>
              <a:gd name="T51" fmla="*/ 1104 h 1160"/>
              <a:gd name="T52" fmla="*/ 202 w 287"/>
              <a:gd name="T53" fmla="*/ 1043 h 1160"/>
              <a:gd name="T54" fmla="*/ 234 w 287"/>
              <a:gd name="T55" fmla="*/ 852 h 1160"/>
              <a:gd name="T56" fmla="*/ 251 w 287"/>
              <a:gd name="T57" fmla="*/ 721 h 1160"/>
              <a:gd name="T58" fmla="*/ 265 w 287"/>
              <a:gd name="T59" fmla="*/ 535 h 1160"/>
              <a:gd name="T60" fmla="*/ 258 w 287"/>
              <a:gd name="T61" fmla="*/ 449 h 1160"/>
              <a:gd name="T62" fmla="*/ 244 w 287"/>
              <a:gd name="T63" fmla="*/ 388 h 1160"/>
              <a:gd name="T64" fmla="*/ 102 w 287"/>
              <a:gd name="T65" fmla="*/ 452 h 1160"/>
              <a:gd name="T66" fmla="*/ 114 w 287"/>
              <a:gd name="T67" fmla="*/ 452 h 1160"/>
              <a:gd name="T68" fmla="*/ 168 w 287"/>
              <a:gd name="T69" fmla="*/ 213 h 1160"/>
              <a:gd name="T70" fmla="*/ 117 w 287"/>
              <a:gd name="T71" fmla="*/ 344 h 1160"/>
              <a:gd name="T72" fmla="*/ 114 w 287"/>
              <a:gd name="T73" fmla="*/ 257 h 1160"/>
              <a:gd name="T74" fmla="*/ 102 w 287"/>
              <a:gd name="T75" fmla="*/ 205 h 1160"/>
              <a:gd name="T76" fmla="*/ 134 w 287"/>
              <a:gd name="T77" fmla="*/ 223 h 1160"/>
              <a:gd name="T78" fmla="*/ 152 w 287"/>
              <a:gd name="T79" fmla="*/ 222 h 1160"/>
              <a:gd name="T80" fmla="*/ 159 w 287"/>
              <a:gd name="T81" fmla="*/ 184 h 1160"/>
              <a:gd name="T82" fmla="*/ 189 w 287"/>
              <a:gd name="T83" fmla="*/ 176 h 1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87" h="1160">
                <a:moveTo>
                  <a:pt x="257" y="366"/>
                </a:moveTo>
                <a:cubicBezTo>
                  <a:pt x="258" y="353"/>
                  <a:pt x="279" y="285"/>
                  <a:pt x="280" y="271"/>
                </a:cubicBezTo>
                <a:cubicBezTo>
                  <a:pt x="281" y="257"/>
                  <a:pt x="287" y="214"/>
                  <a:pt x="282" y="199"/>
                </a:cubicBezTo>
                <a:cubicBezTo>
                  <a:pt x="277" y="183"/>
                  <a:pt x="247" y="188"/>
                  <a:pt x="247" y="188"/>
                </a:cubicBezTo>
                <a:cubicBezTo>
                  <a:pt x="247" y="188"/>
                  <a:pt x="240" y="172"/>
                  <a:pt x="226" y="168"/>
                </a:cubicBezTo>
                <a:cubicBezTo>
                  <a:pt x="211" y="164"/>
                  <a:pt x="229" y="145"/>
                  <a:pt x="213" y="135"/>
                </a:cubicBezTo>
                <a:cubicBezTo>
                  <a:pt x="203" y="128"/>
                  <a:pt x="206" y="92"/>
                  <a:pt x="202" y="78"/>
                </a:cubicBezTo>
                <a:cubicBezTo>
                  <a:pt x="199" y="64"/>
                  <a:pt x="190" y="35"/>
                  <a:pt x="181" y="23"/>
                </a:cubicBezTo>
                <a:cubicBezTo>
                  <a:pt x="171" y="10"/>
                  <a:pt x="152" y="17"/>
                  <a:pt x="152" y="17"/>
                </a:cubicBezTo>
                <a:cubicBezTo>
                  <a:pt x="108" y="0"/>
                  <a:pt x="86" y="37"/>
                  <a:pt x="82" y="57"/>
                </a:cubicBezTo>
                <a:cubicBezTo>
                  <a:pt x="79" y="77"/>
                  <a:pt x="89" y="114"/>
                  <a:pt x="77" y="140"/>
                </a:cubicBezTo>
                <a:cubicBezTo>
                  <a:pt x="66" y="165"/>
                  <a:pt x="91" y="174"/>
                  <a:pt x="76" y="189"/>
                </a:cubicBezTo>
                <a:cubicBezTo>
                  <a:pt x="60" y="203"/>
                  <a:pt x="74" y="208"/>
                  <a:pt x="59" y="215"/>
                </a:cubicBezTo>
                <a:cubicBezTo>
                  <a:pt x="45" y="221"/>
                  <a:pt x="40" y="224"/>
                  <a:pt x="40" y="237"/>
                </a:cubicBezTo>
                <a:cubicBezTo>
                  <a:pt x="40" y="250"/>
                  <a:pt x="28" y="284"/>
                  <a:pt x="22" y="314"/>
                </a:cubicBezTo>
                <a:cubicBezTo>
                  <a:pt x="15" y="344"/>
                  <a:pt x="8" y="355"/>
                  <a:pt x="4" y="366"/>
                </a:cubicBezTo>
                <a:cubicBezTo>
                  <a:pt x="0" y="378"/>
                  <a:pt x="2" y="382"/>
                  <a:pt x="4" y="388"/>
                </a:cubicBezTo>
                <a:cubicBezTo>
                  <a:pt x="6" y="393"/>
                  <a:pt x="7" y="394"/>
                  <a:pt x="7" y="412"/>
                </a:cubicBezTo>
                <a:cubicBezTo>
                  <a:pt x="7" y="431"/>
                  <a:pt x="38" y="434"/>
                  <a:pt x="38" y="434"/>
                </a:cubicBezTo>
                <a:cubicBezTo>
                  <a:pt x="38" y="434"/>
                  <a:pt x="40" y="451"/>
                  <a:pt x="40" y="467"/>
                </a:cubicBezTo>
                <a:cubicBezTo>
                  <a:pt x="40" y="482"/>
                  <a:pt x="30" y="526"/>
                  <a:pt x="28" y="538"/>
                </a:cubicBezTo>
                <a:cubicBezTo>
                  <a:pt x="26" y="550"/>
                  <a:pt x="35" y="546"/>
                  <a:pt x="35" y="546"/>
                </a:cubicBezTo>
                <a:cubicBezTo>
                  <a:pt x="35" y="546"/>
                  <a:pt x="35" y="559"/>
                  <a:pt x="33" y="578"/>
                </a:cubicBezTo>
                <a:cubicBezTo>
                  <a:pt x="30" y="597"/>
                  <a:pt x="27" y="724"/>
                  <a:pt x="27" y="759"/>
                </a:cubicBezTo>
                <a:cubicBezTo>
                  <a:pt x="27" y="794"/>
                  <a:pt x="23" y="842"/>
                  <a:pt x="27" y="842"/>
                </a:cubicBezTo>
                <a:cubicBezTo>
                  <a:pt x="32" y="842"/>
                  <a:pt x="47" y="843"/>
                  <a:pt x="47" y="843"/>
                </a:cubicBezTo>
                <a:cubicBezTo>
                  <a:pt x="47" y="843"/>
                  <a:pt x="45" y="866"/>
                  <a:pt x="46" y="895"/>
                </a:cubicBezTo>
                <a:cubicBezTo>
                  <a:pt x="47" y="923"/>
                  <a:pt x="70" y="1014"/>
                  <a:pt x="75" y="1036"/>
                </a:cubicBezTo>
                <a:cubicBezTo>
                  <a:pt x="79" y="1059"/>
                  <a:pt x="78" y="1079"/>
                  <a:pt x="70" y="1091"/>
                </a:cubicBezTo>
                <a:cubicBezTo>
                  <a:pt x="63" y="1103"/>
                  <a:pt x="57" y="1118"/>
                  <a:pt x="44" y="1127"/>
                </a:cubicBezTo>
                <a:cubicBezTo>
                  <a:pt x="31" y="1137"/>
                  <a:pt x="26" y="1141"/>
                  <a:pt x="28" y="1150"/>
                </a:cubicBezTo>
                <a:cubicBezTo>
                  <a:pt x="30" y="1158"/>
                  <a:pt x="46" y="1156"/>
                  <a:pt x="70" y="1155"/>
                </a:cubicBezTo>
                <a:cubicBezTo>
                  <a:pt x="94" y="1154"/>
                  <a:pt x="91" y="1139"/>
                  <a:pt x="94" y="1132"/>
                </a:cubicBezTo>
                <a:cubicBezTo>
                  <a:pt x="97" y="1125"/>
                  <a:pt x="108" y="1107"/>
                  <a:pt x="108" y="1107"/>
                </a:cubicBezTo>
                <a:cubicBezTo>
                  <a:pt x="108" y="1107"/>
                  <a:pt x="111" y="1110"/>
                  <a:pt x="111" y="1118"/>
                </a:cubicBezTo>
                <a:cubicBezTo>
                  <a:pt x="111" y="1127"/>
                  <a:pt x="107" y="1141"/>
                  <a:pt x="107" y="1141"/>
                </a:cubicBezTo>
                <a:cubicBezTo>
                  <a:pt x="117" y="1141"/>
                  <a:pt x="117" y="1141"/>
                  <a:pt x="117" y="1141"/>
                </a:cubicBezTo>
                <a:cubicBezTo>
                  <a:pt x="117" y="1141"/>
                  <a:pt x="120" y="1140"/>
                  <a:pt x="119" y="1132"/>
                </a:cubicBezTo>
                <a:cubicBezTo>
                  <a:pt x="118" y="1124"/>
                  <a:pt x="123" y="1106"/>
                  <a:pt x="127" y="1091"/>
                </a:cubicBezTo>
                <a:cubicBezTo>
                  <a:pt x="132" y="1075"/>
                  <a:pt x="123" y="1057"/>
                  <a:pt x="117" y="1050"/>
                </a:cubicBezTo>
                <a:cubicBezTo>
                  <a:pt x="112" y="1044"/>
                  <a:pt x="114" y="1009"/>
                  <a:pt x="115" y="974"/>
                </a:cubicBezTo>
                <a:cubicBezTo>
                  <a:pt x="117" y="939"/>
                  <a:pt x="119" y="901"/>
                  <a:pt x="115" y="885"/>
                </a:cubicBezTo>
                <a:cubicBezTo>
                  <a:pt x="112" y="868"/>
                  <a:pt x="107" y="846"/>
                  <a:pt x="107" y="846"/>
                </a:cubicBezTo>
                <a:cubicBezTo>
                  <a:pt x="167" y="851"/>
                  <a:pt x="167" y="851"/>
                  <a:pt x="167" y="851"/>
                </a:cubicBezTo>
                <a:cubicBezTo>
                  <a:pt x="167" y="851"/>
                  <a:pt x="169" y="863"/>
                  <a:pt x="169" y="889"/>
                </a:cubicBezTo>
                <a:cubicBezTo>
                  <a:pt x="169" y="916"/>
                  <a:pt x="169" y="934"/>
                  <a:pt x="169" y="977"/>
                </a:cubicBezTo>
                <a:cubicBezTo>
                  <a:pt x="169" y="1019"/>
                  <a:pt x="165" y="1035"/>
                  <a:pt x="160" y="1051"/>
                </a:cubicBezTo>
                <a:cubicBezTo>
                  <a:pt x="156" y="1068"/>
                  <a:pt x="159" y="1080"/>
                  <a:pt x="154" y="1096"/>
                </a:cubicBezTo>
                <a:cubicBezTo>
                  <a:pt x="149" y="1113"/>
                  <a:pt x="140" y="1125"/>
                  <a:pt x="135" y="1134"/>
                </a:cubicBezTo>
                <a:cubicBezTo>
                  <a:pt x="129" y="1143"/>
                  <a:pt x="127" y="1158"/>
                  <a:pt x="148" y="1159"/>
                </a:cubicBezTo>
                <a:cubicBezTo>
                  <a:pt x="170" y="1160"/>
                  <a:pt x="196" y="1150"/>
                  <a:pt x="196" y="1140"/>
                </a:cubicBezTo>
                <a:cubicBezTo>
                  <a:pt x="196" y="1131"/>
                  <a:pt x="198" y="1119"/>
                  <a:pt x="205" y="1104"/>
                </a:cubicBezTo>
                <a:cubicBezTo>
                  <a:pt x="213" y="1088"/>
                  <a:pt x="206" y="1075"/>
                  <a:pt x="204" y="1069"/>
                </a:cubicBezTo>
                <a:cubicBezTo>
                  <a:pt x="201" y="1062"/>
                  <a:pt x="202" y="1055"/>
                  <a:pt x="202" y="1043"/>
                </a:cubicBezTo>
                <a:cubicBezTo>
                  <a:pt x="202" y="1031"/>
                  <a:pt x="213" y="991"/>
                  <a:pt x="225" y="947"/>
                </a:cubicBezTo>
                <a:cubicBezTo>
                  <a:pt x="237" y="903"/>
                  <a:pt x="234" y="852"/>
                  <a:pt x="234" y="852"/>
                </a:cubicBezTo>
                <a:cubicBezTo>
                  <a:pt x="243" y="852"/>
                  <a:pt x="243" y="852"/>
                  <a:pt x="243" y="852"/>
                </a:cubicBezTo>
                <a:cubicBezTo>
                  <a:pt x="243" y="852"/>
                  <a:pt x="244" y="787"/>
                  <a:pt x="251" y="721"/>
                </a:cubicBezTo>
                <a:cubicBezTo>
                  <a:pt x="258" y="654"/>
                  <a:pt x="248" y="585"/>
                  <a:pt x="248" y="566"/>
                </a:cubicBezTo>
                <a:cubicBezTo>
                  <a:pt x="248" y="547"/>
                  <a:pt x="255" y="539"/>
                  <a:pt x="265" y="535"/>
                </a:cubicBezTo>
                <a:cubicBezTo>
                  <a:pt x="276" y="530"/>
                  <a:pt x="277" y="528"/>
                  <a:pt x="272" y="510"/>
                </a:cubicBezTo>
                <a:cubicBezTo>
                  <a:pt x="266" y="492"/>
                  <a:pt x="258" y="449"/>
                  <a:pt x="258" y="449"/>
                </a:cubicBezTo>
                <a:cubicBezTo>
                  <a:pt x="258" y="449"/>
                  <a:pt x="257" y="443"/>
                  <a:pt x="251" y="424"/>
                </a:cubicBezTo>
                <a:cubicBezTo>
                  <a:pt x="244" y="406"/>
                  <a:pt x="244" y="388"/>
                  <a:pt x="244" y="388"/>
                </a:cubicBezTo>
                <a:cubicBezTo>
                  <a:pt x="244" y="388"/>
                  <a:pt x="256" y="378"/>
                  <a:pt x="257" y="366"/>
                </a:cubicBezTo>
                <a:close/>
                <a:moveTo>
                  <a:pt x="102" y="452"/>
                </a:moveTo>
                <a:cubicBezTo>
                  <a:pt x="110" y="434"/>
                  <a:pt x="110" y="434"/>
                  <a:pt x="110" y="434"/>
                </a:cubicBezTo>
                <a:cubicBezTo>
                  <a:pt x="114" y="452"/>
                  <a:pt x="114" y="452"/>
                  <a:pt x="114" y="452"/>
                </a:cubicBezTo>
                <a:lnTo>
                  <a:pt x="102" y="452"/>
                </a:lnTo>
                <a:close/>
                <a:moveTo>
                  <a:pt x="168" y="213"/>
                </a:moveTo>
                <a:cubicBezTo>
                  <a:pt x="158" y="230"/>
                  <a:pt x="141" y="260"/>
                  <a:pt x="135" y="285"/>
                </a:cubicBezTo>
                <a:cubicBezTo>
                  <a:pt x="128" y="309"/>
                  <a:pt x="117" y="344"/>
                  <a:pt x="117" y="344"/>
                </a:cubicBezTo>
                <a:cubicBezTo>
                  <a:pt x="117" y="344"/>
                  <a:pt x="116" y="338"/>
                  <a:pt x="115" y="329"/>
                </a:cubicBezTo>
                <a:cubicBezTo>
                  <a:pt x="114" y="320"/>
                  <a:pt x="114" y="277"/>
                  <a:pt x="114" y="257"/>
                </a:cubicBezTo>
                <a:cubicBezTo>
                  <a:pt x="114" y="237"/>
                  <a:pt x="115" y="220"/>
                  <a:pt x="112" y="219"/>
                </a:cubicBezTo>
                <a:cubicBezTo>
                  <a:pt x="108" y="217"/>
                  <a:pt x="102" y="205"/>
                  <a:pt x="102" y="205"/>
                </a:cubicBezTo>
                <a:cubicBezTo>
                  <a:pt x="124" y="175"/>
                  <a:pt x="124" y="175"/>
                  <a:pt x="124" y="175"/>
                </a:cubicBezTo>
                <a:cubicBezTo>
                  <a:pt x="117" y="218"/>
                  <a:pt x="129" y="210"/>
                  <a:pt x="134" y="223"/>
                </a:cubicBezTo>
                <a:cubicBezTo>
                  <a:pt x="138" y="236"/>
                  <a:pt x="133" y="269"/>
                  <a:pt x="136" y="253"/>
                </a:cubicBezTo>
                <a:cubicBezTo>
                  <a:pt x="138" y="238"/>
                  <a:pt x="146" y="237"/>
                  <a:pt x="152" y="222"/>
                </a:cubicBezTo>
                <a:cubicBezTo>
                  <a:pt x="159" y="207"/>
                  <a:pt x="139" y="196"/>
                  <a:pt x="139" y="196"/>
                </a:cubicBezTo>
                <a:cubicBezTo>
                  <a:pt x="139" y="196"/>
                  <a:pt x="150" y="192"/>
                  <a:pt x="159" y="184"/>
                </a:cubicBezTo>
                <a:cubicBezTo>
                  <a:pt x="169" y="175"/>
                  <a:pt x="182" y="164"/>
                  <a:pt x="182" y="164"/>
                </a:cubicBezTo>
                <a:cubicBezTo>
                  <a:pt x="189" y="176"/>
                  <a:pt x="189" y="176"/>
                  <a:pt x="189" y="176"/>
                </a:cubicBezTo>
                <a:cubicBezTo>
                  <a:pt x="189" y="176"/>
                  <a:pt x="178" y="196"/>
                  <a:pt x="168" y="213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6000"/>
              </a:prstClr>
            </a:outerShdw>
          </a:effectLst>
        </p:spPr>
        <p:txBody>
          <a:bodyPr vert="horz" wrap="square" lIns="121920" tIns="60960" rIns="121920" bIns="60960" numCol="1" anchor="t" anchorCtr="0" compatLnSpc="1"/>
          <a:lstStyle>
            <a:defPPr>
              <a:defRPr lang="id-ID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 sz="2400"/>
          </a:p>
        </p:txBody>
      </p:sp>
      <p:sp>
        <p:nvSpPr>
          <p:cNvPr id="60" name="Freeform 25"/>
          <p:cNvSpPr>
            <a:spLocks noEditPoints="1"/>
          </p:cNvSpPr>
          <p:nvPr/>
        </p:nvSpPr>
        <p:spPr bwMode="auto">
          <a:xfrm>
            <a:off x="8371037" y="1998004"/>
            <a:ext cx="1270681" cy="4015166"/>
          </a:xfrm>
          <a:custGeom>
            <a:avLst/>
            <a:gdLst>
              <a:gd name="T0" fmla="*/ 412 w 463"/>
              <a:gd name="T1" fmla="*/ 379 h 1470"/>
              <a:gd name="T2" fmla="*/ 323 w 463"/>
              <a:gd name="T3" fmla="*/ 262 h 1470"/>
              <a:gd name="T4" fmla="*/ 285 w 463"/>
              <a:gd name="T5" fmla="*/ 285 h 1470"/>
              <a:gd name="T6" fmla="*/ 267 w 463"/>
              <a:gd name="T7" fmla="*/ 261 h 1470"/>
              <a:gd name="T8" fmla="*/ 184 w 463"/>
              <a:gd name="T9" fmla="*/ 204 h 1470"/>
              <a:gd name="T10" fmla="*/ 217 w 463"/>
              <a:gd name="T11" fmla="*/ 229 h 1470"/>
              <a:gd name="T12" fmla="*/ 275 w 463"/>
              <a:gd name="T13" fmla="*/ 231 h 1470"/>
              <a:gd name="T14" fmla="*/ 275 w 463"/>
              <a:gd name="T15" fmla="*/ 231 h 1470"/>
              <a:gd name="T16" fmla="*/ 280 w 463"/>
              <a:gd name="T17" fmla="*/ 213 h 1470"/>
              <a:gd name="T18" fmla="*/ 313 w 463"/>
              <a:gd name="T19" fmla="*/ 121 h 1470"/>
              <a:gd name="T20" fmla="*/ 312 w 463"/>
              <a:gd name="T21" fmla="*/ 65 h 1470"/>
              <a:gd name="T22" fmla="*/ 194 w 463"/>
              <a:gd name="T23" fmla="*/ 42 h 1470"/>
              <a:gd name="T24" fmla="*/ 186 w 463"/>
              <a:gd name="T25" fmla="*/ 51 h 1470"/>
              <a:gd name="T26" fmla="*/ 175 w 463"/>
              <a:gd name="T27" fmla="*/ 119 h 1470"/>
              <a:gd name="T28" fmla="*/ 178 w 463"/>
              <a:gd name="T29" fmla="*/ 165 h 1470"/>
              <a:gd name="T30" fmla="*/ 181 w 463"/>
              <a:gd name="T31" fmla="*/ 201 h 1470"/>
              <a:gd name="T32" fmla="*/ 175 w 463"/>
              <a:gd name="T33" fmla="*/ 217 h 1470"/>
              <a:gd name="T34" fmla="*/ 79 w 463"/>
              <a:gd name="T35" fmla="*/ 333 h 1470"/>
              <a:gd name="T36" fmla="*/ 104 w 463"/>
              <a:gd name="T37" fmla="*/ 477 h 1470"/>
              <a:gd name="T38" fmla="*/ 99 w 463"/>
              <a:gd name="T39" fmla="*/ 610 h 1470"/>
              <a:gd name="T40" fmla="*/ 85 w 463"/>
              <a:gd name="T41" fmla="*/ 763 h 1470"/>
              <a:gd name="T42" fmla="*/ 69 w 463"/>
              <a:gd name="T43" fmla="*/ 975 h 1470"/>
              <a:gd name="T44" fmla="*/ 8 w 463"/>
              <a:gd name="T45" fmla="*/ 1383 h 1470"/>
              <a:gd name="T46" fmla="*/ 11 w 463"/>
              <a:gd name="T47" fmla="*/ 1423 h 1470"/>
              <a:gd name="T48" fmla="*/ 108 w 463"/>
              <a:gd name="T49" fmla="*/ 1468 h 1470"/>
              <a:gd name="T50" fmla="*/ 96 w 463"/>
              <a:gd name="T51" fmla="*/ 1398 h 1470"/>
              <a:gd name="T52" fmla="*/ 153 w 463"/>
              <a:gd name="T53" fmla="*/ 1231 h 1470"/>
              <a:gd name="T54" fmla="*/ 220 w 463"/>
              <a:gd name="T55" fmla="*/ 1100 h 1470"/>
              <a:gd name="T56" fmla="*/ 215 w 463"/>
              <a:gd name="T57" fmla="*/ 1363 h 1470"/>
              <a:gd name="T58" fmla="*/ 242 w 463"/>
              <a:gd name="T59" fmla="*/ 1391 h 1470"/>
              <a:gd name="T60" fmla="*/ 297 w 463"/>
              <a:gd name="T61" fmla="*/ 1388 h 1470"/>
              <a:gd name="T62" fmla="*/ 429 w 463"/>
              <a:gd name="T63" fmla="*/ 1397 h 1470"/>
              <a:gd name="T64" fmla="*/ 342 w 463"/>
              <a:gd name="T65" fmla="*/ 1344 h 1470"/>
              <a:gd name="T66" fmla="*/ 316 w 463"/>
              <a:gd name="T67" fmla="*/ 1300 h 1470"/>
              <a:gd name="T68" fmla="*/ 337 w 463"/>
              <a:gd name="T69" fmla="*/ 1080 h 1470"/>
              <a:gd name="T70" fmla="*/ 376 w 463"/>
              <a:gd name="T71" fmla="*/ 792 h 1470"/>
              <a:gd name="T72" fmla="*/ 388 w 463"/>
              <a:gd name="T73" fmla="*/ 747 h 1470"/>
              <a:gd name="T74" fmla="*/ 359 w 463"/>
              <a:gd name="T75" fmla="*/ 534 h 1470"/>
              <a:gd name="T76" fmla="*/ 385 w 463"/>
              <a:gd name="T77" fmla="*/ 500 h 1470"/>
              <a:gd name="T78" fmla="*/ 454 w 463"/>
              <a:gd name="T79" fmla="*/ 422 h 1470"/>
              <a:gd name="T80" fmla="*/ 330 w 463"/>
              <a:gd name="T81" fmla="*/ 437 h 1470"/>
              <a:gd name="T82" fmla="*/ 327 w 463"/>
              <a:gd name="T83" fmla="*/ 411 h 1470"/>
              <a:gd name="T84" fmla="*/ 311 w 463"/>
              <a:gd name="T85" fmla="*/ 458 h 1470"/>
              <a:gd name="T86" fmla="*/ 353 w 463"/>
              <a:gd name="T87" fmla="*/ 483 h 1470"/>
              <a:gd name="T88" fmla="*/ 350 w 463"/>
              <a:gd name="T89" fmla="*/ 540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63" h="1470">
                <a:moveTo>
                  <a:pt x="454" y="422"/>
                </a:moveTo>
                <a:cubicBezTo>
                  <a:pt x="448" y="394"/>
                  <a:pt x="430" y="395"/>
                  <a:pt x="412" y="379"/>
                </a:cubicBezTo>
                <a:cubicBezTo>
                  <a:pt x="395" y="363"/>
                  <a:pt x="381" y="350"/>
                  <a:pt x="379" y="321"/>
                </a:cubicBezTo>
                <a:cubicBezTo>
                  <a:pt x="376" y="291"/>
                  <a:pt x="344" y="267"/>
                  <a:pt x="323" y="262"/>
                </a:cubicBezTo>
                <a:cubicBezTo>
                  <a:pt x="304" y="258"/>
                  <a:pt x="286" y="248"/>
                  <a:pt x="281" y="246"/>
                </a:cubicBezTo>
                <a:cubicBezTo>
                  <a:pt x="280" y="254"/>
                  <a:pt x="283" y="272"/>
                  <a:pt x="285" y="285"/>
                </a:cubicBezTo>
                <a:cubicBezTo>
                  <a:pt x="284" y="286"/>
                  <a:pt x="282" y="284"/>
                  <a:pt x="281" y="281"/>
                </a:cubicBezTo>
                <a:cubicBezTo>
                  <a:pt x="274" y="266"/>
                  <a:pt x="272" y="258"/>
                  <a:pt x="267" y="261"/>
                </a:cubicBezTo>
                <a:cubicBezTo>
                  <a:pt x="263" y="263"/>
                  <a:pt x="260" y="273"/>
                  <a:pt x="257" y="282"/>
                </a:cubicBezTo>
                <a:cubicBezTo>
                  <a:pt x="241" y="262"/>
                  <a:pt x="203" y="221"/>
                  <a:pt x="184" y="204"/>
                </a:cubicBezTo>
                <a:cubicBezTo>
                  <a:pt x="185" y="202"/>
                  <a:pt x="187" y="200"/>
                  <a:pt x="189" y="199"/>
                </a:cubicBezTo>
                <a:cubicBezTo>
                  <a:pt x="194" y="208"/>
                  <a:pt x="205" y="223"/>
                  <a:pt x="217" y="229"/>
                </a:cubicBezTo>
                <a:cubicBezTo>
                  <a:pt x="232" y="237"/>
                  <a:pt x="266" y="257"/>
                  <a:pt x="266" y="257"/>
                </a:cubicBezTo>
                <a:cubicBezTo>
                  <a:pt x="266" y="257"/>
                  <a:pt x="273" y="241"/>
                  <a:pt x="275" y="231"/>
                </a:cubicBezTo>
                <a:cubicBezTo>
                  <a:pt x="275" y="230"/>
                  <a:pt x="275" y="230"/>
                  <a:pt x="275" y="230"/>
                </a:cubicBezTo>
                <a:cubicBezTo>
                  <a:pt x="275" y="231"/>
                  <a:pt x="275" y="231"/>
                  <a:pt x="275" y="231"/>
                </a:cubicBezTo>
                <a:cubicBezTo>
                  <a:pt x="275" y="230"/>
                  <a:pt x="275" y="228"/>
                  <a:pt x="275" y="227"/>
                </a:cubicBezTo>
                <a:cubicBezTo>
                  <a:pt x="275" y="220"/>
                  <a:pt x="273" y="215"/>
                  <a:pt x="280" y="213"/>
                </a:cubicBezTo>
                <a:cubicBezTo>
                  <a:pt x="288" y="211"/>
                  <a:pt x="299" y="185"/>
                  <a:pt x="302" y="169"/>
                </a:cubicBezTo>
                <a:cubicBezTo>
                  <a:pt x="306" y="153"/>
                  <a:pt x="306" y="139"/>
                  <a:pt x="313" y="121"/>
                </a:cubicBezTo>
                <a:cubicBezTo>
                  <a:pt x="321" y="104"/>
                  <a:pt x="320" y="87"/>
                  <a:pt x="312" y="65"/>
                </a:cubicBezTo>
                <a:cubicBezTo>
                  <a:pt x="312" y="65"/>
                  <a:pt x="312" y="65"/>
                  <a:pt x="312" y="65"/>
                </a:cubicBezTo>
                <a:cubicBezTo>
                  <a:pt x="300" y="14"/>
                  <a:pt x="277" y="28"/>
                  <a:pt x="277" y="28"/>
                </a:cubicBezTo>
                <a:cubicBezTo>
                  <a:pt x="246" y="0"/>
                  <a:pt x="210" y="26"/>
                  <a:pt x="194" y="42"/>
                </a:cubicBezTo>
                <a:cubicBezTo>
                  <a:pt x="194" y="42"/>
                  <a:pt x="194" y="42"/>
                  <a:pt x="193" y="42"/>
                </a:cubicBezTo>
                <a:cubicBezTo>
                  <a:pt x="190" y="44"/>
                  <a:pt x="188" y="47"/>
                  <a:pt x="186" y="51"/>
                </a:cubicBezTo>
                <a:cubicBezTo>
                  <a:pt x="186" y="51"/>
                  <a:pt x="186" y="51"/>
                  <a:pt x="186" y="51"/>
                </a:cubicBezTo>
                <a:cubicBezTo>
                  <a:pt x="171" y="73"/>
                  <a:pt x="175" y="119"/>
                  <a:pt x="175" y="119"/>
                </a:cubicBezTo>
                <a:cubicBezTo>
                  <a:pt x="175" y="119"/>
                  <a:pt x="173" y="120"/>
                  <a:pt x="171" y="131"/>
                </a:cubicBezTo>
                <a:cubicBezTo>
                  <a:pt x="170" y="142"/>
                  <a:pt x="175" y="159"/>
                  <a:pt x="178" y="165"/>
                </a:cubicBezTo>
                <a:cubicBezTo>
                  <a:pt x="180" y="171"/>
                  <a:pt x="185" y="172"/>
                  <a:pt x="186" y="177"/>
                </a:cubicBezTo>
                <a:cubicBezTo>
                  <a:pt x="186" y="177"/>
                  <a:pt x="184" y="189"/>
                  <a:pt x="181" y="201"/>
                </a:cubicBezTo>
                <a:cubicBezTo>
                  <a:pt x="181" y="201"/>
                  <a:pt x="181" y="201"/>
                  <a:pt x="180" y="201"/>
                </a:cubicBezTo>
                <a:cubicBezTo>
                  <a:pt x="179" y="203"/>
                  <a:pt x="181" y="206"/>
                  <a:pt x="175" y="217"/>
                </a:cubicBezTo>
                <a:cubicBezTo>
                  <a:pt x="166" y="231"/>
                  <a:pt x="153" y="236"/>
                  <a:pt x="121" y="253"/>
                </a:cubicBezTo>
                <a:cubicBezTo>
                  <a:pt x="90" y="269"/>
                  <a:pt x="82" y="302"/>
                  <a:pt x="79" y="333"/>
                </a:cubicBezTo>
                <a:cubicBezTo>
                  <a:pt x="76" y="365"/>
                  <a:pt x="71" y="389"/>
                  <a:pt x="76" y="396"/>
                </a:cubicBezTo>
                <a:cubicBezTo>
                  <a:pt x="81" y="403"/>
                  <a:pt x="93" y="443"/>
                  <a:pt x="104" y="477"/>
                </a:cubicBezTo>
                <a:cubicBezTo>
                  <a:pt x="116" y="510"/>
                  <a:pt x="111" y="549"/>
                  <a:pt x="109" y="564"/>
                </a:cubicBezTo>
                <a:cubicBezTo>
                  <a:pt x="107" y="578"/>
                  <a:pt x="98" y="591"/>
                  <a:pt x="99" y="610"/>
                </a:cubicBezTo>
                <a:cubicBezTo>
                  <a:pt x="100" y="629"/>
                  <a:pt x="98" y="648"/>
                  <a:pt x="95" y="677"/>
                </a:cubicBezTo>
                <a:cubicBezTo>
                  <a:pt x="93" y="705"/>
                  <a:pt x="76" y="759"/>
                  <a:pt x="85" y="763"/>
                </a:cubicBezTo>
                <a:cubicBezTo>
                  <a:pt x="93" y="768"/>
                  <a:pt x="96" y="767"/>
                  <a:pt x="96" y="780"/>
                </a:cubicBezTo>
                <a:cubicBezTo>
                  <a:pt x="96" y="793"/>
                  <a:pt x="90" y="876"/>
                  <a:pt x="69" y="975"/>
                </a:cubicBezTo>
                <a:cubicBezTo>
                  <a:pt x="48" y="1075"/>
                  <a:pt x="16" y="1296"/>
                  <a:pt x="9" y="1338"/>
                </a:cubicBezTo>
                <a:cubicBezTo>
                  <a:pt x="2" y="1379"/>
                  <a:pt x="8" y="1383"/>
                  <a:pt x="8" y="1383"/>
                </a:cubicBezTo>
                <a:cubicBezTo>
                  <a:pt x="8" y="1383"/>
                  <a:pt x="8" y="1386"/>
                  <a:pt x="4" y="1398"/>
                </a:cubicBezTo>
                <a:cubicBezTo>
                  <a:pt x="0" y="1410"/>
                  <a:pt x="4" y="1418"/>
                  <a:pt x="11" y="1423"/>
                </a:cubicBezTo>
                <a:cubicBezTo>
                  <a:pt x="18" y="1428"/>
                  <a:pt x="19" y="1438"/>
                  <a:pt x="34" y="1449"/>
                </a:cubicBezTo>
                <a:cubicBezTo>
                  <a:pt x="48" y="1460"/>
                  <a:pt x="90" y="1470"/>
                  <a:pt x="108" y="1468"/>
                </a:cubicBezTo>
                <a:cubicBezTo>
                  <a:pt x="126" y="1466"/>
                  <a:pt x="121" y="1460"/>
                  <a:pt x="120" y="1442"/>
                </a:cubicBezTo>
                <a:cubicBezTo>
                  <a:pt x="119" y="1424"/>
                  <a:pt x="96" y="1398"/>
                  <a:pt x="96" y="1398"/>
                </a:cubicBezTo>
                <a:cubicBezTo>
                  <a:pt x="96" y="1398"/>
                  <a:pt x="95" y="1393"/>
                  <a:pt x="101" y="1390"/>
                </a:cubicBezTo>
                <a:cubicBezTo>
                  <a:pt x="107" y="1386"/>
                  <a:pt x="132" y="1306"/>
                  <a:pt x="153" y="1231"/>
                </a:cubicBezTo>
                <a:cubicBezTo>
                  <a:pt x="175" y="1157"/>
                  <a:pt x="214" y="1022"/>
                  <a:pt x="214" y="1022"/>
                </a:cubicBezTo>
                <a:cubicBezTo>
                  <a:pt x="214" y="1022"/>
                  <a:pt x="217" y="1061"/>
                  <a:pt x="220" y="1100"/>
                </a:cubicBezTo>
                <a:cubicBezTo>
                  <a:pt x="222" y="1139"/>
                  <a:pt x="224" y="1267"/>
                  <a:pt x="220" y="1300"/>
                </a:cubicBezTo>
                <a:cubicBezTo>
                  <a:pt x="215" y="1333"/>
                  <a:pt x="215" y="1363"/>
                  <a:pt x="215" y="1363"/>
                </a:cubicBezTo>
                <a:cubicBezTo>
                  <a:pt x="215" y="1363"/>
                  <a:pt x="215" y="1367"/>
                  <a:pt x="215" y="1378"/>
                </a:cubicBezTo>
                <a:cubicBezTo>
                  <a:pt x="215" y="1389"/>
                  <a:pt x="223" y="1389"/>
                  <a:pt x="242" y="1391"/>
                </a:cubicBezTo>
                <a:cubicBezTo>
                  <a:pt x="261" y="1393"/>
                  <a:pt x="287" y="1392"/>
                  <a:pt x="287" y="1392"/>
                </a:cubicBezTo>
                <a:cubicBezTo>
                  <a:pt x="287" y="1392"/>
                  <a:pt x="286" y="1383"/>
                  <a:pt x="297" y="1388"/>
                </a:cubicBezTo>
                <a:cubicBezTo>
                  <a:pt x="307" y="1392"/>
                  <a:pt x="329" y="1403"/>
                  <a:pt x="349" y="1403"/>
                </a:cubicBezTo>
                <a:cubicBezTo>
                  <a:pt x="369" y="1403"/>
                  <a:pt x="429" y="1412"/>
                  <a:pt x="429" y="1397"/>
                </a:cubicBezTo>
                <a:cubicBezTo>
                  <a:pt x="429" y="1382"/>
                  <a:pt x="406" y="1376"/>
                  <a:pt x="385" y="1376"/>
                </a:cubicBezTo>
                <a:cubicBezTo>
                  <a:pt x="365" y="1376"/>
                  <a:pt x="342" y="1344"/>
                  <a:pt x="342" y="1344"/>
                </a:cubicBezTo>
                <a:cubicBezTo>
                  <a:pt x="342" y="1344"/>
                  <a:pt x="342" y="1344"/>
                  <a:pt x="348" y="1340"/>
                </a:cubicBezTo>
                <a:cubicBezTo>
                  <a:pt x="353" y="1337"/>
                  <a:pt x="320" y="1312"/>
                  <a:pt x="316" y="1300"/>
                </a:cubicBezTo>
                <a:cubicBezTo>
                  <a:pt x="311" y="1288"/>
                  <a:pt x="312" y="1286"/>
                  <a:pt x="316" y="1257"/>
                </a:cubicBezTo>
                <a:cubicBezTo>
                  <a:pt x="319" y="1229"/>
                  <a:pt x="327" y="1136"/>
                  <a:pt x="337" y="1080"/>
                </a:cubicBezTo>
                <a:cubicBezTo>
                  <a:pt x="346" y="1023"/>
                  <a:pt x="358" y="968"/>
                  <a:pt x="365" y="920"/>
                </a:cubicBezTo>
                <a:cubicBezTo>
                  <a:pt x="372" y="871"/>
                  <a:pt x="376" y="792"/>
                  <a:pt x="376" y="792"/>
                </a:cubicBezTo>
                <a:cubicBezTo>
                  <a:pt x="376" y="792"/>
                  <a:pt x="380" y="791"/>
                  <a:pt x="387" y="785"/>
                </a:cubicBezTo>
                <a:cubicBezTo>
                  <a:pt x="394" y="779"/>
                  <a:pt x="392" y="764"/>
                  <a:pt x="388" y="747"/>
                </a:cubicBezTo>
                <a:cubicBezTo>
                  <a:pt x="385" y="729"/>
                  <a:pt x="380" y="656"/>
                  <a:pt x="377" y="621"/>
                </a:cubicBezTo>
                <a:cubicBezTo>
                  <a:pt x="373" y="586"/>
                  <a:pt x="359" y="534"/>
                  <a:pt x="359" y="534"/>
                </a:cubicBezTo>
                <a:cubicBezTo>
                  <a:pt x="359" y="534"/>
                  <a:pt x="370" y="529"/>
                  <a:pt x="377" y="522"/>
                </a:cubicBezTo>
                <a:cubicBezTo>
                  <a:pt x="384" y="516"/>
                  <a:pt x="385" y="500"/>
                  <a:pt x="385" y="500"/>
                </a:cubicBezTo>
                <a:cubicBezTo>
                  <a:pt x="385" y="500"/>
                  <a:pt x="428" y="504"/>
                  <a:pt x="446" y="496"/>
                </a:cubicBezTo>
                <a:cubicBezTo>
                  <a:pt x="463" y="489"/>
                  <a:pt x="460" y="450"/>
                  <a:pt x="454" y="422"/>
                </a:cubicBezTo>
                <a:close/>
                <a:moveTo>
                  <a:pt x="311" y="458"/>
                </a:moveTo>
                <a:cubicBezTo>
                  <a:pt x="311" y="458"/>
                  <a:pt x="330" y="452"/>
                  <a:pt x="330" y="437"/>
                </a:cubicBezTo>
                <a:cubicBezTo>
                  <a:pt x="330" y="421"/>
                  <a:pt x="315" y="411"/>
                  <a:pt x="308" y="410"/>
                </a:cubicBezTo>
                <a:cubicBezTo>
                  <a:pt x="301" y="410"/>
                  <a:pt x="313" y="399"/>
                  <a:pt x="327" y="411"/>
                </a:cubicBezTo>
                <a:cubicBezTo>
                  <a:pt x="342" y="423"/>
                  <a:pt x="353" y="475"/>
                  <a:pt x="353" y="475"/>
                </a:cubicBezTo>
                <a:cubicBezTo>
                  <a:pt x="353" y="475"/>
                  <a:pt x="323" y="463"/>
                  <a:pt x="311" y="458"/>
                </a:cubicBezTo>
                <a:close/>
                <a:moveTo>
                  <a:pt x="350" y="540"/>
                </a:moveTo>
                <a:cubicBezTo>
                  <a:pt x="350" y="540"/>
                  <a:pt x="352" y="500"/>
                  <a:pt x="353" y="483"/>
                </a:cubicBezTo>
                <a:cubicBezTo>
                  <a:pt x="362" y="531"/>
                  <a:pt x="362" y="531"/>
                  <a:pt x="362" y="531"/>
                </a:cubicBezTo>
                <a:lnTo>
                  <a:pt x="350" y="54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6000"/>
              </a:prstClr>
            </a:outerShdw>
          </a:effectLst>
        </p:spPr>
        <p:txBody>
          <a:bodyPr vert="horz" wrap="square" lIns="121920" tIns="60960" rIns="121920" bIns="60960" numCol="1" anchor="t" anchorCtr="0" compatLnSpc="1"/>
          <a:lstStyle>
            <a:defPPr>
              <a:defRPr lang="id-ID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 sz="2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78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/>
      <p:bldP spid="16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 animBg="1"/>
      <p:bldP spid="6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098228" y="551073"/>
            <a:ext cx="2088232" cy="63094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3500" b="1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dirty="0" smtClean="0">
                <a:solidFill>
                  <a:srgbClr val="595959"/>
                </a:solidFill>
              </a:rPr>
              <a:t>确定路径</a:t>
            </a:r>
            <a:endParaRPr lang="zh-CN" altLang="en-US" dirty="0">
              <a:solidFill>
                <a:srgbClr val="595959"/>
              </a:solidFill>
            </a:endParaRPr>
          </a:p>
        </p:txBody>
      </p:sp>
      <p:sp>
        <p:nvSpPr>
          <p:cNvPr id="78" name="椭圆 77"/>
          <p:cNvSpPr/>
          <p:nvPr/>
        </p:nvSpPr>
        <p:spPr>
          <a:xfrm>
            <a:off x="780923" y="751338"/>
            <a:ext cx="230412" cy="230412"/>
          </a:xfrm>
          <a:prstGeom prst="ellipse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F81BD"/>
              </a:solidFill>
            </a:endParaRPr>
          </a:p>
        </p:txBody>
      </p:sp>
      <p:sp>
        <p:nvSpPr>
          <p:cNvPr id="21" name="矩形 15"/>
          <p:cNvSpPr/>
          <p:nvPr/>
        </p:nvSpPr>
        <p:spPr>
          <a:xfrm>
            <a:off x="2236564" y="1746398"/>
            <a:ext cx="7286600" cy="4914751"/>
          </a:xfrm>
          <a:custGeom>
            <a:avLst/>
            <a:gdLst>
              <a:gd name="connsiteX0" fmla="*/ 0 w 1800200"/>
              <a:gd name="connsiteY0" fmla="*/ 0 h 6453336"/>
              <a:gd name="connsiteX1" fmla="*/ 1800200 w 1800200"/>
              <a:gd name="connsiteY1" fmla="*/ 0 h 6453336"/>
              <a:gd name="connsiteX2" fmla="*/ 1800200 w 1800200"/>
              <a:gd name="connsiteY2" fmla="*/ 6453336 h 6453336"/>
              <a:gd name="connsiteX3" fmla="*/ 0 w 1800200"/>
              <a:gd name="connsiteY3" fmla="*/ 6453336 h 6453336"/>
              <a:gd name="connsiteX4" fmla="*/ 0 w 1800200"/>
              <a:gd name="connsiteY4" fmla="*/ 0 h 6453336"/>
              <a:gd name="connsiteX0-1" fmla="*/ 5529943 w 7330143"/>
              <a:gd name="connsiteY0-2" fmla="*/ 0 h 6453336"/>
              <a:gd name="connsiteX1-3" fmla="*/ 7330143 w 7330143"/>
              <a:gd name="connsiteY1-4" fmla="*/ 0 h 6453336"/>
              <a:gd name="connsiteX2-5" fmla="*/ 7330143 w 7330143"/>
              <a:gd name="connsiteY2-6" fmla="*/ 6453336 h 6453336"/>
              <a:gd name="connsiteX3-7" fmla="*/ 0 w 7330143"/>
              <a:gd name="connsiteY3-8" fmla="*/ 6395279 h 6453336"/>
              <a:gd name="connsiteX4-9" fmla="*/ 5529943 w 7330143"/>
              <a:gd name="connsiteY4-10" fmla="*/ 0 h 6453336"/>
              <a:gd name="connsiteX0-11" fmla="*/ 6589485 w 7330143"/>
              <a:gd name="connsiteY0-12" fmla="*/ 609600 h 6453336"/>
              <a:gd name="connsiteX1-13" fmla="*/ 7330143 w 7330143"/>
              <a:gd name="connsiteY1-14" fmla="*/ 0 h 6453336"/>
              <a:gd name="connsiteX2-15" fmla="*/ 7330143 w 7330143"/>
              <a:gd name="connsiteY2-16" fmla="*/ 6453336 h 6453336"/>
              <a:gd name="connsiteX3-17" fmla="*/ 0 w 7330143"/>
              <a:gd name="connsiteY3-18" fmla="*/ 6395279 h 6453336"/>
              <a:gd name="connsiteX4-19" fmla="*/ 6589485 w 7330143"/>
              <a:gd name="connsiteY4-20" fmla="*/ 609600 h 6453336"/>
              <a:gd name="connsiteX0-21" fmla="*/ 6589485 w 7373686"/>
              <a:gd name="connsiteY0-22" fmla="*/ 0 h 5843736"/>
              <a:gd name="connsiteX1-23" fmla="*/ 7373686 w 7373686"/>
              <a:gd name="connsiteY1-24" fmla="*/ 72571 h 5843736"/>
              <a:gd name="connsiteX2-25" fmla="*/ 7330143 w 7373686"/>
              <a:gd name="connsiteY2-26" fmla="*/ 5843736 h 5843736"/>
              <a:gd name="connsiteX3-27" fmla="*/ 0 w 7373686"/>
              <a:gd name="connsiteY3-28" fmla="*/ 5785679 h 5843736"/>
              <a:gd name="connsiteX4-29" fmla="*/ 6589485 w 7373686"/>
              <a:gd name="connsiteY4-30" fmla="*/ 0 h 5843736"/>
              <a:gd name="connsiteX0-31" fmla="*/ 6589485 w 7373686"/>
              <a:gd name="connsiteY0-32" fmla="*/ 0 h 5800193"/>
              <a:gd name="connsiteX1-33" fmla="*/ 7373686 w 7373686"/>
              <a:gd name="connsiteY1-34" fmla="*/ 72571 h 5800193"/>
              <a:gd name="connsiteX2-35" fmla="*/ 4354715 w 7373686"/>
              <a:gd name="connsiteY2-36" fmla="*/ 5800193 h 5800193"/>
              <a:gd name="connsiteX3-37" fmla="*/ 0 w 7373686"/>
              <a:gd name="connsiteY3-38" fmla="*/ 5785679 h 5800193"/>
              <a:gd name="connsiteX4-39" fmla="*/ 6589485 w 7373686"/>
              <a:gd name="connsiteY4-40" fmla="*/ 0 h 5800193"/>
              <a:gd name="connsiteX0-41" fmla="*/ 6589485 w 7402714"/>
              <a:gd name="connsiteY0-42" fmla="*/ 29029 h 5829222"/>
              <a:gd name="connsiteX1-43" fmla="*/ 7402714 w 7402714"/>
              <a:gd name="connsiteY1-44" fmla="*/ 0 h 5829222"/>
              <a:gd name="connsiteX2-45" fmla="*/ 4354715 w 7402714"/>
              <a:gd name="connsiteY2-46" fmla="*/ 5829222 h 5829222"/>
              <a:gd name="connsiteX3-47" fmla="*/ 0 w 7402714"/>
              <a:gd name="connsiteY3-48" fmla="*/ 5814708 h 5829222"/>
              <a:gd name="connsiteX4-49" fmla="*/ 6589485 w 7402714"/>
              <a:gd name="connsiteY4-50" fmla="*/ 29029 h 5829222"/>
              <a:gd name="connsiteX0-51" fmla="*/ 6400799 w 7402714"/>
              <a:gd name="connsiteY0-52" fmla="*/ 0 h 5843736"/>
              <a:gd name="connsiteX1-53" fmla="*/ 7402714 w 7402714"/>
              <a:gd name="connsiteY1-54" fmla="*/ 14514 h 5843736"/>
              <a:gd name="connsiteX2-55" fmla="*/ 4354715 w 7402714"/>
              <a:gd name="connsiteY2-56" fmla="*/ 5843736 h 5843736"/>
              <a:gd name="connsiteX3-57" fmla="*/ 0 w 7402714"/>
              <a:gd name="connsiteY3-58" fmla="*/ 5829222 h 5843736"/>
              <a:gd name="connsiteX4-59" fmla="*/ 6400799 w 7402714"/>
              <a:gd name="connsiteY4-60" fmla="*/ 0 h 5843736"/>
              <a:gd name="connsiteX0-61" fmla="*/ 6400799 w 7286600"/>
              <a:gd name="connsiteY0-62" fmla="*/ 0 h 5843736"/>
              <a:gd name="connsiteX1-63" fmla="*/ 7286600 w 7286600"/>
              <a:gd name="connsiteY1-64" fmla="*/ 14514 h 5843736"/>
              <a:gd name="connsiteX2-65" fmla="*/ 4354715 w 7286600"/>
              <a:gd name="connsiteY2-66" fmla="*/ 5843736 h 5843736"/>
              <a:gd name="connsiteX3-67" fmla="*/ 0 w 7286600"/>
              <a:gd name="connsiteY3-68" fmla="*/ 5829222 h 5843736"/>
              <a:gd name="connsiteX4-69" fmla="*/ 6400799 w 7286600"/>
              <a:gd name="connsiteY4-70" fmla="*/ 0 h 584373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286600" h="5843736">
                <a:moveTo>
                  <a:pt x="6400799" y="0"/>
                </a:moveTo>
                <a:lnTo>
                  <a:pt x="7286600" y="14514"/>
                </a:lnTo>
                <a:lnTo>
                  <a:pt x="4354715" y="5843736"/>
                </a:lnTo>
                <a:lnTo>
                  <a:pt x="0" y="5829222"/>
                </a:lnTo>
                <a:lnTo>
                  <a:pt x="6400799" y="0"/>
                </a:lnTo>
                <a:close/>
              </a:path>
            </a:pathLst>
          </a:custGeom>
          <a:gradFill>
            <a:gsLst>
              <a:gs pos="0">
                <a:srgbClr val="6E4924">
                  <a:lumMod val="99000"/>
                  <a:alpha val="26000"/>
                </a:srgbClr>
              </a:gs>
              <a:gs pos="100000">
                <a:srgbClr val="6E4924"/>
              </a:gs>
            </a:gsLst>
            <a:lin ang="5400000" scaled="0"/>
          </a:gra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rgbClr val="6E4924">
                <a:alpha val="84706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22" name="直接连接符 21"/>
          <p:cNvCxnSpPr/>
          <p:nvPr/>
        </p:nvCxnSpPr>
        <p:spPr>
          <a:xfrm flipV="1">
            <a:off x="4508475" y="1746398"/>
            <a:ext cx="4551461" cy="4914752"/>
          </a:xfrm>
          <a:prstGeom prst="line">
            <a:avLst/>
          </a:prstGeom>
          <a:ln w="63500">
            <a:gradFill>
              <a:gsLst>
                <a:gs pos="0">
                  <a:srgbClr val="FF9900"/>
                </a:gs>
                <a:gs pos="50000">
                  <a:srgbClr val="FFC000"/>
                </a:gs>
                <a:gs pos="80000">
                  <a:srgbClr val="FFE600"/>
                </a:gs>
                <a:gs pos="100000">
                  <a:srgbClr val="FFFF00">
                    <a:alpha val="0"/>
                  </a:srgbClr>
                </a:gs>
              </a:gsLst>
              <a:lin ang="5400000" scaled="0"/>
            </a:gra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平行四边形 1"/>
          <p:cNvSpPr/>
          <p:nvPr/>
        </p:nvSpPr>
        <p:spPr>
          <a:xfrm>
            <a:off x="1704399" y="5359874"/>
            <a:ext cx="1883770" cy="558821"/>
          </a:xfrm>
          <a:custGeom>
            <a:avLst/>
            <a:gdLst>
              <a:gd name="connsiteX0" fmla="*/ 0 w 6371232"/>
              <a:gd name="connsiteY0" fmla="*/ 1872208 h 1872208"/>
              <a:gd name="connsiteX1" fmla="*/ 881960 w 6371232"/>
              <a:gd name="connsiteY1" fmla="*/ 0 h 1872208"/>
              <a:gd name="connsiteX2" fmla="*/ 6371232 w 6371232"/>
              <a:gd name="connsiteY2" fmla="*/ 0 h 1872208"/>
              <a:gd name="connsiteX3" fmla="*/ 5489272 w 6371232"/>
              <a:gd name="connsiteY3" fmla="*/ 1872208 h 1872208"/>
              <a:gd name="connsiteX4" fmla="*/ 0 w 6371232"/>
              <a:gd name="connsiteY4" fmla="*/ 1872208 h 1872208"/>
              <a:gd name="connsiteX0-1" fmla="*/ 0 w 6342203"/>
              <a:gd name="connsiteY0-2" fmla="*/ 1451294 h 1872208"/>
              <a:gd name="connsiteX1-3" fmla="*/ 852931 w 6342203"/>
              <a:gd name="connsiteY1-4" fmla="*/ 0 h 1872208"/>
              <a:gd name="connsiteX2-5" fmla="*/ 6342203 w 6342203"/>
              <a:gd name="connsiteY2-6" fmla="*/ 0 h 1872208"/>
              <a:gd name="connsiteX3-7" fmla="*/ 5460243 w 6342203"/>
              <a:gd name="connsiteY3-8" fmla="*/ 1872208 h 1872208"/>
              <a:gd name="connsiteX4-9" fmla="*/ 0 w 6342203"/>
              <a:gd name="connsiteY4-10" fmla="*/ 1451294 h 1872208"/>
              <a:gd name="connsiteX0-11" fmla="*/ 0 w 6342203"/>
              <a:gd name="connsiteY0-12" fmla="*/ 1915751 h 2336665"/>
              <a:gd name="connsiteX1-13" fmla="*/ 1070645 w 6342203"/>
              <a:gd name="connsiteY1-14" fmla="*/ 0 h 2336665"/>
              <a:gd name="connsiteX2-15" fmla="*/ 6342203 w 6342203"/>
              <a:gd name="connsiteY2-16" fmla="*/ 464457 h 2336665"/>
              <a:gd name="connsiteX3-17" fmla="*/ 5460243 w 6342203"/>
              <a:gd name="connsiteY3-18" fmla="*/ 2336665 h 2336665"/>
              <a:gd name="connsiteX4-19" fmla="*/ 0 w 6342203"/>
              <a:gd name="connsiteY4-20" fmla="*/ 1915751 h 2336665"/>
              <a:gd name="connsiteX0-21" fmla="*/ 0 w 6342203"/>
              <a:gd name="connsiteY0-22" fmla="*/ 1756094 h 2177008"/>
              <a:gd name="connsiteX1-23" fmla="*/ 1027102 w 6342203"/>
              <a:gd name="connsiteY1-24" fmla="*/ 0 h 2177008"/>
              <a:gd name="connsiteX2-25" fmla="*/ 6342203 w 6342203"/>
              <a:gd name="connsiteY2-26" fmla="*/ 304800 h 2177008"/>
              <a:gd name="connsiteX3-27" fmla="*/ 5460243 w 6342203"/>
              <a:gd name="connsiteY3-28" fmla="*/ 2177008 h 2177008"/>
              <a:gd name="connsiteX4-29" fmla="*/ 0 w 6342203"/>
              <a:gd name="connsiteY4-30" fmla="*/ 1756094 h 2177008"/>
              <a:gd name="connsiteX0-31" fmla="*/ 0 w 7703943"/>
              <a:gd name="connsiteY0-32" fmla="*/ 1756094 h 2177008"/>
              <a:gd name="connsiteX1-33" fmla="*/ 1027102 w 7703943"/>
              <a:gd name="connsiteY1-34" fmla="*/ 0 h 2177008"/>
              <a:gd name="connsiteX2-35" fmla="*/ 7703943 w 7703943"/>
              <a:gd name="connsiteY2-36" fmla="*/ 527124 h 2177008"/>
              <a:gd name="connsiteX3-37" fmla="*/ 5460243 w 7703943"/>
              <a:gd name="connsiteY3-38" fmla="*/ 2177008 h 2177008"/>
              <a:gd name="connsiteX4-39" fmla="*/ 0 w 7703943"/>
              <a:gd name="connsiteY4-40" fmla="*/ 1756094 h 2177008"/>
              <a:gd name="connsiteX0-41" fmla="*/ 0 w 7703943"/>
              <a:gd name="connsiteY0-42" fmla="*/ 1589350 h 2010264"/>
              <a:gd name="connsiteX1-43" fmla="*/ 3166980 w 7703943"/>
              <a:gd name="connsiteY1-44" fmla="*/ 0 h 2010264"/>
              <a:gd name="connsiteX2-45" fmla="*/ 7703943 w 7703943"/>
              <a:gd name="connsiteY2-46" fmla="*/ 360380 h 2010264"/>
              <a:gd name="connsiteX3-47" fmla="*/ 5460243 w 7703943"/>
              <a:gd name="connsiteY3-48" fmla="*/ 2010264 h 2010264"/>
              <a:gd name="connsiteX4-49" fmla="*/ 0 w 7703943"/>
              <a:gd name="connsiteY4-50" fmla="*/ 1589350 h 2010264"/>
              <a:gd name="connsiteX0-51" fmla="*/ 0 w 7398246"/>
              <a:gd name="connsiteY0-52" fmla="*/ 1672721 h 2010264"/>
              <a:gd name="connsiteX1-53" fmla="*/ 2861283 w 7398246"/>
              <a:gd name="connsiteY1-54" fmla="*/ 0 h 2010264"/>
              <a:gd name="connsiteX2-55" fmla="*/ 7398246 w 7398246"/>
              <a:gd name="connsiteY2-56" fmla="*/ 360380 h 2010264"/>
              <a:gd name="connsiteX3-57" fmla="*/ 5154546 w 7398246"/>
              <a:gd name="connsiteY3-58" fmla="*/ 2010264 h 2010264"/>
              <a:gd name="connsiteX4-59" fmla="*/ 0 w 7398246"/>
              <a:gd name="connsiteY4-60" fmla="*/ 1672721 h 2010264"/>
              <a:gd name="connsiteX0-61" fmla="*/ 0 w 6898015"/>
              <a:gd name="connsiteY0-62" fmla="*/ 1617140 h 2010264"/>
              <a:gd name="connsiteX1-63" fmla="*/ 2361052 w 6898015"/>
              <a:gd name="connsiteY1-64" fmla="*/ 0 h 2010264"/>
              <a:gd name="connsiteX2-65" fmla="*/ 6898015 w 6898015"/>
              <a:gd name="connsiteY2-66" fmla="*/ 360380 h 2010264"/>
              <a:gd name="connsiteX3-67" fmla="*/ 4654315 w 6898015"/>
              <a:gd name="connsiteY3-68" fmla="*/ 2010264 h 2010264"/>
              <a:gd name="connsiteX4-69" fmla="*/ 0 w 6898015"/>
              <a:gd name="connsiteY4-70" fmla="*/ 1617140 h 2010264"/>
              <a:gd name="connsiteX0-71" fmla="*/ 0 w 6870224"/>
              <a:gd name="connsiteY0-72" fmla="*/ 1756093 h 2010264"/>
              <a:gd name="connsiteX1-73" fmla="*/ 2333261 w 6870224"/>
              <a:gd name="connsiteY1-74" fmla="*/ 0 h 2010264"/>
              <a:gd name="connsiteX2-75" fmla="*/ 6870224 w 6870224"/>
              <a:gd name="connsiteY2-76" fmla="*/ 360380 h 2010264"/>
              <a:gd name="connsiteX3-77" fmla="*/ 4626524 w 6870224"/>
              <a:gd name="connsiteY3-78" fmla="*/ 2010264 h 2010264"/>
              <a:gd name="connsiteX4-79" fmla="*/ 0 w 6870224"/>
              <a:gd name="connsiteY4-80" fmla="*/ 1756093 h 2010264"/>
              <a:gd name="connsiteX0-81" fmla="*/ 0 w 6870224"/>
              <a:gd name="connsiteY0-82" fmla="*/ 1756093 h 2038055"/>
              <a:gd name="connsiteX1-83" fmla="*/ 2333261 w 6870224"/>
              <a:gd name="connsiteY1-84" fmla="*/ 0 h 2038055"/>
              <a:gd name="connsiteX2-85" fmla="*/ 6870224 w 6870224"/>
              <a:gd name="connsiteY2-86" fmla="*/ 360380 h 2038055"/>
              <a:gd name="connsiteX3-87" fmla="*/ 4848848 w 6870224"/>
              <a:gd name="connsiteY3-88" fmla="*/ 2038055 h 2038055"/>
              <a:gd name="connsiteX4-89" fmla="*/ 0 w 6870224"/>
              <a:gd name="connsiteY4-90" fmla="*/ 1756093 h 203805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870224" h="2038055">
                <a:moveTo>
                  <a:pt x="0" y="1756093"/>
                </a:moveTo>
                <a:lnTo>
                  <a:pt x="2333261" y="0"/>
                </a:lnTo>
                <a:lnTo>
                  <a:pt x="6870224" y="360380"/>
                </a:lnTo>
                <a:lnTo>
                  <a:pt x="4848848" y="2038055"/>
                </a:lnTo>
                <a:lnTo>
                  <a:pt x="0" y="1756093"/>
                </a:lnTo>
                <a:close/>
              </a:path>
            </a:pathLst>
          </a:custGeom>
          <a:solidFill>
            <a:schemeClr val="bg1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" name="平行四边形 1"/>
          <p:cNvSpPr/>
          <p:nvPr/>
        </p:nvSpPr>
        <p:spPr>
          <a:xfrm>
            <a:off x="4307408" y="3620910"/>
            <a:ext cx="1509162" cy="447694"/>
          </a:xfrm>
          <a:custGeom>
            <a:avLst/>
            <a:gdLst>
              <a:gd name="connsiteX0" fmla="*/ 0 w 6371232"/>
              <a:gd name="connsiteY0" fmla="*/ 1872208 h 1872208"/>
              <a:gd name="connsiteX1" fmla="*/ 881960 w 6371232"/>
              <a:gd name="connsiteY1" fmla="*/ 0 h 1872208"/>
              <a:gd name="connsiteX2" fmla="*/ 6371232 w 6371232"/>
              <a:gd name="connsiteY2" fmla="*/ 0 h 1872208"/>
              <a:gd name="connsiteX3" fmla="*/ 5489272 w 6371232"/>
              <a:gd name="connsiteY3" fmla="*/ 1872208 h 1872208"/>
              <a:gd name="connsiteX4" fmla="*/ 0 w 6371232"/>
              <a:gd name="connsiteY4" fmla="*/ 1872208 h 1872208"/>
              <a:gd name="connsiteX0-1" fmla="*/ 0 w 6342203"/>
              <a:gd name="connsiteY0-2" fmla="*/ 1451294 h 1872208"/>
              <a:gd name="connsiteX1-3" fmla="*/ 852931 w 6342203"/>
              <a:gd name="connsiteY1-4" fmla="*/ 0 h 1872208"/>
              <a:gd name="connsiteX2-5" fmla="*/ 6342203 w 6342203"/>
              <a:gd name="connsiteY2-6" fmla="*/ 0 h 1872208"/>
              <a:gd name="connsiteX3-7" fmla="*/ 5460243 w 6342203"/>
              <a:gd name="connsiteY3-8" fmla="*/ 1872208 h 1872208"/>
              <a:gd name="connsiteX4-9" fmla="*/ 0 w 6342203"/>
              <a:gd name="connsiteY4-10" fmla="*/ 1451294 h 1872208"/>
              <a:gd name="connsiteX0-11" fmla="*/ 0 w 6342203"/>
              <a:gd name="connsiteY0-12" fmla="*/ 1915751 h 2336665"/>
              <a:gd name="connsiteX1-13" fmla="*/ 1070645 w 6342203"/>
              <a:gd name="connsiteY1-14" fmla="*/ 0 h 2336665"/>
              <a:gd name="connsiteX2-15" fmla="*/ 6342203 w 6342203"/>
              <a:gd name="connsiteY2-16" fmla="*/ 464457 h 2336665"/>
              <a:gd name="connsiteX3-17" fmla="*/ 5460243 w 6342203"/>
              <a:gd name="connsiteY3-18" fmla="*/ 2336665 h 2336665"/>
              <a:gd name="connsiteX4-19" fmla="*/ 0 w 6342203"/>
              <a:gd name="connsiteY4-20" fmla="*/ 1915751 h 2336665"/>
              <a:gd name="connsiteX0-21" fmla="*/ 0 w 6342203"/>
              <a:gd name="connsiteY0-22" fmla="*/ 1756094 h 2177008"/>
              <a:gd name="connsiteX1-23" fmla="*/ 1027102 w 6342203"/>
              <a:gd name="connsiteY1-24" fmla="*/ 0 h 2177008"/>
              <a:gd name="connsiteX2-25" fmla="*/ 6342203 w 6342203"/>
              <a:gd name="connsiteY2-26" fmla="*/ 304800 h 2177008"/>
              <a:gd name="connsiteX3-27" fmla="*/ 5460243 w 6342203"/>
              <a:gd name="connsiteY3-28" fmla="*/ 2177008 h 2177008"/>
              <a:gd name="connsiteX4-29" fmla="*/ 0 w 6342203"/>
              <a:gd name="connsiteY4-30" fmla="*/ 1756094 h 2177008"/>
              <a:gd name="connsiteX0-31" fmla="*/ 0 w 7703943"/>
              <a:gd name="connsiteY0-32" fmla="*/ 1756094 h 2177008"/>
              <a:gd name="connsiteX1-33" fmla="*/ 1027102 w 7703943"/>
              <a:gd name="connsiteY1-34" fmla="*/ 0 h 2177008"/>
              <a:gd name="connsiteX2-35" fmla="*/ 7703943 w 7703943"/>
              <a:gd name="connsiteY2-36" fmla="*/ 527124 h 2177008"/>
              <a:gd name="connsiteX3-37" fmla="*/ 5460243 w 7703943"/>
              <a:gd name="connsiteY3-38" fmla="*/ 2177008 h 2177008"/>
              <a:gd name="connsiteX4-39" fmla="*/ 0 w 7703943"/>
              <a:gd name="connsiteY4-40" fmla="*/ 1756094 h 2177008"/>
              <a:gd name="connsiteX0-41" fmla="*/ 0 w 7703943"/>
              <a:gd name="connsiteY0-42" fmla="*/ 1589350 h 2010264"/>
              <a:gd name="connsiteX1-43" fmla="*/ 3166980 w 7703943"/>
              <a:gd name="connsiteY1-44" fmla="*/ 0 h 2010264"/>
              <a:gd name="connsiteX2-45" fmla="*/ 7703943 w 7703943"/>
              <a:gd name="connsiteY2-46" fmla="*/ 360380 h 2010264"/>
              <a:gd name="connsiteX3-47" fmla="*/ 5460243 w 7703943"/>
              <a:gd name="connsiteY3-48" fmla="*/ 2010264 h 2010264"/>
              <a:gd name="connsiteX4-49" fmla="*/ 0 w 7703943"/>
              <a:gd name="connsiteY4-50" fmla="*/ 1589350 h 2010264"/>
              <a:gd name="connsiteX0-51" fmla="*/ 0 w 7398246"/>
              <a:gd name="connsiteY0-52" fmla="*/ 1672721 h 2010264"/>
              <a:gd name="connsiteX1-53" fmla="*/ 2861283 w 7398246"/>
              <a:gd name="connsiteY1-54" fmla="*/ 0 h 2010264"/>
              <a:gd name="connsiteX2-55" fmla="*/ 7398246 w 7398246"/>
              <a:gd name="connsiteY2-56" fmla="*/ 360380 h 2010264"/>
              <a:gd name="connsiteX3-57" fmla="*/ 5154546 w 7398246"/>
              <a:gd name="connsiteY3-58" fmla="*/ 2010264 h 2010264"/>
              <a:gd name="connsiteX4-59" fmla="*/ 0 w 7398246"/>
              <a:gd name="connsiteY4-60" fmla="*/ 1672721 h 2010264"/>
              <a:gd name="connsiteX0-61" fmla="*/ 0 w 6898015"/>
              <a:gd name="connsiteY0-62" fmla="*/ 1617140 h 2010264"/>
              <a:gd name="connsiteX1-63" fmla="*/ 2361052 w 6898015"/>
              <a:gd name="connsiteY1-64" fmla="*/ 0 h 2010264"/>
              <a:gd name="connsiteX2-65" fmla="*/ 6898015 w 6898015"/>
              <a:gd name="connsiteY2-66" fmla="*/ 360380 h 2010264"/>
              <a:gd name="connsiteX3-67" fmla="*/ 4654315 w 6898015"/>
              <a:gd name="connsiteY3-68" fmla="*/ 2010264 h 2010264"/>
              <a:gd name="connsiteX4-69" fmla="*/ 0 w 6898015"/>
              <a:gd name="connsiteY4-70" fmla="*/ 1617140 h 2010264"/>
              <a:gd name="connsiteX0-71" fmla="*/ 0 w 6870224"/>
              <a:gd name="connsiteY0-72" fmla="*/ 1756093 h 2010264"/>
              <a:gd name="connsiteX1-73" fmla="*/ 2333261 w 6870224"/>
              <a:gd name="connsiteY1-74" fmla="*/ 0 h 2010264"/>
              <a:gd name="connsiteX2-75" fmla="*/ 6870224 w 6870224"/>
              <a:gd name="connsiteY2-76" fmla="*/ 360380 h 2010264"/>
              <a:gd name="connsiteX3-77" fmla="*/ 4626524 w 6870224"/>
              <a:gd name="connsiteY3-78" fmla="*/ 2010264 h 2010264"/>
              <a:gd name="connsiteX4-79" fmla="*/ 0 w 6870224"/>
              <a:gd name="connsiteY4-80" fmla="*/ 1756093 h 2010264"/>
              <a:gd name="connsiteX0-81" fmla="*/ 0 w 6870224"/>
              <a:gd name="connsiteY0-82" fmla="*/ 1756093 h 2038055"/>
              <a:gd name="connsiteX1-83" fmla="*/ 2333261 w 6870224"/>
              <a:gd name="connsiteY1-84" fmla="*/ 0 h 2038055"/>
              <a:gd name="connsiteX2-85" fmla="*/ 6870224 w 6870224"/>
              <a:gd name="connsiteY2-86" fmla="*/ 360380 h 2038055"/>
              <a:gd name="connsiteX3-87" fmla="*/ 4848848 w 6870224"/>
              <a:gd name="connsiteY3-88" fmla="*/ 2038055 h 2038055"/>
              <a:gd name="connsiteX4-89" fmla="*/ 0 w 6870224"/>
              <a:gd name="connsiteY4-90" fmla="*/ 1756093 h 203805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870224" h="2038055">
                <a:moveTo>
                  <a:pt x="0" y="1756093"/>
                </a:moveTo>
                <a:lnTo>
                  <a:pt x="2333261" y="0"/>
                </a:lnTo>
                <a:lnTo>
                  <a:pt x="6870224" y="360380"/>
                </a:lnTo>
                <a:lnTo>
                  <a:pt x="4848848" y="2038055"/>
                </a:lnTo>
                <a:lnTo>
                  <a:pt x="0" y="1756093"/>
                </a:lnTo>
                <a:close/>
              </a:path>
            </a:pathLst>
          </a:custGeom>
          <a:solidFill>
            <a:schemeClr val="bg1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4" name="平行四边形 1"/>
          <p:cNvSpPr/>
          <p:nvPr/>
        </p:nvSpPr>
        <p:spPr>
          <a:xfrm>
            <a:off x="6515336" y="2287407"/>
            <a:ext cx="1133738" cy="336324"/>
          </a:xfrm>
          <a:custGeom>
            <a:avLst/>
            <a:gdLst>
              <a:gd name="connsiteX0" fmla="*/ 0 w 6371232"/>
              <a:gd name="connsiteY0" fmla="*/ 1872208 h 1872208"/>
              <a:gd name="connsiteX1" fmla="*/ 881960 w 6371232"/>
              <a:gd name="connsiteY1" fmla="*/ 0 h 1872208"/>
              <a:gd name="connsiteX2" fmla="*/ 6371232 w 6371232"/>
              <a:gd name="connsiteY2" fmla="*/ 0 h 1872208"/>
              <a:gd name="connsiteX3" fmla="*/ 5489272 w 6371232"/>
              <a:gd name="connsiteY3" fmla="*/ 1872208 h 1872208"/>
              <a:gd name="connsiteX4" fmla="*/ 0 w 6371232"/>
              <a:gd name="connsiteY4" fmla="*/ 1872208 h 1872208"/>
              <a:gd name="connsiteX0-1" fmla="*/ 0 w 6342203"/>
              <a:gd name="connsiteY0-2" fmla="*/ 1451294 h 1872208"/>
              <a:gd name="connsiteX1-3" fmla="*/ 852931 w 6342203"/>
              <a:gd name="connsiteY1-4" fmla="*/ 0 h 1872208"/>
              <a:gd name="connsiteX2-5" fmla="*/ 6342203 w 6342203"/>
              <a:gd name="connsiteY2-6" fmla="*/ 0 h 1872208"/>
              <a:gd name="connsiteX3-7" fmla="*/ 5460243 w 6342203"/>
              <a:gd name="connsiteY3-8" fmla="*/ 1872208 h 1872208"/>
              <a:gd name="connsiteX4-9" fmla="*/ 0 w 6342203"/>
              <a:gd name="connsiteY4-10" fmla="*/ 1451294 h 1872208"/>
              <a:gd name="connsiteX0-11" fmla="*/ 0 w 6342203"/>
              <a:gd name="connsiteY0-12" fmla="*/ 1915751 h 2336665"/>
              <a:gd name="connsiteX1-13" fmla="*/ 1070645 w 6342203"/>
              <a:gd name="connsiteY1-14" fmla="*/ 0 h 2336665"/>
              <a:gd name="connsiteX2-15" fmla="*/ 6342203 w 6342203"/>
              <a:gd name="connsiteY2-16" fmla="*/ 464457 h 2336665"/>
              <a:gd name="connsiteX3-17" fmla="*/ 5460243 w 6342203"/>
              <a:gd name="connsiteY3-18" fmla="*/ 2336665 h 2336665"/>
              <a:gd name="connsiteX4-19" fmla="*/ 0 w 6342203"/>
              <a:gd name="connsiteY4-20" fmla="*/ 1915751 h 2336665"/>
              <a:gd name="connsiteX0-21" fmla="*/ 0 w 6342203"/>
              <a:gd name="connsiteY0-22" fmla="*/ 1756094 h 2177008"/>
              <a:gd name="connsiteX1-23" fmla="*/ 1027102 w 6342203"/>
              <a:gd name="connsiteY1-24" fmla="*/ 0 h 2177008"/>
              <a:gd name="connsiteX2-25" fmla="*/ 6342203 w 6342203"/>
              <a:gd name="connsiteY2-26" fmla="*/ 304800 h 2177008"/>
              <a:gd name="connsiteX3-27" fmla="*/ 5460243 w 6342203"/>
              <a:gd name="connsiteY3-28" fmla="*/ 2177008 h 2177008"/>
              <a:gd name="connsiteX4-29" fmla="*/ 0 w 6342203"/>
              <a:gd name="connsiteY4-30" fmla="*/ 1756094 h 2177008"/>
              <a:gd name="connsiteX0-31" fmla="*/ 0 w 7703943"/>
              <a:gd name="connsiteY0-32" fmla="*/ 1756094 h 2177008"/>
              <a:gd name="connsiteX1-33" fmla="*/ 1027102 w 7703943"/>
              <a:gd name="connsiteY1-34" fmla="*/ 0 h 2177008"/>
              <a:gd name="connsiteX2-35" fmla="*/ 7703943 w 7703943"/>
              <a:gd name="connsiteY2-36" fmla="*/ 527124 h 2177008"/>
              <a:gd name="connsiteX3-37" fmla="*/ 5460243 w 7703943"/>
              <a:gd name="connsiteY3-38" fmla="*/ 2177008 h 2177008"/>
              <a:gd name="connsiteX4-39" fmla="*/ 0 w 7703943"/>
              <a:gd name="connsiteY4-40" fmla="*/ 1756094 h 2177008"/>
              <a:gd name="connsiteX0-41" fmla="*/ 0 w 7703943"/>
              <a:gd name="connsiteY0-42" fmla="*/ 1589350 h 2010264"/>
              <a:gd name="connsiteX1-43" fmla="*/ 3166980 w 7703943"/>
              <a:gd name="connsiteY1-44" fmla="*/ 0 h 2010264"/>
              <a:gd name="connsiteX2-45" fmla="*/ 7703943 w 7703943"/>
              <a:gd name="connsiteY2-46" fmla="*/ 360380 h 2010264"/>
              <a:gd name="connsiteX3-47" fmla="*/ 5460243 w 7703943"/>
              <a:gd name="connsiteY3-48" fmla="*/ 2010264 h 2010264"/>
              <a:gd name="connsiteX4-49" fmla="*/ 0 w 7703943"/>
              <a:gd name="connsiteY4-50" fmla="*/ 1589350 h 2010264"/>
              <a:gd name="connsiteX0-51" fmla="*/ 0 w 7398246"/>
              <a:gd name="connsiteY0-52" fmla="*/ 1672721 h 2010264"/>
              <a:gd name="connsiteX1-53" fmla="*/ 2861283 w 7398246"/>
              <a:gd name="connsiteY1-54" fmla="*/ 0 h 2010264"/>
              <a:gd name="connsiteX2-55" fmla="*/ 7398246 w 7398246"/>
              <a:gd name="connsiteY2-56" fmla="*/ 360380 h 2010264"/>
              <a:gd name="connsiteX3-57" fmla="*/ 5154546 w 7398246"/>
              <a:gd name="connsiteY3-58" fmla="*/ 2010264 h 2010264"/>
              <a:gd name="connsiteX4-59" fmla="*/ 0 w 7398246"/>
              <a:gd name="connsiteY4-60" fmla="*/ 1672721 h 2010264"/>
              <a:gd name="connsiteX0-61" fmla="*/ 0 w 6898015"/>
              <a:gd name="connsiteY0-62" fmla="*/ 1617140 h 2010264"/>
              <a:gd name="connsiteX1-63" fmla="*/ 2361052 w 6898015"/>
              <a:gd name="connsiteY1-64" fmla="*/ 0 h 2010264"/>
              <a:gd name="connsiteX2-65" fmla="*/ 6898015 w 6898015"/>
              <a:gd name="connsiteY2-66" fmla="*/ 360380 h 2010264"/>
              <a:gd name="connsiteX3-67" fmla="*/ 4654315 w 6898015"/>
              <a:gd name="connsiteY3-68" fmla="*/ 2010264 h 2010264"/>
              <a:gd name="connsiteX4-69" fmla="*/ 0 w 6898015"/>
              <a:gd name="connsiteY4-70" fmla="*/ 1617140 h 2010264"/>
              <a:gd name="connsiteX0-71" fmla="*/ 0 w 6870224"/>
              <a:gd name="connsiteY0-72" fmla="*/ 1756093 h 2010264"/>
              <a:gd name="connsiteX1-73" fmla="*/ 2333261 w 6870224"/>
              <a:gd name="connsiteY1-74" fmla="*/ 0 h 2010264"/>
              <a:gd name="connsiteX2-75" fmla="*/ 6870224 w 6870224"/>
              <a:gd name="connsiteY2-76" fmla="*/ 360380 h 2010264"/>
              <a:gd name="connsiteX3-77" fmla="*/ 4626524 w 6870224"/>
              <a:gd name="connsiteY3-78" fmla="*/ 2010264 h 2010264"/>
              <a:gd name="connsiteX4-79" fmla="*/ 0 w 6870224"/>
              <a:gd name="connsiteY4-80" fmla="*/ 1756093 h 2010264"/>
              <a:gd name="connsiteX0-81" fmla="*/ 0 w 6870224"/>
              <a:gd name="connsiteY0-82" fmla="*/ 1756093 h 2038055"/>
              <a:gd name="connsiteX1-83" fmla="*/ 2333261 w 6870224"/>
              <a:gd name="connsiteY1-84" fmla="*/ 0 h 2038055"/>
              <a:gd name="connsiteX2-85" fmla="*/ 6870224 w 6870224"/>
              <a:gd name="connsiteY2-86" fmla="*/ 360380 h 2038055"/>
              <a:gd name="connsiteX3-87" fmla="*/ 4848848 w 6870224"/>
              <a:gd name="connsiteY3-88" fmla="*/ 2038055 h 2038055"/>
              <a:gd name="connsiteX4-89" fmla="*/ 0 w 6870224"/>
              <a:gd name="connsiteY4-90" fmla="*/ 1756093 h 203805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870224" h="2038055">
                <a:moveTo>
                  <a:pt x="0" y="1756093"/>
                </a:moveTo>
                <a:lnTo>
                  <a:pt x="2333261" y="0"/>
                </a:lnTo>
                <a:lnTo>
                  <a:pt x="6870224" y="360380"/>
                </a:lnTo>
                <a:lnTo>
                  <a:pt x="4848848" y="2038055"/>
                </a:lnTo>
                <a:lnTo>
                  <a:pt x="0" y="1756093"/>
                </a:lnTo>
                <a:close/>
              </a:path>
            </a:pathLst>
          </a:custGeom>
          <a:solidFill>
            <a:schemeClr val="bg1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泪滴形 4"/>
          <p:cNvSpPr/>
          <p:nvPr/>
        </p:nvSpPr>
        <p:spPr>
          <a:xfrm rot="8100000">
            <a:off x="1580122" y="3065349"/>
            <a:ext cx="2132318" cy="2132319"/>
          </a:xfrm>
          <a:prstGeom prst="teardrop">
            <a:avLst/>
          </a:prstGeom>
          <a:solidFill>
            <a:srgbClr val="F79646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6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1" name="泪滴形 60"/>
          <p:cNvSpPr/>
          <p:nvPr/>
        </p:nvSpPr>
        <p:spPr>
          <a:xfrm rot="8100000">
            <a:off x="4189158" y="1742379"/>
            <a:ext cx="1779841" cy="1731492"/>
          </a:xfrm>
          <a:prstGeom prst="teardrop">
            <a:avLst/>
          </a:prstGeom>
          <a:solidFill>
            <a:srgbClr val="9BBB59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3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2" name="泪滴形 61"/>
          <p:cNvSpPr/>
          <p:nvPr/>
        </p:nvSpPr>
        <p:spPr>
          <a:xfrm rot="8100000">
            <a:off x="6408863" y="829980"/>
            <a:ext cx="1346682" cy="1346681"/>
          </a:xfrm>
          <a:prstGeom prst="teardrop">
            <a:avLst/>
          </a:prstGeom>
          <a:solidFill>
            <a:schemeClr val="accent5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5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3" name="文本框 52"/>
          <p:cNvSpPr txBox="1"/>
          <p:nvPr/>
        </p:nvSpPr>
        <p:spPr>
          <a:xfrm>
            <a:off x="2030615" y="3343911"/>
            <a:ext cx="1231338" cy="55399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3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短期</a:t>
            </a:r>
            <a:endParaRPr lang="zh-CN" altLang="en-US" sz="3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文本框 52"/>
          <p:cNvSpPr txBox="1"/>
          <p:nvPr/>
        </p:nvSpPr>
        <p:spPr>
          <a:xfrm>
            <a:off x="1786756" y="3858555"/>
            <a:ext cx="1615728" cy="92333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助理工程师</a:t>
            </a:r>
          </a:p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一般技术人员</a:t>
            </a:r>
          </a:p>
        </p:txBody>
      </p:sp>
      <p:sp>
        <p:nvSpPr>
          <p:cNvPr id="65" name="文本框 52"/>
          <p:cNvSpPr txBox="1"/>
          <p:nvPr/>
        </p:nvSpPr>
        <p:spPr>
          <a:xfrm>
            <a:off x="4480506" y="1890415"/>
            <a:ext cx="1231338" cy="47705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5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中期</a:t>
            </a:r>
            <a:endParaRPr lang="zh-CN" altLang="en-US" sz="25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文本框 52"/>
          <p:cNvSpPr txBox="1"/>
          <p:nvPr/>
        </p:nvSpPr>
        <p:spPr>
          <a:xfrm>
            <a:off x="4228758" y="2341314"/>
            <a:ext cx="1621998" cy="109029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工程师</a:t>
            </a:r>
          </a:p>
          <a:p>
            <a:pPr algn="ctr">
              <a:lnSpc>
                <a:spcPct val="150000"/>
              </a:lnSpc>
            </a:pPr>
            <a:r>
              <a:rPr lang="zh-CN" altLang="en-US" sz="15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中级技术</a:t>
            </a:r>
            <a:r>
              <a:rPr lang="zh-CN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管理人员</a:t>
            </a:r>
          </a:p>
        </p:txBody>
      </p:sp>
      <p:sp>
        <p:nvSpPr>
          <p:cNvPr id="67" name="文本框 52"/>
          <p:cNvSpPr txBox="1"/>
          <p:nvPr/>
        </p:nvSpPr>
        <p:spPr>
          <a:xfrm>
            <a:off x="6466535" y="940017"/>
            <a:ext cx="1231338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长期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文本框 52"/>
          <p:cNvSpPr txBox="1"/>
          <p:nvPr/>
        </p:nvSpPr>
        <p:spPr>
          <a:xfrm>
            <a:off x="6539656" y="1287754"/>
            <a:ext cx="1037410" cy="89069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高级工程师</a:t>
            </a: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高级技术管理人员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7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grpId="0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78" grpId="0" animBg="1"/>
      <p:bldP spid="21" grpId="0" animBg="1"/>
      <p:bldP spid="27" grpId="0" animBg="1"/>
      <p:bldP spid="35" grpId="0" animBg="1"/>
      <p:bldP spid="44" grpId="0" animBg="1"/>
      <p:bldP spid="5" grpId="0" animBg="1"/>
      <p:bldP spid="61" grpId="0" animBg="1"/>
      <p:bldP spid="62" grpId="0" animBg="1"/>
      <p:bldP spid="63" grpId="0"/>
      <p:bldP spid="64" grpId="0"/>
      <p:bldP spid="65" grpId="0"/>
      <p:bldP spid="66" grpId="0"/>
      <p:bldP spid="67" grpId="0"/>
      <p:bldP spid="6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098228" y="551073"/>
            <a:ext cx="2088232" cy="63094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3500" b="1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dirty="0" smtClean="0">
                <a:solidFill>
                  <a:srgbClr val="595959"/>
                </a:solidFill>
              </a:rPr>
              <a:t>短期计划</a:t>
            </a:r>
            <a:endParaRPr lang="zh-CN" altLang="en-US" dirty="0">
              <a:solidFill>
                <a:srgbClr val="595959"/>
              </a:solidFill>
            </a:endParaRPr>
          </a:p>
        </p:txBody>
      </p:sp>
      <p:sp>
        <p:nvSpPr>
          <p:cNvPr id="78" name="椭圆 77"/>
          <p:cNvSpPr/>
          <p:nvPr/>
        </p:nvSpPr>
        <p:spPr>
          <a:xfrm>
            <a:off x="780923" y="751338"/>
            <a:ext cx="230412" cy="230412"/>
          </a:xfrm>
          <a:prstGeom prst="ellipse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F81BD"/>
              </a:solidFill>
            </a:endParaRPr>
          </a:p>
        </p:txBody>
      </p:sp>
      <p:cxnSp>
        <p:nvCxnSpPr>
          <p:cNvPr id="18" name="Straight Connector 49"/>
          <p:cNvCxnSpPr>
            <a:endCxn id="29" idx="2"/>
          </p:cNvCxnSpPr>
          <p:nvPr/>
        </p:nvCxnSpPr>
        <p:spPr>
          <a:xfrm flipV="1">
            <a:off x="2867314" y="3852447"/>
            <a:ext cx="1565548" cy="351236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51"/>
          <p:cNvCxnSpPr/>
          <p:nvPr/>
        </p:nvCxnSpPr>
        <p:spPr>
          <a:xfrm flipV="1">
            <a:off x="5242683" y="3418647"/>
            <a:ext cx="1449089" cy="292726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53"/>
          <p:cNvCxnSpPr>
            <a:endCxn id="31" idx="2"/>
          </p:cNvCxnSpPr>
          <p:nvPr/>
        </p:nvCxnSpPr>
        <p:spPr>
          <a:xfrm flipV="1">
            <a:off x="7559372" y="2797676"/>
            <a:ext cx="1236685" cy="356776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5"/>
          <p:cNvCxnSpPr/>
          <p:nvPr/>
        </p:nvCxnSpPr>
        <p:spPr>
          <a:xfrm>
            <a:off x="861183" y="5202783"/>
            <a:ext cx="9238045" cy="0"/>
          </a:xfrm>
          <a:prstGeom prst="line">
            <a:avLst/>
          </a:prstGeom>
          <a:ln w="44450" cmpd="sng">
            <a:solidFill>
              <a:srgbClr val="4BACC6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8"/>
          <p:cNvCxnSpPr/>
          <p:nvPr/>
        </p:nvCxnSpPr>
        <p:spPr>
          <a:xfrm flipV="1">
            <a:off x="3632958" y="4049795"/>
            <a:ext cx="0" cy="1076790"/>
          </a:xfrm>
          <a:prstGeom prst="line">
            <a:avLst/>
          </a:prstGeom>
          <a:ln w="15875" cmpd="sng">
            <a:solidFill>
              <a:schemeClr val="tx1">
                <a:lumMod val="50000"/>
                <a:lumOff val="50000"/>
              </a:schemeClr>
            </a:solidFill>
            <a:prstDash val="solid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9"/>
          <p:cNvCxnSpPr/>
          <p:nvPr/>
        </p:nvCxnSpPr>
        <p:spPr>
          <a:xfrm flipH="1" flipV="1">
            <a:off x="5928483" y="3565010"/>
            <a:ext cx="2" cy="1561577"/>
          </a:xfrm>
          <a:prstGeom prst="line">
            <a:avLst/>
          </a:prstGeom>
          <a:ln w="15875" cmpd="sng">
            <a:solidFill>
              <a:schemeClr val="tx1">
                <a:lumMod val="50000"/>
                <a:lumOff val="50000"/>
              </a:schemeClr>
            </a:solidFill>
            <a:prstDash val="solid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17"/>
          <p:cNvCxnSpPr/>
          <p:nvPr/>
        </p:nvCxnSpPr>
        <p:spPr>
          <a:xfrm flipV="1">
            <a:off x="8214483" y="2976064"/>
            <a:ext cx="0" cy="2150522"/>
          </a:xfrm>
          <a:prstGeom prst="line">
            <a:avLst/>
          </a:prstGeom>
          <a:ln w="15875" cmpd="sng">
            <a:solidFill>
              <a:schemeClr val="tx1">
                <a:lumMod val="50000"/>
                <a:lumOff val="50000"/>
              </a:schemeClr>
            </a:solidFill>
            <a:prstDash val="solid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Oval 19"/>
          <p:cNvSpPr/>
          <p:nvPr/>
        </p:nvSpPr>
        <p:spPr>
          <a:xfrm>
            <a:off x="1998682" y="3893702"/>
            <a:ext cx="868632" cy="868632"/>
          </a:xfrm>
          <a:prstGeom prst="ellipse">
            <a:avLst/>
          </a:prstGeom>
          <a:solidFill>
            <a:srgbClr val="F79646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6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29" name="Oval 20"/>
          <p:cNvSpPr>
            <a:spLocks noChangeAspect="1"/>
          </p:cNvSpPr>
          <p:nvPr/>
        </p:nvSpPr>
        <p:spPr>
          <a:xfrm>
            <a:off x="4432862" y="3418647"/>
            <a:ext cx="867600" cy="867600"/>
          </a:xfrm>
          <a:prstGeom prst="ellipse">
            <a:avLst/>
          </a:prstGeom>
          <a:solidFill>
            <a:srgbClr val="8064A2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4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30" name="Oval 21"/>
          <p:cNvSpPr/>
          <p:nvPr/>
        </p:nvSpPr>
        <p:spPr>
          <a:xfrm>
            <a:off x="6691772" y="2843773"/>
            <a:ext cx="867600" cy="867600"/>
          </a:xfrm>
          <a:prstGeom prst="ellipse">
            <a:avLst/>
          </a:prstGeom>
          <a:solidFill>
            <a:srgbClr val="9BBB59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3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31" name="Oval 24"/>
          <p:cNvSpPr>
            <a:spLocks noChangeAspect="1"/>
          </p:cNvSpPr>
          <p:nvPr/>
        </p:nvSpPr>
        <p:spPr>
          <a:xfrm>
            <a:off x="8796057" y="2363876"/>
            <a:ext cx="867600" cy="867600"/>
          </a:xfrm>
          <a:prstGeom prst="ellipse">
            <a:avLst/>
          </a:prstGeom>
          <a:solidFill>
            <a:srgbClr val="C0504D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2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grpSp>
        <p:nvGrpSpPr>
          <p:cNvPr id="32" name="Group 30"/>
          <p:cNvGrpSpPr/>
          <p:nvPr/>
        </p:nvGrpSpPr>
        <p:grpSpPr>
          <a:xfrm>
            <a:off x="2248141" y="4062341"/>
            <a:ext cx="369713" cy="531353"/>
            <a:chOff x="1400175" y="1325563"/>
            <a:chExt cx="341313" cy="490537"/>
          </a:xfrm>
          <a:solidFill>
            <a:schemeClr val="bg1"/>
          </a:solidFill>
        </p:grpSpPr>
        <p:sp>
          <p:nvSpPr>
            <p:cNvPr id="33" name="Freeform 5"/>
            <p:cNvSpPr>
              <a:spLocks noEditPoints="1"/>
            </p:cNvSpPr>
            <p:nvPr/>
          </p:nvSpPr>
          <p:spPr bwMode="auto">
            <a:xfrm>
              <a:off x="1400175" y="1325563"/>
              <a:ext cx="341313" cy="490537"/>
            </a:xfrm>
            <a:custGeom>
              <a:avLst/>
              <a:gdLst>
                <a:gd name="T0" fmla="*/ 44 w 88"/>
                <a:gd name="T1" fmla="*/ 0 h 128"/>
                <a:gd name="T2" fmla="*/ 0 w 88"/>
                <a:gd name="T3" fmla="*/ 44 h 128"/>
                <a:gd name="T4" fmla="*/ 20 w 88"/>
                <a:gd name="T5" fmla="*/ 92 h 128"/>
                <a:gd name="T6" fmla="*/ 44 w 88"/>
                <a:gd name="T7" fmla="*/ 128 h 128"/>
                <a:gd name="T8" fmla="*/ 68 w 88"/>
                <a:gd name="T9" fmla="*/ 92 h 128"/>
                <a:gd name="T10" fmla="*/ 88 w 88"/>
                <a:gd name="T11" fmla="*/ 44 h 128"/>
                <a:gd name="T12" fmla="*/ 44 w 88"/>
                <a:gd name="T13" fmla="*/ 0 h 128"/>
                <a:gd name="T14" fmla="*/ 54 w 88"/>
                <a:gd name="T15" fmla="*/ 109 h 128"/>
                <a:gd name="T16" fmla="*/ 35 w 88"/>
                <a:gd name="T17" fmla="*/ 111 h 128"/>
                <a:gd name="T18" fmla="*/ 32 w 88"/>
                <a:gd name="T19" fmla="*/ 104 h 128"/>
                <a:gd name="T20" fmla="*/ 32 w 88"/>
                <a:gd name="T21" fmla="*/ 103 h 128"/>
                <a:gd name="T22" fmla="*/ 57 w 88"/>
                <a:gd name="T23" fmla="*/ 100 h 128"/>
                <a:gd name="T24" fmla="*/ 56 w 88"/>
                <a:gd name="T25" fmla="*/ 104 h 128"/>
                <a:gd name="T26" fmla="*/ 54 w 88"/>
                <a:gd name="T27" fmla="*/ 109 h 128"/>
                <a:gd name="T28" fmla="*/ 31 w 88"/>
                <a:gd name="T29" fmla="*/ 100 h 128"/>
                <a:gd name="T30" fmla="*/ 28 w 88"/>
                <a:gd name="T31" fmla="*/ 92 h 128"/>
                <a:gd name="T32" fmla="*/ 60 w 88"/>
                <a:gd name="T33" fmla="*/ 92 h 128"/>
                <a:gd name="T34" fmla="*/ 58 w 88"/>
                <a:gd name="T35" fmla="*/ 96 h 128"/>
                <a:gd name="T36" fmla="*/ 31 w 88"/>
                <a:gd name="T37" fmla="*/ 100 h 128"/>
                <a:gd name="T38" fmla="*/ 44 w 88"/>
                <a:gd name="T39" fmla="*/ 120 h 128"/>
                <a:gd name="T40" fmla="*/ 36 w 88"/>
                <a:gd name="T41" fmla="*/ 115 h 128"/>
                <a:gd name="T42" fmla="*/ 53 w 88"/>
                <a:gd name="T43" fmla="*/ 113 h 128"/>
                <a:gd name="T44" fmla="*/ 44 w 88"/>
                <a:gd name="T45" fmla="*/ 120 h 128"/>
                <a:gd name="T46" fmla="*/ 63 w 88"/>
                <a:gd name="T47" fmla="*/ 84 h 128"/>
                <a:gd name="T48" fmla="*/ 25 w 88"/>
                <a:gd name="T49" fmla="*/ 84 h 128"/>
                <a:gd name="T50" fmla="*/ 19 w 88"/>
                <a:gd name="T51" fmla="*/ 71 h 128"/>
                <a:gd name="T52" fmla="*/ 8 w 88"/>
                <a:gd name="T53" fmla="*/ 44 h 128"/>
                <a:gd name="T54" fmla="*/ 44 w 88"/>
                <a:gd name="T55" fmla="*/ 8 h 128"/>
                <a:gd name="T56" fmla="*/ 80 w 88"/>
                <a:gd name="T57" fmla="*/ 44 h 128"/>
                <a:gd name="T58" fmla="*/ 69 w 88"/>
                <a:gd name="T59" fmla="*/ 71 h 128"/>
                <a:gd name="T60" fmla="*/ 63 w 88"/>
                <a:gd name="T61" fmla="*/ 8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8" h="128">
                  <a:moveTo>
                    <a:pt x="44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60"/>
                    <a:pt x="15" y="77"/>
                    <a:pt x="20" y="92"/>
                  </a:cubicBezTo>
                  <a:cubicBezTo>
                    <a:pt x="28" y="115"/>
                    <a:pt x="27" y="128"/>
                    <a:pt x="44" y="128"/>
                  </a:cubicBezTo>
                  <a:cubicBezTo>
                    <a:pt x="61" y="128"/>
                    <a:pt x="60" y="115"/>
                    <a:pt x="68" y="92"/>
                  </a:cubicBezTo>
                  <a:cubicBezTo>
                    <a:pt x="73" y="77"/>
                    <a:pt x="88" y="60"/>
                    <a:pt x="88" y="44"/>
                  </a:cubicBezTo>
                  <a:cubicBezTo>
                    <a:pt x="88" y="20"/>
                    <a:pt x="68" y="0"/>
                    <a:pt x="44" y="0"/>
                  </a:cubicBezTo>
                  <a:close/>
                  <a:moveTo>
                    <a:pt x="54" y="109"/>
                  </a:moveTo>
                  <a:cubicBezTo>
                    <a:pt x="35" y="111"/>
                    <a:pt x="35" y="111"/>
                    <a:pt x="35" y="111"/>
                  </a:cubicBezTo>
                  <a:cubicBezTo>
                    <a:pt x="34" y="109"/>
                    <a:pt x="33" y="107"/>
                    <a:pt x="32" y="104"/>
                  </a:cubicBezTo>
                  <a:cubicBezTo>
                    <a:pt x="32" y="104"/>
                    <a:pt x="32" y="104"/>
                    <a:pt x="32" y="103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7" y="102"/>
                    <a:pt x="56" y="103"/>
                    <a:pt x="56" y="104"/>
                  </a:cubicBezTo>
                  <a:cubicBezTo>
                    <a:pt x="55" y="106"/>
                    <a:pt x="55" y="107"/>
                    <a:pt x="54" y="109"/>
                  </a:cubicBezTo>
                  <a:close/>
                  <a:moveTo>
                    <a:pt x="31" y="100"/>
                  </a:moveTo>
                  <a:cubicBezTo>
                    <a:pt x="30" y="97"/>
                    <a:pt x="29" y="95"/>
                    <a:pt x="28" y="92"/>
                  </a:cubicBezTo>
                  <a:cubicBezTo>
                    <a:pt x="60" y="92"/>
                    <a:pt x="60" y="92"/>
                    <a:pt x="60" y="92"/>
                  </a:cubicBezTo>
                  <a:cubicBezTo>
                    <a:pt x="59" y="93"/>
                    <a:pt x="59" y="95"/>
                    <a:pt x="58" y="96"/>
                  </a:cubicBezTo>
                  <a:lnTo>
                    <a:pt x="31" y="100"/>
                  </a:lnTo>
                  <a:close/>
                  <a:moveTo>
                    <a:pt x="44" y="120"/>
                  </a:moveTo>
                  <a:cubicBezTo>
                    <a:pt x="40" y="120"/>
                    <a:pt x="38" y="120"/>
                    <a:pt x="36" y="115"/>
                  </a:cubicBezTo>
                  <a:cubicBezTo>
                    <a:pt x="53" y="113"/>
                    <a:pt x="53" y="113"/>
                    <a:pt x="53" y="113"/>
                  </a:cubicBezTo>
                  <a:cubicBezTo>
                    <a:pt x="51" y="119"/>
                    <a:pt x="49" y="120"/>
                    <a:pt x="44" y="120"/>
                  </a:cubicBezTo>
                  <a:close/>
                  <a:moveTo>
                    <a:pt x="63" y="84"/>
                  </a:moveTo>
                  <a:cubicBezTo>
                    <a:pt x="25" y="84"/>
                    <a:pt x="25" y="84"/>
                    <a:pt x="25" y="84"/>
                  </a:cubicBezTo>
                  <a:cubicBezTo>
                    <a:pt x="23" y="80"/>
                    <a:pt x="21" y="75"/>
                    <a:pt x="19" y="71"/>
                  </a:cubicBezTo>
                  <a:cubicBezTo>
                    <a:pt x="13" y="62"/>
                    <a:pt x="8" y="52"/>
                    <a:pt x="8" y="44"/>
                  </a:cubicBezTo>
                  <a:cubicBezTo>
                    <a:pt x="8" y="24"/>
                    <a:pt x="24" y="8"/>
                    <a:pt x="44" y="8"/>
                  </a:cubicBezTo>
                  <a:cubicBezTo>
                    <a:pt x="64" y="8"/>
                    <a:pt x="80" y="24"/>
                    <a:pt x="80" y="44"/>
                  </a:cubicBezTo>
                  <a:cubicBezTo>
                    <a:pt x="80" y="52"/>
                    <a:pt x="75" y="62"/>
                    <a:pt x="69" y="71"/>
                  </a:cubicBezTo>
                  <a:cubicBezTo>
                    <a:pt x="67" y="75"/>
                    <a:pt x="65" y="80"/>
                    <a:pt x="63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4" name="Freeform 6"/>
            <p:cNvSpPr/>
            <p:nvPr/>
          </p:nvSpPr>
          <p:spPr bwMode="auto">
            <a:xfrm>
              <a:off x="1476375" y="1401763"/>
              <a:ext cx="101600" cy="100012"/>
            </a:xfrm>
            <a:custGeom>
              <a:avLst/>
              <a:gdLst>
                <a:gd name="T0" fmla="*/ 24 w 26"/>
                <a:gd name="T1" fmla="*/ 0 h 26"/>
                <a:gd name="T2" fmla="*/ 0 w 26"/>
                <a:gd name="T3" fmla="*/ 24 h 26"/>
                <a:gd name="T4" fmla="*/ 2 w 26"/>
                <a:gd name="T5" fmla="*/ 26 h 26"/>
                <a:gd name="T6" fmla="*/ 4 w 26"/>
                <a:gd name="T7" fmla="*/ 24 h 26"/>
                <a:gd name="T8" fmla="*/ 24 w 26"/>
                <a:gd name="T9" fmla="*/ 4 h 26"/>
                <a:gd name="T10" fmla="*/ 26 w 26"/>
                <a:gd name="T11" fmla="*/ 2 h 26"/>
                <a:gd name="T12" fmla="*/ 24 w 26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6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25"/>
                    <a:pt x="1" y="26"/>
                    <a:pt x="2" y="26"/>
                  </a:cubicBezTo>
                  <a:cubicBezTo>
                    <a:pt x="3" y="26"/>
                    <a:pt x="4" y="25"/>
                    <a:pt x="4" y="24"/>
                  </a:cubicBezTo>
                  <a:cubicBezTo>
                    <a:pt x="4" y="13"/>
                    <a:pt x="13" y="4"/>
                    <a:pt x="24" y="4"/>
                  </a:cubicBezTo>
                  <a:cubicBezTo>
                    <a:pt x="25" y="4"/>
                    <a:pt x="26" y="3"/>
                    <a:pt x="26" y="2"/>
                  </a:cubicBezTo>
                  <a:cubicBezTo>
                    <a:pt x="26" y="1"/>
                    <a:pt x="25" y="0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sp>
        <p:nvSpPr>
          <p:cNvPr id="36" name="Freeform 10"/>
          <p:cNvSpPr>
            <a:spLocks noEditPoints="1"/>
          </p:cNvSpPr>
          <p:nvPr/>
        </p:nvSpPr>
        <p:spPr bwMode="auto">
          <a:xfrm>
            <a:off x="4565357" y="3629725"/>
            <a:ext cx="601447" cy="500944"/>
          </a:xfrm>
          <a:custGeom>
            <a:avLst/>
            <a:gdLst>
              <a:gd name="T0" fmla="*/ 105 w 128"/>
              <a:gd name="T1" fmla="*/ 2 h 96"/>
              <a:gd name="T2" fmla="*/ 28 w 128"/>
              <a:gd name="T3" fmla="*/ 0 h 96"/>
              <a:gd name="T4" fmla="*/ 2 w 128"/>
              <a:gd name="T5" fmla="*/ 23 h 96"/>
              <a:gd name="T6" fmla="*/ 2 w 128"/>
              <a:gd name="T7" fmla="*/ 34 h 96"/>
              <a:gd name="T8" fmla="*/ 64 w 128"/>
              <a:gd name="T9" fmla="*/ 96 h 96"/>
              <a:gd name="T10" fmla="*/ 126 w 128"/>
              <a:gd name="T11" fmla="*/ 34 h 96"/>
              <a:gd name="T12" fmla="*/ 126 w 128"/>
              <a:gd name="T13" fmla="*/ 23 h 96"/>
              <a:gd name="T14" fmla="*/ 55 w 128"/>
              <a:gd name="T15" fmla="*/ 28 h 96"/>
              <a:gd name="T16" fmla="*/ 73 w 128"/>
              <a:gd name="T17" fmla="*/ 28 h 96"/>
              <a:gd name="T18" fmla="*/ 78 w 128"/>
              <a:gd name="T19" fmla="*/ 9 h 96"/>
              <a:gd name="T20" fmla="*/ 76 w 128"/>
              <a:gd name="T21" fmla="*/ 25 h 96"/>
              <a:gd name="T22" fmla="*/ 52 w 128"/>
              <a:gd name="T23" fmla="*/ 25 h 96"/>
              <a:gd name="T24" fmla="*/ 50 w 128"/>
              <a:gd name="T25" fmla="*/ 9 h 96"/>
              <a:gd name="T26" fmla="*/ 52 w 128"/>
              <a:gd name="T27" fmla="*/ 25 h 96"/>
              <a:gd name="T28" fmla="*/ 64 w 128"/>
              <a:gd name="T29" fmla="*/ 82 h 96"/>
              <a:gd name="T30" fmla="*/ 74 w 128"/>
              <a:gd name="T31" fmla="*/ 32 h 96"/>
              <a:gd name="T32" fmla="*/ 98 w 128"/>
              <a:gd name="T33" fmla="*/ 32 h 96"/>
              <a:gd name="T34" fmla="*/ 78 w 128"/>
              <a:gd name="T35" fmla="*/ 32 h 96"/>
              <a:gd name="T36" fmla="*/ 89 w 128"/>
              <a:gd name="T37" fmla="*/ 20 h 96"/>
              <a:gd name="T38" fmla="*/ 79 w 128"/>
              <a:gd name="T39" fmla="*/ 28 h 96"/>
              <a:gd name="T40" fmla="*/ 97 w 128"/>
              <a:gd name="T41" fmla="*/ 8 h 96"/>
              <a:gd name="T42" fmla="*/ 83 w 128"/>
              <a:gd name="T43" fmla="*/ 8 h 96"/>
              <a:gd name="T44" fmla="*/ 55 w 128"/>
              <a:gd name="T45" fmla="*/ 8 h 96"/>
              <a:gd name="T46" fmla="*/ 64 w 128"/>
              <a:gd name="T47" fmla="*/ 15 h 96"/>
              <a:gd name="T48" fmla="*/ 31 w 128"/>
              <a:gd name="T49" fmla="*/ 8 h 96"/>
              <a:gd name="T50" fmla="*/ 39 w 128"/>
              <a:gd name="T51" fmla="*/ 14 h 96"/>
              <a:gd name="T52" fmla="*/ 49 w 128"/>
              <a:gd name="T53" fmla="*/ 28 h 96"/>
              <a:gd name="T54" fmla="*/ 39 w 128"/>
              <a:gd name="T55" fmla="*/ 20 h 96"/>
              <a:gd name="T56" fmla="*/ 60 w 128"/>
              <a:gd name="T57" fmla="*/ 81 h 96"/>
              <a:gd name="T58" fmla="*/ 50 w 128"/>
              <a:gd name="T59" fmla="*/ 32 h 96"/>
              <a:gd name="T60" fmla="*/ 11 w 128"/>
              <a:gd name="T61" fmla="*/ 32 h 96"/>
              <a:gd name="T62" fmla="*/ 51 w 128"/>
              <a:gd name="T63" fmla="*/ 74 h 96"/>
              <a:gd name="T64" fmla="*/ 117 w 128"/>
              <a:gd name="T65" fmla="*/ 32 h 96"/>
              <a:gd name="T66" fmla="*/ 102 w 128"/>
              <a:gd name="T67" fmla="*/ 32 h 96"/>
              <a:gd name="T68" fmla="*/ 92 w 128"/>
              <a:gd name="T69" fmla="*/ 17 h 96"/>
              <a:gd name="T70" fmla="*/ 120 w 128"/>
              <a:gd name="T71" fmla="*/ 28 h 96"/>
              <a:gd name="T72" fmla="*/ 27 w 128"/>
              <a:gd name="T73" fmla="*/ 10 h 96"/>
              <a:gd name="T74" fmla="*/ 25 w 128"/>
              <a:gd name="T75" fmla="*/ 28 h 96"/>
              <a:gd name="T76" fmla="*/ 27 w 128"/>
              <a:gd name="T77" fmla="*/ 1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28" h="96">
                <a:moveTo>
                  <a:pt x="126" y="23"/>
                </a:moveTo>
                <a:cubicBezTo>
                  <a:pt x="105" y="2"/>
                  <a:pt x="105" y="2"/>
                  <a:pt x="105" y="2"/>
                </a:cubicBezTo>
                <a:cubicBezTo>
                  <a:pt x="104" y="1"/>
                  <a:pt x="102" y="0"/>
                  <a:pt x="100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6" y="0"/>
                  <a:pt x="24" y="1"/>
                  <a:pt x="23" y="2"/>
                </a:cubicBezTo>
                <a:cubicBezTo>
                  <a:pt x="2" y="23"/>
                  <a:pt x="2" y="23"/>
                  <a:pt x="2" y="23"/>
                </a:cubicBezTo>
                <a:cubicBezTo>
                  <a:pt x="1" y="24"/>
                  <a:pt x="0" y="26"/>
                  <a:pt x="0" y="28"/>
                </a:cubicBezTo>
                <a:cubicBezTo>
                  <a:pt x="0" y="30"/>
                  <a:pt x="1" y="32"/>
                  <a:pt x="2" y="34"/>
                </a:cubicBezTo>
                <a:cubicBezTo>
                  <a:pt x="58" y="93"/>
                  <a:pt x="58" y="93"/>
                  <a:pt x="58" y="93"/>
                </a:cubicBezTo>
                <a:cubicBezTo>
                  <a:pt x="60" y="95"/>
                  <a:pt x="62" y="96"/>
                  <a:pt x="64" y="96"/>
                </a:cubicBezTo>
                <a:cubicBezTo>
                  <a:pt x="66" y="96"/>
                  <a:pt x="68" y="95"/>
                  <a:pt x="70" y="93"/>
                </a:cubicBezTo>
                <a:cubicBezTo>
                  <a:pt x="126" y="34"/>
                  <a:pt x="126" y="34"/>
                  <a:pt x="126" y="34"/>
                </a:cubicBezTo>
                <a:cubicBezTo>
                  <a:pt x="127" y="32"/>
                  <a:pt x="128" y="30"/>
                  <a:pt x="128" y="28"/>
                </a:cubicBezTo>
                <a:cubicBezTo>
                  <a:pt x="128" y="26"/>
                  <a:pt x="127" y="24"/>
                  <a:pt x="126" y="23"/>
                </a:cubicBezTo>
                <a:close/>
                <a:moveTo>
                  <a:pt x="73" y="28"/>
                </a:moveTo>
                <a:cubicBezTo>
                  <a:pt x="55" y="28"/>
                  <a:pt x="55" y="28"/>
                  <a:pt x="55" y="28"/>
                </a:cubicBezTo>
                <a:cubicBezTo>
                  <a:pt x="64" y="21"/>
                  <a:pt x="64" y="21"/>
                  <a:pt x="64" y="21"/>
                </a:cubicBezTo>
                <a:lnTo>
                  <a:pt x="73" y="28"/>
                </a:lnTo>
                <a:close/>
                <a:moveTo>
                  <a:pt x="67" y="18"/>
                </a:moveTo>
                <a:cubicBezTo>
                  <a:pt x="78" y="9"/>
                  <a:pt x="78" y="9"/>
                  <a:pt x="78" y="9"/>
                </a:cubicBezTo>
                <a:cubicBezTo>
                  <a:pt x="86" y="17"/>
                  <a:pt x="86" y="17"/>
                  <a:pt x="86" y="17"/>
                </a:cubicBezTo>
                <a:cubicBezTo>
                  <a:pt x="76" y="25"/>
                  <a:pt x="76" y="25"/>
                  <a:pt x="76" y="25"/>
                </a:cubicBezTo>
                <a:lnTo>
                  <a:pt x="67" y="18"/>
                </a:lnTo>
                <a:close/>
                <a:moveTo>
                  <a:pt x="52" y="25"/>
                </a:moveTo>
                <a:cubicBezTo>
                  <a:pt x="42" y="17"/>
                  <a:pt x="42" y="17"/>
                  <a:pt x="42" y="17"/>
                </a:cubicBezTo>
                <a:cubicBezTo>
                  <a:pt x="50" y="9"/>
                  <a:pt x="50" y="9"/>
                  <a:pt x="50" y="9"/>
                </a:cubicBezTo>
                <a:cubicBezTo>
                  <a:pt x="61" y="18"/>
                  <a:pt x="61" y="18"/>
                  <a:pt x="61" y="18"/>
                </a:cubicBezTo>
                <a:lnTo>
                  <a:pt x="52" y="25"/>
                </a:lnTo>
                <a:close/>
                <a:moveTo>
                  <a:pt x="74" y="32"/>
                </a:moveTo>
                <a:cubicBezTo>
                  <a:pt x="64" y="82"/>
                  <a:pt x="64" y="82"/>
                  <a:pt x="64" y="82"/>
                </a:cubicBezTo>
                <a:cubicBezTo>
                  <a:pt x="54" y="32"/>
                  <a:pt x="54" y="32"/>
                  <a:pt x="54" y="32"/>
                </a:cubicBezTo>
                <a:lnTo>
                  <a:pt x="74" y="32"/>
                </a:lnTo>
                <a:close/>
                <a:moveTo>
                  <a:pt x="78" y="32"/>
                </a:moveTo>
                <a:cubicBezTo>
                  <a:pt x="98" y="32"/>
                  <a:pt x="98" y="32"/>
                  <a:pt x="98" y="32"/>
                </a:cubicBezTo>
                <a:cubicBezTo>
                  <a:pt x="68" y="81"/>
                  <a:pt x="68" y="81"/>
                  <a:pt x="68" y="81"/>
                </a:cubicBezTo>
                <a:lnTo>
                  <a:pt x="78" y="32"/>
                </a:lnTo>
                <a:close/>
                <a:moveTo>
                  <a:pt x="79" y="28"/>
                </a:moveTo>
                <a:cubicBezTo>
                  <a:pt x="89" y="20"/>
                  <a:pt x="89" y="20"/>
                  <a:pt x="89" y="20"/>
                </a:cubicBezTo>
                <a:cubicBezTo>
                  <a:pt x="97" y="28"/>
                  <a:pt x="97" y="28"/>
                  <a:pt x="97" y="28"/>
                </a:cubicBezTo>
                <a:lnTo>
                  <a:pt x="79" y="28"/>
                </a:lnTo>
                <a:close/>
                <a:moveTo>
                  <a:pt x="83" y="8"/>
                </a:moveTo>
                <a:cubicBezTo>
                  <a:pt x="97" y="8"/>
                  <a:pt x="97" y="8"/>
                  <a:pt x="97" y="8"/>
                </a:cubicBezTo>
                <a:cubicBezTo>
                  <a:pt x="89" y="14"/>
                  <a:pt x="89" y="14"/>
                  <a:pt x="89" y="14"/>
                </a:cubicBezTo>
                <a:lnTo>
                  <a:pt x="83" y="8"/>
                </a:lnTo>
                <a:close/>
                <a:moveTo>
                  <a:pt x="64" y="15"/>
                </a:moveTo>
                <a:cubicBezTo>
                  <a:pt x="55" y="8"/>
                  <a:pt x="55" y="8"/>
                  <a:pt x="55" y="8"/>
                </a:cubicBezTo>
                <a:cubicBezTo>
                  <a:pt x="73" y="8"/>
                  <a:pt x="73" y="8"/>
                  <a:pt x="73" y="8"/>
                </a:cubicBezTo>
                <a:lnTo>
                  <a:pt x="64" y="15"/>
                </a:lnTo>
                <a:close/>
                <a:moveTo>
                  <a:pt x="39" y="14"/>
                </a:moveTo>
                <a:cubicBezTo>
                  <a:pt x="31" y="8"/>
                  <a:pt x="31" y="8"/>
                  <a:pt x="31" y="8"/>
                </a:cubicBezTo>
                <a:cubicBezTo>
                  <a:pt x="45" y="8"/>
                  <a:pt x="45" y="8"/>
                  <a:pt x="45" y="8"/>
                </a:cubicBezTo>
                <a:lnTo>
                  <a:pt x="39" y="14"/>
                </a:lnTo>
                <a:close/>
                <a:moveTo>
                  <a:pt x="39" y="20"/>
                </a:moveTo>
                <a:cubicBezTo>
                  <a:pt x="49" y="28"/>
                  <a:pt x="49" y="28"/>
                  <a:pt x="49" y="28"/>
                </a:cubicBezTo>
                <a:cubicBezTo>
                  <a:pt x="31" y="28"/>
                  <a:pt x="31" y="28"/>
                  <a:pt x="31" y="28"/>
                </a:cubicBezTo>
                <a:lnTo>
                  <a:pt x="39" y="20"/>
                </a:lnTo>
                <a:close/>
                <a:moveTo>
                  <a:pt x="50" y="32"/>
                </a:moveTo>
                <a:cubicBezTo>
                  <a:pt x="60" y="81"/>
                  <a:pt x="60" y="81"/>
                  <a:pt x="60" y="81"/>
                </a:cubicBezTo>
                <a:cubicBezTo>
                  <a:pt x="30" y="32"/>
                  <a:pt x="30" y="32"/>
                  <a:pt x="30" y="32"/>
                </a:cubicBezTo>
                <a:lnTo>
                  <a:pt x="50" y="32"/>
                </a:lnTo>
                <a:close/>
                <a:moveTo>
                  <a:pt x="51" y="74"/>
                </a:moveTo>
                <a:cubicBezTo>
                  <a:pt x="11" y="32"/>
                  <a:pt x="11" y="32"/>
                  <a:pt x="11" y="32"/>
                </a:cubicBezTo>
                <a:cubicBezTo>
                  <a:pt x="26" y="32"/>
                  <a:pt x="26" y="32"/>
                  <a:pt x="26" y="32"/>
                </a:cubicBezTo>
                <a:lnTo>
                  <a:pt x="51" y="74"/>
                </a:lnTo>
                <a:close/>
                <a:moveTo>
                  <a:pt x="102" y="32"/>
                </a:moveTo>
                <a:cubicBezTo>
                  <a:pt x="117" y="32"/>
                  <a:pt x="117" y="32"/>
                  <a:pt x="117" y="32"/>
                </a:cubicBezTo>
                <a:cubicBezTo>
                  <a:pt x="77" y="74"/>
                  <a:pt x="77" y="74"/>
                  <a:pt x="77" y="74"/>
                </a:cubicBezTo>
                <a:lnTo>
                  <a:pt x="102" y="32"/>
                </a:lnTo>
                <a:close/>
                <a:moveTo>
                  <a:pt x="103" y="28"/>
                </a:moveTo>
                <a:cubicBezTo>
                  <a:pt x="92" y="17"/>
                  <a:pt x="92" y="17"/>
                  <a:pt x="92" y="17"/>
                </a:cubicBezTo>
                <a:cubicBezTo>
                  <a:pt x="101" y="10"/>
                  <a:pt x="101" y="10"/>
                  <a:pt x="101" y="10"/>
                </a:cubicBezTo>
                <a:cubicBezTo>
                  <a:pt x="120" y="28"/>
                  <a:pt x="120" y="28"/>
                  <a:pt x="120" y="28"/>
                </a:cubicBezTo>
                <a:lnTo>
                  <a:pt x="103" y="28"/>
                </a:lnTo>
                <a:close/>
                <a:moveTo>
                  <a:pt x="27" y="10"/>
                </a:moveTo>
                <a:cubicBezTo>
                  <a:pt x="36" y="17"/>
                  <a:pt x="36" y="17"/>
                  <a:pt x="36" y="17"/>
                </a:cubicBezTo>
                <a:cubicBezTo>
                  <a:pt x="25" y="28"/>
                  <a:pt x="25" y="28"/>
                  <a:pt x="25" y="28"/>
                </a:cubicBezTo>
                <a:cubicBezTo>
                  <a:pt x="8" y="28"/>
                  <a:pt x="8" y="28"/>
                  <a:pt x="8" y="28"/>
                </a:cubicBezTo>
                <a:lnTo>
                  <a:pt x="27" y="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cxnSp>
        <p:nvCxnSpPr>
          <p:cNvPr id="46" name="Straight Connector 76"/>
          <p:cNvCxnSpPr/>
          <p:nvPr/>
        </p:nvCxnSpPr>
        <p:spPr>
          <a:xfrm flipV="1">
            <a:off x="861183" y="4489494"/>
            <a:ext cx="1137499" cy="307777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2149994" y="4797271"/>
            <a:ext cx="6078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endParaRPr lang="id-ID" sz="14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4565357" y="4489494"/>
            <a:ext cx="6078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endParaRPr lang="id-ID" sz="14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859922" y="4049795"/>
            <a:ext cx="6078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endParaRPr lang="id-ID" sz="14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8940353" y="3552692"/>
            <a:ext cx="6078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endParaRPr lang="id-ID" sz="14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Freeform 6"/>
          <p:cNvSpPr>
            <a:spLocks noEditPoints="1"/>
          </p:cNvSpPr>
          <p:nvPr/>
        </p:nvSpPr>
        <p:spPr bwMode="auto">
          <a:xfrm>
            <a:off x="8993736" y="2553216"/>
            <a:ext cx="472241" cy="500574"/>
          </a:xfrm>
          <a:custGeom>
            <a:avLst/>
            <a:gdLst>
              <a:gd name="T0" fmla="*/ 420 w 6501"/>
              <a:gd name="T1" fmla="*/ 700 h 6886"/>
              <a:gd name="T2" fmla="*/ 513 w 6501"/>
              <a:gd name="T3" fmla="*/ 1106 h 6886"/>
              <a:gd name="T4" fmla="*/ 644 w 6501"/>
              <a:gd name="T5" fmla="*/ 1450 h 6886"/>
              <a:gd name="T6" fmla="*/ 810 w 6501"/>
              <a:gd name="T7" fmla="*/ 1738 h 6886"/>
              <a:gd name="T8" fmla="*/ 1008 w 6501"/>
              <a:gd name="T9" fmla="*/ 1976 h 6886"/>
              <a:gd name="T10" fmla="*/ 1213 w 6501"/>
              <a:gd name="T11" fmla="*/ 2156 h 6886"/>
              <a:gd name="T12" fmla="*/ 1440 w 6501"/>
              <a:gd name="T13" fmla="*/ 2307 h 6886"/>
              <a:gd name="T14" fmla="*/ 1949 w 6501"/>
              <a:gd name="T15" fmla="*/ 2536 h 6886"/>
              <a:gd name="T16" fmla="*/ 1852 w 6501"/>
              <a:gd name="T17" fmla="*/ 2278 h 6886"/>
              <a:gd name="T18" fmla="*/ 1688 w 6501"/>
              <a:gd name="T19" fmla="*/ 1592 h 6886"/>
              <a:gd name="T20" fmla="*/ 1608 w 6501"/>
              <a:gd name="T21" fmla="*/ 932 h 6886"/>
              <a:gd name="T22" fmla="*/ 4105 w 6501"/>
              <a:gd name="T23" fmla="*/ 3225 h 6886"/>
              <a:gd name="T24" fmla="*/ 3901 w 6501"/>
              <a:gd name="T25" fmla="*/ 3376 h 6886"/>
              <a:gd name="T26" fmla="*/ 3781 w 6501"/>
              <a:gd name="T27" fmla="*/ 4045 h 6886"/>
              <a:gd name="T28" fmla="*/ 3911 w 6501"/>
              <a:gd name="T29" fmla="*/ 4476 h 6886"/>
              <a:gd name="T30" fmla="*/ 5030 w 6501"/>
              <a:gd name="T31" fmla="*/ 6886 h 6886"/>
              <a:gd name="T32" fmla="*/ 2597 w 6501"/>
              <a:gd name="T33" fmla="*/ 4526 h 6886"/>
              <a:gd name="T34" fmla="*/ 2735 w 6501"/>
              <a:gd name="T35" fmla="*/ 4102 h 6886"/>
              <a:gd name="T36" fmla="*/ 2646 w 6501"/>
              <a:gd name="T37" fmla="*/ 3394 h 6886"/>
              <a:gd name="T38" fmla="*/ 2430 w 6501"/>
              <a:gd name="T39" fmla="*/ 3244 h 6886"/>
              <a:gd name="T40" fmla="*/ 2181 w 6501"/>
              <a:gd name="T41" fmla="*/ 3348 h 6886"/>
              <a:gd name="T42" fmla="*/ 1498 w 6501"/>
              <a:gd name="T43" fmla="*/ 2776 h 6886"/>
              <a:gd name="T44" fmla="*/ 1197 w 6501"/>
              <a:gd name="T45" fmla="*/ 2618 h 6886"/>
              <a:gd name="T46" fmla="*/ 920 w 6501"/>
              <a:gd name="T47" fmla="*/ 2423 h 6886"/>
              <a:gd name="T48" fmla="*/ 660 w 6501"/>
              <a:gd name="T49" fmla="*/ 2177 h 6886"/>
              <a:gd name="T50" fmla="*/ 411 w 6501"/>
              <a:gd name="T51" fmla="*/ 1843 h 6886"/>
              <a:gd name="T52" fmla="*/ 213 w 6501"/>
              <a:gd name="T53" fmla="*/ 1437 h 6886"/>
              <a:gd name="T54" fmla="*/ 69 w 6501"/>
              <a:gd name="T55" fmla="*/ 949 h 6886"/>
              <a:gd name="T56" fmla="*/ 1363 w 6501"/>
              <a:gd name="T57" fmla="*/ 307 h 6886"/>
              <a:gd name="T58" fmla="*/ 6482 w 6501"/>
              <a:gd name="T59" fmla="*/ 673 h 6886"/>
              <a:gd name="T60" fmla="*/ 6369 w 6501"/>
              <a:gd name="T61" fmla="*/ 1204 h 6886"/>
              <a:gd name="T62" fmla="*/ 6197 w 6501"/>
              <a:gd name="T63" fmla="*/ 1649 h 6886"/>
              <a:gd name="T64" fmla="*/ 5972 w 6501"/>
              <a:gd name="T65" fmla="*/ 2017 h 6886"/>
              <a:gd name="T66" fmla="*/ 5711 w 6501"/>
              <a:gd name="T67" fmla="*/ 2310 h 6886"/>
              <a:gd name="T68" fmla="*/ 5446 w 6501"/>
              <a:gd name="T69" fmla="*/ 2526 h 6886"/>
              <a:gd name="T70" fmla="*/ 5156 w 6501"/>
              <a:gd name="T71" fmla="*/ 2702 h 6886"/>
              <a:gd name="T72" fmla="*/ 4766 w 6501"/>
              <a:gd name="T73" fmla="*/ 2875 h 6886"/>
              <a:gd name="T74" fmla="*/ 6082 w 6501"/>
              <a:gd name="T75" fmla="*/ 700 h 6886"/>
              <a:gd name="T76" fmla="*/ 5990 w 6501"/>
              <a:gd name="T77" fmla="*/ 1106 h 6886"/>
              <a:gd name="T78" fmla="*/ 5858 w 6501"/>
              <a:gd name="T79" fmla="*/ 1450 h 6886"/>
              <a:gd name="T80" fmla="*/ 5692 w 6501"/>
              <a:gd name="T81" fmla="*/ 1738 h 6886"/>
              <a:gd name="T82" fmla="*/ 5495 w 6501"/>
              <a:gd name="T83" fmla="*/ 1976 h 6886"/>
              <a:gd name="T84" fmla="*/ 5292 w 6501"/>
              <a:gd name="T85" fmla="*/ 2154 h 6886"/>
              <a:gd name="T86" fmla="*/ 4949 w 6501"/>
              <a:gd name="T87" fmla="*/ 2368 h 6886"/>
              <a:gd name="T88" fmla="*/ 4593 w 6501"/>
              <a:gd name="T89" fmla="*/ 2469 h 6886"/>
              <a:gd name="T90" fmla="*/ 4712 w 6501"/>
              <a:gd name="T91" fmla="*/ 2112 h 6886"/>
              <a:gd name="T92" fmla="*/ 4852 w 6501"/>
              <a:gd name="T93" fmla="*/ 1425 h 6886"/>
              <a:gd name="T94" fmla="*/ 3257 w 6501"/>
              <a:gd name="T95" fmla="*/ 726 h 6886"/>
              <a:gd name="T96" fmla="*/ 2172 w 6501"/>
              <a:gd name="T97" fmla="*/ 1310 h 6886"/>
              <a:gd name="T98" fmla="*/ 2285 w 6501"/>
              <a:gd name="T99" fmla="*/ 1897 h 6886"/>
              <a:gd name="T100" fmla="*/ 2398 w 6501"/>
              <a:gd name="T101" fmla="*/ 2256 h 6886"/>
              <a:gd name="T102" fmla="*/ 2559 w 6501"/>
              <a:gd name="T103" fmla="*/ 2587 h 6886"/>
              <a:gd name="T104" fmla="*/ 2774 w 6501"/>
              <a:gd name="T105" fmla="*/ 2841 h 6886"/>
              <a:gd name="T106" fmla="*/ 3046 w 6501"/>
              <a:gd name="T107" fmla="*/ 2988 h 6886"/>
              <a:gd name="T108" fmla="*/ 3349 w 6501"/>
              <a:gd name="T109" fmla="*/ 3010 h 6886"/>
              <a:gd name="T110" fmla="*/ 3646 w 6501"/>
              <a:gd name="T111" fmla="*/ 2911 h 6886"/>
              <a:gd name="T112" fmla="*/ 3881 w 6501"/>
              <a:gd name="T113" fmla="*/ 2693 h 6886"/>
              <a:gd name="T114" fmla="*/ 4061 w 6501"/>
              <a:gd name="T115" fmla="*/ 2387 h 6886"/>
              <a:gd name="T116" fmla="*/ 4193 w 6501"/>
              <a:gd name="T117" fmla="*/ 2031 h 6886"/>
              <a:gd name="T118" fmla="*/ 4299 w 6501"/>
              <a:gd name="T119" fmla="*/ 1581 h 6886"/>
              <a:gd name="T120" fmla="*/ 4387 w 6501"/>
              <a:gd name="T121" fmla="*/ 882 h 68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6501" h="6886">
                <a:moveTo>
                  <a:pt x="2093" y="5415"/>
                </a:moveTo>
                <a:lnTo>
                  <a:pt x="2093" y="6461"/>
                </a:lnTo>
                <a:lnTo>
                  <a:pt x="4515" y="6461"/>
                </a:lnTo>
                <a:lnTo>
                  <a:pt x="4515" y="5415"/>
                </a:lnTo>
                <a:lnTo>
                  <a:pt x="2093" y="5415"/>
                </a:lnTo>
                <a:close/>
                <a:moveTo>
                  <a:pt x="1478" y="1021"/>
                </a:moveTo>
                <a:lnTo>
                  <a:pt x="1259" y="700"/>
                </a:lnTo>
                <a:lnTo>
                  <a:pt x="420" y="700"/>
                </a:lnTo>
                <a:lnTo>
                  <a:pt x="429" y="755"/>
                </a:lnTo>
                <a:lnTo>
                  <a:pt x="439" y="807"/>
                </a:lnTo>
                <a:lnTo>
                  <a:pt x="450" y="860"/>
                </a:lnTo>
                <a:lnTo>
                  <a:pt x="461" y="911"/>
                </a:lnTo>
                <a:lnTo>
                  <a:pt x="473" y="962"/>
                </a:lnTo>
                <a:lnTo>
                  <a:pt x="486" y="1010"/>
                </a:lnTo>
                <a:lnTo>
                  <a:pt x="498" y="1059"/>
                </a:lnTo>
                <a:lnTo>
                  <a:pt x="513" y="1106"/>
                </a:lnTo>
                <a:lnTo>
                  <a:pt x="527" y="1152"/>
                </a:lnTo>
                <a:lnTo>
                  <a:pt x="542" y="1198"/>
                </a:lnTo>
                <a:lnTo>
                  <a:pt x="557" y="1242"/>
                </a:lnTo>
                <a:lnTo>
                  <a:pt x="574" y="1286"/>
                </a:lnTo>
                <a:lnTo>
                  <a:pt x="590" y="1328"/>
                </a:lnTo>
                <a:lnTo>
                  <a:pt x="608" y="1369"/>
                </a:lnTo>
                <a:lnTo>
                  <a:pt x="626" y="1410"/>
                </a:lnTo>
                <a:lnTo>
                  <a:pt x="644" y="1450"/>
                </a:lnTo>
                <a:lnTo>
                  <a:pt x="663" y="1489"/>
                </a:lnTo>
                <a:lnTo>
                  <a:pt x="683" y="1527"/>
                </a:lnTo>
                <a:lnTo>
                  <a:pt x="702" y="1564"/>
                </a:lnTo>
                <a:lnTo>
                  <a:pt x="723" y="1600"/>
                </a:lnTo>
                <a:lnTo>
                  <a:pt x="744" y="1636"/>
                </a:lnTo>
                <a:lnTo>
                  <a:pt x="765" y="1671"/>
                </a:lnTo>
                <a:lnTo>
                  <a:pt x="787" y="1705"/>
                </a:lnTo>
                <a:lnTo>
                  <a:pt x="810" y="1738"/>
                </a:lnTo>
                <a:lnTo>
                  <a:pt x="833" y="1770"/>
                </a:lnTo>
                <a:lnTo>
                  <a:pt x="856" y="1801"/>
                </a:lnTo>
                <a:lnTo>
                  <a:pt x="880" y="1832"/>
                </a:lnTo>
                <a:lnTo>
                  <a:pt x="905" y="1862"/>
                </a:lnTo>
                <a:lnTo>
                  <a:pt x="930" y="1892"/>
                </a:lnTo>
                <a:lnTo>
                  <a:pt x="955" y="1920"/>
                </a:lnTo>
                <a:lnTo>
                  <a:pt x="981" y="1948"/>
                </a:lnTo>
                <a:lnTo>
                  <a:pt x="1008" y="1976"/>
                </a:lnTo>
                <a:lnTo>
                  <a:pt x="1031" y="2000"/>
                </a:lnTo>
                <a:lnTo>
                  <a:pt x="1056" y="2024"/>
                </a:lnTo>
                <a:lnTo>
                  <a:pt x="1081" y="2048"/>
                </a:lnTo>
                <a:lnTo>
                  <a:pt x="1107" y="2070"/>
                </a:lnTo>
                <a:lnTo>
                  <a:pt x="1133" y="2092"/>
                </a:lnTo>
                <a:lnTo>
                  <a:pt x="1159" y="2114"/>
                </a:lnTo>
                <a:lnTo>
                  <a:pt x="1186" y="2135"/>
                </a:lnTo>
                <a:lnTo>
                  <a:pt x="1213" y="2156"/>
                </a:lnTo>
                <a:lnTo>
                  <a:pt x="1239" y="2177"/>
                </a:lnTo>
                <a:lnTo>
                  <a:pt x="1267" y="2197"/>
                </a:lnTo>
                <a:lnTo>
                  <a:pt x="1295" y="2216"/>
                </a:lnTo>
                <a:lnTo>
                  <a:pt x="1323" y="2235"/>
                </a:lnTo>
                <a:lnTo>
                  <a:pt x="1352" y="2253"/>
                </a:lnTo>
                <a:lnTo>
                  <a:pt x="1381" y="2272"/>
                </a:lnTo>
                <a:lnTo>
                  <a:pt x="1410" y="2290"/>
                </a:lnTo>
                <a:lnTo>
                  <a:pt x="1440" y="2307"/>
                </a:lnTo>
                <a:lnTo>
                  <a:pt x="1499" y="2340"/>
                </a:lnTo>
                <a:lnTo>
                  <a:pt x="1560" y="2373"/>
                </a:lnTo>
                <a:lnTo>
                  <a:pt x="1622" y="2403"/>
                </a:lnTo>
                <a:lnTo>
                  <a:pt x="1686" y="2432"/>
                </a:lnTo>
                <a:lnTo>
                  <a:pt x="1750" y="2459"/>
                </a:lnTo>
                <a:lnTo>
                  <a:pt x="1815" y="2486"/>
                </a:lnTo>
                <a:lnTo>
                  <a:pt x="1881" y="2511"/>
                </a:lnTo>
                <a:lnTo>
                  <a:pt x="1949" y="2536"/>
                </a:lnTo>
                <a:lnTo>
                  <a:pt x="1935" y="2504"/>
                </a:lnTo>
                <a:lnTo>
                  <a:pt x="1923" y="2473"/>
                </a:lnTo>
                <a:lnTo>
                  <a:pt x="1910" y="2441"/>
                </a:lnTo>
                <a:lnTo>
                  <a:pt x="1898" y="2409"/>
                </a:lnTo>
                <a:lnTo>
                  <a:pt x="1886" y="2377"/>
                </a:lnTo>
                <a:lnTo>
                  <a:pt x="1874" y="2345"/>
                </a:lnTo>
                <a:lnTo>
                  <a:pt x="1864" y="2311"/>
                </a:lnTo>
                <a:lnTo>
                  <a:pt x="1852" y="2278"/>
                </a:lnTo>
                <a:lnTo>
                  <a:pt x="1826" y="2196"/>
                </a:lnTo>
                <a:lnTo>
                  <a:pt x="1802" y="2111"/>
                </a:lnTo>
                <a:lnTo>
                  <a:pt x="1779" y="2025"/>
                </a:lnTo>
                <a:lnTo>
                  <a:pt x="1757" y="1939"/>
                </a:lnTo>
                <a:lnTo>
                  <a:pt x="1737" y="1852"/>
                </a:lnTo>
                <a:lnTo>
                  <a:pt x="1720" y="1765"/>
                </a:lnTo>
                <a:lnTo>
                  <a:pt x="1703" y="1678"/>
                </a:lnTo>
                <a:lnTo>
                  <a:pt x="1688" y="1592"/>
                </a:lnTo>
                <a:lnTo>
                  <a:pt x="1674" y="1505"/>
                </a:lnTo>
                <a:lnTo>
                  <a:pt x="1661" y="1420"/>
                </a:lnTo>
                <a:lnTo>
                  <a:pt x="1649" y="1335"/>
                </a:lnTo>
                <a:lnTo>
                  <a:pt x="1639" y="1251"/>
                </a:lnTo>
                <a:lnTo>
                  <a:pt x="1630" y="1169"/>
                </a:lnTo>
                <a:lnTo>
                  <a:pt x="1621" y="1088"/>
                </a:lnTo>
                <a:lnTo>
                  <a:pt x="1614" y="1008"/>
                </a:lnTo>
                <a:lnTo>
                  <a:pt x="1608" y="932"/>
                </a:lnTo>
                <a:lnTo>
                  <a:pt x="1478" y="1021"/>
                </a:lnTo>
                <a:close/>
                <a:moveTo>
                  <a:pt x="4239" y="3087"/>
                </a:moveTo>
                <a:lnTo>
                  <a:pt x="4218" y="3112"/>
                </a:lnTo>
                <a:lnTo>
                  <a:pt x="4196" y="3135"/>
                </a:lnTo>
                <a:lnTo>
                  <a:pt x="4174" y="3159"/>
                </a:lnTo>
                <a:lnTo>
                  <a:pt x="4151" y="3182"/>
                </a:lnTo>
                <a:lnTo>
                  <a:pt x="4128" y="3205"/>
                </a:lnTo>
                <a:lnTo>
                  <a:pt x="4105" y="3225"/>
                </a:lnTo>
                <a:lnTo>
                  <a:pt x="4081" y="3247"/>
                </a:lnTo>
                <a:lnTo>
                  <a:pt x="4057" y="3268"/>
                </a:lnTo>
                <a:lnTo>
                  <a:pt x="4032" y="3288"/>
                </a:lnTo>
                <a:lnTo>
                  <a:pt x="4006" y="3306"/>
                </a:lnTo>
                <a:lnTo>
                  <a:pt x="3980" y="3325"/>
                </a:lnTo>
                <a:lnTo>
                  <a:pt x="3955" y="3342"/>
                </a:lnTo>
                <a:lnTo>
                  <a:pt x="3928" y="3359"/>
                </a:lnTo>
                <a:lnTo>
                  <a:pt x="3901" y="3376"/>
                </a:lnTo>
                <a:lnTo>
                  <a:pt x="3873" y="3391"/>
                </a:lnTo>
                <a:lnTo>
                  <a:pt x="3845" y="3406"/>
                </a:lnTo>
                <a:lnTo>
                  <a:pt x="3845" y="3809"/>
                </a:lnTo>
                <a:lnTo>
                  <a:pt x="3738" y="3809"/>
                </a:lnTo>
                <a:lnTo>
                  <a:pt x="3748" y="3870"/>
                </a:lnTo>
                <a:lnTo>
                  <a:pt x="3757" y="3929"/>
                </a:lnTo>
                <a:lnTo>
                  <a:pt x="3768" y="3987"/>
                </a:lnTo>
                <a:lnTo>
                  <a:pt x="3781" y="4045"/>
                </a:lnTo>
                <a:lnTo>
                  <a:pt x="3793" y="4102"/>
                </a:lnTo>
                <a:lnTo>
                  <a:pt x="3808" y="4158"/>
                </a:lnTo>
                <a:lnTo>
                  <a:pt x="3822" y="4213"/>
                </a:lnTo>
                <a:lnTo>
                  <a:pt x="3838" y="4267"/>
                </a:lnTo>
                <a:lnTo>
                  <a:pt x="3855" y="4321"/>
                </a:lnTo>
                <a:lnTo>
                  <a:pt x="3873" y="4372"/>
                </a:lnTo>
                <a:lnTo>
                  <a:pt x="3891" y="4424"/>
                </a:lnTo>
                <a:lnTo>
                  <a:pt x="3911" y="4476"/>
                </a:lnTo>
                <a:lnTo>
                  <a:pt x="3932" y="4526"/>
                </a:lnTo>
                <a:lnTo>
                  <a:pt x="3953" y="4575"/>
                </a:lnTo>
                <a:lnTo>
                  <a:pt x="3975" y="4624"/>
                </a:lnTo>
                <a:lnTo>
                  <a:pt x="3998" y="4672"/>
                </a:lnTo>
                <a:lnTo>
                  <a:pt x="4776" y="4672"/>
                </a:lnTo>
                <a:lnTo>
                  <a:pt x="4776" y="5087"/>
                </a:lnTo>
                <a:lnTo>
                  <a:pt x="5030" y="5087"/>
                </a:lnTo>
                <a:lnTo>
                  <a:pt x="5030" y="6886"/>
                </a:lnTo>
                <a:lnTo>
                  <a:pt x="1519" y="6886"/>
                </a:lnTo>
                <a:lnTo>
                  <a:pt x="1519" y="5087"/>
                </a:lnTo>
                <a:lnTo>
                  <a:pt x="1752" y="5087"/>
                </a:lnTo>
                <a:lnTo>
                  <a:pt x="1752" y="4672"/>
                </a:lnTo>
                <a:lnTo>
                  <a:pt x="2530" y="4672"/>
                </a:lnTo>
                <a:lnTo>
                  <a:pt x="2553" y="4624"/>
                </a:lnTo>
                <a:lnTo>
                  <a:pt x="2576" y="4575"/>
                </a:lnTo>
                <a:lnTo>
                  <a:pt x="2597" y="4526"/>
                </a:lnTo>
                <a:lnTo>
                  <a:pt x="2617" y="4476"/>
                </a:lnTo>
                <a:lnTo>
                  <a:pt x="2637" y="4424"/>
                </a:lnTo>
                <a:lnTo>
                  <a:pt x="2656" y="4372"/>
                </a:lnTo>
                <a:lnTo>
                  <a:pt x="2673" y="4321"/>
                </a:lnTo>
                <a:lnTo>
                  <a:pt x="2691" y="4267"/>
                </a:lnTo>
                <a:lnTo>
                  <a:pt x="2706" y="4213"/>
                </a:lnTo>
                <a:lnTo>
                  <a:pt x="2721" y="4158"/>
                </a:lnTo>
                <a:lnTo>
                  <a:pt x="2735" y="4102"/>
                </a:lnTo>
                <a:lnTo>
                  <a:pt x="2748" y="4045"/>
                </a:lnTo>
                <a:lnTo>
                  <a:pt x="2760" y="3987"/>
                </a:lnTo>
                <a:lnTo>
                  <a:pt x="2771" y="3929"/>
                </a:lnTo>
                <a:lnTo>
                  <a:pt x="2781" y="3870"/>
                </a:lnTo>
                <a:lnTo>
                  <a:pt x="2790" y="3809"/>
                </a:lnTo>
                <a:lnTo>
                  <a:pt x="2676" y="3809"/>
                </a:lnTo>
                <a:lnTo>
                  <a:pt x="2676" y="3410"/>
                </a:lnTo>
                <a:lnTo>
                  <a:pt x="2646" y="3394"/>
                </a:lnTo>
                <a:lnTo>
                  <a:pt x="2617" y="3379"/>
                </a:lnTo>
                <a:lnTo>
                  <a:pt x="2589" y="3361"/>
                </a:lnTo>
                <a:lnTo>
                  <a:pt x="2561" y="3343"/>
                </a:lnTo>
                <a:lnTo>
                  <a:pt x="2534" y="3325"/>
                </a:lnTo>
                <a:lnTo>
                  <a:pt x="2507" y="3306"/>
                </a:lnTo>
                <a:lnTo>
                  <a:pt x="2481" y="3286"/>
                </a:lnTo>
                <a:lnTo>
                  <a:pt x="2456" y="3265"/>
                </a:lnTo>
                <a:lnTo>
                  <a:pt x="2430" y="3244"/>
                </a:lnTo>
                <a:lnTo>
                  <a:pt x="2405" y="3222"/>
                </a:lnTo>
                <a:lnTo>
                  <a:pt x="2381" y="3200"/>
                </a:lnTo>
                <a:lnTo>
                  <a:pt x="2357" y="3176"/>
                </a:lnTo>
                <a:lnTo>
                  <a:pt x="2334" y="3152"/>
                </a:lnTo>
                <a:lnTo>
                  <a:pt x="2311" y="3127"/>
                </a:lnTo>
                <a:lnTo>
                  <a:pt x="2288" y="3102"/>
                </a:lnTo>
                <a:lnTo>
                  <a:pt x="2266" y="3076"/>
                </a:lnTo>
                <a:lnTo>
                  <a:pt x="2181" y="3348"/>
                </a:lnTo>
                <a:lnTo>
                  <a:pt x="1809" y="3229"/>
                </a:lnTo>
                <a:lnTo>
                  <a:pt x="1900" y="2933"/>
                </a:lnTo>
                <a:lnTo>
                  <a:pt x="1817" y="2905"/>
                </a:lnTo>
                <a:lnTo>
                  <a:pt x="1735" y="2875"/>
                </a:lnTo>
                <a:lnTo>
                  <a:pt x="1656" y="2844"/>
                </a:lnTo>
                <a:lnTo>
                  <a:pt x="1576" y="2810"/>
                </a:lnTo>
                <a:lnTo>
                  <a:pt x="1537" y="2794"/>
                </a:lnTo>
                <a:lnTo>
                  <a:pt x="1498" y="2776"/>
                </a:lnTo>
                <a:lnTo>
                  <a:pt x="1459" y="2759"/>
                </a:lnTo>
                <a:lnTo>
                  <a:pt x="1421" y="2740"/>
                </a:lnTo>
                <a:lnTo>
                  <a:pt x="1382" y="2720"/>
                </a:lnTo>
                <a:lnTo>
                  <a:pt x="1345" y="2702"/>
                </a:lnTo>
                <a:lnTo>
                  <a:pt x="1308" y="2681"/>
                </a:lnTo>
                <a:lnTo>
                  <a:pt x="1271" y="2661"/>
                </a:lnTo>
                <a:lnTo>
                  <a:pt x="1234" y="2640"/>
                </a:lnTo>
                <a:lnTo>
                  <a:pt x="1197" y="2618"/>
                </a:lnTo>
                <a:lnTo>
                  <a:pt x="1162" y="2596"/>
                </a:lnTo>
                <a:lnTo>
                  <a:pt x="1126" y="2573"/>
                </a:lnTo>
                <a:lnTo>
                  <a:pt x="1090" y="2550"/>
                </a:lnTo>
                <a:lnTo>
                  <a:pt x="1055" y="2526"/>
                </a:lnTo>
                <a:lnTo>
                  <a:pt x="1021" y="2501"/>
                </a:lnTo>
                <a:lnTo>
                  <a:pt x="987" y="2476"/>
                </a:lnTo>
                <a:lnTo>
                  <a:pt x="953" y="2450"/>
                </a:lnTo>
                <a:lnTo>
                  <a:pt x="920" y="2423"/>
                </a:lnTo>
                <a:lnTo>
                  <a:pt x="886" y="2396"/>
                </a:lnTo>
                <a:lnTo>
                  <a:pt x="854" y="2368"/>
                </a:lnTo>
                <a:lnTo>
                  <a:pt x="822" y="2340"/>
                </a:lnTo>
                <a:lnTo>
                  <a:pt x="790" y="2310"/>
                </a:lnTo>
                <a:lnTo>
                  <a:pt x="759" y="2280"/>
                </a:lnTo>
                <a:lnTo>
                  <a:pt x="728" y="2250"/>
                </a:lnTo>
                <a:lnTo>
                  <a:pt x="694" y="2214"/>
                </a:lnTo>
                <a:lnTo>
                  <a:pt x="660" y="2177"/>
                </a:lnTo>
                <a:lnTo>
                  <a:pt x="626" y="2139"/>
                </a:lnTo>
                <a:lnTo>
                  <a:pt x="594" y="2099"/>
                </a:lnTo>
                <a:lnTo>
                  <a:pt x="561" y="2059"/>
                </a:lnTo>
                <a:lnTo>
                  <a:pt x="529" y="2017"/>
                </a:lnTo>
                <a:lnTo>
                  <a:pt x="499" y="1976"/>
                </a:lnTo>
                <a:lnTo>
                  <a:pt x="469" y="1933"/>
                </a:lnTo>
                <a:lnTo>
                  <a:pt x="440" y="1888"/>
                </a:lnTo>
                <a:lnTo>
                  <a:pt x="411" y="1843"/>
                </a:lnTo>
                <a:lnTo>
                  <a:pt x="383" y="1796"/>
                </a:lnTo>
                <a:lnTo>
                  <a:pt x="356" y="1748"/>
                </a:lnTo>
                <a:lnTo>
                  <a:pt x="331" y="1699"/>
                </a:lnTo>
                <a:lnTo>
                  <a:pt x="306" y="1649"/>
                </a:lnTo>
                <a:lnTo>
                  <a:pt x="281" y="1597"/>
                </a:lnTo>
                <a:lnTo>
                  <a:pt x="257" y="1545"/>
                </a:lnTo>
                <a:lnTo>
                  <a:pt x="234" y="1492"/>
                </a:lnTo>
                <a:lnTo>
                  <a:pt x="213" y="1437"/>
                </a:lnTo>
                <a:lnTo>
                  <a:pt x="192" y="1380"/>
                </a:lnTo>
                <a:lnTo>
                  <a:pt x="171" y="1323"/>
                </a:lnTo>
                <a:lnTo>
                  <a:pt x="152" y="1264"/>
                </a:lnTo>
                <a:lnTo>
                  <a:pt x="133" y="1204"/>
                </a:lnTo>
                <a:lnTo>
                  <a:pt x="115" y="1143"/>
                </a:lnTo>
                <a:lnTo>
                  <a:pt x="99" y="1080"/>
                </a:lnTo>
                <a:lnTo>
                  <a:pt x="83" y="1015"/>
                </a:lnTo>
                <a:lnTo>
                  <a:pt x="69" y="949"/>
                </a:lnTo>
                <a:lnTo>
                  <a:pt x="55" y="883"/>
                </a:lnTo>
                <a:lnTo>
                  <a:pt x="42" y="814"/>
                </a:lnTo>
                <a:lnTo>
                  <a:pt x="30" y="744"/>
                </a:lnTo>
                <a:lnTo>
                  <a:pt x="19" y="673"/>
                </a:lnTo>
                <a:lnTo>
                  <a:pt x="10" y="599"/>
                </a:lnTo>
                <a:lnTo>
                  <a:pt x="0" y="525"/>
                </a:lnTo>
                <a:lnTo>
                  <a:pt x="195" y="307"/>
                </a:lnTo>
                <a:lnTo>
                  <a:pt x="1363" y="307"/>
                </a:lnTo>
                <a:lnTo>
                  <a:pt x="1369" y="307"/>
                </a:lnTo>
                <a:lnTo>
                  <a:pt x="1369" y="0"/>
                </a:lnTo>
                <a:lnTo>
                  <a:pt x="5196" y="0"/>
                </a:lnTo>
                <a:lnTo>
                  <a:pt x="5196" y="307"/>
                </a:lnTo>
                <a:lnTo>
                  <a:pt x="6306" y="307"/>
                </a:lnTo>
                <a:lnTo>
                  <a:pt x="6501" y="525"/>
                </a:lnTo>
                <a:lnTo>
                  <a:pt x="6492" y="599"/>
                </a:lnTo>
                <a:lnTo>
                  <a:pt x="6482" y="673"/>
                </a:lnTo>
                <a:lnTo>
                  <a:pt x="6472" y="744"/>
                </a:lnTo>
                <a:lnTo>
                  <a:pt x="6460" y="814"/>
                </a:lnTo>
                <a:lnTo>
                  <a:pt x="6447" y="883"/>
                </a:lnTo>
                <a:lnTo>
                  <a:pt x="6434" y="949"/>
                </a:lnTo>
                <a:lnTo>
                  <a:pt x="6418" y="1015"/>
                </a:lnTo>
                <a:lnTo>
                  <a:pt x="6403" y="1080"/>
                </a:lnTo>
                <a:lnTo>
                  <a:pt x="6386" y="1143"/>
                </a:lnTo>
                <a:lnTo>
                  <a:pt x="6369" y="1204"/>
                </a:lnTo>
                <a:lnTo>
                  <a:pt x="6350" y="1264"/>
                </a:lnTo>
                <a:lnTo>
                  <a:pt x="6331" y="1323"/>
                </a:lnTo>
                <a:lnTo>
                  <a:pt x="6311" y="1380"/>
                </a:lnTo>
                <a:lnTo>
                  <a:pt x="6290" y="1437"/>
                </a:lnTo>
                <a:lnTo>
                  <a:pt x="6268" y="1492"/>
                </a:lnTo>
                <a:lnTo>
                  <a:pt x="6244" y="1545"/>
                </a:lnTo>
                <a:lnTo>
                  <a:pt x="6222" y="1597"/>
                </a:lnTo>
                <a:lnTo>
                  <a:pt x="6197" y="1649"/>
                </a:lnTo>
                <a:lnTo>
                  <a:pt x="6171" y="1699"/>
                </a:lnTo>
                <a:lnTo>
                  <a:pt x="6145" y="1748"/>
                </a:lnTo>
                <a:lnTo>
                  <a:pt x="6118" y="1796"/>
                </a:lnTo>
                <a:lnTo>
                  <a:pt x="6091" y="1843"/>
                </a:lnTo>
                <a:lnTo>
                  <a:pt x="6062" y="1888"/>
                </a:lnTo>
                <a:lnTo>
                  <a:pt x="6033" y="1933"/>
                </a:lnTo>
                <a:lnTo>
                  <a:pt x="6003" y="1976"/>
                </a:lnTo>
                <a:lnTo>
                  <a:pt x="5972" y="2017"/>
                </a:lnTo>
                <a:lnTo>
                  <a:pt x="5941" y="2059"/>
                </a:lnTo>
                <a:lnTo>
                  <a:pt x="5909" y="2099"/>
                </a:lnTo>
                <a:lnTo>
                  <a:pt x="5876" y="2139"/>
                </a:lnTo>
                <a:lnTo>
                  <a:pt x="5843" y="2177"/>
                </a:lnTo>
                <a:lnTo>
                  <a:pt x="5809" y="2214"/>
                </a:lnTo>
                <a:lnTo>
                  <a:pt x="5773" y="2250"/>
                </a:lnTo>
                <a:lnTo>
                  <a:pt x="5743" y="2280"/>
                </a:lnTo>
                <a:lnTo>
                  <a:pt x="5711" y="2310"/>
                </a:lnTo>
                <a:lnTo>
                  <a:pt x="5680" y="2340"/>
                </a:lnTo>
                <a:lnTo>
                  <a:pt x="5648" y="2368"/>
                </a:lnTo>
                <a:lnTo>
                  <a:pt x="5615" y="2396"/>
                </a:lnTo>
                <a:lnTo>
                  <a:pt x="5583" y="2423"/>
                </a:lnTo>
                <a:lnTo>
                  <a:pt x="5549" y="2450"/>
                </a:lnTo>
                <a:lnTo>
                  <a:pt x="5516" y="2476"/>
                </a:lnTo>
                <a:lnTo>
                  <a:pt x="5481" y="2501"/>
                </a:lnTo>
                <a:lnTo>
                  <a:pt x="5446" y="2526"/>
                </a:lnTo>
                <a:lnTo>
                  <a:pt x="5411" y="2550"/>
                </a:lnTo>
                <a:lnTo>
                  <a:pt x="5376" y="2573"/>
                </a:lnTo>
                <a:lnTo>
                  <a:pt x="5341" y="2596"/>
                </a:lnTo>
                <a:lnTo>
                  <a:pt x="5304" y="2618"/>
                </a:lnTo>
                <a:lnTo>
                  <a:pt x="5268" y="2640"/>
                </a:lnTo>
                <a:lnTo>
                  <a:pt x="5231" y="2661"/>
                </a:lnTo>
                <a:lnTo>
                  <a:pt x="5195" y="2681"/>
                </a:lnTo>
                <a:lnTo>
                  <a:pt x="5156" y="2702"/>
                </a:lnTo>
                <a:lnTo>
                  <a:pt x="5119" y="2720"/>
                </a:lnTo>
                <a:lnTo>
                  <a:pt x="5081" y="2740"/>
                </a:lnTo>
                <a:lnTo>
                  <a:pt x="5043" y="2759"/>
                </a:lnTo>
                <a:lnTo>
                  <a:pt x="5004" y="2776"/>
                </a:lnTo>
                <a:lnTo>
                  <a:pt x="4965" y="2794"/>
                </a:lnTo>
                <a:lnTo>
                  <a:pt x="4926" y="2810"/>
                </a:lnTo>
                <a:lnTo>
                  <a:pt x="4847" y="2844"/>
                </a:lnTo>
                <a:lnTo>
                  <a:pt x="4766" y="2875"/>
                </a:lnTo>
                <a:lnTo>
                  <a:pt x="4685" y="2905"/>
                </a:lnTo>
                <a:lnTo>
                  <a:pt x="4603" y="2933"/>
                </a:lnTo>
                <a:lnTo>
                  <a:pt x="4693" y="3229"/>
                </a:lnTo>
                <a:lnTo>
                  <a:pt x="4321" y="3348"/>
                </a:lnTo>
                <a:lnTo>
                  <a:pt x="4239" y="3087"/>
                </a:lnTo>
                <a:close/>
                <a:moveTo>
                  <a:pt x="5025" y="1021"/>
                </a:moveTo>
                <a:lnTo>
                  <a:pt x="5243" y="700"/>
                </a:lnTo>
                <a:lnTo>
                  <a:pt x="6082" y="700"/>
                </a:lnTo>
                <a:lnTo>
                  <a:pt x="6072" y="755"/>
                </a:lnTo>
                <a:lnTo>
                  <a:pt x="6063" y="807"/>
                </a:lnTo>
                <a:lnTo>
                  <a:pt x="6052" y="860"/>
                </a:lnTo>
                <a:lnTo>
                  <a:pt x="6040" y="911"/>
                </a:lnTo>
                <a:lnTo>
                  <a:pt x="6029" y="962"/>
                </a:lnTo>
                <a:lnTo>
                  <a:pt x="6017" y="1010"/>
                </a:lnTo>
                <a:lnTo>
                  <a:pt x="6003" y="1059"/>
                </a:lnTo>
                <a:lnTo>
                  <a:pt x="5990" y="1106"/>
                </a:lnTo>
                <a:lnTo>
                  <a:pt x="5975" y="1152"/>
                </a:lnTo>
                <a:lnTo>
                  <a:pt x="5960" y="1198"/>
                </a:lnTo>
                <a:lnTo>
                  <a:pt x="5944" y="1242"/>
                </a:lnTo>
                <a:lnTo>
                  <a:pt x="5928" y="1286"/>
                </a:lnTo>
                <a:lnTo>
                  <a:pt x="5911" y="1328"/>
                </a:lnTo>
                <a:lnTo>
                  <a:pt x="5894" y="1369"/>
                </a:lnTo>
                <a:lnTo>
                  <a:pt x="5876" y="1410"/>
                </a:lnTo>
                <a:lnTo>
                  <a:pt x="5858" y="1450"/>
                </a:lnTo>
                <a:lnTo>
                  <a:pt x="5839" y="1489"/>
                </a:lnTo>
                <a:lnTo>
                  <a:pt x="5820" y="1527"/>
                </a:lnTo>
                <a:lnTo>
                  <a:pt x="5799" y="1564"/>
                </a:lnTo>
                <a:lnTo>
                  <a:pt x="5780" y="1600"/>
                </a:lnTo>
                <a:lnTo>
                  <a:pt x="5758" y="1636"/>
                </a:lnTo>
                <a:lnTo>
                  <a:pt x="5736" y="1671"/>
                </a:lnTo>
                <a:lnTo>
                  <a:pt x="5714" y="1705"/>
                </a:lnTo>
                <a:lnTo>
                  <a:pt x="5692" y="1738"/>
                </a:lnTo>
                <a:lnTo>
                  <a:pt x="5669" y="1770"/>
                </a:lnTo>
                <a:lnTo>
                  <a:pt x="5645" y="1801"/>
                </a:lnTo>
                <a:lnTo>
                  <a:pt x="5621" y="1832"/>
                </a:lnTo>
                <a:lnTo>
                  <a:pt x="5597" y="1862"/>
                </a:lnTo>
                <a:lnTo>
                  <a:pt x="5572" y="1892"/>
                </a:lnTo>
                <a:lnTo>
                  <a:pt x="5547" y="1920"/>
                </a:lnTo>
                <a:lnTo>
                  <a:pt x="5521" y="1948"/>
                </a:lnTo>
                <a:lnTo>
                  <a:pt x="5495" y="1976"/>
                </a:lnTo>
                <a:lnTo>
                  <a:pt x="5471" y="2000"/>
                </a:lnTo>
                <a:lnTo>
                  <a:pt x="5446" y="2024"/>
                </a:lnTo>
                <a:lnTo>
                  <a:pt x="5421" y="2046"/>
                </a:lnTo>
                <a:lnTo>
                  <a:pt x="5397" y="2069"/>
                </a:lnTo>
                <a:lnTo>
                  <a:pt x="5371" y="2091"/>
                </a:lnTo>
                <a:lnTo>
                  <a:pt x="5345" y="2113"/>
                </a:lnTo>
                <a:lnTo>
                  <a:pt x="5319" y="2133"/>
                </a:lnTo>
                <a:lnTo>
                  <a:pt x="5292" y="2154"/>
                </a:lnTo>
                <a:lnTo>
                  <a:pt x="5265" y="2174"/>
                </a:lnTo>
                <a:lnTo>
                  <a:pt x="5238" y="2193"/>
                </a:lnTo>
                <a:lnTo>
                  <a:pt x="5210" y="2213"/>
                </a:lnTo>
                <a:lnTo>
                  <a:pt x="5183" y="2232"/>
                </a:lnTo>
                <a:lnTo>
                  <a:pt x="5126" y="2268"/>
                </a:lnTo>
                <a:lnTo>
                  <a:pt x="5068" y="2303"/>
                </a:lnTo>
                <a:lnTo>
                  <a:pt x="5009" y="2336"/>
                </a:lnTo>
                <a:lnTo>
                  <a:pt x="4949" y="2368"/>
                </a:lnTo>
                <a:lnTo>
                  <a:pt x="4888" y="2398"/>
                </a:lnTo>
                <a:lnTo>
                  <a:pt x="4826" y="2427"/>
                </a:lnTo>
                <a:lnTo>
                  <a:pt x="4763" y="2455"/>
                </a:lnTo>
                <a:lnTo>
                  <a:pt x="4699" y="2481"/>
                </a:lnTo>
                <a:lnTo>
                  <a:pt x="4634" y="2506"/>
                </a:lnTo>
                <a:lnTo>
                  <a:pt x="4568" y="2531"/>
                </a:lnTo>
                <a:lnTo>
                  <a:pt x="4581" y="2500"/>
                </a:lnTo>
                <a:lnTo>
                  <a:pt x="4593" y="2469"/>
                </a:lnTo>
                <a:lnTo>
                  <a:pt x="4606" y="2438"/>
                </a:lnTo>
                <a:lnTo>
                  <a:pt x="4617" y="2407"/>
                </a:lnTo>
                <a:lnTo>
                  <a:pt x="4629" y="2375"/>
                </a:lnTo>
                <a:lnTo>
                  <a:pt x="4640" y="2343"/>
                </a:lnTo>
                <a:lnTo>
                  <a:pt x="4651" y="2311"/>
                </a:lnTo>
                <a:lnTo>
                  <a:pt x="4662" y="2278"/>
                </a:lnTo>
                <a:lnTo>
                  <a:pt x="4687" y="2196"/>
                </a:lnTo>
                <a:lnTo>
                  <a:pt x="4712" y="2112"/>
                </a:lnTo>
                <a:lnTo>
                  <a:pt x="4735" y="2027"/>
                </a:lnTo>
                <a:lnTo>
                  <a:pt x="4756" y="1941"/>
                </a:lnTo>
                <a:lnTo>
                  <a:pt x="4775" y="1855"/>
                </a:lnTo>
                <a:lnTo>
                  <a:pt x="4794" y="1769"/>
                </a:lnTo>
                <a:lnTo>
                  <a:pt x="4811" y="1682"/>
                </a:lnTo>
                <a:lnTo>
                  <a:pt x="4826" y="1596"/>
                </a:lnTo>
                <a:lnTo>
                  <a:pt x="4840" y="1510"/>
                </a:lnTo>
                <a:lnTo>
                  <a:pt x="4852" y="1425"/>
                </a:lnTo>
                <a:lnTo>
                  <a:pt x="4863" y="1342"/>
                </a:lnTo>
                <a:lnTo>
                  <a:pt x="4874" y="1258"/>
                </a:lnTo>
                <a:lnTo>
                  <a:pt x="4883" y="1176"/>
                </a:lnTo>
                <a:lnTo>
                  <a:pt x="4891" y="1095"/>
                </a:lnTo>
                <a:lnTo>
                  <a:pt x="4899" y="1017"/>
                </a:lnTo>
                <a:lnTo>
                  <a:pt x="4906" y="939"/>
                </a:lnTo>
                <a:lnTo>
                  <a:pt x="5025" y="1021"/>
                </a:lnTo>
                <a:close/>
                <a:moveTo>
                  <a:pt x="3257" y="726"/>
                </a:moveTo>
                <a:lnTo>
                  <a:pt x="2116" y="726"/>
                </a:lnTo>
                <a:lnTo>
                  <a:pt x="2121" y="802"/>
                </a:lnTo>
                <a:lnTo>
                  <a:pt x="2127" y="882"/>
                </a:lnTo>
                <a:lnTo>
                  <a:pt x="2134" y="964"/>
                </a:lnTo>
                <a:lnTo>
                  <a:pt x="2141" y="1048"/>
                </a:lnTo>
                <a:lnTo>
                  <a:pt x="2150" y="1133"/>
                </a:lnTo>
                <a:lnTo>
                  <a:pt x="2161" y="1221"/>
                </a:lnTo>
                <a:lnTo>
                  <a:pt x="2172" y="1310"/>
                </a:lnTo>
                <a:lnTo>
                  <a:pt x="2185" y="1400"/>
                </a:lnTo>
                <a:lnTo>
                  <a:pt x="2199" y="1491"/>
                </a:lnTo>
                <a:lnTo>
                  <a:pt x="2216" y="1581"/>
                </a:lnTo>
                <a:lnTo>
                  <a:pt x="2233" y="1672"/>
                </a:lnTo>
                <a:lnTo>
                  <a:pt x="2252" y="1763"/>
                </a:lnTo>
                <a:lnTo>
                  <a:pt x="2262" y="1807"/>
                </a:lnTo>
                <a:lnTo>
                  <a:pt x="2274" y="1853"/>
                </a:lnTo>
                <a:lnTo>
                  <a:pt x="2285" y="1897"/>
                </a:lnTo>
                <a:lnTo>
                  <a:pt x="2296" y="1942"/>
                </a:lnTo>
                <a:lnTo>
                  <a:pt x="2309" y="1986"/>
                </a:lnTo>
                <a:lnTo>
                  <a:pt x="2322" y="2031"/>
                </a:lnTo>
                <a:lnTo>
                  <a:pt x="2335" y="2074"/>
                </a:lnTo>
                <a:lnTo>
                  <a:pt x="2349" y="2118"/>
                </a:lnTo>
                <a:lnTo>
                  <a:pt x="2365" y="2164"/>
                </a:lnTo>
                <a:lnTo>
                  <a:pt x="2381" y="2210"/>
                </a:lnTo>
                <a:lnTo>
                  <a:pt x="2398" y="2256"/>
                </a:lnTo>
                <a:lnTo>
                  <a:pt x="2415" y="2300"/>
                </a:lnTo>
                <a:lnTo>
                  <a:pt x="2434" y="2344"/>
                </a:lnTo>
                <a:lnTo>
                  <a:pt x="2453" y="2387"/>
                </a:lnTo>
                <a:lnTo>
                  <a:pt x="2472" y="2428"/>
                </a:lnTo>
                <a:lnTo>
                  <a:pt x="2493" y="2470"/>
                </a:lnTo>
                <a:lnTo>
                  <a:pt x="2515" y="2510"/>
                </a:lnTo>
                <a:lnTo>
                  <a:pt x="2536" y="2549"/>
                </a:lnTo>
                <a:lnTo>
                  <a:pt x="2559" y="2587"/>
                </a:lnTo>
                <a:lnTo>
                  <a:pt x="2583" y="2624"/>
                </a:lnTo>
                <a:lnTo>
                  <a:pt x="2608" y="2659"/>
                </a:lnTo>
                <a:lnTo>
                  <a:pt x="2634" y="2693"/>
                </a:lnTo>
                <a:lnTo>
                  <a:pt x="2660" y="2726"/>
                </a:lnTo>
                <a:lnTo>
                  <a:pt x="2687" y="2758"/>
                </a:lnTo>
                <a:lnTo>
                  <a:pt x="2715" y="2787"/>
                </a:lnTo>
                <a:lnTo>
                  <a:pt x="2743" y="2816"/>
                </a:lnTo>
                <a:lnTo>
                  <a:pt x="2774" y="2841"/>
                </a:lnTo>
                <a:lnTo>
                  <a:pt x="2805" y="2866"/>
                </a:lnTo>
                <a:lnTo>
                  <a:pt x="2836" y="2890"/>
                </a:lnTo>
                <a:lnTo>
                  <a:pt x="2869" y="2911"/>
                </a:lnTo>
                <a:lnTo>
                  <a:pt x="2902" y="2930"/>
                </a:lnTo>
                <a:lnTo>
                  <a:pt x="2937" y="2948"/>
                </a:lnTo>
                <a:lnTo>
                  <a:pt x="2972" y="2964"/>
                </a:lnTo>
                <a:lnTo>
                  <a:pt x="3008" y="2977"/>
                </a:lnTo>
                <a:lnTo>
                  <a:pt x="3046" y="2988"/>
                </a:lnTo>
                <a:lnTo>
                  <a:pt x="3085" y="2998"/>
                </a:lnTo>
                <a:lnTo>
                  <a:pt x="3124" y="3005"/>
                </a:lnTo>
                <a:lnTo>
                  <a:pt x="3165" y="3010"/>
                </a:lnTo>
                <a:lnTo>
                  <a:pt x="3207" y="3012"/>
                </a:lnTo>
                <a:lnTo>
                  <a:pt x="3250" y="3012"/>
                </a:lnTo>
                <a:lnTo>
                  <a:pt x="3264" y="3012"/>
                </a:lnTo>
                <a:lnTo>
                  <a:pt x="3307" y="3012"/>
                </a:lnTo>
                <a:lnTo>
                  <a:pt x="3349" y="3010"/>
                </a:lnTo>
                <a:lnTo>
                  <a:pt x="3389" y="3005"/>
                </a:lnTo>
                <a:lnTo>
                  <a:pt x="3430" y="2998"/>
                </a:lnTo>
                <a:lnTo>
                  <a:pt x="3468" y="2988"/>
                </a:lnTo>
                <a:lnTo>
                  <a:pt x="3505" y="2977"/>
                </a:lnTo>
                <a:lnTo>
                  <a:pt x="3542" y="2964"/>
                </a:lnTo>
                <a:lnTo>
                  <a:pt x="3578" y="2948"/>
                </a:lnTo>
                <a:lnTo>
                  <a:pt x="3612" y="2930"/>
                </a:lnTo>
                <a:lnTo>
                  <a:pt x="3646" y="2911"/>
                </a:lnTo>
                <a:lnTo>
                  <a:pt x="3678" y="2890"/>
                </a:lnTo>
                <a:lnTo>
                  <a:pt x="3710" y="2866"/>
                </a:lnTo>
                <a:lnTo>
                  <a:pt x="3740" y="2841"/>
                </a:lnTo>
                <a:lnTo>
                  <a:pt x="3770" y="2816"/>
                </a:lnTo>
                <a:lnTo>
                  <a:pt x="3799" y="2787"/>
                </a:lnTo>
                <a:lnTo>
                  <a:pt x="3827" y="2758"/>
                </a:lnTo>
                <a:lnTo>
                  <a:pt x="3854" y="2726"/>
                </a:lnTo>
                <a:lnTo>
                  <a:pt x="3881" y="2693"/>
                </a:lnTo>
                <a:lnTo>
                  <a:pt x="3906" y="2659"/>
                </a:lnTo>
                <a:lnTo>
                  <a:pt x="3931" y="2624"/>
                </a:lnTo>
                <a:lnTo>
                  <a:pt x="3955" y="2587"/>
                </a:lnTo>
                <a:lnTo>
                  <a:pt x="3977" y="2549"/>
                </a:lnTo>
                <a:lnTo>
                  <a:pt x="4000" y="2510"/>
                </a:lnTo>
                <a:lnTo>
                  <a:pt x="4021" y="2470"/>
                </a:lnTo>
                <a:lnTo>
                  <a:pt x="4042" y="2428"/>
                </a:lnTo>
                <a:lnTo>
                  <a:pt x="4061" y="2387"/>
                </a:lnTo>
                <a:lnTo>
                  <a:pt x="4081" y="2344"/>
                </a:lnTo>
                <a:lnTo>
                  <a:pt x="4100" y="2300"/>
                </a:lnTo>
                <a:lnTo>
                  <a:pt x="4117" y="2256"/>
                </a:lnTo>
                <a:lnTo>
                  <a:pt x="4134" y="2210"/>
                </a:lnTo>
                <a:lnTo>
                  <a:pt x="4150" y="2164"/>
                </a:lnTo>
                <a:lnTo>
                  <a:pt x="4166" y="2118"/>
                </a:lnTo>
                <a:lnTo>
                  <a:pt x="4179" y="2074"/>
                </a:lnTo>
                <a:lnTo>
                  <a:pt x="4193" y="2031"/>
                </a:lnTo>
                <a:lnTo>
                  <a:pt x="4205" y="1986"/>
                </a:lnTo>
                <a:lnTo>
                  <a:pt x="4218" y="1942"/>
                </a:lnTo>
                <a:lnTo>
                  <a:pt x="4230" y="1897"/>
                </a:lnTo>
                <a:lnTo>
                  <a:pt x="4241" y="1853"/>
                </a:lnTo>
                <a:lnTo>
                  <a:pt x="4252" y="1807"/>
                </a:lnTo>
                <a:lnTo>
                  <a:pt x="4262" y="1763"/>
                </a:lnTo>
                <a:lnTo>
                  <a:pt x="4282" y="1672"/>
                </a:lnTo>
                <a:lnTo>
                  <a:pt x="4299" y="1581"/>
                </a:lnTo>
                <a:lnTo>
                  <a:pt x="4315" y="1491"/>
                </a:lnTo>
                <a:lnTo>
                  <a:pt x="4329" y="1400"/>
                </a:lnTo>
                <a:lnTo>
                  <a:pt x="4342" y="1310"/>
                </a:lnTo>
                <a:lnTo>
                  <a:pt x="4354" y="1221"/>
                </a:lnTo>
                <a:lnTo>
                  <a:pt x="4363" y="1133"/>
                </a:lnTo>
                <a:lnTo>
                  <a:pt x="4373" y="1048"/>
                </a:lnTo>
                <a:lnTo>
                  <a:pt x="4381" y="964"/>
                </a:lnTo>
                <a:lnTo>
                  <a:pt x="4387" y="882"/>
                </a:lnTo>
                <a:lnTo>
                  <a:pt x="4393" y="802"/>
                </a:lnTo>
                <a:lnTo>
                  <a:pt x="4398" y="726"/>
                </a:lnTo>
                <a:lnTo>
                  <a:pt x="3257" y="7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Freeform 7"/>
          <p:cNvSpPr>
            <a:spLocks noEditPoints="1"/>
          </p:cNvSpPr>
          <p:nvPr/>
        </p:nvSpPr>
        <p:spPr bwMode="auto">
          <a:xfrm>
            <a:off x="6873988" y="3003536"/>
            <a:ext cx="503168" cy="513231"/>
          </a:xfrm>
          <a:custGeom>
            <a:avLst/>
            <a:gdLst>
              <a:gd name="T0" fmla="*/ 5105 w 6508"/>
              <a:gd name="T1" fmla="*/ 848 h 6623"/>
              <a:gd name="T2" fmla="*/ 4843 w 6508"/>
              <a:gd name="T3" fmla="*/ 1062 h 6623"/>
              <a:gd name="T4" fmla="*/ 4711 w 6508"/>
              <a:gd name="T5" fmla="*/ 1379 h 6623"/>
              <a:gd name="T6" fmla="*/ 4732 w 6508"/>
              <a:gd name="T7" fmla="*/ 1687 h 6623"/>
              <a:gd name="T8" fmla="*/ 4861 w 6508"/>
              <a:gd name="T9" fmla="*/ 1930 h 6623"/>
              <a:gd name="T10" fmla="*/ 5105 w 6508"/>
              <a:gd name="T11" fmla="*/ 2127 h 6623"/>
              <a:gd name="T12" fmla="*/ 5449 w 6508"/>
              <a:gd name="T13" fmla="*/ 2196 h 6623"/>
              <a:gd name="T14" fmla="*/ 5780 w 6508"/>
              <a:gd name="T15" fmla="*/ 2094 h 6623"/>
              <a:gd name="T16" fmla="*/ 6019 w 6508"/>
              <a:gd name="T17" fmla="*/ 1855 h 6623"/>
              <a:gd name="T18" fmla="*/ 6122 w 6508"/>
              <a:gd name="T19" fmla="*/ 1524 h 6623"/>
              <a:gd name="T20" fmla="*/ 6052 w 6508"/>
              <a:gd name="T21" fmla="*/ 1179 h 6623"/>
              <a:gd name="T22" fmla="*/ 5837 w 6508"/>
              <a:gd name="T23" fmla="*/ 918 h 6623"/>
              <a:gd name="T24" fmla="*/ 5520 w 6508"/>
              <a:gd name="T25" fmla="*/ 786 h 6623"/>
              <a:gd name="T26" fmla="*/ 1306 w 6508"/>
              <a:gd name="T27" fmla="*/ 810 h 6623"/>
              <a:gd name="T28" fmla="*/ 1597 w 6508"/>
              <a:gd name="T29" fmla="*/ 986 h 6623"/>
              <a:gd name="T30" fmla="*/ 1772 w 6508"/>
              <a:gd name="T31" fmla="*/ 1277 h 6623"/>
              <a:gd name="T32" fmla="*/ 1795 w 6508"/>
              <a:gd name="T33" fmla="*/ 1604 h 6623"/>
              <a:gd name="T34" fmla="*/ 1696 w 6508"/>
              <a:gd name="T35" fmla="*/ 1866 h 6623"/>
              <a:gd name="T36" fmla="*/ 1491 w 6508"/>
              <a:gd name="T37" fmla="*/ 2076 h 6623"/>
              <a:gd name="T38" fmla="*/ 1168 w 6508"/>
              <a:gd name="T39" fmla="*/ 2194 h 6623"/>
              <a:gd name="T40" fmla="*/ 819 w 6508"/>
              <a:gd name="T41" fmla="*/ 2141 h 6623"/>
              <a:gd name="T42" fmla="*/ 547 w 6508"/>
              <a:gd name="T43" fmla="*/ 1939 h 6623"/>
              <a:gd name="T44" fmla="*/ 400 w 6508"/>
              <a:gd name="T45" fmla="*/ 1631 h 6623"/>
              <a:gd name="T46" fmla="*/ 417 w 6508"/>
              <a:gd name="T47" fmla="*/ 1277 h 6623"/>
              <a:gd name="T48" fmla="*/ 593 w 6508"/>
              <a:gd name="T49" fmla="*/ 986 h 6623"/>
              <a:gd name="T50" fmla="*/ 884 w 6508"/>
              <a:gd name="T51" fmla="*/ 810 h 6623"/>
              <a:gd name="T52" fmla="*/ 1144 w 6508"/>
              <a:gd name="T53" fmla="*/ 6244 h 6623"/>
              <a:gd name="T54" fmla="*/ 0 w 6508"/>
              <a:gd name="T55" fmla="*/ 4117 h 6623"/>
              <a:gd name="T56" fmla="*/ 45 w 6508"/>
              <a:gd name="T57" fmla="*/ 2538 h 6623"/>
              <a:gd name="T58" fmla="*/ 179 w 6508"/>
              <a:gd name="T59" fmla="*/ 2374 h 6623"/>
              <a:gd name="T60" fmla="*/ 378 w 6508"/>
              <a:gd name="T61" fmla="*/ 2291 h 6623"/>
              <a:gd name="T62" fmla="*/ 1432 w 6508"/>
              <a:gd name="T63" fmla="*/ 2432 h 6623"/>
              <a:gd name="T64" fmla="*/ 3947 w 6508"/>
              <a:gd name="T65" fmla="*/ 6623 h 6623"/>
              <a:gd name="T66" fmla="*/ 2506 w 6508"/>
              <a:gd name="T67" fmla="*/ 4047 h 6623"/>
              <a:gd name="T68" fmla="*/ 2002 w 6508"/>
              <a:gd name="T69" fmla="*/ 2157 h 6623"/>
              <a:gd name="T70" fmla="*/ 2156 w 6508"/>
              <a:gd name="T71" fmla="*/ 1950 h 6623"/>
              <a:gd name="T72" fmla="*/ 2390 w 6508"/>
              <a:gd name="T73" fmla="*/ 1839 h 6623"/>
              <a:gd name="T74" fmla="*/ 3279 w 6508"/>
              <a:gd name="T75" fmla="*/ 1827 h 6623"/>
              <a:gd name="T76" fmla="*/ 4061 w 6508"/>
              <a:gd name="T77" fmla="*/ 1827 h 6623"/>
              <a:gd name="T78" fmla="*/ 4316 w 6508"/>
              <a:gd name="T79" fmla="*/ 1892 h 6623"/>
              <a:gd name="T80" fmla="*/ 4507 w 6508"/>
              <a:gd name="T81" fmla="*/ 2065 h 6623"/>
              <a:gd name="T82" fmla="*/ 4596 w 6508"/>
              <a:gd name="T83" fmla="*/ 2312 h 6623"/>
              <a:gd name="T84" fmla="*/ 4128 w 6508"/>
              <a:gd name="T85" fmla="*/ 4047 h 6623"/>
              <a:gd name="T86" fmla="*/ 5978 w 6508"/>
              <a:gd name="T87" fmla="*/ 4381 h 6623"/>
              <a:gd name="T88" fmla="*/ 6499 w 6508"/>
              <a:gd name="T89" fmla="*/ 2641 h 6623"/>
              <a:gd name="T90" fmla="*/ 6405 w 6508"/>
              <a:gd name="T91" fmla="*/ 2447 h 6623"/>
              <a:gd name="T92" fmla="*/ 6235 w 6508"/>
              <a:gd name="T93" fmla="*/ 2321 h 6623"/>
              <a:gd name="T94" fmla="*/ 5059 w 6508"/>
              <a:gd name="T95" fmla="*/ 2310 h 6623"/>
              <a:gd name="T96" fmla="*/ 3285 w 6508"/>
              <a:gd name="T97" fmla="*/ 0 h 6623"/>
              <a:gd name="T98" fmla="*/ 3695 w 6508"/>
              <a:gd name="T99" fmla="*/ 105 h 6623"/>
              <a:gd name="T100" fmla="*/ 3999 w 6508"/>
              <a:gd name="T101" fmla="*/ 380 h 6623"/>
              <a:gd name="T102" fmla="*/ 4141 w 6508"/>
              <a:gd name="T103" fmla="*/ 772 h 6623"/>
              <a:gd name="T104" fmla="*/ 4077 w 6508"/>
              <a:gd name="T105" fmla="*/ 1195 h 6623"/>
              <a:gd name="T106" fmla="*/ 3832 w 6508"/>
              <a:gd name="T107" fmla="*/ 1524 h 6623"/>
              <a:gd name="T108" fmla="*/ 3458 w 6508"/>
              <a:gd name="T109" fmla="*/ 1703 h 6623"/>
              <a:gd name="T110" fmla="*/ 3030 w 6508"/>
              <a:gd name="T111" fmla="*/ 1681 h 6623"/>
              <a:gd name="T112" fmla="*/ 2678 w 6508"/>
              <a:gd name="T113" fmla="*/ 1468 h 6623"/>
              <a:gd name="T114" fmla="*/ 2465 w 6508"/>
              <a:gd name="T115" fmla="*/ 1116 h 6623"/>
              <a:gd name="T116" fmla="*/ 2443 w 6508"/>
              <a:gd name="T117" fmla="*/ 688 h 6623"/>
              <a:gd name="T118" fmla="*/ 2622 w 6508"/>
              <a:gd name="T119" fmla="*/ 313 h 6623"/>
              <a:gd name="T120" fmla="*/ 2951 w 6508"/>
              <a:gd name="T121" fmla="*/ 69 h 66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6508" h="6623">
                <a:moveTo>
                  <a:pt x="5413" y="778"/>
                </a:moveTo>
                <a:lnTo>
                  <a:pt x="5376" y="779"/>
                </a:lnTo>
                <a:lnTo>
                  <a:pt x="5340" y="781"/>
                </a:lnTo>
                <a:lnTo>
                  <a:pt x="5304" y="786"/>
                </a:lnTo>
                <a:lnTo>
                  <a:pt x="5270" y="792"/>
                </a:lnTo>
                <a:lnTo>
                  <a:pt x="5236" y="800"/>
                </a:lnTo>
                <a:lnTo>
                  <a:pt x="5202" y="810"/>
                </a:lnTo>
                <a:lnTo>
                  <a:pt x="5168" y="821"/>
                </a:lnTo>
                <a:lnTo>
                  <a:pt x="5136" y="833"/>
                </a:lnTo>
                <a:lnTo>
                  <a:pt x="5105" y="848"/>
                </a:lnTo>
                <a:lnTo>
                  <a:pt x="5074" y="863"/>
                </a:lnTo>
                <a:lnTo>
                  <a:pt x="5044" y="880"/>
                </a:lnTo>
                <a:lnTo>
                  <a:pt x="5016" y="899"/>
                </a:lnTo>
                <a:lnTo>
                  <a:pt x="4988" y="918"/>
                </a:lnTo>
                <a:lnTo>
                  <a:pt x="4961" y="940"/>
                </a:lnTo>
                <a:lnTo>
                  <a:pt x="4935" y="962"/>
                </a:lnTo>
                <a:lnTo>
                  <a:pt x="4911" y="986"/>
                </a:lnTo>
                <a:lnTo>
                  <a:pt x="4887" y="1010"/>
                </a:lnTo>
                <a:lnTo>
                  <a:pt x="4865" y="1036"/>
                </a:lnTo>
                <a:lnTo>
                  <a:pt x="4843" y="1062"/>
                </a:lnTo>
                <a:lnTo>
                  <a:pt x="4824" y="1090"/>
                </a:lnTo>
                <a:lnTo>
                  <a:pt x="4806" y="1119"/>
                </a:lnTo>
                <a:lnTo>
                  <a:pt x="4788" y="1149"/>
                </a:lnTo>
                <a:lnTo>
                  <a:pt x="4773" y="1179"/>
                </a:lnTo>
                <a:lnTo>
                  <a:pt x="4758" y="1211"/>
                </a:lnTo>
                <a:lnTo>
                  <a:pt x="4746" y="1243"/>
                </a:lnTo>
                <a:lnTo>
                  <a:pt x="4735" y="1277"/>
                </a:lnTo>
                <a:lnTo>
                  <a:pt x="4725" y="1310"/>
                </a:lnTo>
                <a:lnTo>
                  <a:pt x="4717" y="1344"/>
                </a:lnTo>
                <a:lnTo>
                  <a:pt x="4711" y="1379"/>
                </a:lnTo>
                <a:lnTo>
                  <a:pt x="4707" y="1415"/>
                </a:lnTo>
                <a:lnTo>
                  <a:pt x="4704" y="1450"/>
                </a:lnTo>
                <a:lnTo>
                  <a:pt x="4703" y="1488"/>
                </a:lnTo>
                <a:lnTo>
                  <a:pt x="4704" y="1517"/>
                </a:lnTo>
                <a:lnTo>
                  <a:pt x="4706" y="1547"/>
                </a:lnTo>
                <a:lnTo>
                  <a:pt x="4708" y="1576"/>
                </a:lnTo>
                <a:lnTo>
                  <a:pt x="4712" y="1604"/>
                </a:lnTo>
                <a:lnTo>
                  <a:pt x="4718" y="1632"/>
                </a:lnTo>
                <a:lnTo>
                  <a:pt x="4724" y="1660"/>
                </a:lnTo>
                <a:lnTo>
                  <a:pt x="4732" y="1687"/>
                </a:lnTo>
                <a:lnTo>
                  <a:pt x="4740" y="1714"/>
                </a:lnTo>
                <a:lnTo>
                  <a:pt x="4749" y="1741"/>
                </a:lnTo>
                <a:lnTo>
                  <a:pt x="4761" y="1767"/>
                </a:lnTo>
                <a:lnTo>
                  <a:pt x="4772" y="1792"/>
                </a:lnTo>
                <a:lnTo>
                  <a:pt x="4784" y="1817"/>
                </a:lnTo>
                <a:lnTo>
                  <a:pt x="4798" y="1842"/>
                </a:lnTo>
                <a:lnTo>
                  <a:pt x="4812" y="1866"/>
                </a:lnTo>
                <a:lnTo>
                  <a:pt x="4827" y="1888"/>
                </a:lnTo>
                <a:lnTo>
                  <a:pt x="4843" y="1911"/>
                </a:lnTo>
                <a:lnTo>
                  <a:pt x="4861" y="1930"/>
                </a:lnTo>
                <a:lnTo>
                  <a:pt x="4879" y="1949"/>
                </a:lnTo>
                <a:lnTo>
                  <a:pt x="4895" y="1969"/>
                </a:lnTo>
                <a:lnTo>
                  <a:pt x="4911" y="1990"/>
                </a:lnTo>
                <a:lnTo>
                  <a:pt x="4935" y="2012"/>
                </a:lnTo>
                <a:lnTo>
                  <a:pt x="4961" y="2035"/>
                </a:lnTo>
                <a:lnTo>
                  <a:pt x="4988" y="2056"/>
                </a:lnTo>
                <a:lnTo>
                  <a:pt x="5016" y="2076"/>
                </a:lnTo>
                <a:lnTo>
                  <a:pt x="5045" y="2094"/>
                </a:lnTo>
                <a:lnTo>
                  <a:pt x="5074" y="2112"/>
                </a:lnTo>
                <a:lnTo>
                  <a:pt x="5105" y="2127"/>
                </a:lnTo>
                <a:lnTo>
                  <a:pt x="5136" y="2141"/>
                </a:lnTo>
                <a:lnTo>
                  <a:pt x="5168" y="2154"/>
                </a:lnTo>
                <a:lnTo>
                  <a:pt x="5202" y="2165"/>
                </a:lnTo>
                <a:lnTo>
                  <a:pt x="5236" y="2175"/>
                </a:lnTo>
                <a:lnTo>
                  <a:pt x="5270" y="2182"/>
                </a:lnTo>
                <a:lnTo>
                  <a:pt x="5305" y="2188"/>
                </a:lnTo>
                <a:lnTo>
                  <a:pt x="5340" y="2194"/>
                </a:lnTo>
                <a:lnTo>
                  <a:pt x="5376" y="2196"/>
                </a:lnTo>
                <a:lnTo>
                  <a:pt x="5413" y="2197"/>
                </a:lnTo>
                <a:lnTo>
                  <a:pt x="5449" y="2196"/>
                </a:lnTo>
                <a:lnTo>
                  <a:pt x="5485" y="2194"/>
                </a:lnTo>
                <a:lnTo>
                  <a:pt x="5520" y="2188"/>
                </a:lnTo>
                <a:lnTo>
                  <a:pt x="5556" y="2182"/>
                </a:lnTo>
                <a:lnTo>
                  <a:pt x="5590" y="2175"/>
                </a:lnTo>
                <a:lnTo>
                  <a:pt x="5624" y="2165"/>
                </a:lnTo>
                <a:lnTo>
                  <a:pt x="5657" y="2153"/>
                </a:lnTo>
                <a:lnTo>
                  <a:pt x="5689" y="2141"/>
                </a:lnTo>
                <a:lnTo>
                  <a:pt x="5720" y="2127"/>
                </a:lnTo>
                <a:lnTo>
                  <a:pt x="5751" y="2111"/>
                </a:lnTo>
                <a:lnTo>
                  <a:pt x="5780" y="2094"/>
                </a:lnTo>
                <a:lnTo>
                  <a:pt x="5809" y="2076"/>
                </a:lnTo>
                <a:lnTo>
                  <a:pt x="5837" y="2056"/>
                </a:lnTo>
                <a:lnTo>
                  <a:pt x="5864" y="2035"/>
                </a:lnTo>
                <a:lnTo>
                  <a:pt x="5890" y="2012"/>
                </a:lnTo>
                <a:lnTo>
                  <a:pt x="5915" y="1989"/>
                </a:lnTo>
                <a:lnTo>
                  <a:pt x="5937" y="1965"/>
                </a:lnTo>
                <a:lnTo>
                  <a:pt x="5960" y="1939"/>
                </a:lnTo>
                <a:lnTo>
                  <a:pt x="5981" y="1912"/>
                </a:lnTo>
                <a:lnTo>
                  <a:pt x="6001" y="1884"/>
                </a:lnTo>
                <a:lnTo>
                  <a:pt x="6019" y="1855"/>
                </a:lnTo>
                <a:lnTo>
                  <a:pt x="6037" y="1825"/>
                </a:lnTo>
                <a:lnTo>
                  <a:pt x="6052" y="1795"/>
                </a:lnTo>
                <a:lnTo>
                  <a:pt x="6067" y="1764"/>
                </a:lnTo>
                <a:lnTo>
                  <a:pt x="6079" y="1731"/>
                </a:lnTo>
                <a:lnTo>
                  <a:pt x="6091" y="1699"/>
                </a:lnTo>
                <a:lnTo>
                  <a:pt x="6100" y="1665"/>
                </a:lnTo>
                <a:lnTo>
                  <a:pt x="6108" y="1631"/>
                </a:lnTo>
                <a:lnTo>
                  <a:pt x="6114" y="1595"/>
                </a:lnTo>
                <a:lnTo>
                  <a:pt x="6119" y="1560"/>
                </a:lnTo>
                <a:lnTo>
                  <a:pt x="6122" y="1524"/>
                </a:lnTo>
                <a:lnTo>
                  <a:pt x="6123" y="1488"/>
                </a:lnTo>
                <a:lnTo>
                  <a:pt x="6122" y="1450"/>
                </a:lnTo>
                <a:lnTo>
                  <a:pt x="6119" y="1415"/>
                </a:lnTo>
                <a:lnTo>
                  <a:pt x="6114" y="1379"/>
                </a:lnTo>
                <a:lnTo>
                  <a:pt x="6108" y="1344"/>
                </a:lnTo>
                <a:lnTo>
                  <a:pt x="6100" y="1310"/>
                </a:lnTo>
                <a:lnTo>
                  <a:pt x="6091" y="1277"/>
                </a:lnTo>
                <a:lnTo>
                  <a:pt x="6079" y="1243"/>
                </a:lnTo>
                <a:lnTo>
                  <a:pt x="6067" y="1211"/>
                </a:lnTo>
                <a:lnTo>
                  <a:pt x="6052" y="1179"/>
                </a:lnTo>
                <a:lnTo>
                  <a:pt x="6037" y="1149"/>
                </a:lnTo>
                <a:lnTo>
                  <a:pt x="6019" y="1119"/>
                </a:lnTo>
                <a:lnTo>
                  <a:pt x="6001" y="1090"/>
                </a:lnTo>
                <a:lnTo>
                  <a:pt x="5981" y="1062"/>
                </a:lnTo>
                <a:lnTo>
                  <a:pt x="5960" y="1036"/>
                </a:lnTo>
                <a:lnTo>
                  <a:pt x="5937" y="1010"/>
                </a:lnTo>
                <a:lnTo>
                  <a:pt x="5915" y="986"/>
                </a:lnTo>
                <a:lnTo>
                  <a:pt x="5890" y="962"/>
                </a:lnTo>
                <a:lnTo>
                  <a:pt x="5864" y="940"/>
                </a:lnTo>
                <a:lnTo>
                  <a:pt x="5837" y="918"/>
                </a:lnTo>
                <a:lnTo>
                  <a:pt x="5809" y="899"/>
                </a:lnTo>
                <a:lnTo>
                  <a:pt x="5780" y="880"/>
                </a:lnTo>
                <a:lnTo>
                  <a:pt x="5751" y="863"/>
                </a:lnTo>
                <a:lnTo>
                  <a:pt x="5720" y="848"/>
                </a:lnTo>
                <a:lnTo>
                  <a:pt x="5689" y="833"/>
                </a:lnTo>
                <a:lnTo>
                  <a:pt x="5657" y="821"/>
                </a:lnTo>
                <a:lnTo>
                  <a:pt x="5624" y="810"/>
                </a:lnTo>
                <a:lnTo>
                  <a:pt x="5590" y="800"/>
                </a:lnTo>
                <a:lnTo>
                  <a:pt x="5556" y="792"/>
                </a:lnTo>
                <a:lnTo>
                  <a:pt x="5520" y="786"/>
                </a:lnTo>
                <a:lnTo>
                  <a:pt x="5485" y="781"/>
                </a:lnTo>
                <a:lnTo>
                  <a:pt x="5449" y="779"/>
                </a:lnTo>
                <a:lnTo>
                  <a:pt x="5413" y="778"/>
                </a:lnTo>
                <a:close/>
                <a:moveTo>
                  <a:pt x="1095" y="778"/>
                </a:moveTo>
                <a:lnTo>
                  <a:pt x="1131" y="779"/>
                </a:lnTo>
                <a:lnTo>
                  <a:pt x="1168" y="781"/>
                </a:lnTo>
                <a:lnTo>
                  <a:pt x="1203" y="786"/>
                </a:lnTo>
                <a:lnTo>
                  <a:pt x="1238" y="792"/>
                </a:lnTo>
                <a:lnTo>
                  <a:pt x="1272" y="800"/>
                </a:lnTo>
                <a:lnTo>
                  <a:pt x="1306" y="810"/>
                </a:lnTo>
                <a:lnTo>
                  <a:pt x="1338" y="821"/>
                </a:lnTo>
                <a:lnTo>
                  <a:pt x="1372" y="833"/>
                </a:lnTo>
                <a:lnTo>
                  <a:pt x="1403" y="848"/>
                </a:lnTo>
                <a:lnTo>
                  <a:pt x="1433" y="863"/>
                </a:lnTo>
                <a:lnTo>
                  <a:pt x="1463" y="880"/>
                </a:lnTo>
                <a:lnTo>
                  <a:pt x="1492" y="899"/>
                </a:lnTo>
                <a:lnTo>
                  <a:pt x="1520" y="918"/>
                </a:lnTo>
                <a:lnTo>
                  <a:pt x="1546" y="940"/>
                </a:lnTo>
                <a:lnTo>
                  <a:pt x="1572" y="962"/>
                </a:lnTo>
                <a:lnTo>
                  <a:pt x="1597" y="986"/>
                </a:lnTo>
                <a:lnTo>
                  <a:pt x="1620" y="1010"/>
                </a:lnTo>
                <a:lnTo>
                  <a:pt x="1643" y="1036"/>
                </a:lnTo>
                <a:lnTo>
                  <a:pt x="1663" y="1062"/>
                </a:lnTo>
                <a:lnTo>
                  <a:pt x="1683" y="1090"/>
                </a:lnTo>
                <a:lnTo>
                  <a:pt x="1702" y="1119"/>
                </a:lnTo>
                <a:lnTo>
                  <a:pt x="1719" y="1149"/>
                </a:lnTo>
                <a:lnTo>
                  <a:pt x="1735" y="1179"/>
                </a:lnTo>
                <a:lnTo>
                  <a:pt x="1748" y="1211"/>
                </a:lnTo>
                <a:lnTo>
                  <a:pt x="1762" y="1243"/>
                </a:lnTo>
                <a:lnTo>
                  <a:pt x="1772" y="1277"/>
                </a:lnTo>
                <a:lnTo>
                  <a:pt x="1782" y="1310"/>
                </a:lnTo>
                <a:lnTo>
                  <a:pt x="1790" y="1344"/>
                </a:lnTo>
                <a:lnTo>
                  <a:pt x="1796" y="1379"/>
                </a:lnTo>
                <a:lnTo>
                  <a:pt x="1801" y="1415"/>
                </a:lnTo>
                <a:lnTo>
                  <a:pt x="1803" y="1450"/>
                </a:lnTo>
                <a:lnTo>
                  <a:pt x="1804" y="1488"/>
                </a:lnTo>
                <a:lnTo>
                  <a:pt x="1804" y="1517"/>
                </a:lnTo>
                <a:lnTo>
                  <a:pt x="1802" y="1547"/>
                </a:lnTo>
                <a:lnTo>
                  <a:pt x="1799" y="1576"/>
                </a:lnTo>
                <a:lnTo>
                  <a:pt x="1795" y="1604"/>
                </a:lnTo>
                <a:lnTo>
                  <a:pt x="1790" y="1632"/>
                </a:lnTo>
                <a:lnTo>
                  <a:pt x="1784" y="1660"/>
                </a:lnTo>
                <a:lnTo>
                  <a:pt x="1776" y="1687"/>
                </a:lnTo>
                <a:lnTo>
                  <a:pt x="1767" y="1714"/>
                </a:lnTo>
                <a:lnTo>
                  <a:pt x="1758" y="1741"/>
                </a:lnTo>
                <a:lnTo>
                  <a:pt x="1747" y="1767"/>
                </a:lnTo>
                <a:lnTo>
                  <a:pt x="1736" y="1792"/>
                </a:lnTo>
                <a:lnTo>
                  <a:pt x="1723" y="1817"/>
                </a:lnTo>
                <a:lnTo>
                  <a:pt x="1710" y="1842"/>
                </a:lnTo>
                <a:lnTo>
                  <a:pt x="1696" y="1866"/>
                </a:lnTo>
                <a:lnTo>
                  <a:pt x="1680" y="1888"/>
                </a:lnTo>
                <a:lnTo>
                  <a:pt x="1664" y="1911"/>
                </a:lnTo>
                <a:lnTo>
                  <a:pt x="1646" y="1930"/>
                </a:lnTo>
                <a:lnTo>
                  <a:pt x="1628" y="1949"/>
                </a:lnTo>
                <a:lnTo>
                  <a:pt x="1612" y="1969"/>
                </a:lnTo>
                <a:lnTo>
                  <a:pt x="1596" y="1990"/>
                </a:lnTo>
                <a:lnTo>
                  <a:pt x="1571" y="2012"/>
                </a:lnTo>
                <a:lnTo>
                  <a:pt x="1545" y="2035"/>
                </a:lnTo>
                <a:lnTo>
                  <a:pt x="1519" y="2056"/>
                </a:lnTo>
                <a:lnTo>
                  <a:pt x="1491" y="2076"/>
                </a:lnTo>
                <a:lnTo>
                  <a:pt x="1463" y="2094"/>
                </a:lnTo>
                <a:lnTo>
                  <a:pt x="1433" y="2112"/>
                </a:lnTo>
                <a:lnTo>
                  <a:pt x="1402" y="2127"/>
                </a:lnTo>
                <a:lnTo>
                  <a:pt x="1371" y="2141"/>
                </a:lnTo>
                <a:lnTo>
                  <a:pt x="1338" y="2154"/>
                </a:lnTo>
                <a:lnTo>
                  <a:pt x="1305" y="2165"/>
                </a:lnTo>
                <a:lnTo>
                  <a:pt x="1272" y="2175"/>
                </a:lnTo>
                <a:lnTo>
                  <a:pt x="1238" y="2182"/>
                </a:lnTo>
                <a:lnTo>
                  <a:pt x="1203" y="2188"/>
                </a:lnTo>
                <a:lnTo>
                  <a:pt x="1168" y="2194"/>
                </a:lnTo>
                <a:lnTo>
                  <a:pt x="1131" y="2196"/>
                </a:lnTo>
                <a:lnTo>
                  <a:pt x="1095" y="2197"/>
                </a:lnTo>
                <a:lnTo>
                  <a:pt x="1058" y="2196"/>
                </a:lnTo>
                <a:lnTo>
                  <a:pt x="1022" y="2194"/>
                </a:lnTo>
                <a:lnTo>
                  <a:pt x="986" y="2188"/>
                </a:lnTo>
                <a:lnTo>
                  <a:pt x="951" y="2182"/>
                </a:lnTo>
                <a:lnTo>
                  <a:pt x="917" y="2175"/>
                </a:lnTo>
                <a:lnTo>
                  <a:pt x="884" y="2165"/>
                </a:lnTo>
                <a:lnTo>
                  <a:pt x="851" y="2153"/>
                </a:lnTo>
                <a:lnTo>
                  <a:pt x="819" y="2141"/>
                </a:lnTo>
                <a:lnTo>
                  <a:pt x="787" y="2127"/>
                </a:lnTo>
                <a:lnTo>
                  <a:pt x="757" y="2111"/>
                </a:lnTo>
                <a:lnTo>
                  <a:pt x="727" y="2094"/>
                </a:lnTo>
                <a:lnTo>
                  <a:pt x="698" y="2076"/>
                </a:lnTo>
                <a:lnTo>
                  <a:pt x="670" y="2056"/>
                </a:lnTo>
                <a:lnTo>
                  <a:pt x="644" y="2035"/>
                </a:lnTo>
                <a:lnTo>
                  <a:pt x="618" y="2012"/>
                </a:lnTo>
                <a:lnTo>
                  <a:pt x="593" y="1989"/>
                </a:lnTo>
                <a:lnTo>
                  <a:pt x="569" y="1965"/>
                </a:lnTo>
                <a:lnTo>
                  <a:pt x="547" y="1939"/>
                </a:lnTo>
                <a:lnTo>
                  <a:pt x="526" y="1912"/>
                </a:lnTo>
                <a:lnTo>
                  <a:pt x="506" y="1884"/>
                </a:lnTo>
                <a:lnTo>
                  <a:pt x="488" y="1855"/>
                </a:lnTo>
                <a:lnTo>
                  <a:pt x="471" y="1825"/>
                </a:lnTo>
                <a:lnTo>
                  <a:pt x="455" y="1795"/>
                </a:lnTo>
                <a:lnTo>
                  <a:pt x="441" y="1764"/>
                </a:lnTo>
                <a:lnTo>
                  <a:pt x="428" y="1731"/>
                </a:lnTo>
                <a:lnTo>
                  <a:pt x="417" y="1699"/>
                </a:lnTo>
                <a:lnTo>
                  <a:pt x="407" y="1665"/>
                </a:lnTo>
                <a:lnTo>
                  <a:pt x="400" y="1631"/>
                </a:lnTo>
                <a:lnTo>
                  <a:pt x="393" y="1595"/>
                </a:lnTo>
                <a:lnTo>
                  <a:pt x="388" y="1560"/>
                </a:lnTo>
                <a:lnTo>
                  <a:pt x="386" y="1524"/>
                </a:lnTo>
                <a:lnTo>
                  <a:pt x="385" y="1488"/>
                </a:lnTo>
                <a:lnTo>
                  <a:pt x="386" y="1450"/>
                </a:lnTo>
                <a:lnTo>
                  <a:pt x="388" y="1415"/>
                </a:lnTo>
                <a:lnTo>
                  <a:pt x="393" y="1379"/>
                </a:lnTo>
                <a:lnTo>
                  <a:pt x="400" y="1344"/>
                </a:lnTo>
                <a:lnTo>
                  <a:pt x="407" y="1310"/>
                </a:lnTo>
                <a:lnTo>
                  <a:pt x="417" y="1277"/>
                </a:lnTo>
                <a:lnTo>
                  <a:pt x="428" y="1243"/>
                </a:lnTo>
                <a:lnTo>
                  <a:pt x="441" y="1211"/>
                </a:lnTo>
                <a:lnTo>
                  <a:pt x="455" y="1179"/>
                </a:lnTo>
                <a:lnTo>
                  <a:pt x="471" y="1149"/>
                </a:lnTo>
                <a:lnTo>
                  <a:pt x="488" y="1119"/>
                </a:lnTo>
                <a:lnTo>
                  <a:pt x="506" y="1090"/>
                </a:lnTo>
                <a:lnTo>
                  <a:pt x="526" y="1062"/>
                </a:lnTo>
                <a:lnTo>
                  <a:pt x="547" y="1036"/>
                </a:lnTo>
                <a:lnTo>
                  <a:pt x="569" y="1010"/>
                </a:lnTo>
                <a:lnTo>
                  <a:pt x="593" y="986"/>
                </a:lnTo>
                <a:lnTo>
                  <a:pt x="618" y="962"/>
                </a:lnTo>
                <a:lnTo>
                  <a:pt x="644" y="940"/>
                </a:lnTo>
                <a:lnTo>
                  <a:pt x="670" y="918"/>
                </a:lnTo>
                <a:lnTo>
                  <a:pt x="698" y="899"/>
                </a:lnTo>
                <a:lnTo>
                  <a:pt x="727" y="880"/>
                </a:lnTo>
                <a:lnTo>
                  <a:pt x="757" y="863"/>
                </a:lnTo>
                <a:lnTo>
                  <a:pt x="787" y="848"/>
                </a:lnTo>
                <a:lnTo>
                  <a:pt x="819" y="833"/>
                </a:lnTo>
                <a:lnTo>
                  <a:pt x="851" y="821"/>
                </a:lnTo>
                <a:lnTo>
                  <a:pt x="884" y="810"/>
                </a:lnTo>
                <a:lnTo>
                  <a:pt x="917" y="800"/>
                </a:lnTo>
                <a:lnTo>
                  <a:pt x="951" y="792"/>
                </a:lnTo>
                <a:lnTo>
                  <a:pt x="986" y="786"/>
                </a:lnTo>
                <a:lnTo>
                  <a:pt x="1022" y="781"/>
                </a:lnTo>
                <a:lnTo>
                  <a:pt x="1058" y="779"/>
                </a:lnTo>
                <a:lnTo>
                  <a:pt x="1095" y="778"/>
                </a:lnTo>
                <a:lnTo>
                  <a:pt x="1095" y="778"/>
                </a:lnTo>
                <a:close/>
                <a:moveTo>
                  <a:pt x="1641" y="4439"/>
                </a:moveTo>
                <a:lnTo>
                  <a:pt x="1641" y="6244"/>
                </a:lnTo>
                <a:lnTo>
                  <a:pt x="1144" y="6244"/>
                </a:lnTo>
                <a:lnTo>
                  <a:pt x="1144" y="4698"/>
                </a:lnTo>
                <a:lnTo>
                  <a:pt x="1037" y="4698"/>
                </a:lnTo>
                <a:lnTo>
                  <a:pt x="1037" y="6244"/>
                </a:lnTo>
                <a:lnTo>
                  <a:pt x="529" y="6244"/>
                </a:lnTo>
                <a:lnTo>
                  <a:pt x="529" y="4381"/>
                </a:lnTo>
                <a:lnTo>
                  <a:pt x="529" y="4117"/>
                </a:lnTo>
                <a:lnTo>
                  <a:pt x="529" y="3100"/>
                </a:lnTo>
                <a:lnTo>
                  <a:pt x="451" y="3100"/>
                </a:lnTo>
                <a:lnTo>
                  <a:pt x="451" y="4117"/>
                </a:lnTo>
                <a:lnTo>
                  <a:pt x="0" y="4117"/>
                </a:lnTo>
                <a:lnTo>
                  <a:pt x="0" y="2730"/>
                </a:lnTo>
                <a:lnTo>
                  <a:pt x="1" y="2707"/>
                </a:lnTo>
                <a:lnTo>
                  <a:pt x="2" y="2685"/>
                </a:lnTo>
                <a:lnTo>
                  <a:pt x="5" y="2663"/>
                </a:lnTo>
                <a:lnTo>
                  <a:pt x="9" y="2641"/>
                </a:lnTo>
                <a:lnTo>
                  <a:pt x="14" y="2619"/>
                </a:lnTo>
                <a:lnTo>
                  <a:pt x="20" y="2598"/>
                </a:lnTo>
                <a:lnTo>
                  <a:pt x="27" y="2578"/>
                </a:lnTo>
                <a:lnTo>
                  <a:pt x="35" y="2558"/>
                </a:lnTo>
                <a:lnTo>
                  <a:pt x="45" y="2538"/>
                </a:lnTo>
                <a:lnTo>
                  <a:pt x="54" y="2519"/>
                </a:lnTo>
                <a:lnTo>
                  <a:pt x="64" y="2500"/>
                </a:lnTo>
                <a:lnTo>
                  <a:pt x="77" y="2482"/>
                </a:lnTo>
                <a:lnTo>
                  <a:pt x="89" y="2465"/>
                </a:lnTo>
                <a:lnTo>
                  <a:pt x="101" y="2447"/>
                </a:lnTo>
                <a:lnTo>
                  <a:pt x="116" y="2432"/>
                </a:lnTo>
                <a:lnTo>
                  <a:pt x="130" y="2416"/>
                </a:lnTo>
                <a:lnTo>
                  <a:pt x="146" y="2402"/>
                </a:lnTo>
                <a:lnTo>
                  <a:pt x="163" y="2387"/>
                </a:lnTo>
                <a:lnTo>
                  <a:pt x="179" y="2374"/>
                </a:lnTo>
                <a:lnTo>
                  <a:pt x="197" y="2361"/>
                </a:lnTo>
                <a:lnTo>
                  <a:pt x="214" y="2350"/>
                </a:lnTo>
                <a:lnTo>
                  <a:pt x="233" y="2340"/>
                </a:lnTo>
                <a:lnTo>
                  <a:pt x="253" y="2329"/>
                </a:lnTo>
                <a:lnTo>
                  <a:pt x="272" y="2321"/>
                </a:lnTo>
                <a:lnTo>
                  <a:pt x="292" y="2313"/>
                </a:lnTo>
                <a:lnTo>
                  <a:pt x="313" y="2305"/>
                </a:lnTo>
                <a:lnTo>
                  <a:pt x="334" y="2300"/>
                </a:lnTo>
                <a:lnTo>
                  <a:pt x="356" y="2295"/>
                </a:lnTo>
                <a:lnTo>
                  <a:pt x="378" y="2291"/>
                </a:lnTo>
                <a:lnTo>
                  <a:pt x="400" y="2288"/>
                </a:lnTo>
                <a:lnTo>
                  <a:pt x="422" y="2286"/>
                </a:lnTo>
                <a:lnTo>
                  <a:pt x="445" y="2286"/>
                </a:lnTo>
                <a:lnTo>
                  <a:pt x="1454" y="2286"/>
                </a:lnTo>
                <a:lnTo>
                  <a:pt x="1448" y="2310"/>
                </a:lnTo>
                <a:lnTo>
                  <a:pt x="1443" y="2333"/>
                </a:lnTo>
                <a:lnTo>
                  <a:pt x="1439" y="2357"/>
                </a:lnTo>
                <a:lnTo>
                  <a:pt x="1436" y="2382"/>
                </a:lnTo>
                <a:lnTo>
                  <a:pt x="1434" y="2407"/>
                </a:lnTo>
                <a:lnTo>
                  <a:pt x="1432" y="2432"/>
                </a:lnTo>
                <a:lnTo>
                  <a:pt x="1431" y="2457"/>
                </a:lnTo>
                <a:lnTo>
                  <a:pt x="1430" y="2482"/>
                </a:lnTo>
                <a:lnTo>
                  <a:pt x="1430" y="4439"/>
                </a:lnTo>
                <a:lnTo>
                  <a:pt x="1641" y="4439"/>
                </a:lnTo>
                <a:close/>
                <a:moveTo>
                  <a:pt x="4041" y="4047"/>
                </a:moveTo>
                <a:lnTo>
                  <a:pt x="4041" y="2815"/>
                </a:lnTo>
                <a:lnTo>
                  <a:pt x="3947" y="2815"/>
                </a:lnTo>
                <a:lnTo>
                  <a:pt x="3947" y="4047"/>
                </a:lnTo>
                <a:lnTo>
                  <a:pt x="3947" y="4365"/>
                </a:lnTo>
                <a:lnTo>
                  <a:pt x="3947" y="6623"/>
                </a:lnTo>
                <a:lnTo>
                  <a:pt x="3346" y="6623"/>
                </a:lnTo>
                <a:lnTo>
                  <a:pt x="3346" y="4750"/>
                </a:lnTo>
                <a:lnTo>
                  <a:pt x="3216" y="4750"/>
                </a:lnTo>
                <a:lnTo>
                  <a:pt x="3216" y="6623"/>
                </a:lnTo>
                <a:lnTo>
                  <a:pt x="2600" y="6623"/>
                </a:lnTo>
                <a:lnTo>
                  <a:pt x="2600" y="4365"/>
                </a:lnTo>
                <a:lnTo>
                  <a:pt x="2600" y="4047"/>
                </a:lnTo>
                <a:lnTo>
                  <a:pt x="2600" y="2815"/>
                </a:lnTo>
                <a:lnTo>
                  <a:pt x="2506" y="2815"/>
                </a:lnTo>
                <a:lnTo>
                  <a:pt x="2506" y="4047"/>
                </a:lnTo>
                <a:lnTo>
                  <a:pt x="1959" y="4047"/>
                </a:lnTo>
                <a:lnTo>
                  <a:pt x="1959" y="2367"/>
                </a:lnTo>
                <a:lnTo>
                  <a:pt x="1961" y="2339"/>
                </a:lnTo>
                <a:lnTo>
                  <a:pt x="1963" y="2312"/>
                </a:lnTo>
                <a:lnTo>
                  <a:pt x="1966" y="2285"/>
                </a:lnTo>
                <a:lnTo>
                  <a:pt x="1970" y="2258"/>
                </a:lnTo>
                <a:lnTo>
                  <a:pt x="1976" y="2232"/>
                </a:lnTo>
                <a:lnTo>
                  <a:pt x="1983" y="2206"/>
                </a:lnTo>
                <a:lnTo>
                  <a:pt x="1993" y="2181"/>
                </a:lnTo>
                <a:lnTo>
                  <a:pt x="2002" y="2157"/>
                </a:lnTo>
                <a:lnTo>
                  <a:pt x="2012" y="2134"/>
                </a:lnTo>
                <a:lnTo>
                  <a:pt x="2025" y="2110"/>
                </a:lnTo>
                <a:lnTo>
                  <a:pt x="2038" y="2087"/>
                </a:lnTo>
                <a:lnTo>
                  <a:pt x="2052" y="2065"/>
                </a:lnTo>
                <a:lnTo>
                  <a:pt x="2067" y="2045"/>
                </a:lnTo>
                <a:lnTo>
                  <a:pt x="2083" y="2024"/>
                </a:lnTo>
                <a:lnTo>
                  <a:pt x="2100" y="2004"/>
                </a:lnTo>
                <a:lnTo>
                  <a:pt x="2118" y="1986"/>
                </a:lnTo>
                <a:lnTo>
                  <a:pt x="2136" y="1968"/>
                </a:lnTo>
                <a:lnTo>
                  <a:pt x="2156" y="1950"/>
                </a:lnTo>
                <a:lnTo>
                  <a:pt x="2176" y="1935"/>
                </a:lnTo>
                <a:lnTo>
                  <a:pt x="2198" y="1919"/>
                </a:lnTo>
                <a:lnTo>
                  <a:pt x="2219" y="1906"/>
                </a:lnTo>
                <a:lnTo>
                  <a:pt x="2242" y="1892"/>
                </a:lnTo>
                <a:lnTo>
                  <a:pt x="2265" y="1881"/>
                </a:lnTo>
                <a:lnTo>
                  <a:pt x="2289" y="1870"/>
                </a:lnTo>
                <a:lnTo>
                  <a:pt x="2314" y="1860"/>
                </a:lnTo>
                <a:lnTo>
                  <a:pt x="2338" y="1852"/>
                </a:lnTo>
                <a:lnTo>
                  <a:pt x="2364" y="1844"/>
                </a:lnTo>
                <a:lnTo>
                  <a:pt x="2390" y="1839"/>
                </a:lnTo>
                <a:lnTo>
                  <a:pt x="2417" y="1833"/>
                </a:lnTo>
                <a:lnTo>
                  <a:pt x="2444" y="1830"/>
                </a:lnTo>
                <a:lnTo>
                  <a:pt x="2471" y="1828"/>
                </a:lnTo>
                <a:lnTo>
                  <a:pt x="2499" y="1827"/>
                </a:lnTo>
                <a:lnTo>
                  <a:pt x="2768" y="1827"/>
                </a:lnTo>
                <a:lnTo>
                  <a:pt x="2969" y="1827"/>
                </a:lnTo>
                <a:lnTo>
                  <a:pt x="3111" y="1827"/>
                </a:lnTo>
                <a:lnTo>
                  <a:pt x="3203" y="1827"/>
                </a:lnTo>
                <a:lnTo>
                  <a:pt x="3255" y="1827"/>
                </a:lnTo>
                <a:lnTo>
                  <a:pt x="3279" y="1827"/>
                </a:lnTo>
                <a:lnTo>
                  <a:pt x="3282" y="1827"/>
                </a:lnTo>
                <a:lnTo>
                  <a:pt x="3276" y="1827"/>
                </a:lnTo>
                <a:lnTo>
                  <a:pt x="3270" y="1827"/>
                </a:lnTo>
                <a:lnTo>
                  <a:pt x="3273" y="1827"/>
                </a:lnTo>
                <a:lnTo>
                  <a:pt x="3297" y="1827"/>
                </a:lnTo>
                <a:lnTo>
                  <a:pt x="3351" y="1827"/>
                </a:lnTo>
                <a:lnTo>
                  <a:pt x="3444" y="1827"/>
                </a:lnTo>
                <a:lnTo>
                  <a:pt x="3587" y="1827"/>
                </a:lnTo>
                <a:lnTo>
                  <a:pt x="3789" y="1827"/>
                </a:lnTo>
                <a:lnTo>
                  <a:pt x="4061" y="1827"/>
                </a:lnTo>
                <a:lnTo>
                  <a:pt x="4088" y="1828"/>
                </a:lnTo>
                <a:lnTo>
                  <a:pt x="4116" y="1830"/>
                </a:lnTo>
                <a:lnTo>
                  <a:pt x="4143" y="1833"/>
                </a:lnTo>
                <a:lnTo>
                  <a:pt x="4168" y="1839"/>
                </a:lnTo>
                <a:lnTo>
                  <a:pt x="4194" y="1844"/>
                </a:lnTo>
                <a:lnTo>
                  <a:pt x="4220" y="1852"/>
                </a:lnTo>
                <a:lnTo>
                  <a:pt x="4245" y="1860"/>
                </a:lnTo>
                <a:lnTo>
                  <a:pt x="4270" y="1870"/>
                </a:lnTo>
                <a:lnTo>
                  <a:pt x="4294" y="1881"/>
                </a:lnTo>
                <a:lnTo>
                  <a:pt x="4316" y="1892"/>
                </a:lnTo>
                <a:lnTo>
                  <a:pt x="4339" y="1906"/>
                </a:lnTo>
                <a:lnTo>
                  <a:pt x="4361" y="1919"/>
                </a:lnTo>
                <a:lnTo>
                  <a:pt x="4382" y="1935"/>
                </a:lnTo>
                <a:lnTo>
                  <a:pt x="4402" y="1950"/>
                </a:lnTo>
                <a:lnTo>
                  <a:pt x="4422" y="1968"/>
                </a:lnTo>
                <a:lnTo>
                  <a:pt x="4441" y="1986"/>
                </a:lnTo>
                <a:lnTo>
                  <a:pt x="4458" y="2004"/>
                </a:lnTo>
                <a:lnTo>
                  <a:pt x="4476" y="2024"/>
                </a:lnTo>
                <a:lnTo>
                  <a:pt x="4491" y="2045"/>
                </a:lnTo>
                <a:lnTo>
                  <a:pt x="4507" y="2065"/>
                </a:lnTo>
                <a:lnTo>
                  <a:pt x="4520" y="2087"/>
                </a:lnTo>
                <a:lnTo>
                  <a:pt x="4534" y="2110"/>
                </a:lnTo>
                <a:lnTo>
                  <a:pt x="4545" y="2134"/>
                </a:lnTo>
                <a:lnTo>
                  <a:pt x="4557" y="2157"/>
                </a:lnTo>
                <a:lnTo>
                  <a:pt x="4566" y="2181"/>
                </a:lnTo>
                <a:lnTo>
                  <a:pt x="4574" y="2207"/>
                </a:lnTo>
                <a:lnTo>
                  <a:pt x="4581" y="2232"/>
                </a:lnTo>
                <a:lnTo>
                  <a:pt x="4588" y="2258"/>
                </a:lnTo>
                <a:lnTo>
                  <a:pt x="4593" y="2285"/>
                </a:lnTo>
                <a:lnTo>
                  <a:pt x="4596" y="2312"/>
                </a:lnTo>
                <a:lnTo>
                  <a:pt x="4598" y="2339"/>
                </a:lnTo>
                <a:lnTo>
                  <a:pt x="4599" y="2367"/>
                </a:lnTo>
                <a:lnTo>
                  <a:pt x="4599" y="4047"/>
                </a:lnTo>
                <a:lnTo>
                  <a:pt x="4558" y="4047"/>
                </a:lnTo>
                <a:lnTo>
                  <a:pt x="4505" y="4047"/>
                </a:lnTo>
                <a:lnTo>
                  <a:pt x="4443" y="4047"/>
                </a:lnTo>
                <a:lnTo>
                  <a:pt x="4372" y="4047"/>
                </a:lnTo>
                <a:lnTo>
                  <a:pt x="4296" y="4047"/>
                </a:lnTo>
                <a:lnTo>
                  <a:pt x="4214" y="4047"/>
                </a:lnTo>
                <a:lnTo>
                  <a:pt x="4128" y="4047"/>
                </a:lnTo>
                <a:lnTo>
                  <a:pt x="4041" y="4047"/>
                </a:lnTo>
                <a:lnTo>
                  <a:pt x="4041" y="4047"/>
                </a:lnTo>
                <a:close/>
                <a:moveTo>
                  <a:pt x="4866" y="4439"/>
                </a:moveTo>
                <a:lnTo>
                  <a:pt x="4866" y="6244"/>
                </a:lnTo>
                <a:lnTo>
                  <a:pt x="5363" y="6244"/>
                </a:lnTo>
                <a:lnTo>
                  <a:pt x="5363" y="4698"/>
                </a:lnTo>
                <a:lnTo>
                  <a:pt x="5470" y="4698"/>
                </a:lnTo>
                <a:lnTo>
                  <a:pt x="5470" y="6244"/>
                </a:lnTo>
                <a:lnTo>
                  <a:pt x="5978" y="6244"/>
                </a:lnTo>
                <a:lnTo>
                  <a:pt x="5978" y="4381"/>
                </a:lnTo>
                <a:lnTo>
                  <a:pt x="5978" y="4117"/>
                </a:lnTo>
                <a:lnTo>
                  <a:pt x="5978" y="3100"/>
                </a:lnTo>
                <a:lnTo>
                  <a:pt x="6055" y="3100"/>
                </a:lnTo>
                <a:lnTo>
                  <a:pt x="6055" y="4117"/>
                </a:lnTo>
                <a:lnTo>
                  <a:pt x="6508" y="4117"/>
                </a:lnTo>
                <a:lnTo>
                  <a:pt x="6508" y="2730"/>
                </a:lnTo>
                <a:lnTo>
                  <a:pt x="6507" y="2707"/>
                </a:lnTo>
                <a:lnTo>
                  <a:pt x="6505" y="2685"/>
                </a:lnTo>
                <a:lnTo>
                  <a:pt x="6502" y="2663"/>
                </a:lnTo>
                <a:lnTo>
                  <a:pt x="6499" y="2641"/>
                </a:lnTo>
                <a:lnTo>
                  <a:pt x="6493" y="2619"/>
                </a:lnTo>
                <a:lnTo>
                  <a:pt x="6487" y="2598"/>
                </a:lnTo>
                <a:lnTo>
                  <a:pt x="6480" y="2578"/>
                </a:lnTo>
                <a:lnTo>
                  <a:pt x="6473" y="2558"/>
                </a:lnTo>
                <a:lnTo>
                  <a:pt x="6463" y="2538"/>
                </a:lnTo>
                <a:lnTo>
                  <a:pt x="6453" y="2519"/>
                </a:lnTo>
                <a:lnTo>
                  <a:pt x="6443" y="2500"/>
                </a:lnTo>
                <a:lnTo>
                  <a:pt x="6431" y="2482"/>
                </a:lnTo>
                <a:lnTo>
                  <a:pt x="6419" y="2465"/>
                </a:lnTo>
                <a:lnTo>
                  <a:pt x="6405" y="2447"/>
                </a:lnTo>
                <a:lnTo>
                  <a:pt x="6391" y="2432"/>
                </a:lnTo>
                <a:lnTo>
                  <a:pt x="6376" y="2416"/>
                </a:lnTo>
                <a:lnTo>
                  <a:pt x="6361" y="2402"/>
                </a:lnTo>
                <a:lnTo>
                  <a:pt x="6345" y="2387"/>
                </a:lnTo>
                <a:lnTo>
                  <a:pt x="6328" y="2374"/>
                </a:lnTo>
                <a:lnTo>
                  <a:pt x="6310" y="2361"/>
                </a:lnTo>
                <a:lnTo>
                  <a:pt x="6293" y="2350"/>
                </a:lnTo>
                <a:lnTo>
                  <a:pt x="6274" y="2340"/>
                </a:lnTo>
                <a:lnTo>
                  <a:pt x="6254" y="2329"/>
                </a:lnTo>
                <a:lnTo>
                  <a:pt x="6235" y="2321"/>
                </a:lnTo>
                <a:lnTo>
                  <a:pt x="6215" y="2313"/>
                </a:lnTo>
                <a:lnTo>
                  <a:pt x="6194" y="2305"/>
                </a:lnTo>
                <a:lnTo>
                  <a:pt x="6173" y="2300"/>
                </a:lnTo>
                <a:lnTo>
                  <a:pt x="6152" y="2295"/>
                </a:lnTo>
                <a:lnTo>
                  <a:pt x="6130" y="2291"/>
                </a:lnTo>
                <a:lnTo>
                  <a:pt x="6107" y="2288"/>
                </a:lnTo>
                <a:lnTo>
                  <a:pt x="6084" y="2286"/>
                </a:lnTo>
                <a:lnTo>
                  <a:pt x="6062" y="2286"/>
                </a:lnTo>
                <a:lnTo>
                  <a:pt x="5053" y="2286"/>
                </a:lnTo>
                <a:lnTo>
                  <a:pt x="5059" y="2310"/>
                </a:lnTo>
                <a:lnTo>
                  <a:pt x="5064" y="2333"/>
                </a:lnTo>
                <a:lnTo>
                  <a:pt x="5068" y="2357"/>
                </a:lnTo>
                <a:lnTo>
                  <a:pt x="5071" y="2382"/>
                </a:lnTo>
                <a:lnTo>
                  <a:pt x="5074" y="2407"/>
                </a:lnTo>
                <a:lnTo>
                  <a:pt x="5076" y="2432"/>
                </a:lnTo>
                <a:lnTo>
                  <a:pt x="5077" y="2457"/>
                </a:lnTo>
                <a:lnTo>
                  <a:pt x="5077" y="2482"/>
                </a:lnTo>
                <a:lnTo>
                  <a:pt x="5077" y="4439"/>
                </a:lnTo>
                <a:lnTo>
                  <a:pt x="4866" y="4439"/>
                </a:lnTo>
                <a:close/>
                <a:moveTo>
                  <a:pt x="3285" y="0"/>
                </a:moveTo>
                <a:lnTo>
                  <a:pt x="3330" y="1"/>
                </a:lnTo>
                <a:lnTo>
                  <a:pt x="3373" y="5"/>
                </a:lnTo>
                <a:lnTo>
                  <a:pt x="3416" y="11"/>
                </a:lnTo>
                <a:lnTo>
                  <a:pt x="3458" y="18"/>
                </a:lnTo>
                <a:lnTo>
                  <a:pt x="3501" y="27"/>
                </a:lnTo>
                <a:lnTo>
                  <a:pt x="3541" y="40"/>
                </a:lnTo>
                <a:lnTo>
                  <a:pt x="3582" y="53"/>
                </a:lnTo>
                <a:lnTo>
                  <a:pt x="3620" y="69"/>
                </a:lnTo>
                <a:lnTo>
                  <a:pt x="3658" y="85"/>
                </a:lnTo>
                <a:lnTo>
                  <a:pt x="3695" y="105"/>
                </a:lnTo>
                <a:lnTo>
                  <a:pt x="3732" y="125"/>
                </a:lnTo>
                <a:lnTo>
                  <a:pt x="3766" y="147"/>
                </a:lnTo>
                <a:lnTo>
                  <a:pt x="3800" y="171"/>
                </a:lnTo>
                <a:lnTo>
                  <a:pt x="3832" y="197"/>
                </a:lnTo>
                <a:lnTo>
                  <a:pt x="3864" y="224"/>
                </a:lnTo>
                <a:lnTo>
                  <a:pt x="3893" y="253"/>
                </a:lnTo>
                <a:lnTo>
                  <a:pt x="3922" y="282"/>
                </a:lnTo>
                <a:lnTo>
                  <a:pt x="3949" y="314"/>
                </a:lnTo>
                <a:lnTo>
                  <a:pt x="3975" y="346"/>
                </a:lnTo>
                <a:lnTo>
                  <a:pt x="3999" y="380"/>
                </a:lnTo>
                <a:lnTo>
                  <a:pt x="4020" y="414"/>
                </a:lnTo>
                <a:lnTo>
                  <a:pt x="4041" y="450"/>
                </a:lnTo>
                <a:lnTo>
                  <a:pt x="4061" y="488"/>
                </a:lnTo>
                <a:lnTo>
                  <a:pt x="4077" y="526"/>
                </a:lnTo>
                <a:lnTo>
                  <a:pt x="4093" y="564"/>
                </a:lnTo>
                <a:lnTo>
                  <a:pt x="4106" y="605"/>
                </a:lnTo>
                <a:lnTo>
                  <a:pt x="4119" y="645"/>
                </a:lnTo>
                <a:lnTo>
                  <a:pt x="4128" y="688"/>
                </a:lnTo>
                <a:lnTo>
                  <a:pt x="4135" y="729"/>
                </a:lnTo>
                <a:lnTo>
                  <a:pt x="4141" y="772"/>
                </a:lnTo>
                <a:lnTo>
                  <a:pt x="4145" y="816"/>
                </a:lnTo>
                <a:lnTo>
                  <a:pt x="4146" y="860"/>
                </a:lnTo>
                <a:lnTo>
                  <a:pt x="4145" y="905"/>
                </a:lnTo>
                <a:lnTo>
                  <a:pt x="4141" y="948"/>
                </a:lnTo>
                <a:lnTo>
                  <a:pt x="4135" y="991"/>
                </a:lnTo>
                <a:lnTo>
                  <a:pt x="4128" y="1033"/>
                </a:lnTo>
                <a:lnTo>
                  <a:pt x="4119" y="1076"/>
                </a:lnTo>
                <a:lnTo>
                  <a:pt x="4106" y="1116"/>
                </a:lnTo>
                <a:lnTo>
                  <a:pt x="4093" y="1156"/>
                </a:lnTo>
                <a:lnTo>
                  <a:pt x="4077" y="1195"/>
                </a:lnTo>
                <a:lnTo>
                  <a:pt x="4061" y="1233"/>
                </a:lnTo>
                <a:lnTo>
                  <a:pt x="4041" y="1270"/>
                </a:lnTo>
                <a:lnTo>
                  <a:pt x="4020" y="1307"/>
                </a:lnTo>
                <a:lnTo>
                  <a:pt x="3999" y="1341"/>
                </a:lnTo>
                <a:lnTo>
                  <a:pt x="3975" y="1375"/>
                </a:lnTo>
                <a:lnTo>
                  <a:pt x="3949" y="1407"/>
                </a:lnTo>
                <a:lnTo>
                  <a:pt x="3922" y="1438"/>
                </a:lnTo>
                <a:lnTo>
                  <a:pt x="3893" y="1468"/>
                </a:lnTo>
                <a:lnTo>
                  <a:pt x="3863" y="1497"/>
                </a:lnTo>
                <a:lnTo>
                  <a:pt x="3832" y="1524"/>
                </a:lnTo>
                <a:lnTo>
                  <a:pt x="3800" y="1550"/>
                </a:lnTo>
                <a:lnTo>
                  <a:pt x="3766" y="1574"/>
                </a:lnTo>
                <a:lnTo>
                  <a:pt x="3732" y="1595"/>
                </a:lnTo>
                <a:lnTo>
                  <a:pt x="3695" y="1616"/>
                </a:lnTo>
                <a:lnTo>
                  <a:pt x="3658" y="1636"/>
                </a:lnTo>
                <a:lnTo>
                  <a:pt x="3620" y="1652"/>
                </a:lnTo>
                <a:lnTo>
                  <a:pt x="3582" y="1668"/>
                </a:lnTo>
                <a:lnTo>
                  <a:pt x="3541" y="1681"/>
                </a:lnTo>
                <a:lnTo>
                  <a:pt x="3500" y="1694"/>
                </a:lnTo>
                <a:lnTo>
                  <a:pt x="3458" y="1703"/>
                </a:lnTo>
                <a:lnTo>
                  <a:pt x="3416" y="1710"/>
                </a:lnTo>
                <a:lnTo>
                  <a:pt x="3373" y="1715"/>
                </a:lnTo>
                <a:lnTo>
                  <a:pt x="3330" y="1720"/>
                </a:lnTo>
                <a:lnTo>
                  <a:pt x="3285" y="1721"/>
                </a:lnTo>
                <a:lnTo>
                  <a:pt x="3241" y="1720"/>
                </a:lnTo>
                <a:lnTo>
                  <a:pt x="3198" y="1715"/>
                </a:lnTo>
                <a:lnTo>
                  <a:pt x="3154" y="1710"/>
                </a:lnTo>
                <a:lnTo>
                  <a:pt x="3113" y="1703"/>
                </a:lnTo>
                <a:lnTo>
                  <a:pt x="3070" y="1694"/>
                </a:lnTo>
                <a:lnTo>
                  <a:pt x="3030" y="1681"/>
                </a:lnTo>
                <a:lnTo>
                  <a:pt x="2989" y="1668"/>
                </a:lnTo>
                <a:lnTo>
                  <a:pt x="2951" y="1652"/>
                </a:lnTo>
                <a:lnTo>
                  <a:pt x="2913" y="1636"/>
                </a:lnTo>
                <a:lnTo>
                  <a:pt x="2876" y="1616"/>
                </a:lnTo>
                <a:lnTo>
                  <a:pt x="2839" y="1595"/>
                </a:lnTo>
                <a:lnTo>
                  <a:pt x="2805" y="1574"/>
                </a:lnTo>
                <a:lnTo>
                  <a:pt x="2771" y="1550"/>
                </a:lnTo>
                <a:lnTo>
                  <a:pt x="2739" y="1524"/>
                </a:lnTo>
                <a:lnTo>
                  <a:pt x="2708" y="1497"/>
                </a:lnTo>
                <a:lnTo>
                  <a:pt x="2678" y="1468"/>
                </a:lnTo>
                <a:lnTo>
                  <a:pt x="2649" y="1438"/>
                </a:lnTo>
                <a:lnTo>
                  <a:pt x="2622" y="1407"/>
                </a:lnTo>
                <a:lnTo>
                  <a:pt x="2597" y="1375"/>
                </a:lnTo>
                <a:lnTo>
                  <a:pt x="2572" y="1341"/>
                </a:lnTo>
                <a:lnTo>
                  <a:pt x="2551" y="1307"/>
                </a:lnTo>
                <a:lnTo>
                  <a:pt x="2530" y="1270"/>
                </a:lnTo>
                <a:lnTo>
                  <a:pt x="2510" y="1233"/>
                </a:lnTo>
                <a:lnTo>
                  <a:pt x="2494" y="1195"/>
                </a:lnTo>
                <a:lnTo>
                  <a:pt x="2478" y="1156"/>
                </a:lnTo>
                <a:lnTo>
                  <a:pt x="2465" y="1116"/>
                </a:lnTo>
                <a:lnTo>
                  <a:pt x="2453" y="1076"/>
                </a:lnTo>
                <a:lnTo>
                  <a:pt x="2443" y="1033"/>
                </a:lnTo>
                <a:lnTo>
                  <a:pt x="2436" y="991"/>
                </a:lnTo>
                <a:lnTo>
                  <a:pt x="2430" y="948"/>
                </a:lnTo>
                <a:lnTo>
                  <a:pt x="2427" y="905"/>
                </a:lnTo>
                <a:lnTo>
                  <a:pt x="2426" y="860"/>
                </a:lnTo>
                <a:lnTo>
                  <a:pt x="2427" y="816"/>
                </a:lnTo>
                <a:lnTo>
                  <a:pt x="2430" y="772"/>
                </a:lnTo>
                <a:lnTo>
                  <a:pt x="2436" y="729"/>
                </a:lnTo>
                <a:lnTo>
                  <a:pt x="2443" y="688"/>
                </a:lnTo>
                <a:lnTo>
                  <a:pt x="2453" y="645"/>
                </a:lnTo>
                <a:lnTo>
                  <a:pt x="2465" y="605"/>
                </a:lnTo>
                <a:lnTo>
                  <a:pt x="2478" y="564"/>
                </a:lnTo>
                <a:lnTo>
                  <a:pt x="2494" y="526"/>
                </a:lnTo>
                <a:lnTo>
                  <a:pt x="2510" y="488"/>
                </a:lnTo>
                <a:lnTo>
                  <a:pt x="2530" y="450"/>
                </a:lnTo>
                <a:lnTo>
                  <a:pt x="2551" y="414"/>
                </a:lnTo>
                <a:lnTo>
                  <a:pt x="2572" y="379"/>
                </a:lnTo>
                <a:lnTo>
                  <a:pt x="2597" y="346"/>
                </a:lnTo>
                <a:lnTo>
                  <a:pt x="2622" y="313"/>
                </a:lnTo>
                <a:lnTo>
                  <a:pt x="2649" y="282"/>
                </a:lnTo>
                <a:lnTo>
                  <a:pt x="2678" y="253"/>
                </a:lnTo>
                <a:lnTo>
                  <a:pt x="2708" y="224"/>
                </a:lnTo>
                <a:lnTo>
                  <a:pt x="2739" y="197"/>
                </a:lnTo>
                <a:lnTo>
                  <a:pt x="2771" y="171"/>
                </a:lnTo>
                <a:lnTo>
                  <a:pt x="2805" y="147"/>
                </a:lnTo>
                <a:lnTo>
                  <a:pt x="2839" y="125"/>
                </a:lnTo>
                <a:lnTo>
                  <a:pt x="2876" y="105"/>
                </a:lnTo>
                <a:lnTo>
                  <a:pt x="2913" y="85"/>
                </a:lnTo>
                <a:lnTo>
                  <a:pt x="2951" y="69"/>
                </a:lnTo>
                <a:lnTo>
                  <a:pt x="2989" y="53"/>
                </a:lnTo>
                <a:lnTo>
                  <a:pt x="3030" y="40"/>
                </a:lnTo>
                <a:lnTo>
                  <a:pt x="3070" y="27"/>
                </a:lnTo>
                <a:lnTo>
                  <a:pt x="3113" y="18"/>
                </a:lnTo>
                <a:lnTo>
                  <a:pt x="3154" y="11"/>
                </a:lnTo>
                <a:lnTo>
                  <a:pt x="3198" y="5"/>
                </a:lnTo>
                <a:lnTo>
                  <a:pt x="3241" y="1"/>
                </a:lnTo>
                <a:lnTo>
                  <a:pt x="3285" y="0"/>
                </a:lnTo>
                <a:lnTo>
                  <a:pt x="328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9" name="文本框 52"/>
          <p:cNvSpPr txBox="1"/>
          <p:nvPr/>
        </p:nvSpPr>
        <p:spPr>
          <a:xfrm>
            <a:off x="1375193" y="3060733"/>
            <a:ext cx="2016224" cy="61369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学好专业知识，提高英语和电脑的应用水平</a:t>
            </a:r>
          </a:p>
        </p:txBody>
      </p:sp>
      <p:sp>
        <p:nvSpPr>
          <p:cNvPr id="110" name="文本框 52"/>
          <p:cNvSpPr txBox="1"/>
          <p:nvPr/>
        </p:nvSpPr>
        <p:spPr>
          <a:xfrm>
            <a:off x="3650088" y="2696689"/>
            <a:ext cx="2016224" cy="61369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拿到相关的技能证书和荣誉证书</a:t>
            </a:r>
          </a:p>
        </p:txBody>
      </p:sp>
      <p:sp>
        <p:nvSpPr>
          <p:cNvPr id="111" name="文本框 52"/>
          <p:cNvSpPr txBox="1"/>
          <p:nvPr/>
        </p:nvSpPr>
        <p:spPr>
          <a:xfrm>
            <a:off x="5967227" y="2195528"/>
            <a:ext cx="2016224" cy="33669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积极参加活动，宽大交际面</a:t>
            </a:r>
          </a:p>
        </p:txBody>
      </p:sp>
      <p:sp>
        <p:nvSpPr>
          <p:cNvPr id="112" name="文本框 52"/>
          <p:cNvSpPr txBox="1"/>
          <p:nvPr/>
        </p:nvSpPr>
        <p:spPr>
          <a:xfrm>
            <a:off x="8177714" y="1762463"/>
            <a:ext cx="2016224" cy="61369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加强社会实践活动，关注就业动态</a:t>
            </a:r>
          </a:p>
        </p:txBody>
      </p:sp>
      <p:sp>
        <p:nvSpPr>
          <p:cNvPr id="116" name="Oval 19"/>
          <p:cNvSpPr/>
          <p:nvPr/>
        </p:nvSpPr>
        <p:spPr>
          <a:xfrm>
            <a:off x="577019" y="4516843"/>
            <a:ext cx="868632" cy="868632"/>
          </a:xfrm>
          <a:prstGeom prst="ellipse">
            <a:avLst/>
          </a:prstGeom>
          <a:solidFill>
            <a:schemeClr val="accent5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5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118" name="Freeform 5"/>
          <p:cNvSpPr>
            <a:spLocks noEditPoints="1"/>
          </p:cNvSpPr>
          <p:nvPr/>
        </p:nvSpPr>
        <p:spPr bwMode="auto">
          <a:xfrm>
            <a:off x="696293" y="4612333"/>
            <a:ext cx="678900" cy="677652"/>
          </a:xfrm>
          <a:custGeom>
            <a:avLst/>
            <a:gdLst>
              <a:gd name="T0" fmla="*/ 296 w 2736"/>
              <a:gd name="T1" fmla="*/ 1034 h 2655"/>
              <a:gd name="T2" fmla="*/ 408 w 2736"/>
              <a:gd name="T3" fmla="*/ 885 h 2655"/>
              <a:gd name="T4" fmla="*/ 653 w 2736"/>
              <a:gd name="T5" fmla="*/ 672 h 2655"/>
              <a:gd name="T6" fmla="*/ 529 w 2736"/>
              <a:gd name="T7" fmla="*/ 1064 h 2655"/>
              <a:gd name="T8" fmla="*/ 410 w 2736"/>
              <a:gd name="T9" fmla="*/ 1501 h 2655"/>
              <a:gd name="T10" fmla="*/ 334 w 2736"/>
              <a:gd name="T11" fmla="*/ 1721 h 2655"/>
              <a:gd name="T12" fmla="*/ 583 w 2736"/>
              <a:gd name="T13" fmla="*/ 1601 h 2655"/>
              <a:gd name="T14" fmla="*/ 731 w 2736"/>
              <a:gd name="T15" fmla="*/ 1208 h 2655"/>
              <a:gd name="T16" fmla="*/ 953 w 2736"/>
              <a:gd name="T17" fmla="*/ 1310 h 2655"/>
              <a:gd name="T18" fmla="*/ 1059 w 2736"/>
              <a:gd name="T19" fmla="*/ 1532 h 2655"/>
              <a:gd name="T20" fmla="*/ 1151 w 2736"/>
              <a:gd name="T21" fmla="*/ 1455 h 2655"/>
              <a:gd name="T22" fmla="*/ 1103 w 2736"/>
              <a:gd name="T23" fmla="*/ 1165 h 2655"/>
              <a:gd name="T24" fmla="*/ 890 w 2736"/>
              <a:gd name="T25" fmla="*/ 1058 h 2655"/>
              <a:gd name="T26" fmla="*/ 1161 w 2736"/>
              <a:gd name="T27" fmla="*/ 967 h 2655"/>
              <a:gd name="T28" fmla="*/ 1586 w 2736"/>
              <a:gd name="T29" fmla="*/ 831 h 2655"/>
              <a:gd name="T30" fmla="*/ 1205 w 2736"/>
              <a:gd name="T31" fmla="*/ 817 h 2655"/>
              <a:gd name="T32" fmla="*/ 922 w 2736"/>
              <a:gd name="T33" fmla="*/ 558 h 2655"/>
              <a:gd name="T34" fmla="*/ 774 w 2736"/>
              <a:gd name="T35" fmla="*/ 512 h 2655"/>
              <a:gd name="T36" fmla="*/ 367 w 2736"/>
              <a:gd name="T37" fmla="*/ 603 h 2655"/>
              <a:gd name="T38" fmla="*/ 1417 w 2736"/>
              <a:gd name="T39" fmla="*/ 2639 h 2655"/>
              <a:gd name="T40" fmla="*/ 1707 w 2736"/>
              <a:gd name="T41" fmla="*/ 1595 h 2655"/>
              <a:gd name="T42" fmla="*/ 1417 w 2736"/>
              <a:gd name="T43" fmla="*/ 1692 h 2655"/>
              <a:gd name="T44" fmla="*/ 2092 w 2736"/>
              <a:gd name="T45" fmla="*/ 1381 h 2655"/>
              <a:gd name="T46" fmla="*/ 2384 w 2736"/>
              <a:gd name="T47" fmla="*/ 2093 h 2655"/>
              <a:gd name="T48" fmla="*/ 2092 w 2736"/>
              <a:gd name="T49" fmla="*/ 1381 h 2655"/>
              <a:gd name="T50" fmla="*/ 1756 w 2736"/>
              <a:gd name="T51" fmla="*/ 1595 h 2655"/>
              <a:gd name="T52" fmla="*/ 2046 w 2736"/>
              <a:gd name="T53" fmla="*/ 2393 h 2655"/>
              <a:gd name="T54" fmla="*/ 1847 w 2736"/>
              <a:gd name="T55" fmla="*/ 1595 h 2655"/>
              <a:gd name="T56" fmla="*/ 2459 w 2736"/>
              <a:gd name="T57" fmla="*/ 858 h 2655"/>
              <a:gd name="T58" fmla="*/ 1572 w 2736"/>
              <a:gd name="T59" fmla="*/ 1445 h 2655"/>
              <a:gd name="T60" fmla="*/ 1132 w 2736"/>
              <a:gd name="T61" fmla="*/ 1692 h 2655"/>
              <a:gd name="T62" fmla="*/ 653 w 2736"/>
              <a:gd name="T63" fmla="*/ 1629 h 2655"/>
              <a:gd name="T64" fmla="*/ 265 w 2736"/>
              <a:gd name="T65" fmla="*/ 1830 h 2655"/>
              <a:gd name="T66" fmla="*/ 36 w 2736"/>
              <a:gd name="T67" fmla="*/ 2037 h 2655"/>
              <a:gd name="T68" fmla="*/ 933 w 2736"/>
              <a:gd name="T69" fmla="*/ 1732 h 2655"/>
              <a:gd name="T70" fmla="*/ 1528 w 2736"/>
              <a:gd name="T71" fmla="*/ 1527 h 2655"/>
              <a:gd name="T72" fmla="*/ 2515 w 2736"/>
              <a:gd name="T73" fmla="*/ 918 h 2655"/>
              <a:gd name="T74" fmla="*/ 2659 w 2736"/>
              <a:gd name="T75" fmla="*/ 728 h 2655"/>
              <a:gd name="T76" fmla="*/ 1079 w 2736"/>
              <a:gd name="T77" fmla="*/ 2649 h 2655"/>
              <a:gd name="T78" fmla="*/ 1234 w 2736"/>
              <a:gd name="T79" fmla="*/ 2654 h 2655"/>
              <a:gd name="T80" fmla="*/ 1364 w 2736"/>
              <a:gd name="T81" fmla="*/ 1721 h 2655"/>
              <a:gd name="T82" fmla="*/ 1079 w 2736"/>
              <a:gd name="T83" fmla="*/ 1832 h 2655"/>
              <a:gd name="T84" fmla="*/ 740 w 2736"/>
              <a:gd name="T85" fmla="*/ 2571 h 2655"/>
              <a:gd name="T86" fmla="*/ 1030 w 2736"/>
              <a:gd name="T87" fmla="*/ 1832 h 2655"/>
              <a:gd name="T88" fmla="*/ 740 w 2736"/>
              <a:gd name="T89" fmla="*/ 1764 h 2655"/>
              <a:gd name="T90" fmla="*/ 2436 w 2736"/>
              <a:gd name="T91" fmla="*/ 1095 h 2655"/>
              <a:gd name="T92" fmla="*/ 2550 w 2736"/>
              <a:gd name="T93" fmla="*/ 1843 h 2655"/>
              <a:gd name="T94" fmla="*/ 2727 w 2736"/>
              <a:gd name="T95" fmla="*/ 1131 h 2655"/>
              <a:gd name="T96" fmla="*/ 2696 w 2736"/>
              <a:gd name="T97" fmla="*/ 858 h 2655"/>
              <a:gd name="T98" fmla="*/ 721 w 2736"/>
              <a:gd name="T99" fmla="*/ 246 h 2655"/>
              <a:gd name="T100" fmla="*/ 953 w 2736"/>
              <a:gd name="T101" fmla="*/ 507 h 2655"/>
              <a:gd name="T102" fmla="*/ 1229 w 2736"/>
              <a:gd name="T103" fmla="*/ 261 h 2655"/>
              <a:gd name="T104" fmla="*/ 1006 w 2736"/>
              <a:gd name="T105" fmla="*/ 0 h 2655"/>
              <a:gd name="T106" fmla="*/ 721 w 2736"/>
              <a:gd name="T107" fmla="*/ 246 h 2655"/>
              <a:gd name="T108" fmla="*/ 692 w 2736"/>
              <a:gd name="T109" fmla="*/ 2562 h 2655"/>
              <a:gd name="T110" fmla="*/ 403 w 2736"/>
              <a:gd name="T111" fmla="*/ 1926 h 2655"/>
              <a:gd name="T112" fmla="*/ 64 w 2736"/>
              <a:gd name="T113" fmla="*/ 2122 h 2655"/>
              <a:gd name="T114" fmla="*/ 354 w 2736"/>
              <a:gd name="T115" fmla="*/ 1953 h 2655"/>
              <a:gd name="T116" fmla="*/ 64 w 2736"/>
              <a:gd name="T117" fmla="*/ 2122 h 26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736" h="2655">
                <a:moveTo>
                  <a:pt x="228" y="967"/>
                </a:moveTo>
                <a:cubicBezTo>
                  <a:pt x="228" y="997"/>
                  <a:pt x="266" y="1034"/>
                  <a:pt x="296" y="1034"/>
                </a:cubicBezTo>
                <a:lnTo>
                  <a:pt x="301" y="1034"/>
                </a:lnTo>
                <a:cubicBezTo>
                  <a:pt x="368" y="1034"/>
                  <a:pt x="387" y="938"/>
                  <a:pt x="408" y="885"/>
                </a:cubicBezTo>
                <a:cubicBezTo>
                  <a:pt x="430" y="828"/>
                  <a:pt x="457" y="753"/>
                  <a:pt x="485" y="703"/>
                </a:cubicBezTo>
                <a:lnTo>
                  <a:pt x="653" y="672"/>
                </a:lnTo>
                <a:cubicBezTo>
                  <a:pt x="638" y="738"/>
                  <a:pt x="533" y="1013"/>
                  <a:pt x="533" y="1044"/>
                </a:cubicBezTo>
                <a:lnTo>
                  <a:pt x="529" y="1064"/>
                </a:lnTo>
                <a:lnTo>
                  <a:pt x="586" y="1402"/>
                </a:lnTo>
                <a:cubicBezTo>
                  <a:pt x="565" y="1406"/>
                  <a:pt x="437" y="1485"/>
                  <a:pt x="410" y="1501"/>
                </a:cubicBezTo>
                <a:cubicBezTo>
                  <a:pt x="365" y="1529"/>
                  <a:pt x="262" y="1568"/>
                  <a:pt x="262" y="1629"/>
                </a:cubicBezTo>
                <a:cubicBezTo>
                  <a:pt x="262" y="1674"/>
                  <a:pt x="292" y="1721"/>
                  <a:pt x="334" y="1721"/>
                </a:cubicBezTo>
                <a:lnTo>
                  <a:pt x="363" y="1721"/>
                </a:lnTo>
                <a:cubicBezTo>
                  <a:pt x="389" y="1721"/>
                  <a:pt x="548" y="1620"/>
                  <a:pt x="583" y="1601"/>
                </a:cubicBezTo>
                <a:cubicBezTo>
                  <a:pt x="636" y="1574"/>
                  <a:pt x="769" y="1513"/>
                  <a:pt x="769" y="1445"/>
                </a:cubicBezTo>
                <a:cubicBezTo>
                  <a:pt x="769" y="1371"/>
                  <a:pt x="731" y="1282"/>
                  <a:pt x="731" y="1208"/>
                </a:cubicBezTo>
                <a:cubicBezTo>
                  <a:pt x="765" y="1208"/>
                  <a:pt x="832" y="1223"/>
                  <a:pt x="869" y="1230"/>
                </a:cubicBezTo>
                <a:cubicBezTo>
                  <a:pt x="946" y="1243"/>
                  <a:pt x="944" y="1228"/>
                  <a:pt x="953" y="1310"/>
                </a:cubicBezTo>
                <a:cubicBezTo>
                  <a:pt x="958" y="1350"/>
                  <a:pt x="970" y="1406"/>
                  <a:pt x="978" y="1449"/>
                </a:cubicBezTo>
                <a:cubicBezTo>
                  <a:pt x="987" y="1492"/>
                  <a:pt x="1006" y="1532"/>
                  <a:pt x="1059" y="1532"/>
                </a:cubicBezTo>
                <a:lnTo>
                  <a:pt x="1074" y="1532"/>
                </a:lnTo>
                <a:cubicBezTo>
                  <a:pt x="1117" y="1532"/>
                  <a:pt x="1151" y="1497"/>
                  <a:pt x="1151" y="1455"/>
                </a:cubicBezTo>
                <a:lnTo>
                  <a:pt x="1151" y="1431"/>
                </a:lnTo>
                <a:cubicBezTo>
                  <a:pt x="1151" y="1393"/>
                  <a:pt x="1113" y="1215"/>
                  <a:pt x="1103" y="1165"/>
                </a:cubicBezTo>
                <a:cubicBezTo>
                  <a:pt x="1094" y="1120"/>
                  <a:pt x="1075" y="1091"/>
                  <a:pt x="1028" y="1081"/>
                </a:cubicBezTo>
                <a:cubicBezTo>
                  <a:pt x="994" y="1073"/>
                  <a:pt x="922" y="1059"/>
                  <a:pt x="890" y="1058"/>
                </a:cubicBezTo>
                <a:lnTo>
                  <a:pt x="977" y="798"/>
                </a:lnTo>
                <a:cubicBezTo>
                  <a:pt x="1013" y="807"/>
                  <a:pt x="1114" y="967"/>
                  <a:pt x="1161" y="967"/>
                </a:cubicBezTo>
                <a:cubicBezTo>
                  <a:pt x="1212" y="967"/>
                  <a:pt x="1352" y="939"/>
                  <a:pt x="1402" y="927"/>
                </a:cubicBezTo>
                <a:cubicBezTo>
                  <a:pt x="1473" y="909"/>
                  <a:pt x="1586" y="921"/>
                  <a:pt x="1586" y="831"/>
                </a:cubicBezTo>
                <a:cubicBezTo>
                  <a:pt x="1586" y="799"/>
                  <a:pt x="1555" y="764"/>
                  <a:pt x="1524" y="764"/>
                </a:cubicBezTo>
                <a:cubicBezTo>
                  <a:pt x="1427" y="764"/>
                  <a:pt x="1294" y="817"/>
                  <a:pt x="1205" y="817"/>
                </a:cubicBezTo>
                <a:cubicBezTo>
                  <a:pt x="1190" y="817"/>
                  <a:pt x="1049" y="655"/>
                  <a:pt x="1027" y="632"/>
                </a:cubicBezTo>
                <a:cubicBezTo>
                  <a:pt x="979" y="582"/>
                  <a:pt x="1001" y="584"/>
                  <a:pt x="922" y="558"/>
                </a:cubicBezTo>
                <a:cubicBezTo>
                  <a:pt x="901" y="551"/>
                  <a:pt x="795" y="512"/>
                  <a:pt x="784" y="512"/>
                </a:cubicBezTo>
                <a:lnTo>
                  <a:pt x="774" y="512"/>
                </a:lnTo>
                <a:cubicBezTo>
                  <a:pt x="709" y="512"/>
                  <a:pt x="624" y="533"/>
                  <a:pt x="560" y="544"/>
                </a:cubicBezTo>
                <a:cubicBezTo>
                  <a:pt x="496" y="555"/>
                  <a:pt x="396" y="559"/>
                  <a:pt x="367" y="603"/>
                </a:cubicBezTo>
                <a:cubicBezTo>
                  <a:pt x="354" y="624"/>
                  <a:pt x="228" y="946"/>
                  <a:pt x="228" y="967"/>
                </a:cubicBezTo>
                <a:close/>
                <a:moveTo>
                  <a:pt x="1417" y="2639"/>
                </a:moveTo>
                <a:cubicBezTo>
                  <a:pt x="1463" y="2635"/>
                  <a:pt x="1707" y="2587"/>
                  <a:pt x="1707" y="2562"/>
                </a:cubicBezTo>
                <a:lnTo>
                  <a:pt x="1707" y="1595"/>
                </a:lnTo>
                <a:lnTo>
                  <a:pt x="1557" y="1595"/>
                </a:lnTo>
                <a:cubicBezTo>
                  <a:pt x="1537" y="1595"/>
                  <a:pt x="1417" y="1678"/>
                  <a:pt x="1417" y="1692"/>
                </a:cubicBezTo>
                <a:lnTo>
                  <a:pt x="1417" y="2639"/>
                </a:lnTo>
                <a:close/>
                <a:moveTo>
                  <a:pt x="2092" y="1381"/>
                </a:moveTo>
                <a:lnTo>
                  <a:pt x="2094" y="2368"/>
                </a:lnTo>
                <a:cubicBezTo>
                  <a:pt x="2134" y="2341"/>
                  <a:pt x="2384" y="2125"/>
                  <a:pt x="2384" y="2093"/>
                </a:cubicBezTo>
                <a:lnTo>
                  <a:pt x="2382" y="1119"/>
                </a:lnTo>
                <a:lnTo>
                  <a:pt x="2092" y="1381"/>
                </a:lnTo>
                <a:close/>
                <a:moveTo>
                  <a:pt x="1847" y="1595"/>
                </a:moveTo>
                <a:lnTo>
                  <a:pt x="1756" y="1595"/>
                </a:lnTo>
                <a:lnTo>
                  <a:pt x="1756" y="2552"/>
                </a:lnTo>
                <a:cubicBezTo>
                  <a:pt x="1799" y="2542"/>
                  <a:pt x="2046" y="2422"/>
                  <a:pt x="2046" y="2393"/>
                </a:cubicBezTo>
                <a:lnTo>
                  <a:pt x="2046" y="1426"/>
                </a:lnTo>
                <a:cubicBezTo>
                  <a:pt x="2021" y="1432"/>
                  <a:pt x="1866" y="1595"/>
                  <a:pt x="1847" y="1595"/>
                </a:cubicBezTo>
                <a:close/>
                <a:moveTo>
                  <a:pt x="2427" y="821"/>
                </a:moveTo>
                <a:lnTo>
                  <a:pt x="2459" y="858"/>
                </a:lnTo>
                <a:lnTo>
                  <a:pt x="1799" y="1445"/>
                </a:lnTo>
                <a:cubicBezTo>
                  <a:pt x="1723" y="1445"/>
                  <a:pt x="1648" y="1445"/>
                  <a:pt x="1572" y="1445"/>
                </a:cubicBezTo>
                <a:cubicBezTo>
                  <a:pt x="1476" y="1445"/>
                  <a:pt x="1471" y="1469"/>
                  <a:pt x="1409" y="1510"/>
                </a:cubicBezTo>
                <a:cubicBezTo>
                  <a:pt x="1326" y="1565"/>
                  <a:pt x="1216" y="1647"/>
                  <a:pt x="1132" y="1692"/>
                </a:cubicBezTo>
                <a:cubicBezTo>
                  <a:pt x="1113" y="1683"/>
                  <a:pt x="845" y="1631"/>
                  <a:pt x="807" y="1625"/>
                </a:cubicBezTo>
                <a:cubicBezTo>
                  <a:pt x="718" y="1611"/>
                  <a:pt x="730" y="1591"/>
                  <a:pt x="653" y="1629"/>
                </a:cubicBezTo>
                <a:cubicBezTo>
                  <a:pt x="609" y="1651"/>
                  <a:pt x="566" y="1675"/>
                  <a:pt x="523" y="1697"/>
                </a:cubicBezTo>
                <a:cubicBezTo>
                  <a:pt x="443" y="1736"/>
                  <a:pt x="340" y="1784"/>
                  <a:pt x="265" y="1830"/>
                </a:cubicBezTo>
                <a:cubicBezTo>
                  <a:pt x="234" y="1849"/>
                  <a:pt x="25" y="1957"/>
                  <a:pt x="0" y="1963"/>
                </a:cubicBezTo>
                <a:lnTo>
                  <a:pt x="36" y="2037"/>
                </a:lnTo>
                <a:lnTo>
                  <a:pt x="716" y="1687"/>
                </a:lnTo>
                <a:cubicBezTo>
                  <a:pt x="785" y="1703"/>
                  <a:pt x="863" y="1718"/>
                  <a:pt x="933" y="1732"/>
                </a:cubicBezTo>
                <a:cubicBezTo>
                  <a:pt x="986" y="1742"/>
                  <a:pt x="1105" y="1774"/>
                  <a:pt x="1156" y="1774"/>
                </a:cubicBezTo>
                <a:cubicBezTo>
                  <a:pt x="1159" y="1774"/>
                  <a:pt x="1495" y="1550"/>
                  <a:pt x="1528" y="1527"/>
                </a:cubicBezTo>
                <a:lnTo>
                  <a:pt x="1829" y="1528"/>
                </a:lnTo>
                <a:lnTo>
                  <a:pt x="2515" y="918"/>
                </a:lnTo>
                <a:lnTo>
                  <a:pt x="2552" y="947"/>
                </a:lnTo>
                <a:lnTo>
                  <a:pt x="2659" y="728"/>
                </a:lnTo>
                <a:lnTo>
                  <a:pt x="2427" y="821"/>
                </a:lnTo>
                <a:close/>
                <a:moveTo>
                  <a:pt x="1079" y="2649"/>
                </a:moveTo>
                <a:lnTo>
                  <a:pt x="1142" y="2655"/>
                </a:lnTo>
                <a:lnTo>
                  <a:pt x="1234" y="2654"/>
                </a:lnTo>
                <a:lnTo>
                  <a:pt x="1364" y="2648"/>
                </a:lnTo>
                <a:lnTo>
                  <a:pt x="1364" y="1721"/>
                </a:lnTo>
                <a:cubicBezTo>
                  <a:pt x="1318" y="1745"/>
                  <a:pt x="1278" y="1775"/>
                  <a:pt x="1234" y="1804"/>
                </a:cubicBezTo>
                <a:cubicBezTo>
                  <a:pt x="1142" y="1866"/>
                  <a:pt x="1189" y="1841"/>
                  <a:pt x="1079" y="1832"/>
                </a:cubicBezTo>
                <a:lnTo>
                  <a:pt x="1079" y="2649"/>
                </a:lnTo>
                <a:close/>
                <a:moveTo>
                  <a:pt x="740" y="2571"/>
                </a:moveTo>
                <a:cubicBezTo>
                  <a:pt x="740" y="2596"/>
                  <a:pt x="985" y="2643"/>
                  <a:pt x="1030" y="2644"/>
                </a:cubicBezTo>
                <a:lnTo>
                  <a:pt x="1030" y="1832"/>
                </a:lnTo>
                <a:cubicBezTo>
                  <a:pt x="1030" y="1808"/>
                  <a:pt x="914" y="1799"/>
                  <a:pt x="890" y="1794"/>
                </a:cubicBezTo>
                <a:cubicBezTo>
                  <a:pt x="850" y="1786"/>
                  <a:pt x="782" y="1765"/>
                  <a:pt x="740" y="1764"/>
                </a:cubicBezTo>
                <a:lnTo>
                  <a:pt x="740" y="2571"/>
                </a:lnTo>
                <a:close/>
                <a:moveTo>
                  <a:pt x="2436" y="1095"/>
                </a:moveTo>
                <a:lnTo>
                  <a:pt x="2437" y="2020"/>
                </a:lnTo>
                <a:cubicBezTo>
                  <a:pt x="2454" y="2009"/>
                  <a:pt x="2535" y="1872"/>
                  <a:pt x="2550" y="1843"/>
                </a:cubicBezTo>
                <a:cubicBezTo>
                  <a:pt x="2586" y="1771"/>
                  <a:pt x="2607" y="1716"/>
                  <a:pt x="2638" y="1637"/>
                </a:cubicBezTo>
                <a:cubicBezTo>
                  <a:pt x="2676" y="1540"/>
                  <a:pt x="2736" y="1272"/>
                  <a:pt x="2727" y="1131"/>
                </a:cubicBezTo>
                <a:lnTo>
                  <a:pt x="2700" y="860"/>
                </a:lnTo>
                <a:lnTo>
                  <a:pt x="2696" y="858"/>
                </a:lnTo>
                <a:lnTo>
                  <a:pt x="2436" y="1095"/>
                </a:lnTo>
                <a:close/>
                <a:moveTo>
                  <a:pt x="721" y="246"/>
                </a:moveTo>
                <a:lnTo>
                  <a:pt x="721" y="271"/>
                </a:lnTo>
                <a:cubicBezTo>
                  <a:pt x="721" y="388"/>
                  <a:pt x="838" y="507"/>
                  <a:pt x="953" y="507"/>
                </a:cubicBezTo>
                <a:lnTo>
                  <a:pt x="997" y="507"/>
                </a:lnTo>
                <a:cubicBezTo>
                  <a:pt x="1117" y="507"/>
                  <a:pt x="1229" y="387"/>
                  <a:pt x="1229" y="261"/>
                </a:cubicBezTo>
                <a:lnTo>
                  <a:pt x="1229" y="237"/>
                </a:lnTo>
                <a:cubicBezTo>
                  <a:pt x="1229" y="123"/>
                  <a:pt x="1114" y="0"/>
                  <a:pt x="1006" y="0"/>
                </a:cubicBezTo>
                <a:lnTo>
                  <a:pt x="943" y="0"/>
                </a:lnTo>
                <a:cubicBezTo>
                  <a:pt x="830" y="0"/>
                  <a:pt x="721" y="124"/>
                  <a:pt x="721" y="246"/>
                </a:cubicBezTo>
                <a:close/>
                <a:moveTo>
                  <a:pt x="402" y="2412"/>
                </a:moveTo>
                <a:cubicBezTo>
                  <a:pt x="402" y="2439"/>
                  <a:pt x="649" y="2552"/>
                  <a:pt x="692" y="2562"/>
                </a:cubicBezTo>
                <a:lnTo>
                  <a:pt x="692" y="1774"/>
                </a:lnTo>
                <a:lnTo>
                  <a:pt x="403" y="1926"/>
                </a:lnTo>
                <a:lnTo>
                  <a:pt x="402" y="2412"/>
                </a:lnTo>
                <a:close/>
                <a:moveTo>
                  <a:pt x="64" y="2122"/>
                </a:moveTo>
                <a:cubicBezTo>
                  <a:pt x="64" y="2149"/>
                  <a:pt x="315" y="2373"/>
                  <a:pt x="354" y="2383"/>
                </a:cubicBezTo>
                <a:lnTo>
                  <a:pt x="354" y="1953"/>
                </a:lnTo>
                <a:lnTo>
                  <a:pt x="65" y="2100"/>
                </a:lnTo>
                <a:lnTo>
                  <a:pt x="64" y="212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400" decel="100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400" decel="100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00" decel="100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00" decel="100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500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50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400" decel="100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400" decel="100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400" decel="100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00" decel="100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4000"/>
                            </p:stCondLst>
                            <p:childTnLst>
                              <p:par>
                                <p:cTn id="9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4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000"/>
                            </p:stCondLst>
                            <p:childTnLst>
                              <p:par>
                                <p:cTn id="10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400" decel="100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400" decel="100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400" decel="100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00" decel="100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500"/>
                            </p:stCondLst>
                            <p:childTnLst>
                              <p:par>
                                <p:cTn id="1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6000"/>
                            </p:stCondLst>
                            <p:childTnLst>
                              <p:par>
                                <p:cTn id="1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6500"/>
                            </p:stCondLst>
                            <p:childTnLst>
                              <p:par>
                                <p:cTn id="1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400" decel="100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400" decel="100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400" decel="100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400" decel="100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7000"/>
                            </p:stCondLst>
                            <p:childTnLst>
                              <p:par>
                                <p:cTn id="1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78" grpId="0" animBg="1"/>
      <p:bldP spid="28" grpId="0" animBg="1"/>
      <p:bldP spid="29" grpId="0" animBg="1"/>
      <p:bldP spid="30" grpId="0" animBg="1"/>
      <p:bldP spid="31" grpId="0" animBg="1"/>
      <p:bldP spid="36" grpId="0" animBg="1"/>
      <p:bldP spid="55" grpId="0"/>
      <p:bldP spid="56" grpId="0"/>
      <p:bldP spid="57" grpId="0"/>
      <p:bldP spid="58" grpId="0"/>
      <p:bldP spid="4" grpId="0" animBg="1"/>
      <p:bldP spid="6" grpId="0" animBg="1"/>
      <p:bldP spid="109" grpId="0"/>
      <p:bldP spid="110" grpId="0"/>
      <p:bldP spid="111" grpId="0"/>
      <p:bldP spid="112" grpId="0"/>
      <p:bldP spid="116" grpId="0" animBg="1"/>
      <p:bldP spid="11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098228" y="551073"/>
            <a:ext cx="2088232" cy="63094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3500" b="1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dirty="0" smtClean="0">
                <a:solidFill>
                  <a:srgbClr val="595959"/>
                </a:solidFill>
              </a:rPr>
              <a:t>中期计划</a:t>
            </a:r>
            <a:endParaRPr lang="zh-CN" altLang="en-US" dirty="0">
              <a:solidFill>
                <a:srgbClr val="595959"/>
              </a:solidFill>
            </a:endParaRPr>
          </a:p>
        </p:txBody>
      </p:sp>
      <p:sp>
        <p:nvSpPr>
          <p:cNvPr id="78" name="椭圆 77"/>
          <p:cNvSpPr/>
          <p:nvPr/>
        </p:nvSpPr>
        <p:spPr>
          <a:xfrm>
            <a:off x="780923" y="751338"/>
            <a:ext cx="230412" cy="230412"/>
          </a:xfrm>
          <a:prstGeom prst="ellipse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F81BD"/>
              </a:solidFill>
            </a:endParaRPr>
          </a:p>
        </p:txBody>
      </p:sp>
      <p:cxnSp>
        <p:nvCxnSpPr>
          <p:cNvPr id="18" name="Straight Connector 49"/>
          <p:cNvCxnSpPr>
            <a:endCxn id="29" idx="2"/>
          </p:cNvCxnSpPr>
          <p:nvPr/>
        </p:nvCxnSpPr>
        <p:spPr>
          <a:xfrm flipV="1">
            <a:off x="2867314" y="3852447"/>
            <a:ext cx="1565548" cy="351236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51"/>
          <p:cNvCxnSpPr/>
          <p:nvPr/>
        </p:nvCxnSpPr>
        <p:spPr>
          <a:xfrm flipV="1">
            <a:off x="5242683" y="3418647"/>
            <a:ext cx="1449089" cy="292726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53"/>
          <p:cNvCxnSpPr>
            <a:endCxn id="31" idx="2"/>
          </p:cNvCxnSpPr>
          <p:nvPr/>
        </p:nvCxnSpPr>
        <p:spPr>
          <a:xfrm flipV="1">
            <a:off x="7559372" y="2797676"/>
            <a:ext cx="1236685" cy="356776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5"/>
          <p:cNvCxnSpPr/>
          <p:nvPr/>
        </p:nvCxnSpPr>
        <p:spPr>
          <a:xfrm>
            <a:off x="861183" y="5202783"/>
            <a:ext cx="9238045" cy="0"/>
          </a:xfrm>
          <a:prstGeom prst="line">
            <a:avLst/>
          </a:prstGeom>
          <a:ln w="44450" cmpd="sng">
            <a:solidFill>
              <a:srgbClr val="4F81BD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8"/>
          <p:cNvCxnSpPr/>
          <p:nvPr/>
        </p:nvCxnSpPr>
        <p:spPr>
          <a:xfrm flipV="1">
            <a:off x="3632958" y="4049795"/>
            <a:ext cx="0" cy="1076790"/>
          </a:xfrm>
          <a:prstGeom prst="line">
            <a:avLst/>
          </a:prstGeom>
          <a:ln w="15875" cmpd="sng">
            <a:solidFill>
              <a:schemeClr val="tx1">
                <a:lumMod val="50000"/>
                <a:lumOff val="50000"/>
              </a:schemeClr>
            </a:solidFill>
            <a:prstDash val="solid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9"/>
          <p:cNvCxnSpPr/>
          <p:nvPr/>
        </p:nvCxnSpPr>
        <p:spPr>
          <a:xfrm flipH="1" flipV="1">
            <a:off x="5928483" y="3565010"/>
            <a:ext cx="2" cy="1561577"/>
          </a:xfrm>
          <a:prstGeom prst="line">
            <a:avLst/>
          </a:prstGeom>
          <a:ln w="15875" cmpd="sng">
            <a:solidFill>
              <a:schemeClr val="tx1">
                <a:lumMod val="50000"/>
                <a:lumOff val="50000"/>
              </a:schemeClr>
            </a:solidFill>
            <a:prstDash val="solid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17"/>
          <p:cNvCxnSpPr/>
          <p:nvPr/>
        </p:nvCxnSpPr>
        <p:spPr>
          <a:xfrm flipV="1">
            <a:off x="8214483" y="2976064"/>
            <a:ext cx="0" cy="2150522"/>
          </a:xfrm>
          <a:prstGeom prst="line">
            <a:avLst/>
          </a:prstGeom>
          <a:ln w="15875" cmpd="sng">
            <a:solidFill>
              <a:schemeClr val="tx1">
                <a:lumMod val="50000"/>
                <a:lumOff val="50000"/>
              </a:schemeClr>
            </a:solidFill>
            <a:prstDash val="solid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Oval 19"/>
          <p:cNvSpPr/>
          <p:nvPr/>
        </p:nvSpPr>
        <p:spPr>
          <a:xfrm>
            <a:off x="1998682" y="3893702"/>
            <a:ext cx="868632" cy="868632"/>
          </a:xfrm>
          <a:prstGeom prst="ellipse">
            <a:avLst/>
          </a:prstGeom>
          <a:solidFill>
            <a:srgbClr val="F79646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6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29" name="Oval 20"/>
          <p:cNvSpPr>
            <a:spLocks noChangeAspect="1"/>
          </p:cNvSpPr>
          <p:nvPr/>
        </p:nvSpPr>
        <p:spPr>
          <a:xfrm>
            <a:off x="4432862" y="3418647"/>
            <a:ext cx="867600" cy="867600"/>
          </a:xfrm>
          <a:prstGeom prst="ellipse">
            <a:avLst/>
          </a:prstGeom>
          <a:solidFill>
            <a:srgbClr val="8064A2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4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30" name="Oval 21"/>
          <p:cNvSpPr/>
          <p:nvPr/>
        </p:nvSpPr>
        <p:spPr>
          <a:xfrm>
            <a:off x="6691772" y="2843773"/>
            <a:ext cx="867600" cy="867600"/>
          </a:xfrm>
          <a:prstGeom prst="ellipse">
            <a:avLst/>
          </a:prstGeom>
          <a:solidFill>
            <a:srgbClr val="9BBB59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3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31" name="Oval 24"/>
          <p:cNvSpPr>
            <a:spLocks noChangeAspect="1"/>
          </p:cNvSpPr>
          <p:nvPr/>
        </p:nvSpPr>
        <p:spPr>
          <a:xfrm>
            <a:off x="8796057" y="2363876"/>
            <a:ext cx="867600" cy="867600"/>
          </a:xfrm>
          <a:prstGeom prst="ellipse">
            <a:avLst/>
          </a:prstGeom>
          <a:solidFill>
            <a:srgbClr val="C0504D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2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grpSp>
        <p:nvGrpSpPr>
          <p:cNvPr id="32" name="Group 30"/>
          <p:cNvGrpSpPr/>
          <p:nvPr/>
        </p:nvGrpSpPr>
        <p:grpSpPr>
          <a:xfrm>
            <a:off x="2248141" y="4062341"/>
            <a:ext cx="369713" cy="531353"/>
            <a:chOff x="1400175" y="1325563"/>
            <a:chExt cx="341313" cy="490537"/>
          </a:xfrm>
          <a:solidFill>
            <a:schemeClr val="bg1"/>
          </a:solidFill>
        </p:grpSpPr>
        <p:sp>
          <p:nvSpPr>
            <p:cNvPr id="33" name="Freeform 5"/>
            <p:cNvSpPr>
              <a:spLocks noEditPoints="1"/>
            </p:cNvSpPr>
            <p:nvPr/>
          </p:nvSpPr>
          <p:spPr bwMode="auto">
            <a:xfrm>
              <a:off x="1400175" y="1325563"/>
              <a:ext cx="341313" cy="490537"/>
            </a:xfrm>
            <a:custGeom>
              <a:avLst/>
              <a:gdLst>
                <a:gd name="T0" fmla="*/ 44 w 88"/>
                <a:gd name="T1" fmla="*/ 0 h 128"/>
                <a:gd name="T2" fmla="*/ 0 w 88"/>
                <a:gd name="T3" fmla="*/ 44 h 128"/>
                <a:gd name="T4" fmla="*/ 20 w 88"/>
                <a:gd name="T5" fmla="*/ 92 h 128"/>
                <a:gd name="T6" fmla="*/ 44 w 88"/>
                <a:gd name="T7" fmla="*/ 128 h 128"/>
                <a:gd name="T8" fmla="*/ 68 w 88"/>
                <a:gd name="T9" fmla="*/ 92 h 128"/>
                <a:gd name="T10" fmla="*/ 88 w 88"/>
                <a:gd name="T11" fmla="*/ 44 h 128"/>
                <a:gd name="T12" fmla="*/ 44 w 88"/>
                <a:gd name="T13" fmla="*/ 0 h 128"/>
                <a:gd name="T14" fmla="*/ 54 w 88"/>
                <a:gd name="T15" fmla="*/ 109 h 128"/>
                <a:gd name="T16" fmla="*/ 35 w 88"/>
                <a:gd name="T17" fmla="*/ 111 h 128"/>
                <a:gd name="T18" fmla="*/ 32 w 88"/>
                <a:gd name="T19" fmla="*/ 104 h 128"/>
                <a:gd name="T20" fmla="*/ 32 w 88"/>
                <a:gd name="T21" fmla="*/ 103 h 128"/>
                <a:gd name="T22" fmla="*/ 57 w 88"/>
                <a:gd name="T23" fmla="*/ 100 h 128"/>
                <a:gd name="T24" fmla="*/ 56 w 88"/>
                <a:gd name="T25" fmla="*/ 104 h 128"/>
                <a:gd name="T26" fmla="*/ 54 w 88"/>
                <a:gd name="T27" fmla="*/ 109 h 128"/>
                <a:gd name="T28" fmla="*/ 31 w 88"/>
                <a:gd name="T29" fmla="*/ 100 h 128"/>
                <a:gd name="T30" fmla="*/ 28 w 88"/>
                <a:gd name="T31" fmla="*/ 92 h 128"/>
                <a:gd name="T32" fmla="*/ 60 w 88"/>
                <a:gd name="T33" fmla="*/ 92 h 128"/>
                <a:gd name="T34" fmla="*/ 58 w 88"/>
                <a:gd name="T35" fmla="*/ 96 h 128"/>
                <a:gd name="T36" fmla="*/ 31 w 88"/>
                <a:gd name="T37" fmla="*/ 100 h 128"/>
                <a:gd name="T38" fmla="*/ 44 w 88"/>
                <a:gd name="T39" fmla="*/ 120 h 128"/>
                <a:gd name="T40" fmla="*/ 36 w 88"/>
                <a:gd name="T41" fmla="*/ 115 h 128"/>
                <a:gd name="T42" fmla="*/ 53 w 88"/>
                <a:gd name="T43" fmla="*/ 113 h 128"/>
                <a:gd name="T44" fmla="*/ 44 w 88"/>
                <a:gd name="T45" fmla="*/ 120 h 128"/>
                <a:gd name="T46" fmla="*/ 63 w 88"/>
                <a:gd name="T47" fmla="*/ 84 h 128"/>
                <a:gd name="T48" fmla="*/ 25 w 88"/>
                <a:gd name="T49" fmla="*/ 84 h 128"/>
                <a:gd name="T50" fmla="*/ 19 w 88"/>
                <a:gd name="T51" fmla="*/ 71 h 128"/>
                <a:gd name="T52" fmla="*/ 8 w 88"/>
                <a:gd name="T53" fmla="*/ 44 h 128"/>
                <a:gd name="T54" fmla="*/ 44 w 88"/>
                <a:gd name="T55" fmla="*/ 8 h 128"/>
                <a:gd name="T56" fmla="*/ 80 w 88"/>
                <a:gd name="T57" fmla="*/ 44 h 128"/>
                <a:gd name="T58" fmla="*/ 69 w 88"/>
                <a:gd name="T59" fmla="*/ 71 h 128"/>
                <a:gd name="T60" fmla="*/ 63 w 88"/>
                <a:gd name="T61" fmla="*/ 8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8" h="128">
                  <a:moveTo>
                    <a:pt x="44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60"/>
                    <a:pt x="15" y="77"/>
                    <a:pt x="20" y="92"/>
                  </a:cubicBezTo>
                  <a:cubicBezTo>
                    <a:pt x="28" y="115"/>
                    <a:pt x="27" y="128"/>
                    <a:pt x="44" y="128"/>
                  </a:cubicBezTo>
                  <a:cubicBezTo>
                    <a:pt x="61" y="128"/>
                    <a:pt x="60" y="115"/>
                    <a:pt x="68" y="92"/>
                  </a:cubicBezTo>
                  <a:cubicBezTo>
                    <a:pt x="73" y="77"/>
                    <a:pt x="88" y="60"/>
                    <a:pt x="88" y="44"/>
                  </a:cubicBezTo>
                  <a:cubicBezTo>
                    <a:pt x="88" y="20"/>
                    <a:pt x="68" y="0"/>
                    <a:pt x="44" y="0"/>
                  </a:cubicBezTo>
                  <a:close/>
                  <a:moveTo>
                    <a:pt x="54" y="109"/>
                  </a:moveTo>
                  <a:cubicBezTo>
                    <a:pt x="35" y="111"/>
                    <a:pt x="35" y="111"/>
                    <a:pt x="35" y="111"/>
                  </a:cubicBezTo>
                  <a:cubicBezTo>
                    <a:pt x="34" y="109"/>
                    <a:pt x="33" y="107"/>
                    <a:pt x="32" y="104"/>
                  </a:cubicBezTo>
                  <a:cubicBezTo>
                    <a:pt x="32" y="104"/>
                    <a:pt x="32" y="104"/>
                    <a:pt x="32" y="103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7" y="102"/>
                    <a:pt x="56" y="103"/>
                    <a:pt x="56" y="104"/>
                  </a:cubicBezTo>
                  <a:cubicBezTo>
                    <a:pt x="55" y="106"/>
                    <a:pt x="55" y="107"/>
                    <a:pt x="54" y="109"/>
                  </a:cubicBezTo>
                  <a:close/>
                  <a:moveTo>
                    <a:pt x="31" y="100"/>
                  </a:moveTo>
                  <a:cubicBezTo>
                    <a:pt x="30" y="97"/>
                    <a:pt x="29" y="95"/>
                    <a:pt x="28" y="92"/>
                  </a:cubicBezTo>
                  <a:cubicBezTo>
                    <a:pt x="60" y="92"/>
                    <a:pt x="60" y="92"/>
                    <a:pt x="60" y="92"/>
                  </a:cubicBezTo>
                  <a:cubicBezTo>
                    <a:pt x="59" y="93"/>
                    <a:pt x="59" y="95"/>
                    <a:pt x="58" y="96"/>
                  </a:cubicBezTo>
                  <a:lnTo>
                    <a:pt x="31" y="100"/>
                  </a:lnTo>
                  <a:close/>
                  <a:moveTo>
                    <a:pt x="44" y="120"/>
                  </a:moveTo>
                  <a:cubicBezTo>
                    <a:pt x="40" y="120"/>
                    <a:pt x="38" y="120"/>
                    <a:pt x="36" y="115"/>
                  </a:cubicBezTo>
                  <a:cubicBezTo>
                    <a:pt x="53" y="113"/>
                    <a:pt x="53" y="113"/>
                    <a:pt x="53" y="113"/>
                  </a:cubicBezTo>
                  <a:cubicBezTo>
                    <a:pt x="51" y="119"/>
                    <a:pt x="49" y="120"/>
                    <a:pt x="44" y="120"/>
                  </a:cubicBezTo>
                  <a:close/>
                  <a:moveTo>
                    <a:pt x="63" y="84"/>
                  </a:moveTo>
                  <a:cubicBezTo>
                    <a:pt x="25" y="84"/>
                    <a:pt x="25" y="84"/>
                    <a:pt x="25" y="84"/>
                  </a:cubicBezTo>
                  <a:cubicBezTo>
                    <a:pt x="23" y="80"/>
                    <a:pt x="21" y="75"/>
                    <a:pt x="19" y="71"/>
                  </a:cubicBezTo>
                  <a:cubicBezTo>
                    <a:pt x="13" y="62"/>
                    <a:pt x="8" y="52"/>
                    <a:pt x="8" y="44"/>
                  </a:cubicBezTo>
                  <a:cubicBezTo>
                    <a:pt x="8" y="24"/>
                    <a:pt x="24" y="8"/>
                    <a:pt x="44" y="8"/>
                  </a:cubicBezTo>
                  <a:cubicBezTo>
                    <a:pt x="64" y="8"/>
                    <a:pt x="80" y="24"/>
                    <a:pt x="80" y="44"/>
                  </a:cubicBezTo>
                  <a:cubicBezTo>
                    <a:pt x="80" y="52"/>
                    <a:pt x="75" y="62"/>
                    <a:pt x="69" y="71"/>
                  </a:cubicBezTo>
                  <a:cubicBezTo>
                    <a:pt x="67" y="75"/>
                    <a:pt x="65" y="80"/>
                    <a:pt x="63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4" name="Freeform 6"/>
            <p:cNvSpPr/>
            <p:nvPr/>
          </p:nvSpPr>
          <p:spPr bwMode="auto">
            <a:xfrm>
              <a:off x="1476375" y="1401763"/>
              <a:ext cx="101600" cy="100012"/>
            </a:xfrm>
            <a:custGeom>
              <a:avLst/>
              <a:gdLst>
                <a:gd name="T0" fmla="*/ 24 w 26"/>
                <a:gd name="T1" fmla="*/ 0 h 26"/>
                <a:gd name="T2" fmla="*/ 0 w 26"/>
                <a:gd name="T3" fmla="*/ 24 h 26"/>
                <a:gd name="T4" fmla="*/ 2 w 26"/>
                <a:gd name="T5" fmla="*/ 26 h 26"/>
                <a:gd name="T6" fmla="*/ 4 w 26"/>
                <a:gd name="T7" fmla="*/ 24 h 26"/>
                <a:gd name="T8" fmla="*/ 24 w 26"/>
                <a:gd name="T9" fmla="*/ 4 h 26"/>
                <a:gd name="T10" fmla="*/ 26 w 26"/>
                <a:gd name="T11" fmla="*/ 2 h 26"/>
                <a:gd name="T12" fmla="*/ 24 w 26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6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25"/>
                    <a:pt x="1" y="26"/>
                    <a:pt x="2" y="26"/>
                  </a:cubicBezTo>
                  <a:cubicBezTo>
                    <a:pt x="3" y="26"/>
                    <a:pt x="4" y="25"/>
                    <a:pt x="4" y="24"/>
                  </a:cubicBezTo>
                  <a:cubicBezTo>
                    <a:pt x="4" y="13"/>
                    <a:pt x="13" y="4"/>
                    <a:pt x="24" y="4"/>
                  </a:cubicBezTo>
                  <a:cubicBezTo>
                    <a:pt x="25" y="4"/>
                    <a:pt x="26" y="3"/>
                    <a:pt x="26" y="2"/>
                  </a:cubicBezTo>
                  <a:cubicBezTo>
                    <a:pt x="26" y="1"/>
                    <a:pt x="25" y="0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sp>
        <p:nvSpPr>
          <p:cNvPr id="36" name="Freeform 10"/>
          <p:cNvSpPr>
            <a:spLocks noEditPoints="1"/>
          </p:cNvSpPr>
          <p:nvPr/>
        </p:nvSpPr>
        <p:spPr bwMode="auto">
          <a:xfrm>
            <a:off x="4565357" y="3629725"/>
            <a:ext cx="601447" cy="500944"/>
          </a:xfrm>
          <a:custGeom>
            <a:avLst/>
            <a:gdLst>
              <a:gd name="T0" fmla="*/ 105 w 128"/>
              <a:gd name="T1" fmla="*/ 2 h 96"/>
              <a:gd name="T2" fmla="*/ 28 w 128"/>
              <a:gd name="T3" fmla="*/ 0 h 96"/>
              <a:gd name="T4" fmla="*/ 2 w 128"/>
              <a:gd name="T5" fmla="*/ 23 h 96"/>
              <a:gd name="T6" fmla="*/ 2 w 128"/>
              <a:gd name="T7" fmla="*/ 34 h 96"/>
              <a:gd name="T8" fmla="*/ 64 w 128"/>
              <a:gd name="T9" fmla="*/ 96 h 96"/>
              <a:gd name="T10" fmla="*/ 126 w 128"/>
              <a:gd name="T11" fmla="*/ 34 h 96"/>
              <a:gd name="T12" fmla="*/ 126 w 128"/>
              <a:gd name="T13" fmla="*/ 23 h 96"/>
              <a:gd name="T14" fmla="*/ 55 w 128"/>
              <a:gd name="T15" fmla="*/ 28 h 96"/>
              <a:gd name="T16" fmla="*/ 73 w 128"/>
              <a:gd name="T17" fmla="*/ 28 h 96"/>
              <a:gd name="T18" fmla="*/ 78 w 128"/>
              <a:gd name="T19" fmla="*/ 9 h 96"/>
              <a:gd name="T20" fmla="*/ 76 w 128"/>
              <a:gd name="T21" fmla="*/ 25 h 96"/>
              <a:gd name="T22" fmla="*/ 52 w 128"/>
              <a:gd name="T23" fmla="*/ 25 h 96"/>
              <a:gd name="T24" fmla="*/ 50 w 128"/>
              <a:gd name="T25" fmla="*/ 9 h 96"/>
              <a:gd name="T26" fmla="*/ 52 w 128"/>
              <a:gd name="T27" fmla="*/ 25 h 96"/>
              <a:gd name="T28" fmla="*/ 64 w 128"/>
              <a:gd name="T29" fmla="*/ 82 h 96"/>
              <a:gd name="T30" fmla="*/ 74 w 128"/>
              <a:gd name="T31" fmla="*/ 32 h 96"/>
              <a:gd name="T32" fmla="*/ 98 w 128"/>
              <a:gd name="T33" fmla="*/ 32 h 96"/>
              <a:gd name="T34" fmla="*/ 78 w 128"/>
              <a:gd name="T35" fmla="*/ 32 h 96"/>
              <a:gd name="T36" fmla="*/ 89 w 128"/>
              <a:gd name="T37" fmla="*/ 20 h 96"/>
              <a:gd name="T38" fmla="*/ 79 w 128"/>
              <a:gd name="T39" fmla="*/ 28 h 96"/>
              <a:gd name="T40" fmla="*/ 97 w 128"/>
              <a:gd name="T41" fmla="*/ 8 h 96"/>
              <a:gd name="T42" fmla="*/ 83 w 128"/>
              <a:gd name="T43" fmla="*/ 8 h 96"/>
              <a:gd name="T44" fmla="*/ 55 w 128"/>
              <a:gd name="T45" fmla="*/ 8 h 96"/>
              <a:gd name="T46" fmla="*/ 64 w 128"/>
              <a:gd name="T47" fmla="*/ 15 h 96"/>
              <a:gd name="T48" fmla="*/ 31 w 128"/>
              <a:gd name="T49" fmla="*/ 8 h 96"/>
              <a:gd name="T50" fmla="*/ 39 w 128"/>
              <a:gd name="T51" fmla="*/ 14 h 96"/>
              <a:gd name="T52" fmla="*/ 49 w 128"/>
              <a:gd name="T53" fmla="*/ 28 h 96"/>
              <a:gd name="T54" fmla="*/ 39 w 128"/>
              <a:gd name="T55" fmla="*/ 20 h 96"/>
              <a:gd name="T56" fmla="*/ 60 w 128"/>
              <a:gd name="T57" fmla="*/ 81 h 96"/>
              <a:gd name="T58" fmla="*/ 50 w 128"/>
              <a:gd name="T59" fmla="*/ 32 h 96"/>
              <a:gd name="T60" fmla="*/ 11 w 128"/>
              <a:gd name="T61" fmla="*/ 32 h 96"/>
              <a:gd name="T62" fmla="*/ 51 w 128"/>
              <a:gd name="T63" fmla="*/ 74 h 96"/>
              <a:gd name="T64" fmla="*/ 117 w 128"/>
              <a:gd name="T65" fmla="*/ 32 h 96"/>
              <a:gd name="T66" fmla="*/ 102 w 128"/>
              <a:gd name="T67" fmla="*/ 32 h 96"/>
              <a:gd name="T68" fmla="*/ 92 w 128"/>
              <a:gd name="T69" fmla="*/ 17 h 96"/>
              <a:gd name="T70" fmla="*/ 120 w 128"/>
              <a:gd name="T71" fmla="*/ 28 h 96"/>
              <a:gd name="T72" fmla="*/ 27 w 128"/>
              <a:gd name="T73" fmla="*/ 10 h 96"/>
              <a:gd name="T74" fmla="*/ 25 w 128"/>
              <a:gd name="T75" fmla="*/ 28 h 96"/>
              <a:gd name="T76" fmla="*/ 27 w 128"/>
              <a:gd name="T77" fmla="*/ 1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28" h="96">
                <a:moveTo>
                  <a:pt x="126" y="23"/>
                </a:moveTo>
                <a:cubicBezTo>
                  <a:pt x="105" y="2"/>
                  <a:pt x="105" y="2"/>
                  <a:pt x="105" y="2"/>
                </a:cubicBezTo>
                <a:cubicBezTo>
                  <a:pt x="104" y="1"/>
                  <a:pt x="102" y="0"/>
                  <a:pt x="100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6" y="0"/>
                  <a:pt x="24" y="1"/>
                  <a:pt x="23" y="2"/>
                </a:cubicBezTo>
                <a:cubicBezTo>
                  <a:pt x="2" y="23"/>
                  <a:pt x="2" y="23"/>
                  <a:pt x="2" y="23"/>
                </a:cubicBezTo>
                <a:cubicBezTo>
                  <a:pt x="1" y="24"/>
                  <a:pt x="0" y="26"/>
                  <a:pt x="0" y="28"/>
                </a:cubicBezTo>
                <a:cubicBezTo>
                  <a:pt x="0" y="30"/>
                  <a:pt x="1" y="32"/>
                  <a:pt x="2" y="34"/>
                </a:cubicBezTo>
                <a:cubicBezTo>
                  <a:pt x="58" y="93"/>
                  <a:pt x="58" y="93"/>
                  <a:pt x="58" y="93"/>
                </a:cubicBezTo>
                <a:cubicBezTo>
                  <a:pt x="60" y="95"/>
                  <a:pt x="62" y="96"/>
                  <a:pt x="64" y="96"/>
                </a:cubicBezTo>
                <a:cubicBezTo>
                  <a:pt x="66" y="96"/>
                  <a:pt x="68" y="95"/>
                  <a:pt x="70" y="93"/>
                </a:cubicBezTo>
                <a:cubicBezTo>
                  <a:pt x="126" y="34"/>
                  <a:pt x="126" y="34"/>
                  <a:pt x="126" y="34"/>
                </a:cubicBezTo>
                <a:cubicBezTo>
                  <a:pt x="127" y="32"/>
                  <a:pt x="128" y="30"/>
                  <a:pt x="128" y="28"/>
                </a:cubicBezTo>
                <a:cubicBezTo>
                  <a:pt x="128" y="26"/>
                  <a:pt x="127" y="24"/>
                  <a:pt x="126" y="23"/>
                </a:cubicBezTo>
                <a:close/>
                <a:moveTo>
                  <a:pt x="73" y="28"/>
                </a:moveTo>
                <a:cubicBezTo>
                  <a:pt x="55" y="28"/>
                  <a:pt x="55" y="28"/>
                  <a:pt x="55" y="28"/>
                </a:cubicBezTo>
                <a:cubicBezTo>
                  <a:pt x="64" y="21"/>
                  <a:pt x="64" y="21"/>
                  <a:pt x="64" y="21"/>
                </a:cubicBezTo>
                <a:lnTo>
                  <a:pt x="73" y="28"/>
                </a:lnTo>
                <a:close/>
                <a:moveTo>
                  <a:pt x="67" y="18"/>
                </a:moveTo>
                <a:cubicBezTo>
                  <a:pt x="78" y="9"/>
                  <a:pt x="78" y="9"/>
                  <a:pt x="78" y="9"/>
                </a:cubicBezTo>
                <a:cubicBezTo>
                  <a:pt x="86" y="17"/>
                  <a:pt x="86" y="17"/>
                  <a:pt x="86" y="17"/>
                </a:cubicBezTo>
                <a:cubicBezTo>
                  <a:pt x="76" y="25"/>
                  <a:pt x="76" y="25"/>
                  <a:pt x="76" y="25"/>
                </a:cubicBezTo>
                <a:lnTo>
                  <a:pt x="67" y="18"/>
                </a:lnTo>
                <a:close/>
                <a:moveTo>
                  <a:pt x="52" y="25"/>
                </a:moveTo>
                <a:cubicBezTo>
                  <a:pt x="42" y="17"/>
                  <a:pt x="42" y="17"/>
                  <a:pt x="42" y="17"/>
                </a:cubicBezTo>
                <a:cubicBezTo>
                  <a:pt x="50" y="9"/>
                  <a:pt x="50" y="9"/>
                  <a:pt x="50" y="9"/>
                </a:cubicBezTo>
                <a:cubicBezTo>
                  <a:pt x="61" y="18"/>
                  <a:pt x="61" y="18"/>
                  <a:pt x="61" y="18"/>
                </a:cubicBezTo>
                <a:lnTo>
                  <a:pt x="52" y="25"/>
                </a:lnTo>
                <a:close/>
                <a:moveTo>
                  <a:pt x="74" y="32"/>
                </a:moveTo>
                <a:cubicBezTo>
                  <a:pt x="64" y="82"/>
                  <a:pt x="64" y="82"/>
                  <a:pt x="64" y="82"/>
                </a:cubicBezTo>
                <a:cubicBezTo>
                  <a:pt x="54" y="32"/>
                  <a:pt x="54" y="32"/>
                  <a:pt x="54" y="32"/>
                </a:cubicBezTo>
                <a:lnTo>
                  <a:pt x="74" y="32"/>
                </a:lnTo>
                <a:close/>
                <a:moveTo>
                  <a:pt x="78" y="32"/>
                </a:moveTo>
                <a:cubicBezTo>
                  <a:pt x="98" y="32"/>
                  <a:pt x="98" y="32"/>
                  <a:pt x="98" y="32"/>
                </a:cubicBezTo>
                <a:cubicBezTo>
                  <a:pt x="68" y="81"/>
                  <a:pt x="68" y="81"/>
                  <a:pt x="68" y="81"/>
                </a:cubicBezTo>
                <a:lnTo>
                  <a:pt x="78" y="32"/>
                </a:lnTo>
                <a:close/>
                <a:moveTo>
                  <a:pt x="79" y="28"/>
                </a:moveTo>
                <a:cubicBezTo>
                  <a:pt x="89" y="20"/>
                  <a:pt x="89" y="20"/>
                  <a:pt x="89" y="20"/>
                </a:cubicBezTo>
                <a:cubicBezTo>
                  <a:pt x="97" y="28"/>
                  <a:pt x="97" y="28"/>
                  <a:pt x="97" y="28"/>
                </a:cubicBezTo>
                <a:lnTo>
                  <a:pt x="79" y="28"/>
                </a:lnTo>
                <a:close/>
                <a:moveTo>
                  <a:pt x="83" y="8"/>
                </a:moveTo>
                <a:cubicBezTo>
                  <a:pt x="97" y="8"/>
                  <a:pt x="97" y="8"/>
                  <a:pt x="97" y="8"/>
                </a:cubicBezTo>
                <a:cubicBezTo>
                  <a:pt x="89" y="14"/>
                  <a:pt x="89" y="14"/>
                  <a:pt x="89" y="14"/>
                </a:cubicBezTo>
                <a:lnTo>
                  <a:pt x="83" y="8"/>
                </a:lnTo>
                <a:close/>
                <a:moveTo>
                  <a:pt x="64" y="15"/>
                </a:moveTo>
                <a:cubicBezTo>
                  <a:pt x="55" y="8"/>
                  <a:pt x="55" y="8"/>
                  <a:pt x="55" y="8"/>
                </a:cubicBezTo>
                <a:cubicBezTo>
                  <a:pt x="73" y="8"/>
                  <a:pt x="73" y="8"/>
                  <a:pt x="73" y="8"/>
                </a:cubicBezTo>
                <a:lnTo>
                  <a:pt x="64" y="15"/>
                </a:lnTo>
                <a:close/>
                <a:moveTo>
                  <a:pt x="39" y="14"/>
                </a:moveTo>
                <a:cubicBezTo>
                  <a:pt x="31" y="8"/>
                  <a:pt x="31" y="8"/>
                  <a:pt x="31" y="8"/>
                </a:cubicBezTo>
                <a:cubicBezTo>
                  <a:pt x="45" y="8"/>
                  <a:pt x="45" y="8"/>
                  <a:pt x="45" y="8"/>
                </a:cubicBezTo>
                <a:lnTo>
                  <a:pt x="39" y="14"/>
                </a:lnTo>
                <a:close/>
                <a:moveTo>
                  <a:pt x="39" y="20"/>
                </a:moveTo>
                <a:cubicBezTo>
                  <a:pt x="49" y="28"/>
                  <a:pt x="49" y="28"/>
                  <a:pt x="49" y="28"/>
                </a:cubicBezTo>
                <a:cubicBezTo>
                  <a:pt x="31" y="28"/>
                  <a:pt x="31" y="28"/>
                  <a:pt x="31" y="28"/>
                </a:cubicBezTo>
                <a:lnTo>
                  <a:pt x="39" y="20"/>
                </a:lnTo>
                <a:close/>
                <a:moveTo>
                  <a:pt x="50" y="32"/>
                </a:moveTo>
                <a:cubicBezTo>
                  <a:pt x="60" y="81"/>
                  <a:pt x="60" y="81"/>
                  <a:pt x="60" y="81"/>
                </a:cubicBezTo>
                <a:cubicBezTo>
                  <a:pt x="30" y="32"/>
                  <a:pt x="30" y="32"/>
                  <a:pt x="30" y="32"/>
                </a:cubicBezTo>
                <a:lnTo>
                  <a:pt x="50" y="32"/>
                </a:lnTo>
                <a:close/>
                <a:moveTo>
                  <a:pt x="51" y="74"/>
                </a:moveTo>
                <a:cubicBezTo>
                  <a:pt x="11" y="32"/>
                  <a:pt x="11" y="32"/>
                  <a:pt x="11" y="32"/>
                </a:cubicBezTo>
                <a:cubicBezTo>
                  <a:pt x="26" y="32"/>
                  <a:pt x="26" y="32"/>
                  <a:pt x="26" y="32"/>
                </a:cubicBezTo>
                <a:lnTo>
                  <a:pt x="51" y="74"/>
                </a:lnTo>
                <a:close/>
                <a:moveTo>
                  <a:pt x="102" y="32"/>
                </a:moveTo>
                <a:cubicBezTo>
                  <a:pt x="117" y="32"/>
                  <a:pt x="117" y="32"/>
                  <a:pt x="117" y="32"/>
                </a:cubicBezTo>
                <a:cubicBezTo>
                  <a:pt x="77" y="74"/>
                  <a:pt x="77" y="74"/>
                  <a:pt x="77" y="74"/>
                </a:cubicBezTo>
                <a:lnTo>
                  <a:pt x="102" y="32"/>
                </a:lnTo>
                <a:close/>
                <a:moveTo>
                  <a:pt x="103" y="28"/>
                </a:moveTo>
                <a:cubicBezTo>
                  <a:pt x="92" y="17"/>
                  <a:pt x="92" y="17"/>
                  <a:pt x="92" y="17"/>
                </a:cubicBezTo>
                <a:cubicBezTo>
                  <a:pt x="101" y="10"/>
                  <a:pt x="101" y="10"/>
                  <a:pt x="101" y="10"/>
                </a:cubicBezTo>
                <a:cubicBezTo>
                  <a:pt x="120" y="28"/>
                  <a:pt x="120" y="28"/>
                  <a:pt x="120" y="28"/>
                </a:cubicBezTo>
                <a:lnTo>
                  <a:pt x="103" y="28"/>
                </a:lnTo>
                <a:close/>
                <a:moveTo>
                  <a:pt x="27" y="10"/>
                </a:moveTo>
                <a:cubicBezTo>
                  <a:pt x="36" y="17"/>
                  <a:pt x="36" y="17"/>
                  <a:pt x="36" y="17"/>
                </a:cubicBezTo>
                <a:cubicBezTo>
                  <a:pt x="25" y="28"/>
                  <a:pt x="25" y="28"/>
                  <a:pt x="25" y="28"/>
                </a:cubicBezTo>
                <a:cubicBezTo>
                  <a:pt x="8" y="28"/>
                  <a:pt x="8" y="28"/>
                  <a:pt x="8" y="28"/>
                </a:cubicBezTo>
                <a:lnTo>
                  <a:pt x="27" y="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cxnSp>
        <p:nvCxnSpPr>
          <p:cNvPr id="46" name="Straight Connector 76"/>
          <p:cNvCxnSpPr/>
          <p:nvPr/>
        </p:nvCxnSpPr>
        <p:spPr>
          <a:xfrm flipV="1">
            <a:off x="861183" y="4489494"/>
            <a:ext cx="1137499" cy="307777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2149994" y="4797271"/>
            <a:ext cx="6078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endParaRPr lang="id-ID" sz="14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4565357" y="4489494"/>
            <a:ext cx="6078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endParaRPr lang="id-ID" sz="14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859922" y="4049795"/>
            <a:ext cx="6078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2022</a:t>
            </a:r>
            <a:endParaRPr lang="id-ID" sz="14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8940353" y="3552692"/>
            <a:ext cx="6078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2023</a:t>
            </a:r>
            <a:endParaRPr lang="id-ID" sz="14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Freeform 6"/>
          <p:cNvSpPr>
            <a:spLocks noEditPoints="1"/>
          </p:cNvSpPr>
          <p:nvPr/>
        </p:nvSpPr>
        <p:spPr bwMode="auto">
          <a:xfrm>
            <a:off x="8993736" y="2553216"/>
            <a:ext cx="472241" cy="500574"/>
          </a:xfrm>
          <a:custGeom>
            <a:avLst/>
            <a:gdLst>
              <a:gd name="T0" fmla="*/ 420 w 6501"/>
              <a:gd name="T1" fmla="*/ 700 h 6886"/>
              <a:gd name="T2" fmla="*/ 513 w 6501"/>
              <a:gd name="T3" fmla="*/ 1106 h 6886"/>
              <a:gd name="T4" fmla="*/ 644 w 6501"/>
              <a:gd name="T5" fmla="*/ 1450 h 6886"/>
              <a:gd name="T6" fmla="*/ 810 w 6501"/>
              <a:gd name="T7" fmla="*/ 1738 h 6886"/>
              <a:gd name="T8" fmla="*/ 1008 w 6501"/>
              <a:gd name="T9" fmla="*/ 1976 h 6886"/>
              <a:gd name="T10" fmla="*/ 1213 w 6501"/>
              <a:gd name="T11" fmla="*/ 2156 h 6886"/>
              <a:gd name="T12" fmla="*/ 1440 w 6501"/>
              <a:gd name="T13" fmla="*/ 2307 h 6886"/>
              <a:gd name="T14" fmla="*/ 1949 w 6501"/>
              <a:gd name="T15" fmla="*/ 2536 h 6886"/>
              <a:gd name="T16" fmla="*/ 1852 w 6501"/>
              <a:gd name="T17" fmla="*/ 2278 h 6886"/>
              <a:gd name="T18" fmla="*/ 1688 w 6501"/>
              <a:gd name="T19" fmla="*/ 1592 h 6886"/>
              <a:gd name="T20" fmla="*/ 1608 w 6501"/>
              <a:gd name="T21" fmla="*/ 932 h 6886"/>
              <a:gd name="T22" fmla="*/ 4105 w 6501"/>
              <a:gd name="T23" fmla="*/ 3225 h 6886"/>
              <a:gd name="T24" fmla="*/ 3901 w 6501"/>
              <a:gd name="T25" fmla="*/ 3376 h 6886"/>
              <a:gd name="T26" fmla="*/ 3781 w 6501"/>
              <a:gd name="T27" fmla="*/ 4045 h 6886"/>
              <a:gd name="T28" fmla="*/ 3911 w 6501"/>
              <a:gd name="T29" fmla="*/ 4476 h 6886"/>
              <a:gd name="T30" fmla="*/ 5030 w 6501"/>
              <a:gd name="T31" fmla="*/ 6886 h 6886"/>
              <a:gd name="T32" fmla="*/ 2597 w 6501"/>
              <a:gd name="T33" fmla="*/ 4526 h 6886"/>
              <a:gd name="T34" fmla="*/ 2735 w 6501"/>
              <a:gd name="T35" fmla="*/ 4102 h 6886"/>
              <a:gd name="T36" fmla="*/ 2646 w 6501"/>
              <a:gd name="T37" fmla="*/ 3394 h 6886"/>
              <a:gd name="T38" fmla="*/ 2430 w 6501"/>
              <a:gd name="T39" fmla="*/ 3244 h 6886"/>
              <a:gd name="T40" fmla="*/ 2181 w 6501"/>
              <a:gd name="T41" fmla="*/ 3348 h 6886"/>
              <a:gd name="T42" fmla="*/ 1498 w 6501"/>
              <a:gd name="T43" fmla="*/ 2776 h 6886"/>
              <a:gd name="T44" fmla="*/ 1197 w 6501"/>
              <a:gd name="T45" fmla="*/ 2618 h 6886"/>
              <a:gd name="T46" fmla="*/ 920 w 6501"/>
              <a:gd name="T47" fmla="*/ 2423 h 6886"/>
              <a:gd name="T48" fmla="*/ 660 w 6501"/>
              <a:gd name="T49" fmla="*/ 2177 h 6886"/>
              <a:gd name="T50" fmla="*/ 411 w 6501"/>
              <a:gd name="T51" fmla="*/ 1843 h 6886"/>
              <a:gd name="T52" fmla="*/ 213 w 6501"/>
              <a:gd name="T53" fmla="*/ 1437 h 6886"/>
              <a:gd name="T54" fmla="*/ 69 w 6501"/>
              <a:gd name="T55" fmla="*/ 949 h 6886"/>
              <a:gd name="T56" fmla="*/ 1363 w 6501"/>
              <a:gd name="T57" fmla="*/ 307 h 6886"/>
              <a:gd name="T58" fmla="*/ 6482 w 6501"/>
              <a:gd name="T59" fmla="*/ 673 h 6886"/>
              <a:gd name="T60" fmla="*/ 6369 w 6501"/>
              <a:gd name="T61" fmla="*/ 1204 h 6886"/>
              <a:gd name="T62" fmla="*/ 6197 w 6501"/>
              <a:gd name="T63" fmla="*/ 1649 h 6886"/>
              <a:gd name="T64" fmla="*/ 5972 w 6501"/>
              <a:gd name="T65" fmla="*/ 2017 h 6886"/>
              <a:gd name="T66" fmla="*/ 5711 w 6501"/>
              <a:gd name="T67" fmla="*/ 2310 h 6886"/>
              <a:gd name="T68" fmla="*/ 5446 w 6501"/>
              <a:gd name="T69" fmla="*/ 2526 h 6886"/>
              <a:gd name="T70" fmla="*/ 5156 w 6501"/>
              <a:gd name="T71" fmla="*/ 2702 h 6886"/>
              <a:gd name="T72" fmla="*/ 4766 w 6501"/>
              <a:gd name="T73" fmla="*/ 2875 h 6886"/>
              <a:gd name="T74" fmla="*/ 6082 w 6501"/>
              <a:gd name="T75" fmla="*/ 700 h 6886"/>
              <a:gd name="T76" fmla="*/ 5990 w 6501"/>
              <a:gd name="T77" fmla="*/ 1106 h 6886"/>
              <a:gd name="T78" fmla="*/ 5858 w 6501"/>
              <a:gd name="T79" fmla="*/ 1450 h 6886"/>
              <a:gd name="T80" fmla="*/ 5692 w 6501"/>
              <a:gd name="T81" fmla="*/ 1738 h 6886"/>
              <a:gd name="T82" fmla="*/ 5495 w 6501"/>
              <a:gd name="T83" fmla="*/ 1976 h 6886"/>
              <a:gd name="T84" fmla="*/ 5292 w 6501"/>
              <a:gd name="T85" fmla="*/ 2154 h 6886"/>
              <a:gd name="T86" fmla="*/ 4949 w 6501"/>
              <a:gd name="T87" fmla="*/ 2368 h 6886"/>
              <a:gd name="T88" fmla="*/ 4593 w 6501"/>
              <a:gd name="T89" fmla="*/ 2469 h 6886"/>
              <a:gd name="T90" fmla="*/ 4712 w 6501"/>
              <a:gd name="T91" fmla="*/ 2112 h 6886"/>
              <a:gd name="T92" fmla="*/ 4852 w 6501"/>
              <a:gd name="T93" fmla="*/ 1425 h 6886"/>
              <a:gd name="T94" fmla="*/ 3257 w 6501"/>
              <a:gd name="T95" fmla="*/ 726 h 6886"/>
              <a:gd name="T96" fmla="*/ 2172 w 6501"/>
              <a:gd name="T97" fmla="*/ 1310 h 6886"/>
              <a:gd name="T98" fmla="*/ 2285 w 6501"/>
              <a:gd name="T99" fmla="*/ 1897 h 6886"/>
              <a:gd name="T100" fmla="*/ 2398 w 6501"/>
              <a:gd name="T101" fmla="*/ 2256 h 6886"/>
              <a:gd name="T102" fmla="*/ 2559 w 6501"/>
              <a:gd name="T103" fmla="*/ 2587 h 6886"/>
              <a:gd name="T104" fmla="*/ 2774 w 6501"/>
              <a:gd name="T105" fmla="*/ 2841 h 6886"/>
              <a:gd name="T106" fmla="*/ 3046 w 6501"/>
              <a:gd name="T107" fmla="*/ 2988 h 6886"/>
              <a:gd name="T108" fmla="*/ 3349 w 6501"/>
              <a:gd name="T109" fmla="*/ 3010 h 6886"/>
              <a:gd name="T110" fmla="*/ 3646 w 6501"/>
              <a:gd name="T111" fmla="*/ 2911 h 6886"/>
              <a:gd name="T112" fmla="*/ 3881 w 6501"/>
              <a:gd name="T113" fmla="*/ 2693 h 6886"/>
              <a:gd name="T114" fmla="*/ 4061 w 6501"/>
              <a:gd name="T115" fmla="*/ 2387 h 6886"/>
              <a:gd name="T116" fmla="*/ 4193 w 6501"/>
              <a:gd name="T117" fmla="*/ 2031 h 6886"/>
              <a:gd name="T118" fmla="*/ 4299 w 6501"/>
              <a:gd name="T119" fmla="*/ 1581 h 6886"/>
              <a:gd name="T120" fmla="*/ 4387 w 6501"/>
              <a:gd name="T121" fmla="*/ 882 h 68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6501" h="6886">
                <a:moveTo>
                  <a:pt x="2093" y="5415"/>
                </a:moveTo>
                <a:lnTo>
                  <a:pt x="2093" y="6461"/>
                </a:lnTo>
                <a:lnTo>
                  <a:pt x="4515" y="6461"/>
                </a:lnTo>
                <a:lnTo>
                  <a:pt x="4515" y="5415"/>
                </a:lnTo>
                <a:lnTo>
                  <a:pt x="2093" y="5415"/>
                </a:lnTo>
                <a:close/>
                <a:moveTo>
                  <a:pt x="1478" y="1021"/>
                </a:moveTo>
                <a:lnTo>
                  <a:pt x="1259" y="700"/>
                </a:lnTo>
                <a:lnTo>
                  <a:pt x="420" y="700"/>
                </a:lnTo>
                <a:lnTo>
                  <a:pt x="429" y="755"/>
                </a:lnTo>
                <a:lnTo>
                  <a:pt x="439" y="807"/>
                </a:lnTo>
                <a:lnTo>
                  <a:pt x="450" y="860"/>
                </a:lnTo>
                <a:lnTo>
                  <a:pt x="461" y="911"/>
                </a:lnTo>
                <a:lnTo>
                  <a:pt x="473" y="962"/>
                </a:lnTo>
                <a:lnTo>
                  <a:pt x="486" y="1010"/>
                </a:lnTo>
                <a:lnTo>
                  <a:pt x="498" y="1059"/>
                </a:lnTo>
                <a:lnTo>
                  <a:pt x="513" y="1106"/>
                </a:lnTo>
                <a:lnTo>
                  <a:pt x="527" y="1152"/>
                </a:lnTo>
                <a:lnTo>
                  <a:pt x="542" y="1198"/>
                </a:lnTo>
                <a:lnTo>
                  <a:pt x="557" y="1242"/>
                </a:lnTo>
                <a:lnTo>
                  <a:pt x="574" y="1286"/>
                </a:lnTo>
                <a:lnTo>
                  <a:pt x="590" y="1328"/>
                </a:lnTo>
                <a:lnTo>
                  <a:pt x="608" y="1369"/>
                </a:lnTo>
                <a:lnTo>
                  <a:pt x="626" y="1410"/>
                </a:lnTo>
                <a:lnTo>
                  <a:pt x="644" y="1450"/>
                </a:lnTo>
                <a:lnTo>
                  <a:pt x="663" y="1489"/>
                </a:lnTo>
                <a:lnTo>
                  <a:pt x="683" y="1527"/>
                </a:lnTo>
                <a:lnTo>
                  <a:pt x="702" y="1564"/>
                </a:lnTo>
                <a:lnTo>
                  <a:pt x="723" y="1600"/>
                </a:lnTo>
                <a:lnTo>
                  <a:pt x="744" y="1636"/>
                </a:lnTo>
                <a:lnTo>
                  <a:pt x="765" y="1671"/>
                </a:lnTo>
                <a:lnTo>
                  <a:pt x="787" y="1705"/>
                </a:lnTo>
                <a:lnTo>
                  <a:pt x="810" y="1738"/>
                </a:lnTo>
                <a:lnTo>
                  <a:pt x="833" y="1770"/>
                </a:lnTo>
                <a:lnTo>
                  <a:pt x="856" y="1801"/>
                </a:lnTo>
                <a:lnTo>
                  <a:pt x="880" y="1832"/>
                </a:lnTo>
                <a:lnTo>
                  <a:pt x="905" y="1862"/>
                </a:lnTo>
                <a:lnTo>
                  <a:pt x="930" y="1892"/>
                </a:lnTo>
                <a:lnTo>
                  <a:pt x="955" y="1920"/>
                </a:lnTo>
                <a:lnTo>
                  <a:pt x="981" y="1948"/>
                </a:lnTo>
                <a:lnTo>
                  <a:pt x="1008" y="1976"/>
                </a:lnTo>
                <a:lnTo>
                  <a:pt x="1031" y="2000"/>
                </a:lnTo>
                <a:lnTo>
                  <a:pt x="1056" y="2024"/>
                </a:lnTo>
                <a:lnTo>
                  <a:pt x="1081" y="2048"/>
                </a:lnTo>
                <a:lnTo>
                  <a:pt x="1107" y="2070"/>
                </a:lnTo>
                <a:lnTo>
                  <a:pt x="1133" y="2092"/>
                </a:lnTo>
                <a:lnTo>
                  <a:pt x="1159" y="2114"/>
                </a:lnTo>
                <a:lnTo>
                  <a:pt x="1186" y="2135"/>
                </a:lnTo>
                <a:lnTo>
                  <a:pt x="1213" y="2156"/>
                </a:lnTo>
                <a:lnTo>
                  <a:pt x="1239" y="2177"/>
                </a:lnTo>
                <a:lnTo>
                  <a:pt x="1267" y="2197"/>
                </a:lnTo>
                <a:lnTo>
                  <a:pt x="1295" y="2216"/>
                </a:lnTo>
                <a:lnTo>
                  <a:pt x="1323" y="2235"/>
                </a:lnTo>
                <a:lnTo>
                  <a:pt x="1352" y="2253"/>
                </a:lnTo>
                <a:lnTo>
                  <a:pt x="1381" y="2272"/>
                </a:lnTo>
                <a:lnTo>
                  <a:pt x="1410" y="2290"/>
                </a:lnTo>
                <a:lnTo>
                  <a:pt x="1440" y="2307"/>
                </a:lnTo>
                <a:lnTo>
                  <a:pt x="1499" y="2340"/>
                </a:lnTo>
                <a:lnTo>
                  <a:pt x="1560" y="2373"/>
                </a:lnTo>
                <a:lnTo>
                  <a:pt x="1622" y="2403"/>
                </a:lnTo>
                <a:lnTo>
                  <a:pt x="1686" y="2432"/>
                </a:lnTo>
                <a:lnTo>
                  <a:pt x="1750" y="2459"/>
                </a:lnTo>
                <a:lnTo>
                  <a:pt x="1815" y="2486"/>
                </a:lnTo>
                <a:lnTo>
                  <a:pt x="1881" y="2511"/>
                </a:lnTo>
                <a:lnTo>
                  <a:pt x="1949" y="2536"/>
                </a:lnTo>
                <a:lnTo>
                  <a:pt x="1935" y="2504"/>
                </a:lnTo>
                <a:lnTo>
                  <a:pt x="1923" y="2473"/>
                </a:lnTo>
                <a:lnTo>
                  <a:pt x="1910" y="2441"/>
                </a:lnTo>
                <a:lnTo>
                  <a:pt x="1898" y="2409"/>
                </a:lnTo>
                <a:lnTo>
                  <a:pt x="1886" y="2377"/>
                </a:lnTo>
                <a:lnTo>
                  <a:pt x="1874" y="2345"/>
                </a:lnTo>
                <a:lnTo>
                  <a:pt x="1864" y="2311"/>
                </a:lnTo>
                <a:lnTo>
                  <a:pt x="1852" y="2278"/>
                </a:lnTo>
                <a:lnTo>
                  <a:pt x="1826" y="2196"/>
                </a:lnTo>
                <a:lnTo>
                  <a:pt x="1802" y="2111"/>
                </a:lnTo>
                <a:lnTo>
                  <a:pt x="1779" y="2025"/>
                </a:lnTo>
                <a:lnTo>
                  <a:pt x="1757" y="1939"/>
                </a:lnTo>
                <a:lnTo>
                  <a:pt x="1737" y="1852"/>
                </a:lnTo>
                <a:lnTo>
                  <a:pt x="1720" y="1765"/>
                </a:lnTo>
                <a:lnTo>
                  <a:pt x="1703" y="1678"/>
                </a:lnTo>
                <a:lnTo>
                  <a:pt x="1688" y="1592"/>
                </a:lnTo>
                <a:lnTo>
                  <a:pt x="1674" y="1505"/>
                </a:lnTo>
                <a:lnTo>
                  <a:pt x="1661" y="1420"/>
                </a:lnTo>
                <a:lnTo>
                  <a:pt x="1649" y="1335"/>
                </a:lnTo>
                <a:lnTo>
                  <a:pt x="1639" y="1251"/>
                </a:lnTo>
                <a:lnTo>
                  <a:pt x="1630" y="1169"/>
                </a:lnTo>
                <a:lnTo>
                  <a:pt x="1621" y="1088"/>
                </a:lnTo>
                <a:lnTo>
                  <a:pt x="1614" y="1008"/>
                </a:lnTo>
                <a:lnTo>
                  <a:pt x="1608" y="932"/>
                </a:lnTo>
                <a:lnTo>
                  <a:pt x="1478" y="1021"/>
                </a:lnTo>
                <a:close/>
                <a:moveTo>
                  <a:pt x="4239" y="3087"/>
                </a:moveTo>
                <a:lnTo>
                  <a:pt x="4218" y="3112"/>
                </a:lnTo>
                <a:lnTo>
                  <a:pt x="4196" y="3135"/>
                </a:lnTo>
                <a:lnTo>
                  <a:pt x="4174" y="3159"/>
                </a:lnTo>
                <a:lnTo>
                  <a:pt x="4151" y="3182"/>
                </a:lnTo>
                <a:lnTo>
                  <a:pt x="4128" y="3205"/>
                </a:lnTo>
                <a:lnTo>
                  <a:pt x="4105" y="3225"/>
                </a:lnTo>
                <a:lnTo>
                  <a:pt x="4081" y="3247"/>
                </a:lnTo>
                <a:lnTo>
                  <a:pt x="4057" y="3268"/>
                </a:lnTo>
                <a:lnTo>
                  <a:pt x="4032" y="3288"/>
                </a:lnTo>
                <a:lnTo>
                  <a:pt x="4006" y="3306"/>
                </a:lnTo>
                <a:lnTo>
                  <a:pt x="3980" y="3325"/>
                </a:lnTo>
                <a:lnTo>
                  <a:pt x="3955" y="3342"/>
                </a:lnTo>
                <a:lnTo>
                  <a:pt x="3928" y="3359"/>
                </a:lnTo>
                <a:lnTo>
                  <a:pt x="3901" y="3376"/>
                </a:lnTo>
                <a:lnTo>
                  <a:pt x="3873" y="3391"/>
                </a:lnTo>
                <a:lnTo>
                  <a:pt x="3845" y="3406"/>
                </a:lnTo>
                <a:lnTo>
                  <a:pt x="3845" y="3809"/>
                </a:lnTo>
                <a:lnTo>
                  <a:pt x="3738" y="3809"/>
                </a:lnTo>
                <a:lnTo>
                  <a:pt x="3748" y="3870"/>
                </a:lnTo>
                <a:lnTo>
                  <a:pt x="3757" y="3929"/>
                </a:lnTo>
                <a:lnTo>
                  <a:pt x="3768" y="3987"/>
                </a:lnTo>
                <a:lnTo>
                  <a:pt x="3781" y="4045"/>
                </a:lnTo>
                <a:lnTo>
                  <a:pt x="3793" y="4102"/>
                </a:lnTo>
                <a:lnTo>
                  <a:pt x="3808" y="4158"/>
                </a:lnTo>
                <a:lnTo>
                  <a:pt x="3822" y="4213"/>
                </a:lnTo>
                <a:lnTo>
                  <a:pt x="3838" y="4267"/>
                </a:lnTo>
                <a:lnTo>
                  <a:pt x="3855" y="4321"/>
                </a:lnTo>
                <a:lnTo>
                  <a:pt x="3873" y="4372"/>
                </a:lnTo>
                <a:lnTo>
                  <a:pt x="3891" y="4424"/>
                </a:lnTo>
                <a:lnTo>
                  <a:pt x="3911" y="4476"/>
                </a:lnTo>
                <a:lnTo>
                  <a:pt x="3932" y="4526"/>
                </a:lnTo>
                <a:lnTo>
                  <a:pt x="3953" y="4575"/>
                </a:lnTo>
                <a:lnTo>
                  <a:pt x="3975" y="4624"/>
                </a:lnTo>
                <a:lnTo>
                  <a:pt x="3998" y="4672"/>
                </a:lnTo>
                <a:lnTo>
                  <a:pt x="4776" y="4672"/>
                </a:lnTo>
                <a:lnTo>
                  <a:pt x="4776" y="5087"/>
                </a:lnTo>
                <a:lnTo>
                  <a:pt x="5030" y="5087"/>
                </a:lnTo>
                <a:lnTo>
                  <a:pt x="5030" y="6886"/>
                </a:lnTo>
                <a:lnTo>
                  <a:pt x="1519" y="6886"/>
                </a:lnTo>
                <a:lnTo>
                  <a:pt x="1519" y="5087"/>
                </a:lnTo>
                <a:lnTo>
                  <a:pt x="1752" y="5087"/>
                </a:lnTo>
                <a:lnTo>
                  <a:pt x="1752" y="4672"/>
                </a:lnTo>
                <a:lnTo>
                  <a:pt x="2530" y="4672"/>
                </a:lnTo>
                <a:lnTo>
                  <a:pt x="2553" y="4624"/>
                </a:lnTo>
                <a:lnTo>
                  <a:pt x="2576" y="4575"/>
                </a:lnTo>
                <a:lnTo>
                  <a:pt x="2597" y="4526"/>
                </a:lnTo>
                <a:lnTo>
                  <a:pt x="2617" y="4476"/>
                </a:lnTo>
                <a:lnTo>
                  <a:pt x="2637" y="4424"/>
                </a:lnTo>
                <a:lnTo>
                  <a:pt x="2656" y="4372"/>
                </a:lnTo>
                <a:lnTo>
                  <a:pt x="2673" y="4321"/>
                </a:lnTo>
                <a:lnTo>
                  <a:pt x="2691" y="4267"/>
                </a:lnTo>
                <a:lnTo>
                  <a:pt x="2706" y="4213"/>
                </a:lnTo>
                <a:lnTo>
                  <a:pt x="2721" y="4158"/>
                </a:lnTo>
                <a:lnTo>
                  <a:pt x="2735" y="4102"/>
                </a:lnTo>
                <a:lnTo>
                  <a:pt x="2748" y="4045"/>
                </a:lnTo>
                <a:lnTo>
                  <a:pt x="2760" y="3987"/>
                </a:lnTo>
                <a:lnTo>
                  <a:pt x="2771" y="3929"/>
                </a:lnTo>
                <a:lnTo>
                  <a:pt x="2781" y="3870"/>
                </a:lnTo>
                <a:lnTo>
                  <a:pt x="2790" y="3809"/>
                </a:lnTo>
                <a:lnTo>
                  <a:pt x="2676" y="3809"/>
                </a:lnTo>
                <a:lnTo>
                  <a:pt x="2676" y="3410"/>
                </a:lnTo>
                <a:lnTo>
                  <a:pt x="2646" y="3394"/>
                </a:lnTo>
                <a:lnTo>
                  <a:pt x="2617" y="3379"/>
                </a:lnTo>
                <a:lnTo>
                  <a:pt x="2589" y="3361"/>
                </a:lnTo>
                <a:lnTo>
                  <a:pt x="2561" y="3343"/>
                </a:lnTo>
                <a:lnTo>
                  <a:pt x="2534" y="3325"/>
                </a:lnTo>
                <a:lnTo>
                  <a:pt x="2507" y="3306"/>
                </a:lnTo>
                <a:lnTo>
                  <a:pt x="2481" y="3286"/>
                </a:lnTo>
                <a:lnTo>
                  <a:pt x="2456" y="3265"/>
                </a:lnTo>
                <a:lnTo>
                  <a:pt x="2430" y="3244"/>
                </a:lnTo>
                <a:lnTo>
                  <a:pt x="2405" y="3222"/>
                </a:lnTo>
                <a:lnTo>
                  <a:pt x="2381" y="3200"/>
                </a:lnTo>
                <a:lnTo>
                  <a:pt x="2357" y="3176"/>
                </a:lnTo>
                <a:lnTo>
                  <a:pt x="2334" y="3152"/>
                </a:lnTo>
                <a:lnTo>
                  <a:pt x="2311" y="3127"/>
                </a:lnTo>
                <a:lnTo>
                  <a:pt x="2288" y="3102"/>
                </a:lnTo>
                <a:lnTo>
                  <a:pt x="2266" y="3076"/>
                </a:lnTo>
                <a:lnTo>
                  <a:pt x="2181" y="3348"/>
                </a:lnTo>
                <a:lnTo>
                  <a:pt x="1809" y="3229"/>
                </a:lnTo>
                <a:lnTo>
                  <a:pt x="1900" y="2933"/>
                </a:lnTo>
                <a:lnTo>
                  <a:pt x="1817" y="2905"/>
                </a:lnTo>
                <a:lnTo>
                  <a:pt x="1735" y="2875"/>
                </a:lnTo>
                <a:lnTo>
                  <a:pt x="1656" y="2844"/>
                </a:lnTo>
                <a:lnTo>
                  <a:pt x="1576" y="2810"/>
                </a:lnTo>
                <a:lnTo>
                  <a:pt x="1537" y="2794"/>
                </a:lnTo>
                <a:lnTo>
                  <a:pt x="1498" y="2776"/>
                </a:lnTo>
                <a:lnTo>
                  <a:pt x="1459" y="2759"/>
                </a:lnTo>
                <a:lnTo>
                  <a:pt x="1421" y="2740"/>
                </a:lnTo>
                <a:lnTo>
                  <a:pt x="1382" y="2720"/>
                </a:lnTo>
                <a:lnTo>
                  <a:pt x="1345" y="2702"/>
                </a:lnTo>
                <a:lnTo>
                  <a:pt x="1308" y="2681"/>
                </a:lnTo>
                <a:lnTo>
                  <a:pt x="1271" y="2661"/>
                </a:lnTo>
                <a:lnTo>
                  <a:pt x="1234" y="2640"/>
                </a:lnTo>
                <a:lnTo>
                  <a:pt x="1197" y="2618"/>
                </a:lnTo>
                <a:lnTo>
                  <a:pt x="1162" y="2596"/>
                </a:lnTo>
                <a:lnTo>
                  <a:pt x="1126" y="2573"/>
                </a:lnTo>
                <a:lnTo>
                  <a:pt x="1090" y="2550"/>
                </a:lnTo>
                <a:lnTo>
                  <a:pt x="1055" y="2526"/>
                </a:lnTo>
                <a:lnTo>
                  <a:pt x="1021" y="2501"/>
                </a:lnTo>
                <a:lnTo>
                  <a:pt x="987" y="2476"/>
                </a:lnTo>
                <a:lnTo>
                  <a:pt x="953" y="2450"/>
                </a:lnTo>
                <a:lnTo>
                  <a:pt x="920" y="2423"/>
                </a:lnTo>
                <a:lnTo>
                  <a:pt x="886" y="2396"/>
                </a:lnTo>
                <a:lnTo>
                  <a:pt x="854" y="2368"/>
                </a:lnTo>
                <a:lnTo>
                  <a:pt x="822" y="2340"/>
                </a:lnTo>
                <a:lnTo>
                  <a:pt x="790" y="2310"/>
                </a:lnTo>
                <a:lnTo>
                  <a:pt x="759" y="2280"/>
                </a:lnTo>
                <a:lnTo>
                  <a:pt x="728" y="2250"/>
                </a:lnTo>
                <a:lnTo>
                  <a:pt x="694" y="2214"/>
                </a:lnTo>
                <a:lnTo>
                  <a:pt x="660" y="2177"/>
                </a:lnTo>
                <a:lnTo>
                  <a:pt x="626" y="2139"/>
                </a:lnTo>
                <a:lnTo>
                  <a:pt x="594" y="2099"/>
                </a:lnTo>
                <a:lnTo>
                  <a:pt x="561" y="2059"/>
                </a:lnTo>
                <a:lnTo>
                  <a:pt x="529" y="2017"/>
                </a:lnTo>
                <a:lnTo>
                  <a:pt x="499" y="1976"/>
                </a:lnTo>
                <a:lnTo>
                  <a:pt x="469" y="1933"/>
                </a:lnTo>
                <a:lnTo>
                  <a:pt x="440" y="1888"/>
                </a:lnTo>
                <a:lnTo>
                  <a:pt x="411" y="1843"/>
                </a:lnTo>
                <a:lnTo>
                  <a:pt x="383" y="1796"/>
                </a:lnTo>
                <a:lnTo>
                  <a:pt x="356" y="1748"/>
                </a:lnTo>
                <a:lnTo>
                  <a:pt x="331" y="1699"/>
                </a:lnTo>
                <a:lnTo>
                  <a:pt x="306" y="1649"/>
                </a:lnTo>
                <a:lnTo>
                  <a:pt x="281" y="1597"/>
                </a:lnTo>
                <a:lnTo>
                  <a:pt x="257" y="1545"/>
                </a:lnTo>
                <a:lnTo>
                  <a:pt x="234" y="1492"/>
                </a:lnTo>
                <a:lnTo>
                  <a:pt x="213" y="1437"/>
                </a:lnTo>
                <a:lnTo>
                  <a:pt x="192" y="1380"/>
                </a:lnTo>
                <a:lnTo>
                  <a:pt x="171" y="1323"/>
                </a:lnTo>
                <a:lnTo>
                  <a:pt x="152" y="1264"/>
                </a:lnTo>
                <a:lnTo>
                  <a:pt x="133" y="1204"/>
                </a:lnTo>
                <a:lnTo>
                  <a:pt x="115" y="1143"/>
                </a:lnTo>
                <a:lnTo>
                  <a:pt x="99" y="1080"/>
                </a:lnTo>
                <a:lnTo>
                  <a:pt x="83" y="1015"/>
                </a:lnTo>
                <a:lnTo>
                  <a:pt x="69" y="949"/>
                </a:lnTo>
                <a:lnTo>
                  <a:pt x="55" y="883"/>
                </a:lnTo>
                <a:lnTo>
                  <a:pt x="42" y="814"/>
                </a:lnTo>
                <a:lnTo>
                  <a:pt x="30" y="744"/>
                </a:lnTo>
                <a:lnTo>
                  <a:pt x="19" y="673"/>
                </a:lnTo>
                <a:lnTo>
                  <a:pt x="10" y="599"/>
                </a:lnTo>
                <a:lnTo>
                  <a:pt x="0" y="525"/>
                </a:lnTo>
                <a:lnTo>
                  <a:pt x="195" y="307"/>
                </a:lnTo>
                <a:lnTo>
                  <a:pt x="1363" y="307"/>
                </a:lnTo>
                <a:lnTo>
                  <a:pt x="1369" y="307"/>
                </a:lnTo>
                <a:lnTo>
                  <a:pt x="1369" y="0"/>
                </a:lnTo>
                <a:lnTo>
                  <a:pt x="5196" y="0"/>
                </a:lnTo>
                <a:lnTo>
                  <a:pt x="5196" y="307"/>
                </a:lnTo>
                <a:lnTo>
                  <a:pt x="6306" y="307"/>
                </a:lnTo>
                <a:lnTo>
                  <a:pt x="6501" y="525"/>
                </a:lnTo>
                <a:lnTo>
                  <a:pt x="6492" y="599"/>
                </a:lnTo>
                <a:lnTo>
                  <a:pt x="6482" y="673"/>
                </a:lnTo>
                <a:lnTo>
                  <a:pt x="6472" y="744"/>
                </a:lnTo>
                <a:lnTo>
                  <a:pt x="6460" y="814"/>
                </a:lnTo>
                <a:lnTo>
                  <a:pt x="6447" y="883"/>
                </a:lnTo>
                <a:lnTo>
                  <a:pt x="6434" y="949"/>
                </a:lnTo>
                <a:lnTo>
                  <a:pt x="6418" y="1015"/>
                </a:lnTo>
                <a:lnTo>
                  <a:pt x="6403" y="1080"/>
                </a:lnTo>
                <a:lnTo>
                  <a:pt x="6386" y="1143"/>
                </a:lnTo>
                <a:lnTo>
                  <a:pt x="6369" y="1204"/>
                </a:lnTo>
                <a:lnTo>
                  <a:pt x="6350" y="1264"/>
                </a:lnTo>
                <a:lnTo>
                  <a:pt x="6331" y="1323"/>
                </a:lnTo>
                <a:lnTo>
                  <a:pt x="6311" y="1380"/>
                </a:lnTo>
                <a:lnTo>
                  <a:pt x="6290" y="1437"/>
                </a:lnTo>
                <a:lnTo>
                  <a:pt x="6268" y="1492"/>
                </a:lnTo>
                <a:lnTo>
                  <a:pt x="6244" y="1545"/>
                </a:lnTo>
                <a:lnTo>
                  <a:pt x="6222" y="1597"/>
                </a:lnTo>
                <a:lnTo>
                  <a:pt x="6197" y="1649"/>
                </a:lnTo>
                <a:lnTo>
                  <a:pt x="6171" y="1699"/>
                </a:lnTo>
                <a:lnTo>
                  <a:pt x="6145" y="1748"/>
                </a:lnTo>
                <a:lnTo>
                  <a:pt x="6118" y="1796"/>
                </a:lnTo>
                <a:lnTo>
                  <a:pt x="6091" y="1843"/>
                </a:lnTo>
                <a:lnTo>
                  <a:pt x="6062" y="1888"/>
                </a:lnTo>
                <a:lnTo>
                  <a:pt x="6033" y="1933"/>
                </a:lnTo>
                <a:lnTo>
                  <a:pt x="6003" y="1976"/>
                </a:lnTo>
                <a:lnTo>
                  <a:pt x="5972" y="2017"/>
                </a:lnTo>
                <a:lnTo>
                  <a:pt x="5941" y="2059"/>
                </a:lnTo>
                <a:lnTo>
                  <a:pt x="5909" y="2099"/>
                </a:lnTo>
                <a:lnTo>
                  <a:pt x="5876" y="2139"/>
                </a:lnTo>
                <a:lnTo>
                  <a:pt x="5843" y="2177"/>
                </a:lnTo>
                <a:lnTo>
                  <a:pt x="5809" y="2214"/>
                </a:lnTo>
                <a:lnTo>
                  <a:pt x="5773" y="2250"/>
                </a:lnTo>
                <a:lnTo>
                  <a:pt x="5743" y="2280"/>
                </a:lnTo>
                <a:lnTo>
                  <a:pt x="5711" y="2310"/>
                </a:lnTo>
                <a:lnTo>
                  <a:pt x="5680" y="2340"/>
                </a:lnTo>
                <a:lnTo>
                  <a:pt x="5648" y="2368"/>
                </a:lnTo>
                <a:lnTo>
                  <a:pt x="5615" y="2396"/>
                </a:lnTo>
                <a:lnTo>
                  <a:pt x="5583" y="2423"/>
                </a:lnTo>
                <a:lnTo>
                  <a:pt x="5549" y="2450"/>
                </a:lnTo>
                <a:lnTo>
                  <a:pt x="5516" y="2476"/>
                </a:lnTo>
                <a:lnTo>
                  <a:pt x="5481" y="2501"/>
                </a:lnTo>
                <a:lnTo>
                  <a:pt x="5446" y="2526"/>
                </a:lnTo>
                <a:lnTo>
                  <a:pt x="5411" y="2550"/>
                </a:lnTo>
                <a:lnTo>
                  <a:pt x="5376" y="2573"/>
                </a:lnTo>
                <a:lnTo>
                  <a:pt x="5341" y="2596"/>
                </a:lnTo>
                <a:lnTo>
                  <a:pt x="5304" y="2618"/>
                </a:lnTo>
                <a:lnTo>
                  <a:pt x="5268" y="2640"/>
                </a:lnTo>
                <a:lnTo>
                  <a:pt x="5231" y="2661"/>
                </a:lnTo>
                <a:lnTo>
                  <a:pt x="5195" y="2681"/>
                </a:lnTo>
                <a:lnTo>
                  <a:pt x="5156" y="2702"/>
                </a:lnTo>
                <a:lnTo>
                  <a:pt x="5119" y="2720"/>
                </a:lnTo>
                <a:lnTo>
                  <a:pt x="5081" y="2740"/>
                </a:lnTo>
                <a:lnTo>
                  <a:pt x="5043" y="2759"/>
                </a:lnTo>
                <a:lnTo>
                  <a:pt x="5004" y="2776"/>
                </a:lnTo>
                <a:lnTo>
                  <a:pt x="4965" y="2794"/>
                </a:lnTo>
                <a:lnTo>
                  <a:pt x="4926" y="2810"/>
                </a:lnTo>
                <a:lnTo>
                  <a:pt x="4847" y="2844"/>
                </a:lnTo>
                <a:lnTo>
                  <a:pt x="4766" y="2875"/>
                </a:lnTo>
                <a:lnTo>
                  <a:pt x="4685" y="2905"/>
                </a:lnTo>
                <a:lnTo>
                  <a:pt x="4603" y="2933"/>
                </a:lnTo>
                <a:lnTo>
                  <a:pt x="4693" y="3229"/>
                </a:lnTo>
                <a:lnTo>
                  <a:pt x="4321" y="3348"/>
                </a:lnTo>
                <a:lnTo>
                  <a:pt x="4239" y="3087"/>
                </a:lnTo>
                <a:close/>
                <a:moveTo>
                  <a:pt x="5025" y="1021"/>
                </a:moveTo>
                <a:lnTo>
                  <a:pt x="5243" y="700"/>
                </a:lnTo>
                <a:lnTo>
                  <a:pt x="6082" y="700"/>
                </a:lnTo>
                <a:lnTo>
                  <a:pt x="6072" y="755"/>
                </a:lnTo>
                <a:lnTo>
                  <a:pt x="6063" y="807"/>
                </a:lnTo>
                <a:lnTo>
                  <a:pt x="6052" y="860"/>
                </a:lnTo>
                <a:lnTo>
                  <a:pt x="6040" y="911"/>
                </a:lnTo>
                <a:lnTo>
                  <a:pt x="6029" y="962"/>
                </a:lnTo>
                <a:lnTo>
                  <a:pt x="6017" y="1010"/>
                </a:lnTo>
                <a:lnTo>
                  <a:pt x="6003" y="1059"/>
                </a:lnTo>
                <a:lnTo>
                  <a:pt x="5990" y="1106"/>
                </a:lnTo>
                <a:lnTo>
                  <a:pt x="5975" y="1152"/>
                </a:lnTo>
                <a:lnTo>
                  <a:pt x="5960" y="1198"/>
                </a:lnTo>
                <a:lnTo>
                  <a:pt x="5944" y="1242"/>
                </a:lnTo>
                <a:lnTo>
                  <a:pt x="5928" y="1286"/>
                </a:lnTo>
                <a:lnTo>
                  <a:pt x="5911" y="1328"/>
                </a:lnTo>
                <a:lnTo>
                  <a:pt x="5894" y="1369"/>
                </a:lnTo>
                <a:lnTo>
                  <a:pt x="5876" y="1410"/>
                </a:lnTo>
                <a:lnTo>
                  <a:pt x="5858" y="1450"/>
                </a:lnTo>
                <a:lnTo>
                  <a:pt x="5839" y="1489"/>
                </a:lnTo>
                <a:lnTo>
                  <a:pt x="5820" y="1527"/>
                </a:lnTo>
                <a:lnTo>
                  <a:pt x="5799" y="1564"/>
                </a:lnTo>
                <a:lnTo>
                  <a:pt x="5780" y="1600"/>
                </a:lnTo>
                <a:lnTo>
                  <a:pt x="5758" y="1636"/>
                </a:lnTo>
                <a:lnTo>
                  <a:pt x="5736" y="1671"/>
                </a:lnTo>
                <a:lnTo>
                  <a:pt x="5714" y="1705"/>
                </a:lnTo>
                <a:lnTo>
                  <a:pt x="5692" y="1738"/>
                </a:lnTo>
                <a:lnTo>
                  <a:pt x="5669" y="1770"/>
                </a:lnTo>
                <a:lnTo>
                  <a:pt x="5645" y="1801"/>
                </a:lnTo>
                <a:lnTo>
                  <a:pt x="5621" y="1832"/>
                </a:lnTo>
                <a:lnTo>
                  <a:pt x="5597" y="1862"/>
                </a:lnTo>
                <a:lnTo>
                  <a:pt x="5572" y="1892"/>
                </a:lnTo>
                <a:lnTo>
                  <a:pt x="5547" y="1920"/>
                </a:lnTo>
                <a:lnTo>
                  <a:pt x="5521" y="1948"/>
                </a:lnTo>
                <a:lnTo>
                  <a:pt x="5495" y="1976"/>
                </a:lnTo>
                <a:lnTo>
                  <a:pt x="5471" y="2000"/>
                </a:lnTo>
                <a:lnTo>
                  <a:pt x="5446" y="2024"/>
                </a:lnTo>
                <a:lnTo>
                  <a:pt x="5421" y="2046"/>
                </a:lnTo>
                <a:lnTo>
                  <a:pt x="5397" y="2069"/>
                </a:lnTo>
                <a:lnTo>
                  <a:pt x="5371" y="2091"/>
                </a:lnTo>
                <a:lnTo>
                  <a:pt x="5345" y="2113"/>
                </a:lnTo>
                <a:lnTo>
                  <a:pt x="5319" y="2133"/>
                </a:lnTo>
                <a:lnTo>
                  <a:pt x="5292" y="2154"/>
                </a:lnTo>
                <a:lnTo>
                  <a:pt x="5265" y="2174"/>
                </a:lnTo>
                <a:lnTo>
                  <a:pt x="5238" y="2193"/>
                </a:lnTo>
                <a:lnTo>
                  <a:pt x="5210" y="2213"/>
                </a:lnTo>
                <a:lnTo>
                  <a:pt x="5183" y="2232"/>
                </a:lnTo>
                <a:lnTo>
                  <a:pt x="5126" y="2268"/>
                </a:lnTo>
                <a:lnTo>
                  <a:pt x="5068" y="2303"/>
                </a:lnTo>
                <a:lnTo>
                  <a:pt x="5009" y="2336"/>
                </a:lnTo>
                <a:lnTo>
                  <a:pt x="4949" y="2368"/>
                </a:lnTo>
                <a:lnTo>
                  <a:pt x="4888" y="2398"/>
                </a:lnTo>
                <a:lnTo>
                  <a:pt x="4826" y="2427"/>
                </a:lnTo>
                <a:lnTo>
                  <a:pt x="4763" y="2455"/>
                </a:lnTo>
                <a:lnTo>
                  <a:pt x="4699" y="2481"/>
                </a:lnTo>
                <a:lnTo>
                  <a:pt x="4634" y="2506"/>
                </a:lnTo>
                <a:lnTo>
                  <a:pt x="4568" y="2531"/>
                </a:lnTo>
                <a:lnTo>
                  <a:pt x="4581" y="2500"/>
                </a:lnTo>
                <a:lnTo>
                  <a:pt x="4593" y="2469"/>
                </a:lnTo>
                <a:lnTo>
                  <a:pt x="4606" y="2438"/>
                </a:lnTo>
                <a:lnTo>
                  <a:pt x="4617" y="2407"/>
                </a:lnTo>
                <a:lnTo>
                  <a:pt x="4629" y="2375"/>
                </a:lnTo>
                <a:lnTo>
                  <a:pt x="4640" y="2343"/>
                </a:lnTo>
                <a:lnTo>
                  <a:pt x="4651" y="2311"/>
                </a:lnTo>
                <a:lnTo>
                  <a:pt x="4662" y="2278"/>
                </a:lnTo>
                <a:lnTo>
                  <a:pt x="4687" y="2196"/>
                </a:lnTo>
                <a:lnTo>
                  <a:pt x="4712" y="2112"/>
                </a:lnTo>
                <a:lnTo>
                  <a:pt x="4735" y="2027"/>
                </a:lnTo>
                <a:lnTo>
                  <a:pt x="4756" y="1941"/>
                </a:lnTo>
                <a:lnTo>
                  <a:pt x="4775" y="1855"/>
                </a:lnTo>
                <a:lnTo>
                  <a:pt x="4794" y="1769"/>
                </a:lnTo>
                <a:lnTo>
                  <a:pt x="4811" y="1682"/>
                </a:lnTo>
                <a:lnTo>
                  <a:pt x="4826" y="1596"/>
                </a:lnTo>
                <a:lnTo>
                  <a:pt x="4840" y="1510"/>
                </a:lnTo>
                <a:lnTo>
                  <a:pt x="4852" y="1425"/>
                </a:lnTo>
                <a:lnTo>
                  <a:pt x="4863" y="1342"/>
                </a:lnTo>
                <a:lnTo>
                  <a:pt x="4874" y="1258"/>
                </a:lnTo>
                <a:lnTo>
                  <a:pt x="4883" y="1176"/>
                </a:lnTo>
                <a:lnTo>
                  <a:pt x="4891" y="1095"/>
                </a:lnTo>
                <a:lnTo>
                  <a:pt x="4899" y="1017"/>
                </a:lnTo>
                <a:lnTo>
                  <a:pt x="4906" y="939"/>
                </a:lnTo>
                <a:lnTo>
                  <a:pt x="5025" y="1021"/>
                </a:lnTo>
                <a:close/>
                <a:moveTo>
                  <a:pt x="3257" y="726"/>
                </a:moveTo>
                <a:lnTo>
                  <a:pt x="2116" y="726"/>
                </a:lnTo>
                <a:lnTo>
                  <a:pt x="2121" y="802"/>
                </a:lnTo>
                <a:lnTo>
                  <a:pt x="2127" y="882"/>
                </a:lnTo>
                <a:lnTo>
                  <a:pt x="2134" y="964"/>
                </a:lnTo>
                <a:lnTo>
                  <a:pt x="2141" y="1048"/>
                </a:lnTo>
                <a:lnTo>
                  <a:pt x="2150" y="1133"/>
                </a:lnTo>
                <a:lnTo>
                  <a:pt x="2161" y="1221"/>
                </a:lnTo>
                <a:lnTo>
                  <a:pt x="2172" y="1310"/>
                </a:lnTo>
                <a:lnTo>
                  <a:pt x="2185" y="1400"/>
                </a:lnTo>
                <a:lnTo>
                  <a:pt x="2199" y="1491"/>
                </a:lnTo>
                <a:lnTo>
                  <a:pt x="2216" y="1581"/>
                </a:lnTo>
                <a:lnTo>
                  <a:pt x="2233" y="1672"/>
                </a:lnTo>
                <a:lnTo>
                  <a:pt x="2252" y="1763"/>
                </a:lnTo>
                <a:lnTo>
                  <a:pt x="2262" y="1807"/>
                </a:lnTo>
                <a:lnTo>
                  <a:pt x="2274" y="1853"/>
                </a:lnTo>
                <a:lnTo>
                  <a:pt x="2285" y="1897"/>
                </a:lnTo>
                <a:lnTo>
                  <a:pt x="2296" y="1942"/>
                </a:lnTo>
                <a:lnTo>
                  <a:pt x="2309" y="1986"/>
                </a:lnTo>
                <a:lnTo>
                  <a:pt x="2322" y="2031"/>
                </a:lnTo>
                <a:lnTo>
                  <a:pt x="2335" y="2074"/>
                </a:lnTo>
                <a:lnTo>
                  <a:pt x="2349" y="2118"/>
                </a:lnTo>
                <a:lnTo>
                  <a:pt x="2365" y="2164"/>
                </a:lnTo>
                <a:lnTo>
                  <a:pt x="2381" y="2210"/>
                </a:lnTo>
                <a:lnTo>
                  <a:pt x="2398" y="2256"/>
                </a:lnTo>
                <a:lnTo>
                  <a:pt x="2415" y="2300"/>
                </a:lnTo>
                <a:lnTo>
                  <a:pt x="2434" y="2344"/>
                </a:lnTo>
                <a:lnTo>
                  <a:pt x="2453" y="2387"/>
                </a:lnTo>
                <a:lnTo>
                  <a:pt x="2472" y="2428"/>
                </a:lnTo>
                <a:lnTo>
                  <a:pt x="2493" y="2470"/>
                </a:lnTo>
                <a:lnTo>
                  <a:pt x="2515" y="2510"/>
                </a:lnTo>
                <a:lnTo>
                  <a:pt x="2536" y="2549"/>
                </a:lnTo>
                <a:lnTo>
                  <a:pt x="2559" y="2587"/>
                </a:lnTo>
                <a:lnTo>
                  <a:pt x="2583" y="2624"/>
                </a:lnTo>
                <a:lnTo>
                  <a:pt x="2608" y="2659"/>
                </a:lnTo>
                <a:lnTo>
                  <a:pt x="2634" y="2693"/>
                </a:lnTo>
                <a:lnTo>
                  <a:pt x="2660" y="2726"/>
                </a:lnTo>
                <a:lnTo>
                  <a:pt x="2687" y="2758"/>
                </a:lnTo>
                <a:lnTo>
                  <a:pt x="2715" y="2787"/>
                </a:lnTo>
                <a:lnTo>
                  <a:pt x="2743" y="2816"/>
                </a:lnTo>
                <a:lnTo>
                  <a:pt x="2774" y="2841"/>
                </a:lnTo>
                <a:lnTo>
                  <a:pt x="2805" y="2866"/>
                </a:lnTo>
                <a:lnTo>
                  <a:pt x="2836" y="2890"/>
                </a:lnTo>
                <a:lnTo>
                  <a:pt x="2869" y="2911"/>
                </a:lnTo>
                <a:lnTo>
                  <a:pt x="2902" y="2930"/>
                </a:lnTo>
                <a:lnTo>
                  <a:pt x="2937" y="2948"/>
                </a:lnTo>
                <a:lnTo>
                  <a:pt x="2972" y="2964"/>
                </a:lnTo>
                <a:lnTo>
                  <a:pt x="3008" y="2977"/>
                </a:lnTo>
                <a:lnTo>
                  <a:pt x="3046" y="2988"/>
                </a:lnTo>
                <a:lnTo>
                  <a:pt x="3085" y="2998"/>
                </a:lnTo>
                <a:lnTo>
                  <a:pt x="3124" y="3005"/>
                </a:lnTo>
                <a:lnTo>
                  <a:pt x="3165" y="3010"/>
                </a:lnTo>
                <a:lnTo>
                  <a:pt x="3207" y="3012"/>
                </a:lnTo>
                <a:lnTo>
                  <a:pt x="3250" y="3012"/>
                </a:lnTo>
                <a:lnTo>
                  <a:pt x="3264" y="3012"/>
                </a:lnTo>
                <a:lnTo>
                  <a:pt x="3307" y="3012"/>
                </a:lnTo>
                <a:lnTo>
                  <a:pt x="3349" y="3010"/>
                </a:lnTo>
                <a:lnTo>
                  <a:pt x="3389" y="3005"/>
                </a:lnTo>
                <a:lnTo>
                  <a:pt x="3430" y="2998"/>
                </a:lnTo>
                <a:lnTo>
                  <a:pt x="3468" y="2988"/>
                </a:lnTo>
                <a:lnTo>
                  <a:pt x="3505" y="2977"/>
                </a:lnTo>
                <a:lnTo>
                  <a:pt x="3542" y="2964"/>
                </a:lnTo>
                <a:lnTo>
                  <a:pt x="3578" y="2948"/>
                </a:lnTo>
                <a:lnTo>
                  <a:pt x="3612" y="2930"/>
                </a:lnTo>
                <a:lnTo>
                  <a:pt x="3646" y="2911"/>
                </a:lnTo>
                <a:lnTo>
                  <a:pt x="3678" y="2890"/>
                </a:lnTo>
                <a:lnTo>
                  <a:pt x="3710" y="2866"/>
                </a:lnTo>
                <a:lnTo>
                  <a:pt x="3740" y="2841"/>
                </a:lnTo>
                <a:lnTo>
                  <a:pt x="3770" y="2816"/>
                </a:lnTo>
                <a:lnTo>
                  <a:pt x="3799" y="2787"/>
                </a:lnTo>
                <a:lnTo>
                  <a:pt x="3827" y="2758"/>
                </a:lnTo>
                <a:lnTo>
                  <a:pt x="3854" y="2726"/>
                </a:lnTo>
                <a:lnTo>
                  <a:pt x="3881" y="2693"/>
                </a:lnTo>
                <a:lnTo>
                  <a:pt x="3906" y="2659"/>
                </a:lnTo>
                <a:lnTo>
                  <a:pt x="3931" y="2624"/>
                </a:lnTo>
                <a:lnTo>
                  <a:pt x="3955" y="2587"/>
                </a:lnTo>
                <a:lnTo>
                  <a:pt x="3977" y="2549"/>
                </a:lnTo>
                <a:lnTo>
                  <a:pt x="4000" y="2510"/>
                </a:lnTo>
                <a:lnTo>
                  <a:pt x="4021" y="2470"/>
                </a:lnTo>
                <a:lnTo>
                  <a:pt x="4042" y="2428"/>
                </a:lnTo>
                <a:lnTo>
                  <a:pt x="4061" y="2387"/>
                </a:lnTo>
                <a:lnTo>
                  <a:pt x="4081" y="2344"/>
                </a:lnTo>
                <a:lnTo>
                  <a:pt x="4100" y="2300"/>
                </a:lnTo>
                <a:lnTo>
                  <a:pt x="4117" y="2256"/>
                </a:lnTo>
                <a:lnTo>
                  <a:pt x="4134" y="2210"/>
                </a:lnTo>
                <a:lnTo>
                  <a:pt x="4150" y="2164"/>
                </a:lnTo>
                <a:lnTo>
                  <a:pt x="4166" y="2118"/>
                </a:lnTo>
                <a:lnTo>
                  <a:pt x="4179" y="2074"/>
                </a:lnTo>
                <a:lnTo>
                  <a:pt x="4193" y="2031"/>
                </a:lnTo>
                <a:lnTo>
                  <a:pt x="4205" y="1986"/>
                </a:lnTo>
                <a:lnTo>
                  <a:pt x="4218" y="1942"/>
                </a:lnTo>
                <a:lnTo>
                  <a:pt x="4230" y="1897"/>
                </a:lnTo>
                <a:lnTo>
                  <a:pt x="4241" y="1853"/>
                </a:lnTo>
                <a:lnTo>
                  <a:pt x="4252" y="1807"/>
                </a:lnTo>
                <a:lnTo>
                  <a:pt x="4262" y="1763"/>
                </a:lnTo>
                <a:lnTo>
                  <a:pt x="4282" y="1672"/>
                </a:lnTo>
                <a:lnTo>
                  <a:pt x="4299" y="1581"/>
                </a:lnTo>
                <a:lnTo>
                  <a:pt x="4315" y="1491"/>
                </a:lnTo>
                <a:lnTo>
                  <a:pt x="4329" y="1400"/>
                </a:lnTo>
                <a:lnTo>
                  <a:pt x="4342" y="1310"/>
                </a:lnTo>
                <a:lnTo>
                  <a:pt x="4354" y="1221"/>
                </a:lnTo>
                <a:lnTo>
                  <a:pt x="4363" y="1133"/>
                </a:lnTo>
                <a:lnTo>
                  <a:pt x="4373" y="1048"/>
                </a:lnTo>
                <a:lnTo>
                  <a:pt x="4381" y="964"/>
                </a:lnTo>
                <a:lnTo>
                  <a:pt x="4387" y="882"/>
                </a:lnTo>
                <a:lnTo>
                  <a:pt x="4393" y="802"/>
                </a:lnTo>
                <a:lnTo>
                  <a:pt x="4398" y="726"/>
                </a:lnTo>
                <a:lnTo>
                  <a:pt x="3257" y="7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Freeform 7"/>
          <p:cNvSpPr>
            <a:spLocks noEditPoints="1"/>
          </p:cNvSpPr>
          <p:nvPr/>
        </p:nvSpPr>
        <p:spPr bwMode="auto">
          <a:xfrm>
            <a:off x="6873988" y="3003536"/>
            <a:ext cx="503168" cy="513231"/>
          </a:xfrm>
          <a:custGeom>
            <a:avLst/>
            <a:gdLst>
              <a:gd name="T0" fmla="*/ 5105 w 6508"/>
              <a:gd name="T1" fmla="*/ 848 h 6623"/>
              <a:gd name="T2" fmla="*/ 4843 w 6508"/>
              <a:gd name="T3" fmla="*/ 1062 h 6623"/>
              <a:gd name="T4" fmla="*/ 4711 w 6508"/>
              <a:gd name="T5" fmla="*/ 1379 h 6623"/>
              <a:gd name="T6" fmla="*/ 4732 w 6508"/>
              <a:gd name="T7" fmla="*/ 1687 h 6623"/>
              <a:gd name="T8" fmla="*/ 4861 w 6508"/>
              <a:gd name="T9" fmla="*/ 1930 h 6623"/>
              <a:gd name="T10" fmla="*/ 5105 w 6508"/>
              <a:gd name="T11" fmla="*/ 2127 h 6623"/>
              <a:gd name="T12" fmla="*/ 5449 w 6508"/>
              <a:gd name="T13" fmla="*/ 2196 h 6623"/>
              <a:gd name="T14" fmla="*/ 5780 w 6508"/>
              <a:gd name="T15" fmla="*/ 2094 h 6623"/>
              <a:gd name="T16" fmla="*/ 6019 w 6508"/>
              <a:gd name="T17" fmla="*/ 1855 h 6623"/>
              <a:gd name="T18" fmla="*/ 6122 w 6508"/>
              <a:gd name="T19" fmla="*/ 1524 h 6623"/>
              <a:gd name="T20" fmla="*/ 6052 w 6508"/>
              <a:gd name="T21" fmla="*/ 1179 h 6623"/>
              <a:gd name="T22" fmla="*/ 5837 w 6508"/>
              <a:gd name="T23" fmla="*/ 918 h 6623"/>
              <a:gd name="T24" fmla="*/ 5520 w 6508"/>
              <a:gd name="T25" fmla="*/ 786 h 6623"/>
              <a:gd name="T26" fmla="*/ 1306 w 6508"/>
              <a:gd name="T27" fmla="*/ 810 h 6623"/>
              <a:gd name="T28" fmla="*/ 1597 w 6508"/>
              <a:gd name="T29" fmla="*/ 986 h 6623"/>
              <a:gd name="T30" fmla="*/ 1772 w 6508"/>
              <a:gd name="T31" fmla="*/ 1277 h 6623"/>
              <a:gd name="T32" fmla="*/ 1795 w 6508"/>
              <a:gd name="T33" fmla="*/ 1604 h 6623"/>
              <a:gd name="T34" fmla="*/ 1696 w 6508"/>
              <a:gd name="T35" fmla="*/ 1866 h 6623"/>
              <a:gd name="T36" fmla="*/ 1491 w 6508"/>
              <a:gd name="T37" fmla="*/ 2076 h 6623"/>
              <a:gd name="T38" fmla="*/ 1168 w 6508"/>
              <a:gd name="T39" fmla="*/ 2194 h 6623"/>
              <a:gd name="T40" fmla="*/ 819 w 6508"/>
              <a:gd name="T41" fmla="*/ 2141 h 6623"/>
              <a:gd name="T42" fmla="*/ 547 w 6508"/>
              <a:gd name="T43" fmla="*/ 1939 h 6623"/>
              <a:gd name="T44" fmla="*/ 400 w 6508"/>
              <a:gd name="T45" fmla="*/ 1631 h 6623"/>
              <a:gd name="T46" fmla="*/ 417 w 6508"/>
              <a:gd name="T47" fmla="*/ 1277 h 6623"/>
              <a:gd name="T48" fmla="*/ 593 w 6508"/>
              <a:gd name="T49" fmla="*/ 986 h 6623"/>
              <a:gd name="T50" fmla="*/ 884 w 6508"/>
              <a:gd name="T51" fmla="*/ 810 h 6623"/>
              <a:gd name="T52" fmla="*/ 1144 w 6508"/>
              <a:gd name="T53" fmla="*/ 6244 h 6623"/>
              <a:gd name="T54" fmla="*/ 0 w 6508"/>
              <a:gd name="T55" fmla="*/ 4117 h 6623"/>
              <a:gd name="T56" fmla="*/ 45 w 6508"/>
              <a:gd name="T57" fmla="*/ 2538 h 6623"/>
              <a:gd name="T58" fmla="*/ 179 w 6508"/>
              <a:gd name="T59" fmla="*/ 2374 h 6623"/>
              <a:gd name="T60" fmla="*/ 378 w 6508"/>
              <a:gd name="T61" fmla="*/ 2291 h 6623"/>
              <a:gd name="T62" fmla="*/ 1432 w 6508"/>
              <a:gd name="T63" fmla="*/ 2432 h 6623"/>
              <a:gd name="T64" fmla="*/ 3947 w 6508"/>
              <a:gd name="T65" fmla="*/ 6623 h 6623"/>
              <a:gd name="T66" fmla="*/ 2506 w 6508"/>
              <a:gd name="T67" fmla="*/ 4047 h 6623"/>
              <a:gd name="T68" fmla="*/ 2002 w 6508"/>
              <a:gd name="T69" fmla="*/ 2157 h 6623"/>
              <a:gd name="T70" fmla="*/ 2156 w 6508"/>
              <a:gd name="T71" fmla="*/ 1950 h 6623"/>
              <a:gd name="T72" fmla="*/ 2390 w 6508"/>
              <a:gd name="T73" fmla="*/ 1839 h 6623"/>
              <a:gd name="T74" fmla="*/ 3279 w 6508"/>
              <a:gd name="T75" fmla="*/ 1827 h 6623"/>
              <a:gd name="T76" fmla="*/ 4061 w 6508"/>
              <a:gd name="T77" fmla="*/ 1827 h 6623"/>
              <a:gd name="T78" fmla="*/ 4316 w 6508"/>
              <a:gd name="T79" fmla="*/ 1892 h 6623"/>
              <a:gd name="T80" fmla="*/ 4507 w 6508"/>
              <a:gd name="T81" fmla="*/ 2065 h 6623"/>
              <a:gd name="T82" fmla="*/ 4596 w 6508"/>
              <a:gd name="T83" fmla="*/ 2312 h 6623"/>
              <a:gd name="T84" fmla="*/ 4128 w 6508"/>
              <a:gd name="T85" fmla="*/ 4047 h 6623"/>
              <a:gd name="T86" fmla="*/ 5978 w 6508"/>
              <a:gd name="T87" fmla="*/ 4381 h 6623"/>
              <a:gd name="T88" fmla="*/ 6499 w 6508"/>
              <a:gd name="T89" fmla="*/ 2641 h 6623"/>
              <a:gd name="T90" fmla="*/ 6405 w 6508"/>
              <a:gd name="T91" fmla="*/ 2447 h 6623"/>
              <a:gd name="T92" fmla="*/ 6235 w 6508"/>
              <a:gd name="T93" fmla="*/ 2321 h 6623"/>
              <a:gd name="T94" fmla="*/ 5059 w 6508"/>
              <a:gd name="T95" fmla="*/ 2310 h 6623"/>
              <a:gd name="T96" fmla="*/ 3285 w 6508"/>
              <a:gd name="T97" fmla="*/ 0 h 6623"/>
              <a:gd name="T98" fmla="*/ 3695 w 6508"/>
              <a:gd name="T99" fmla="*/ 105 h 6623"/>
              <a:gd name="T100" fmla="*/ 3999 w 6508"/>
              <a:gd name="T101" fmla="*/ 380 h 6623"/>
              <a:gd name="T102" fmla="*/ 4141 w 6508"/>
              <a:gd name="T103" fmla="*/ 772 h 6623"/>
              <a:gd name="T104" fmla="*/ 4077 w 6508"/>
              <a:gd name="T105" fmla="*/ 1195 h 6623"/>
              <a:gd name="T106" fmla="*/ 3832 w 6508"/>
              <a:gd name="T107" fmla="*/ 1524 h 6623"/>
              <a:gd name="T108" fmla="*/ 3458 w 6508"/>
              <a:gd name="T109" fmla="*/ 1703 h 6623"/>
              <a:gd name="T110" fmla="*/ 3030 w 6508"/>
              <a:gd name="T111" fmla="*/ 1681 h 6623"/>
              <a:gd name="T112" fmla="*/ 2678 w 6508"/>
              <a:gd name="T113" fmla="*/ 1468 h 6623"/>
              <a:gd name="T114" fmla="*/ 2465 w 6508"/>
              <a:gd name="T115" fmla="*/ 1116 h 6623"/>
              <a:gd name="T116" fmla="*/ 2443 w 6508"/>
              <a:gd name="T117" fmla="*/ 688 h 6623"/>
              <a:gd name="T118" fmla="*/ 2622 w 6508"/>
              <a:gd name="T119" fmla="*/ 313 h 6623"/>
              <a:gd name="T120" fmla="*/ 2951 w 6508"/>
              <a:gd name="T121" fmla="*/ 69 h 66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6508" h="6623">
                <a:moveTo>
                  <a:pt x="5413" y="778"/>
                </a:moveTo>
                <a:lnTo>
                  <a:pt x="5376" y="779"/>
                </a:lnTo>
                <a:lnTo>
                  <a:pt x="5340" y="781"/>
                </a:lnTo>
                <a:lnTo>
                  <a:pt x="5304" y="786"/>
                </a:lnTo>
                <a:lnTo>
                  <a:pt x="5270" y="792"/>
                </a:lnTo>
                <a:lnTo>
                  <a:pt x="5236" y="800"/>
                </a:lnTo>
                <a:lnTo>
                  <a:pt x="5202" y="810"/>
                </a:lnTo>
                <a:lnTo>
                  <a:pt x="5168" y="821"/>
                </a:lnTo>
                <a:lnTo>
                  <a:pt x="5136" y="833"/>
                </a:lnTo>
                <a:lnTo>
                  <a:pt x="5105" y="848"/>
                </a:lnTo>
                <a:lnTo>
                  <a:pt x="5074" y="863"/>
                </a:lnTo>
                <a:lnTo>
                  <a:pt x="5044" y="880"/>
                </a:lnTo>
                <a:lnTo>
                  <a:pt x="5016" y="899"/>
                </a:lnTo>
                <a:lnTo>
                  <a:pt x="4988" y="918"/>
                </a:lnTo>
                <a:lnTo>
                  <a:pt x="4961" y="940"/>
                </a:lnTo>
                <a:lnTo>
                  <a:pt x="4935" y="962"/>
                </a:lnTo>
                <a:lnTo>
                  <a:pt x="4911" y="986"/>
                </a:lnTo>
                <a:lnTo>
                  <a:pt x="4887" y="1010"/>
                </a:lnTo>
                <a:lnTo>
                  <a:pt x="4865" y="1036"/>
                </a:lnTo>
                <a:lnTo>
                  <a:pt x="4843" y="1062"/>
                </a:lnTo>
                <a:lnTo>
                  <a:pt x="4824" y="1090"/>
                </a:lnTo>
                <a:lnTo>
                  <a:pt x="4806" y="1119"/>
                </a:lnTo>
                <a:lnTo>
                  <a:pt x="4788" y="1149"/>
                </a:lnTo>
                <a:lnTo>
                  <a:pt x="4773" y="1179"/>
                </a:lnTo>
                <a:lnTo>
                  <a:pt x="4758" y="1211"/>
                </a:lnTo>
                <a:lnTo>
                  <a:pt x="4746" y="1243"/>
                </a:lnTo>
                <a:lnTo>
                  <a:pt x="4735" y="1277"/>
                </a:lnTo>
                <a:lnTo>
                  <a:pt x="4725" y="1310"/>
                </a:lnTo>
                <a:lnTo>
                  <a:pt x="4717" y="1344"/>
                </a:lnTo>
                <a:lnTo>
                  <a:pt x="4711" y="1379"/>
                </a:lnTo>
                <a:lnTo>
                  <a:pt x="4707" y="1415"/>
                </a:lnTo>
                <a:lnTo>
                  <a:pt x="4704" y="1450"/>
                </a:lnTo>
                <a:lnTo>
                  <a:pt x="4703" y="1488"/>
                </a:lnTo>
                <a:lnTo>
                  <a:pt x="4704" y="1517"/>
                </a:lnTo>
                <a:lnTo>
                  <a:pt x="4706" y="1547"/>
                </a:lnTo>
                <a:lnTo>
                  <a:pt x="4708" y="1576"/>
                </a:lnTo>
                <a:lnTo>
                  <a:pt x="4712" y="1604"/>
                </a:lnTo>
                <a:lnTo>
                  <a:pt x="4718" y="1632"/>
                </a:lnTo>
                <a:lnTo>
                  <a:pt x="4724" y="1660"/>
                </a:lnTo>
                <a:lnTo>
                  <a:pt x="4732" y="1687"/>
                </a:lnTo>
                <a:lnTo>
                  <a:pt x="4740" y="1714"/>
                </a:lnTo>
                <a:lnTo>
                  <a:pt x="4749" y="1741"/>
                </a:lnTo>
                <a:lnTo>
                  <a:pt x="4761" y="1767"/>
                </a:lnTo>
                <a:lnTo>
                  <a:pt x="4772" y="1792"/>
                </a:lnTo>
                <a:lnTo>
                  <a:pt x="4784" y="1817"/>
                </a:lnTo>
                <a:lnTo>
                  <a:pt x="4798" y="1842"/>
                </a:lnTo>
                <a:lnTo>
                  <a:pt x="4812" y="1866"/>
                </a:lnTo>
                <a:lnTo>
                  <a:pt x="4827" y="1888"/>
                </a:lnTo>
                <a:lnTo>
                  <a:pt x="4843" y="1911"/>
                </a:lnTo>
                <a:lnTo>
                  <a:pt x="4861" y="1930"/>
                </a:lnTo>
                <a:lnTo>
                  <a:pt x="4879" y="1949"/>
                </a:lnTo>
                <a:lnTo>
                  <a:pt x="4895" y="1969"/>
                </a:lnTo>
                <a:lnTo>
                  <a:pt x="4911" y="1990"/>
                </a:lnTo>
                <a:lnTo>
                  <a:pt x="4935" y="2012"/>
                </a:lnTo>
                <a:lnTo>
                  <a:pt x="4961" y="2035"/>
                </a:lnTo>
                <a:lnTo>
                  <a:pt x="4988" y="2056"/>
                </a:lnTo>
                <a:lnTo>
                  <a:pt x="5016" y="2076"/>
                </a:lnTo>
                <a:lnTo>
                  <a:pt x="5045" y="2094"/>
                </a:lnTo>
                <a:lnTo>
                  <a:pt x="5074" y="2112"/>
                </a:lnTo>
                <a:lnTo>
                  <a:pt x="5105" y="2127"/>
                </a:lnTo>
                <a:lnTo>
                  <a:pt x="5136" y="2141"/>
                </a:lnTo>
                <a:lnTo>
                  <a:pt x="5168" y="2154"/>
                </a:lnTo>
                <a:lnTo>
                  <a:pt x="5202" y="2165"/>
                </a:lnTo>
                <a:lnTo>
                  <a:pt x="5236" y="2175"/>
                </a:lnTo>
                <a:lnTo>
                  <a:pt x="5270" y="2182"/>
                </a:lnTo>
                <a:lnTo>
                  <a:pt x="5305" y="2188"/>
                </a:lnTo>
                <a:lnTo>
                  <a:pt x="5340" y="2194"/>
                </a:lnTo>
                <a:lnTo>
                  <a:pt x="5376" y="2196"/>
                </a:lnTo>
                <a:lnTo>
                  <a:pt x="5413" y="2197"/>
                </a:lnTo>
                <a:lnTo>
                  <a:pt x="5449" y="2196"/>
                </a:lnTo>
                <a:lnTo>
                  <a:pt x="5485" y="2194"/>
                </a:lnTo>
                <a:lnTo>
                  <a:pt x="5520" y="2188"/>
                </a:lnTo>
                <a:lnTo>
                  <a:pt x="5556" y="2182"/>
                </a:lnTo>
                <a:lnTo>
                  <a:pt x="5590" y="2175"/>
                </a:lnTo>
                <a:lnTo>
                  <a:pt x="5624" y="2165"/>
                </a:lnTo>
                <a:lnTo>
                  <a:pt x="5657" y="2153"/>
                </a:lnTo>
                <a:lnTo>
                  <a:pt x="5689" y="2141"/>
                </a:lnTo>
                <a:lnTo>
                  <a:pt x="5720" y="2127"/>
                </a:lnTo>
                <a:lnTo>
                  <a:pt x="5751" y="2111"/>
                </a:lnTo>
                <a:lnTo>
                  <a:pt x="5780" y="2094"/>
                </a:lnTo>
                <a:lnTo>
                  <a:pt x="5809" y="2076"/>
                </a:lnTo>
                <a:lnTo>
                  <a:pt x="5837" y="2056"/>
                </a:lnTo>
                <a:lnTo>
                  <a:pt x="5864" y="2035"/>
                </a:lnTo>
                <a:lnTo>
                  <a:pt x="5890" y="2012"/>
                </a:lnTo>
                <a:lnTo>
                  <a:pt x="5915" y="1989"/>
                </a:lnTo>
                <a:lnTo>
                  <a:pt x="5937" y="1965"/>
                </a:lnTo>
                <a:lnTo>
                  <a:pt x="5960" y="1939"/>
                </a:lnTo>
                <a:lnTo>
                  <a:pt x="5981" y="1912"/>
                </a:lnTo>
                <a:lnTo>
                  <a:pt x="6001" y="1884"/>
                </a:lnTo>
                <a:lnTo>
                  <a:pt x="6019" y="1855"/>
                </a:lnTo>
                <a:lnTo>
                  <a:pt x="6037" y="1825"/>
                </a:lnTo>
                <a:lnTo>
                  <a:pt x="6052" y="1795"/>
                </a:lnTo>
                <a:lnTo>
                  <a:pt x="6067" y="1764"/>
                </a:lnTo>
                <a:lnTo>
                  <a:pt x="6079" y="1731"/>
                </a:lnTo>
                <a:lnTo>
                  <a:pt x="6091" y="1699"/>
                </a:lnTo>
                <a:lnTo>
                  <a:pt x="6100" y="1665"/>
                </a:lnTo>
                <a:lnTo>
                  <a:pt x="6108" y="1631"/>
                </a:lnTo>
                <a:lnTo>
                  <a:pt x="6114" y="1595"/>
                </a:lnTo>
                <a:lnTo>
                  <a:pt x="6119" y="1560"/>
                </a:lnTo>
                <a:lnTo>
                  <a:pt x="6122" y="1524"/>
                </a:lnTo>
                <a:lnTo>
                  <a:pt x="6123" y="1488"/>
                </a:lnTo>
                <a:lnTo>
                  <a:pt x="6122" y="1450"/>
                </a:lnTo>
                <a:lnTo>
                  <a:pt x="6119" y="1415"/>
                </a:lnTo>
                <a:lnTo>
                  <a:pt x="6114" y="1379"/>
                </a:lnTo>
                <a:lnTo>
                  <a:pt x="6108" y="1344"/>
                </a:lnTo>
                <a:lnTo>
                  <a:pt x="6100" y="1310"/>
                </a:lnTo>
                <a:lnTo>
                  <a:pt x="6091" y="1277"/>
                </a:lnTo>
                <a:lnTo>
                  <a:pt x="6079" y="1243"/>
                </a:lnTo>
                <a:lnTo>
                  <a:pt x="6067" y="1211"/>
                </a:lnTo>
                <a:lnTo>
                  <a:pt x="6052" y="1179"/>
                </a:lnTo>
                <a:lnTo>
                  <a:pt x="6037" y="1149"/>
                </a:lnTo>
                <a:lnTo>
                  <a:pt x="6019" y="1119"/>
                </a:lnTo>
                <a:lnTo>
                  <a:pt x="6001" y="1090"/>
                </a:lnTo>
                <a:lnTo>
                  <a:pt x="5981" y="1062"/>
                </a:lnTo>
                <a:lnTo>
                  <a:pt x="5960" y="1036"/>
                </a:lnTo>
                <a:lnTo>
                  <a:pt x="5937" y="1010"/>
                </a:lnTo>
                <a:lnTo>
                  <a:pt x="5915" y="986"/>
                </a:lnTo>
                <a:lnTo>
                  <a:pt x="5890" y="962"/>
                </a:lnTo>
                <a:lnTo>
                  <a:pt x="5864" y="940"/>
                </a:lnTo>
                <a:lnTo>
                  <a:pt x="5837" y="918"/>
                </a:lnTo>
                <a:lnTo>
                  <a:pt x="5809" y="899"/>
                </a:lnTo>
                <a:lnTo>
                  <a:pt x="5780" y="880"/>
                </a:lnTo>
                <a:lnTo>
                  <a:pt x="5751" y="863"/>
                </a:lnTo>
                <a:lnTo>
                  <a:pt x="5720" y="848"/>
                </a:lnTo>
                <a:lnTo>
                  <a:pt x="5689" y="833"/>
                </a:lnTo>
                <a:lnTo>
                  <a:pt x="5657" y="821"/>
                </a:lnTo>
                <a:lnTo>
                  <a:pt x="5624" y="810"/>
                </a:lnTo>
                <a:lnTo>
                  <a:pt x="5590" y="800"/>
                </a:lnTo>
                <a:lnTo>
                  <a:pt x="5556" y="792"/>
                </a:lnTo>
                <a:lnTo>
                  <a:pt x="5520" y="786"/>
                </a:lnTo>
                <a:lnTo>
                  <a:pt x="5485" y="781"/>
                </a:lnTo>
                <a:lnTo>
                  <a:pt x="5449" y="779"/>
                </a:lnTo>
                <a:lnTo>
                  <a:pt x="5413" y="778"/>
                </a:lnTo>
                <a:close/>
                <a:moveTo>
                  <a:pt x="1095" y="778"/>
                </a:moveTo>
                <a:lnTo>
                  <a:pt x="1131" y="779"/>
                </a:lnTo>
                <a:lnTo>
                  <a:pt x="1168" y="781"/>
                </a:lnTo>
                <a:lnTo>
                  <a:pt x="1203" y="786"/>
                </a:lnTo>
                <a:lnTo>
                  <a:pt x="1238" y="792"/>
                </a:lnTo>
                <a:lnTo>
                  <a:pt x="1272" y="800"/>
                </a:lnTo>
                <a:lnTo>
                  <a:pt x="1306" y="810"/>
                </a:lnTo>
                <a:lnTo>
                  <a:pt x="1338" y="821"/>
                </a:lnTo>
                <a:lnTo>
                  <a:pt x="1372" y="833"/>
                </a:lnTo>
                <a:lnTo>
                  <a:pt x="1403" y="848"/>
                </a:lnTo>
                <a:lnTo>
                  <a:pt x="1433" y="863"/>
                </a:lnTo>
                <a:lnTo>
                  <a:pt x="1463" y="880"/>
                </a:lnTo>
                <a:lnTo>
                  <a:pt x="1492" y="899"/>
                </a:lnTo>
                <a:lnTo>
                  <a:pt x="1520" y="918"/>
                </a:lnTo>
                <a:lnTo>
                  <a:pt x="1546" y="940"/>
                </a:lnTo>
                <a:lnTo>
                  <a:pt x="1572" y="962"/>
                </a:lnTo>
                <a:lnTo>
                  <a:pt x="1597" y="986"/>
                </a:lnTo>
                <a:lnTo>
                  <a:pt x="1620" y="1010"/>
                </a:lnTo>
                <a:lnTo>
                  <a:pt x="1643" y="1036"/>
                </a:lnTo>
                <a:lnTo>
                  <a:pt x="1663" y="1062"/>
                </a:lnTo>
                <a:lnTo>
                  <a:pt x="1683" y="1090"/>
                </a:lnTo>
                <a:lnTo>
                  <a:pt x="1702" y="1119"/>
                </a:lnTo>
                <a:lnTo>
                  <a:pt x="1719" y="1149"/>
                </a:lnTo>
                <a:lnTo>
                  <a:pt x="1735" y="1179"/>
                </a:lnTo>
                <a:lnTo>
                  <a:pt x="1748" y="1211"/>
                </a:lnTo>
                <a:lnTo>
                  <a:pt x="1762" y="1243"/>
                </a:lnTo>
                <a:lnTo>
                  <a:pt x="1772" y="1277"/>
                </a:lnTo>
                <a:lnTo>
                  <a:pt x="1782" y="1310"/>
                </a:lnTo>
                <a:lnTo>
                  <a:pt x="1790" y="1344"/>
                </a:lnTo>
                <a:lnTo>
                  <a:pt x="1796" y="1379"/>
                </a:lnTo>
                <a:lnTo>
                  <a:pt x="1801" y="1415"/>
                </a:lnTo>
                <a:lnTo>
                  <a:pt x="1803" y="1450"/>
                </a:lnTo>
                <a:lnTo>
                  <a:pt x="1804" y="1488"/>
                </a:lnTo>
                <a:lnTo>
                  <a:pt x="1804" y="1517"/>
                </a:lnTo>
                <a:lnTo>
                  <a:pt x="1802" y="1547"/>
                </a:lnTo>
                <a:lnTo>
                  <a:pt x="1799" y="1576"/>
                </a:lnTo>
                <a:lnTo>
                  <a:pt x="1795" y="1604"/>
                </a:lnTo>
                <a:lnTo>
                  <a:pt x="1790" y="1632"/>
                </a:lnTo>
                <a:lnTo>
                  <a:pt x="1784" y="1660"/>
                </a:lnTo>
                <a:lnTo>
                  <a:pt x="1776" y="1687"/>
                </a:lnTo>
                <a:lnTo>
                  <a:pt x="1767" y="1714"/>
                </a:lnTo>
                <a:lnTo>
                  <a:pt x="1758" y="1741"/>
                </a:lnTo>
                <a:lnTo>
                  <a:pt x="1747" y="1767"/>
                </a:lnTo>
                <a:lnTo>
                  <a:pt x="1736" y="1792"/>
                </a:lnTo>
                <a:lnTo>
                  <a:pt x="1723" y="1817"/>
                </a:lnTo>
                <a:lnTo>
                  <a:pt x="1710" y="1842"/>
                </a:lnTo>
                <a:lnTo>
                  <a:pt x="1696" y="1866"/>
                </a:lnTo>
                <a:lnTo>
                  <a:pt x="1680" y="1888"/>
                </a:lnTo>
                <a:lnTo>
                  <a:pt x="1664" y="1911"/>
                </a:lnTo>
                <a:lnTo>
                  <a:pt x="1646" y="1930"/>
                </a:lnTo>
                <a:lnTo>
                  <a:pt x="1628" y="1949"/>
                </a:lnTo>
                <a:lnTo>
                  <a:pt x="1612" y="1969"/>
                </a:lnTo>
                <a:lnTo>
                  <a:pt x="1596" y="1990"/>
                </a:lnTo>
                <a:lnTo>
                  <a:pt x="1571" y="2012"/>
                </a:lnTo>
                <a:lnTo>
                  <a:pt x="1545" y="2035"/>
                </a:lnTo>
                <a:lnTo>
                  <a:pt x="1519" y="2056"/>
                </a:lnTo>
                <a:lnTo>
                  <a:pt x="1491" y="2076"/>
                </a:lnTo>
                <a:lnTo>
                  <a:pt x="1463" y="2094"/>
                </a:lnTo>
                <a:lnTo>
                  <a:pt x="1433" y="2112"/>
                </a:lnTo>
                <a:lnTo>
                  <a:pt x="1402" y="2127"/>
                </a:lnTo>
                <a:lnTo>
                  <a:pt x="1371" y="2141"/>
                </a:lnTo>
                <a:lnTo>
                  <a:pt x="1338" y="2154"/>
                </a:lnTo>
                <a:lnTo>
                  <a:pt x="1305" y="2165"/>
                </a:lnTo>
                <a:lnTo>
                  <a:pt x="1272" y="2175"/>
                </a:lnTo>
                <a:lnTo>
                  <a:pt x="1238" y="2182"/>
                </a:lnTo>
                <a:lnTo>
                  <a:pt x="1203" y="2188"/>
                </a:lnTo>
                <a:lnTo>
                  <a:pt x="1168" y="2194"/>
                </a:lnTo>
                <a:lnTo>
                  <a:pt x="1131" y="2196"/>
                </a:lnTo>
                <a:lnTo>
                  <a:pt x="1095" y="2197"/>
                </a:lnTo>
                <a:lnTo>
                  <a:pt x="1058" y="2196"/>
                </a:lnTo>
                <a:lnTo>
                  <a:pt x="1022" y="2194"/>
                </a:lnTo>
                <a:lnTo>
                  <a:pt x="986" y="2188"/>
                </a:lnTo>
                <a:lnTo>
                  <a:pt x="951" y="2182"/>
                </a:lnTo>
                <a:lnTo>
                  <a:pt x="917" y="2175"/>
                </a:lnTo>
                <a:lnTo>
                  <a:pt x="884" y="2165"/>
                </a:lnTo>
                <a:lnTo>
                  <a:pt x="851" y="2153"/>
                </a:lnTo>
                <a:lnTo>
                  <a:pt x="819" y="2141"/>
                </a:lnTo>
                <a:lnTo>
                  <a:pt x="787" y="2127"/>
                </a:lnTo>
                <a:lnTo>
                  <a:pt x="757" y="2111"/>
                </a:lnTo>
                <a:lnTo>
                  <a:pt x="727" y="2094"/>
                </a:lnTo>
                <a:lnTo>
                  <a:pt x="698" y="2076"/>
                </a:lnTo>
                <a:lnTo>
                  <a:pt x="670" y="2056"/>
                </a:lnTo>
                <a:lnTo>
                  <a:pt x="644" y="2035"/>
                </a:lnTo>
                <a:lnTo>
                  <a:pt x="618" y="2012"/>
                </a:lnTo>
                <a:lnTo>
                  <a:pt x="593" y="1989"/>
                </a:lnTo>
                <a:lnTo>
                  <a:pt x="569" y="1965"/>
                </a:lnTo>
                <a:lnTo>
                  <a:pt x="547" y="1939"/>
                </a:lnTo>
                <a:lnTo>
                  <a:pt x="526" y="1912"/>
                </a:lnTo>
                <a:lnTo>
                  <a:pt x="506" y="1884"/>
                </a:lnTo>
                <a:lnTo>
                  <a:pt x="488" y="1855"/>
                </a:lnTo>
                <a:lnTo>
                  <a:pt x="471" y="1825"/>
                </a:lnTo>
                <a:lnTo>
                  <a:pt x="455" y="1795"/>
                </a:lnTo>
                <a:lnTo>
                  <a:pt x="441" y="1764"/>
                </a:lnTo>
                <a:lnTo>
                  <a:pt x="428" y="1731"/>
                </a:lnTo>
                <a:lnTo>
                  <a:pt x="417" y="1699"/>
                </a:lnTo>
                <a:lnTo>
                  <a:pt x="407" y="1665"/>
                </a:lnTo>
                <a:lnTo>
                  <a:pt x="400" y="1631"/>
                </a:lnTo>
                <a:lnTo>
                  <a:pt x="393" y="1595"/>
                </a:lnTo>
                <a:lnTo>
                  <a:pt x="388" y="1560"/>
                </a:lnTo>
                <a:lnTo>
                  <a:pt x="386" y="1524"/>
                </a:lnTo>
                <a:lnTo>
                  <a:pt x="385" y="1488"/>
                </a:lnTo>
                <a:lnTo>
                  <a:pt x="386" y="1450"/>
                </a:lnTo>
                <a:lnTo>
                  <a:pt x="388" y="1415"/>
                </a:lnTo>
                <a:lnTo>
                  <a:pt x="393" y="1379"/>
                </a:lnTo>
                <a:lnTo>
                  <a:pt x="400" y="1344"/>
                </a:lnTo>
                <a:lnTo>
                  <a:pt x="407" y="1310"/>
                </a:lnTo>
                <a:lnTo>
                  <a:pt x="417" y="1277"/>
                </a:lnTo>
                <a:lnTo>
                  <a:pt x="428" y="1243"/>
                </a:lnTo>
                <a:lnTo>
                  <a:pt x="441" y="1211"/>
                </a:lnTo>
                <a:lnTo>
                  <a:pt x="455" y="1179"/>
                </a:lnTo>
                <a:lnTo>
                  <a:pt x="471" y="1149"/>
                </a:lnTo>
                <a:lnTo>
                  <a:pt x="488" y="1119"/>
                </a:lnTo>
                <a:lnTo>
                  <a:pt x="506" y="1090"/>
                </a:lnTo>
                <a:lnTo>
                  <a:pt x="526" y="1062"/>
                </a:lnTo>
                <a:lnTo>
                  <a:pt x="547" y="1036"/>
                </a:lnTo>
                <a:lnTo>
                  <a:pt x="569" y="1010"/>
                </a:lnTo>
                <a:lnTo>
                  <a:pt x="593" y="986"/>
                </a:lnTo>
                <a:lnTo>
                  <a:pt x="618" y="962"/>
                </a:lnTo>
                <a:lnTo>
                  <a:pt x="644" y="940"/>
                </a:lnTo>
                <a:lnTo>
                  <a:pt x="670" y="918"/>
                </a:lnTo>
                <a:lnTo>
                  <a:pt x="698" y="899"/>
                </a:lnTo>
                <a:lnTo>
                  <a:pt x="727" y="880"/>
                </a:lnTo>
                <a:lnTo>
                  <a:pt x="757" y="863"/>
                </a:lnTo>
                <a:lnTo>
                  <a:pt x="787" y="848"/>
                </a:lnTo>
                <a:lnTo>
                  <a:pt x="819" y="833"/>
                </a:lnTo>
                <a:lnTo>
                  <a:pt x="851" y="821"/>
                </a:lnTo>
                <a:lnTo>
                  <a:pt x="884" y="810"/>
                </a:lnTo>
                <a:lnTo>
                  <a:pt x="917" y="800"/>
                </a:lnTo>
                <a:lnTo>
                  <a:pt x="951" y="792"/>
                </a:lnTo>
                <a:lnTo>
                  <a:pt x="986" y="786"/>
                </a:lnTo>
                <a:lnTo>
                  <a:pt x="1022" y="781"/>
                </a:lnTo>
                <a:lnTo>
                  <a:pt x="1058" y="779"/>
                </a:lnTo>
                <a:lnTo>
                  <a:pt x="1095" y="778"/>
                </a:lnTo>
                <a:lnTo>
                  <a:pt x="1095" y="778"/>
                </a:lnTo>
                <a:close/>
                <a:moveTo>
                  <a:pt x="1641" y="4439"/>
                </a:moveTo>
                <a:lnTo>
                  <a:pt x="1641" y="6244"/>
                </a:lnTo>
                <a:lnTo>
                  <a:pt x="1144" y="6244"/>
                </a:lnTo>
                <a:lnTo>
                  <a:pt x="1144" y="4698"/>
                </a:lnTo>
                <a:lnTo>
                  <a:pt x="1037" y="4698"/>
                </a:lnTo>
                <a:lnTo>
                  <a:pt x="1037" y="6244"/>
                </a:lnTo>
                <a:lnTo>
                  <a:pt x="529" y="6244"/>
                </a:lnTo>
                <a:lnTo>
                  <a:pt x="529" y="4381"/>
                </a:lnTo>
                <a:lnTo>
                  <a:pt x="529" y="4117"/>
                </a:lnTo>
                <a:lnTo>
                  <a:pt x="529" y="3100"/>
                </a:lnTo>
                <a:lnTo>
                  <a:pt x="451" y="3100"/>
                </a:lnTo>
                <a:lnTo>
                  <a:pt x="451" y="4117"/>
                </a:lnTo>
                <a:lnTo>
                  <a:pt x="0" y="4117"/>
                </a:lnTo>
                <a:lnTo>
                  <a:pt x="0" y="2730"/>
                </a:lnTo>
                <a:lnTo>
                  <a:pt x="1" y="2707"/>
                </a:lnTo>
                <a:lnTo>
                  <a:pt x="2" y="2685"/>
                </a:lnTo>
                <a:lnTo>
                  <a:pt x="5" y="2663"/>
                </a:lnTo>
                <a:lnTo>
                  <a:pt x="9" y="2641"/>
                </a:lnTo>
                <a:lnTo>
                  <a:pt x="14" y="2619"/>
                </a:lnTo>
                <a:lnTo>
                  <a:pt x="20" y="2598"/>
                </a:lnTo>
                <a:lnTo>
                  <a:pt x="27" y="2578"/>
                </a:lnTo>
                <a:lnTo>
                  <a:pt x="35" y="2558"/>
                </a:lnTo>
                <a:lnTo>
                  <a:pt x="45" y="2538"/>
                </a:lnTo>
                <a:lnTo>
                  <a:pt x="54" y="2519"/>
                </a:lnTo>
                <a:lnTo>
                  <a:pt x="64" y="2500"/>
                </a:lnTo>
                <a:lnTo>
                  <a:pt x="77" y="2482"/>
                </a:lnTo>
                <a:lnTo>
                  <a:pt x="89" y="2465"/>
                </a:lnTo>
                <a:lnTo>
                  <a:pt x="101" y="2447"/>
                </a:lnTo>
                <a:lnTo>
                  <a:pt x="116" y="2432"/>
                </a:lnTo>
                <a:lnTo>
                  <a:pt x="130" y="2416"/>
                </a:lnTo>
                <a:lnTo>
                  <a:pt x="146" y="2402"/>
                </a:lnTo>
                <a:lnTo>
                  <a:pt x="163" y="2387"/>
                </a:lnTo>
                <a:lnTo>
                  <a:pt x="179" y="2374"/>
                </a:lnTo>
                <a:lnTo>
                  <a:pt x="197" y="2361"/>
                </a:lnTo>
                <a:lnTo>
                  <a:pt x="214" y="2350"/>
                </a:lnTo>
                <a:lnTo>
                  <a:pt x="233" y="2340"/>
                </a:lnTo>
                <a:lnTo>
                  <a:pt x="253" y="2329"/>
                </a:lnTo>
                <a:lnTo>
                  <a:pt x="272" y="2321"/>
                </a:lnTo>
                <a:lnTo>
                  <a:pt x="292" y="2313"/>
                </a:lnTo>
                <a:lnTo>
                  <a:pt x="313" y="2305"/>
                </a:lnTo>
                <a:lnTo>
                  <a:pt x="334" y="2300"/>
                </a:lnTo>
                <a:lnTo>
                  <a:pt x="356" y="2295"/>
                </a:lnTo>
                <a:lnTo>
                  <a:pt x="378" y="2291"/>
                </a:lnTo>
                <a:lnTo>
                  <a:pt x="400" y="2288"/>
                </a:lnTo>
                <a:lnTo>
                  <a:pt x="422" y="2286"/>
                </a:lnTo>
                <a:lnTo>
                  <a:pt x="445" y="2286"/>
                </a:lnTo>
                <a:lnTo>
                  <a:pt x="1454" y="2286"/>
                </a:lnTo>
                <a:lnTo>
                  <a:pt x="1448" y="2310"/>
                </a:lnTo>
                <a:lnTo>
                  <a:pt x="1443" y="2333"/>
                </a:lnTo>
                <a:lnTo>
                  <a:pt x="1439" y="2357"/>
                </a:lnTo>
                <a:lnTo>
                  <a:pt x="1436" y="2382"/>
                </a:lnTo>
                <a:lnTo>
                  <a:pt x="1434" y="2407"/>
                </a:lnTo>
                <a:lnTo>
                  <a:pt x="1432" y="2432"/>
                </a:lnTo>
                <a:lnTo>
                  <a:pt x="1431" y="2457"/>
                </a:lnTo>
                <a:lnTo>
                  <a:pt x="1430" y="2482"/>
                </a:lnTo>
                <a:lnTo>
                  <a:pt x="1430" y="4439"/>
                </a:lnTo>
                <a:lnTo>
                  <a:pt x="1641" y="4439"/>
                </a:lnTo>
                <a:close/>
                <a:moveTo>
                  <a:pt x="4041" y="4047"/>
                </a:moveTo>
                <a:lnTo>
                  <a:pt x="4041" y="2815"/>
                </a:lnTo>
                <a:lnTo>
                  <a:pt x="3947" y="2815"/>
                </a:lnTo>
                <a:lnTo>
                  <a:pt x="3947" y="4047"/>
                </a:lnTo>
                <a:lnTo>
                  <a:pt x="3947" y="4365"/>
                </a:lnTo>
                <a:lnTo>
                  <a:pt x="3947" y="6623"/>
                </a:lnTo>
                <a:lnTo>
                  <a:pt x="3346" y="6623"/>
                </a:lnTo>
                <a:lnTo>
                  <a:pt x="3346" y="4750"/>
                </a:lnTo>
                <a:lnTo>
                  <a:pt x="3216" y="4750"/>
                </a:lnTo>
                <a:lnTo>
                  <a:pt x="3216" y="6623"/>
                </a:lnTo>
                <a:lnTo>
                  <a:pt x="2600" y="6623"/>
                </a:lnTo>
                <a:lnTo>
                  <a:pt x="2600" y="4365"/>
                </a:lnTo>
                <a:lnTo>
                  <a:pt x="2600" y="4047"/>
                </a:lnTo>
                <a:lnTo>
                  <a:pt x="2600" y="2815"/>
                </a:lnTo>
                <a:lnTo>
                  <a:pt x="2506" y="2815"/>
                </a:lnTo>
                <a:lnTo>
                  <a:pt x="2506" y="4047"/>
                </a:lnTo>
                <a:lnTo>
                  <a:pt x="1959" y="4047"/>
                </a:lnTo>
                <a:lnTo>
                  <a:pt x="1959" y="2367"/>
                </a:lnTo>
                <a:lnTo>
                  <a:pt x="1961" y="2339"/>
                </a:lnTo>
                <a:lnTo>
                  <a:pt x="1963" y="2312"/>
                </a:lnTo>
                <a:lnTo>
                  <a:pt x="1966" y="2285"/>
                </a:lnTo>
                <a:lnTo>
                  <a:pt x="1970" y="2258"/>
                </a:lnTo>
                <a:lnTo>
                  <a:pt x="1976" y="2232"/>
                </a:lnTo>
                <a:lnTo>
                  <a:pt x="1983" y="2206"/>
                </a:lnTo>
                <a:lnTo>
                  <a:pt x="1993" y="2181"/>
                </a:lnTo>
                <a:lnTo>
                  <a:pt x="2002" y="2157"/>
                </a:lnTo>
                <a:lnTo>
                  <a:pt x="2012" y="2134"/>
                </a:lnTo>
                <a:lnTo>
                  <a:pt x="2025" y="2110"/>
                </a:lnTo>
                <a:lnTo>
                  <a:pt x="2038" y="2087"/>
                </a:lnTo>
                <a:lnTo>
                  <a:pt x="2052" y="2065"/>
                </a:lnTo>
                <a:lnTo>
                  <a:pt x="2067" y="2045"/>
                </a:lnTo>
                <a:lnTo>
                  <a:pt x="2083" y="2024"/>
                </a:lnTo>
                <a:lnTo>
                  <a:pt x="2100" y="2004"/>
                </a:lnTo>
                <a:lnTo>
                  <a:pt x="2118" y="1986"/>
                </a:lnTo>
                <a:lnTo>
                  <a:pt x="2136" y="1968"/>
                </a:lnTo>
                <a:lnTo>
                  <a:pt x="2156" y="1950"/>
                </a:lnTo>
                <a:lnTo>
                  <a:pt x="2176" y="1935"/>
                </a:lnTo>
                <a:lnTo>
                  <a:pt x="2198" y="1919"/>
                </a:lnTo>
                <a:lnTo>
                  <a:pt x="2219" y="1906"/>
                </a:lnTo>
                <a:lnTo>
                  <a:pt x="2242" y="1892"/>
                </a:lnTo>
                <a:lnTo>
                  <a:pt x="2265" y="1881"/>
                </a:lnTo>
                <a:lnTo>
                  <a:pt x="2289" y="1870"/>
                </a:lnTo>
                <a:lnTo>
                  <a:pt x="2314" y="1860"/>
                </a:lnTo>
                <a:lnTo>
                  <a:pt x="2338" y="1852"/>
                </a:lnTo>
                <a:lnTo>
                  <a:pt x="2364" y="1844"/>
                </a:lnTo>
                <a:lnTo>
                  <a:pt x="2390" y="1839"/>
                </a:lnTo>
                <a:lnTo>
                  <a:pt x="2417" y="1833"/>
                </a:lnTo>
                <a:lnTo>
                  <a:pt x="2444" y="1830"/>
                </a:lnTo>
                <a:lnTo>
                  <a:pt x="2471" y="1828"/>
                </a:lnTo>
                <a:lnTo>
                  <a:pt x="2499" y="1827"/>
                </a:lnTo>
                <a:lnTo>
                  <a:pt x="2768" y="1827"/>
                </a:lnTo>
                <a:lnTo>
                  <a:pt x="2969" y="1827"/>
                </a:lnTo>
                <a:lnTo>
                  <a:pt x="3111" y="1827"/>
                </a:lnTo>
                <a:lnTo>
                  <a:pt x="3203" y="1827"/>
                </a:lnTo>
                <a:lnTo>
                  <a:pt x="3255" y="1827"/>
                </a:lnTo>
                <a:lnTo>
                  <a:pt x="3279" y="1827"/>
                </a:lnTo>
                <a:lnTo>
                  <a:pt x="3282" y="1827"/>
                </a:lnTo>
                <a:lnTo>
                  <a:pt x="3276" y="1827"/>
                </a:lnTo>
                <a:lnTo>
                  <a:pt x="3270" y="1827"/>
                </a:lnTo>
                <a:lnTo>
                  <a:pt x="3273" y="1827"/>
                </a:lnTo>
                <a:lnTo>
                  <a:pt x="3297" y="1827"/>
                </a:lnTo>
                <a:lnTo>
                  <a:pt x="3351" y="1827"/>
                </a:lnTo>
                <a:lnTo>
                  <a:pt x="3444" y="1827"/>
                </a:lnTo>
                <a:lnTo>
                  <a:pt x="3587" y="1827"/>
                </a:lnTo>
                <a:lnTo>
                  <a:pt x="3789" y="1827"/>
                </a:lnTo>
                <a:lnTo>
                  <a:pt x="4061" y="1827"/>
                </a:lnTo>
                <a:lnTo>
                  <a:pt x="4088" y="1828"/>
                </a:lnTo>
                <a:lnTo>
                  <a:pt x="4116" y="1830"/>
                </a:lnTo>
                <a:lnTo>
                  <a:pt x="4143" y="1833"/>
                </a:lnTo>
                <a:lnTo>
                  <a:pt x="4168" y="1839"/>
                </a:lnTo>
                <a:lnTo>
                  <a:pt x="4194" y="1844"/>
                </a:lnTo>
                <a:lnTo>
                  <a:pt x="4220" y="1852"/>
                </a:lnTo>
                <a:lnTo>
                  <a:pt x="4245" y="1860"/>
                </a:lnTo>
                <a:lnTo>
                  <a:pt x="4270" y="1870"/>
                </a:lnTo>
                <a:lnTo>
                  <a:pt x="4294" y="1881"/>
                </a:lnTo>
                <a:lnTo>
                  <a:pt x="4316" y="1892"/>
                </a:lnTo>
                <a:lnTo>
                  <a:pt x="4339" y="1906"/>
                </a:lnTo>
                <a:lnTo>
                  <a:pt x="4361" y="1919"/>
                </a:lnTo>
                <a:lnTo>
                  <a:pt x="4382" y="1935"/>
                </a:lnTo>
                <a:lnTo>
                  <a:pt x="4402" y="1950"/>
                </a:lnTo>
                <a:lnTo>
                  <a:pt x="4422" y="1968"/>
                </a:lnTo>
                <a:lnTo>
                  <a:pt x="4441" y="1986"/>
                </a:lnTo>
                <a:lnTo>
                  <a:pt x="4458" y="2004"/>
                </a:lnTo>
                <a:lnTo>
                  <a:pt x="4476" y="2024"/>
                </a:lnTo>
                <a:lnTo>
                  <a:pt x="4491" y="2045"/>
                </a:lnTo>
                <a:lnTo>
                  <a:pt x="4507" y="2065"/>
                </a:lnTo>
                <a:lnTo>
                  <a:pt x="4520" y="2087"/>
                </a:lnTo>
                <a:lnTo>
                  <a:pt x="4534" y="2110"/>
                </a:lnTo>
                <a:lnTo>
                  <a:pt x="4545" y="2134"/>
                </a:lnTo>
                <a:lnTo>
                  <a:pt x="4557" y="2157"/>
                </a:lnTo>
                <a:lnTo>
                  <a:pt x="4566" y="2181"/>
                </a:lnTo>
                <a:lnTo>
                  <a:pt x="4574" y="2207"/>
                </a:lnTo>
                <a:lnTo>
                  <a:pt x="4581" y="2232"/>
                </a:lnTo>
                <a:lnTo>
                  <a:pt x="4588" y="2258"/>
                </a:lnTo>
                <a:lnTo>
                  <a:pt x="4593" y="2285"/>
                </a:lnTo>
                <a:lnTo>
                  <a:pt x="4596" y="2312"/>
                </a:lnTo>
                <a:lnTo>
                  <a:pt x="4598" y="2339"/>
                </a:lnTo>
                <a:lnTo>
                  <a:pt x="4599" y="2367"/>
                </a:lnTo>
                <a:lnTo>
                  <a:pt x="4599" y="4047"/>
                </a:lnTo>
                <a:lnTo>
                  <a:pt x="4558" y="4047"/>
                </a:lnTo>
                <a:lnTo>
                  <a:pt x="4505" y="4047"/>
                </a:lnTo>
                <a:lnTo>
                  <a:pt x="4443" y="4047"/>
                </a:lnTo>
                <a:lnTo>
                  <a:pt x="4372" y="4047"/>
                </a:lnTo>
                <a:lnTo>
                  <a:pt x="4296" y="4047"/>
                </a:lnTo>
                <a:lnTo>
                  <a:pt x="4214" y="4047"/>
                </a:lnTo>
                <a:lnTo>
                  <a:pt x="4128" y="4047"/>
                </a:lnTo>
                <a:lnTo>
                  <a:pt x="4041" y="4047"/>
                </a:lnTo>
                <a:lnTo>
                  <a:pt x="4041" y="4047"/>
                </a:lnTo>
                <a:close/>
                <a:moveTo>
                  <a:pt x="4866" y="4439"/>
                </a:moveTo>
                <a:lnTo>
                  <a:pt x="4866" y="6244"/>
                </a:lnTo>
                <a:lnTo>
                  <a:pt x="5363" y="6244"/>
                </a:lnTo>
                <a:lnTo>
                  <a:pt x="5363" y="4698"/>
                </a:lnTo>
                <a:lnTo>
                  <a:pt x="5470" y="4698"/>
                </a:lnTo>
                <a:lnTo>
                  <a:pt x="5470" y="6244"/>
                </a:lnTo>
                <a:lnTo>
                  <a:pt x="5978" y="6244"/>
                </a:lnTo>
                <a:lnTo>
                  <a:pt x="5978" y="4381"/>
                </a:lnTo>
                <a:lnTo>
                  <a:pt x="5978" y="4117"/>
                </a:lnTo>
                <a:lnTo>
                  <a:pt x="5978" y="3100"/>
                </a:lnTo>
                <a:lnTo>
                  <a:pt x="6055" y="3100"/>
                </a:lnTo>
                <a:lnTo>
                  <a:pt x="6055" y="4117"/>
                </a:lnTo>
                <a:lnTo>
                  <a:pt x="6508" y="4117"/>
                </a:lnTo>
                <a:lnTo>
                  <a:pt x="6508" y="2730"/>
                </a:lnTo>
                <a:lnTo>
                  <a:pt x="6507" y="2707"/>
                </a:lnTo>
                <a:lnTo>
                  <a:pt x="6505" y="2685"/>
                </a:lnTo>
                <a:lnTo>
                  <a:pt x="6502" y="2663"/>
                </a:lnTo>
                <a:lnTo>
                  <a:pt x="6499" y="2641"/>
                </a:lnTo>
                <a:lnTo>
                  <a:pt x="6493" y="2619"/>
                </a:lnTo>
                <a:lnTo>
                  <a:pt x="6487" y="2598"/>
                </a:lnTo>
                <a:lnTo>
                  <a:pt x="6480" y="2578"/>
                </a:lnTo>
                <a:lnTo>
                  <a:pt x="6473" y="2558"/>
                </a:lnTo>
                <a:lnTo>
                  <a:pt x="6463" y="2538"/>
                </a:lnTo>
                <a:lnTo>
                  <a:pt x="6453" y="2519"/>
                </a:lnTo>
                <a:lnTo>
                  <a:pt x="6443" y="2500"/>
                </a:lnTo>
                <a:lnTo>
                  <a:pt x="6431" y="2482"/>
                </a:lnTo>
                <a:lnTo>
                  <a:pt x="6419" y="2465"/>
                </a:lnTo>
                <a:lnTo>
                  <a:pt x="6405" y="2447"/>
                </a:lnTo>
                <a:lnTo>
                  <a:pt x="6391" y="2432"/>
                </a:lnTo>
                <a:lnTo>
                  <a:pt x="6376" y="2416"/>
                </a:lnTo>
                <a:lnTo>
                  <a:pt x="6361" y="2402"/>
                </a:lnTo>
                <a:lnTo>
                  <a:pt x="6345" y="2387"/>
                </a:lnTo>
                <a:lnTo>
                  <a:pt x="6328" y="2374"/>
                </a:lnTo>
                <a:lnTo>
                  <a:pt x="6310" y="2361"/>
                </a:lnTo>
                <a:lnTo>
                  <a:pt x="6293" y="2350"/>
                </a:lnTo>
                <a:lnTo>
                  <a:pt x="6274" y="2340"/>
                </a:lnTo>
                <a:lnTo>
                  <a:pt x="6254" y="2329"/>
                </a:lnTo>
                <a:lnTo>
                  <a:pt x="6235" y="2321"/>
                </a:lnTo>
                <a:lnTo>
                  <a:pt x="6215" y="2313"/>
                </a:lnTo>
                <a:lnTo>
                  <a:pt x="6194" y="2305"/>
                </a:lnTo>
                <a:lnTo>
                  <a:pt x="6173" y="2300"/>
                </a:lnTo>
                <a:lnTo>
                  <a:pt x="6152" y="2295"/>
                </a:lnTo>
                <a:lnTo>
                  <a:pt x="6130" y="2291"/>
                </a:lnTo>
                <a:lnTo>
                  <a:pt x="6107" y="2288"/>
                </a:lnTo>
                <a:lnTo>
                  <a:pt x="6084" y="2286"/>
                </a:lnTo>
                <a:lnTo>
                  <a:pt x="6062" y="2286"/>
                </a:lnTo>
                <a:lnTo>
                  <a:pt x="5053" y="2286"/>
                </a:lnTo>
                <a:lnTo>
                  <a:pt x="5059" y="2310"/>
                </a:lnTo>
                <a:lnTo>
                  <a:pt x="5064" y="2333"/>
                </a:lnTo>
                <a:lnTo>
                  <a:pt x="5068" y="2357"/>
                </a:lnTo>
                <a:lnTo>
                  <a:pt x="5071" y="2382"/>
                </a:lnTo>
                <a:lnTo>
                  <a:pt x="5074" y="2407"/>
                </a:lnTo>
                <a:lnTo>
                  <a:pt x="5076" y="2432"/>
                </a:lnTo>
                <a:lnTo>
                  <a:pt x="5077" y="2457"/>
                </a:lnTo>
                <a:lnTo>
                  <a:pt x="5077" y="2482"/>
                </a:lnTo>
                <a:lnTo>
                  <a:pt x="5077" y="4439"/>
                </a:lnTo>
                <a:lnTo>
                  <a:pt x="4866" y="4439"/>
                </a:lnTo>
                <a:close/>
                <a:moveTo>
                  <a:pt x="3285" y="0"/>
                </a:moveTo>
                <a:lnTo>
                  <a:pt x="3330" y="1"/>
                </a:lnTo>
                <a:lnTo>
                  <a:pt x="3373" y="5"/>
                </a:lnTo>
                <a:lnTo>
                  <a:pt x="3416" y="11"/>
                </a:lnTo>
                <a:lnTo>
                  <a:pt x="3458" y="18"/>
                </a:lnTo>
                <a:lnTo>
                  <a:pt x="3501" y="27"/>
                </a:lnTo>
                <a:lnTo>
                  <a:pt x="3541" y="40"/>
                </a:lnTo>
                <a:lnTo>
                  <a:pt x="3582" y="53"/>
                </a:lnTo>
                <a:lnTo>
                  <a:pt x="3620" y="69"/>
                </a:lnTo>
                <a:lnTo>
                  <a:pt x="3658" y="85"/>
                </a:lnTo>
                <a:lnTo>
                  <a:pt x="3695" y="105"/>
                </a:lnTo>
                <a:lnTo>
                  <a:pt x="3732" y="125"/>
                </a:lnTo>
                <a:lnTo>
                  <a:pt x="3766" y="147"/>
                </a:lnTo>
                <a:lnTo>
                  <a:pt x="3800" y="171"/>
                </a:lnTo>
                <a:lnTo>
                  <a:pt x="3832" y="197"/>
                </a:lnTo>
                <a:lnTo>
                  <a:pt x="3864" y="224"/>
                </a:lnTo>
                <a:lnTo>
                  <a:pt x="3893" y="253"/>
                </a:lnTo>
                <a:lnTo>
                  <a:pt x="3922" y="282"/>
                </a:lnTo>
                <a:lnTo>
                  <a:pt x="3949" y="314"/>
                </a:lnTo>
                <a:lnTo>
                  <a:pt x="3975" y="346"/>
                </a:lnTo>
                <a:lnTo>
                  <a:pt x="3999" y="380"/>
                </a:lnTo>
                <a:lnTo>
                  <a:pt x="4020" y="414"/>
                </a:lnTo>
                <a:lnTo>
                  <a:pt x="4041" y="450"/>
                </a:lnTo>
                <a:lnTo>
                  <a:pt x="4061" y="488"/>
                </a:lnTo>
                <a:lnTo>
                  <a:pt x="4077" y="526"/>
                </a:lnTo>
                <a:lnTo>
                  <a:pt x="4093" y="564"/>
                </a:lnTo>
                <a:lnTo>
                  <a:pt x="4106" y="605"/>
                </a:lnTo>
                <a:lnTo>
                  <a:pt x="4119" y="645"/>
                </a:lnTo>
                <a:lnTo>
                  <a:pt x="4128" y="688"/>
                </a:lnTo>
                <a:lnTo>
                  <a:pt x="4135" y="729"/>
                </a:lnTo>
                <a:lnTo>
                  <a:pt x="4141" y="772"/>
                </a:lnTo>
                <a:lnTo>
                  <a:pt x="4145" y="816"/>
                </a:lnTo>
                <a:lnTo>
                  <a:pt x="4146" y="860"/>
                </a:lnTo>
                <a:lnTo>
                  <a:pt x="4145" y="905"/>
                </a:lnTo>
                <a:lnTo>
                  <a:pt x="4141" y="948"/>
                </a:lnTo>
                <a:lnTo>
                  <a:pt x="4135" y="991"/>
                </a:lnTo>
                <a:lnTo>
                  <a:pt x="4128" y="1033"/>
                </a:lnTo>
                <a:lnTo>
                  <a:pt x="4119" y="1076"/>
                </a:lnTo>
                <a:lnTo>
                  <a:pt x="4106" y="1116"/>
                </a:lnTo>
                <a:lnTo>
                  <a:pt x="4093" y="1156"/>
                </a:lnTo>
                <a:lnTo>
                  <a:pt x="4077" y="1195"/>
                </a:lnTo>
                <a:lnTo>
                  <a:pt x="4061" y="1233"/>
                </a:lnTo>
                <a:lnTo>
                  <a:pt x="4041" y="1270"/>
                </a:lnTo>
                <a:lnTo>
                  <a:pt x="4020" y="1307"/>
                </a:lnTo>
                <a:lnTo>
                  <a:pt x="3999" y="1341"/>
                </a:lnTo>
                <a:lnTo>
                  <a:pt x="3975" y="1375"/>
                </a:lnTo>
                <a:lnTo>
                  <a:pt x="3949" y="1407"/>
                </a:lnTo>
                <a:lnTo>
                  <a:pt x="3922" y="1438"/>
                </a:lnTo>
                <a:lnTo>
                  <a:pt x="3893" y="1468"/>
                </a:lnTo>
                <a:lnTo>
                  <a:pt x="3863" y="1497"/>
                </a:lnTo>
                <a:lnTo>
                  <a:pt x="3832" y="1524"/>
                </a:lnTo>
                <a:lnTo>
                  <a:pt x="3800" y="1550"/>
                </a:lnTo>
                <a:lnTo>
                  <a:pt x="3766" y="1574"/>
                </a:lnTo>
                <a:lnTo>
                  <a:pt x="3732" y="1595"/>
                </a:lnTo>
                <a:lnTo>
                  <a:pt x="3695" y="1616"/>
                </a:lnTo>
                <a:lnTo>
                  <a:pt x="3658" y="1636"/>
                </a:lnTo>
                <a:lnTo>
                  <a:pt x="3620" y="1652"/>
                </a:lnTo>
                <a:lnTo>
                  <a:pt x="3582" y="1668"/>
                </a:lnTo>
                <a:lnTo>
                  <a:pt x="3541" y="1681"/>
                </a:lnTo>
                <a:lnTo>
                  <a:pt x="3500" y="1694"/>
                </a:lnTo>
                <a:lnTo>
                  <a:pt x="3458" y="1703"/>
                </a:lnTo>
                <a:lnTo>
                  <a:pt x="3416" y="1710"/>
                </a:lnTo>
                <a:lnTo>
                  <a:pt x="3373" y="1715"/>
                </a:lnTo>
                <a:lnTo>
                  <a:pt x="3330" y="1720"/>
                </a:lnTo>
                <a:lnTo>
                  <a:pt x="3285" y="1721"/>
                </a:lnTo>
                <a:lnTo>
                  <a:pt x="3241" y="1720"/>
                </a:lnTo>
                <a:lnTo>
                  <a:pt x="3198" y="1715"/>
                </a:lnTo>
                <a:lnTo>
                  <a:pt x="3154" y="1710"/>
                </a:lnTo>
                <a:lnTo>
                  <a:pt x="3113" y="1703"/>
                </a:lnTo>
                <a:lnTo>
                  <a:pt x="3070" y="1694"/>
                </a:lnTo>
                <a:lnTo>
                  <a:pt x="3030" y="1681"/>
                </a:lnTo>
                <a:lnTo>
                  <a:pt x="2989" y="1668"/>
                </a:lnTo>
                <a:lnTo>
                  <a:pt x="2951" y="1652"/>
                </a:lnTo>
                <a:lnTo>
                  <a:pt x="2913" y="1636"/>
                </a:lnTo>
                <a:lnTo>
                  <a:pt x="2876" y="1616"/>
                </a:lnTo>
                <a:lnTo>
                  <a:pt x="2839" y="1595"/>
                </a:lnTo>
                <a:lnTo>
                  <a:pt x="2805" y="1574"/>
                </a:lnTo>
                <a:lnTo>
                  <a:pt x="2771" y="1550"/>
                </a:lnTo>
                <a:lnTo>
                  <a:pt x="2739" y="1524"/>
                </a:lnTo>
                <a:lnTo>
                  <a:pt x="2708" y="1497"/>
                </a:lnTo>
                <a:lnTo>
                  <a:pt x="2678" y="1468"/>
                </a:lnTo>
                <a:lnTo>
                  <a:pt x="2649" y="1438"/>
                </a:lnTo>
                <a:lnTo>
                  <a:pt x="2622" y="1407"/>
                </a:lnTo>
                <a:lnTo>
                  <a:pt x="2597" y="1375"/>
                </a:lnTo>
                <a:lnTo>
                  <a:pt x="2572" y="1341"/>
                </a:lnTo>
                <a:lnTo>
                  <a:pt x="2551" y="1307"/>
                </a:lnTo>
                <a:lnTo>
                  <a:pt x="2530" y="1270"/>
                </a:lnTo>
                <a:lnTo>
                  <a:pt x="2510" y="1233"/>
                </a:lnTo>
                <a:lnTo>
                  <a:pt x="2494" y="1195"/>
                </a:lnTo>
                <a:lnTo>
                  <a:pt x="2478" y="1156"/>
                </a:lnTo>
                <a:lnTo>
                  <a:pt x="2465" y="1116"/>
                </a:lnTo>
                <a:lnTo>
                  <a:pt x="2453" y="1076"/>
                </a:lnTo>
                <a:lnTo>
                  <a:pt x="2443" y="1033"/>
                </a:lnTo>
                <a:lnTo>
                  <a:pt x="2436" y="991"/>
                </a:lnTo>
                <a:lnTo>
                  <a:pt x="2430" y="948"/>
                </a:lnTo>
                <a:lnTo>
                  <a:pt x="2427" y="905"/>
                </a:lnTo>
                <a:lnTo>
                  <a:pt x="2426" y="860"/>
                </a:lnTo>
                <a:lnTo>
                  <a:pt x="2427" y="816"/>
                </a:lnTo>
                <a:lnTo>
                  <a:pt x="2430" y="772"/>
                </a:lnTo>
                <a:lnTo>
                  <a:pt x="2436" y="729"/>
                </a:lnTo>
                <a:lnTo>
                  <a:pt x="2443" y="688"/>
                </a:lnTo>
                <a:lnTo>
                  <a:pt x="2453" y="645"/>
                </a:lnTo>
                <a:lnTo>
                  <a:pt x="2465" y="605"/>
                </a:lnTo>
                <a:lnTo>
                  <a:pt x="2478" y="564"/>
                </a:lnTo>
                <a:lnTo>
                  <a:pt x="2494" y="526"/>
                </a:lnTo>
                <a:lnTo>
                  <a:pt x="2510" y="488"/>
                </a:lnTo>
                <a:lnTo>
                  <a:pt x="2530" y="450"/>
                </a:lnTo>
                <a:lnTo>
                  <a:pt x="2551" y="414"/>
                </a:lnTo>
                <a:lnTo>
                  <a:pt x="2572" y="379"/>
                </a:lnTo>
                <a:lnTo>
                  <a:pt x="2597" y="346"/>
                </a:lnTo>
                <a:lnTo>
                  <a:pt x="2622" y="313"/>
                </a:lnTo>
                <a:lnTo>
                  <a:pt x="2649" y="282"/>
                </a:lnTo>
                <a:lnTo>
                  <a:pt x="2678" y="253"/>
                </a:lnTo>
                <a:lnTo>
                  <a:pt x="2708" y="224"/>
                </a:lnTo>
                <a:lnTo>
                  <a:pt x="2739" y="197"/>
                </a:lnTo>
                <a:lnTo>
                  <a:pt x="2771" y="171"/>
                </a:lnTo>
                <a:lnTo>
                  <a:pt x="2805" y="147"/>
                </a:lnTo>
                <a:lnTo>
                  <a:pt x="2839" y="125"/>
                </a:lnTo>
                <a:lnTo>
                  <a:pt x="2876" y="105"/>
                </a:lnTo>
                <a:lnTo>
                  <a:pt x="2913" y="85"/>
                </a:lnTo>
                <a:lnTo>
                  <a:pt x="2951" y="69"/>
                </a:lnTo>
                <a:lnTo>
                  <a:pt x="2989" y="53"/>
                </a:lnTo>
                <a:lnTo>
                  <a:pt x="3030" y="40"/>
                </a:lnTo>
                <a:lnTo>
                  <a:pt x="3070" y="27"/>
                </a:lnTo>
                <a:lnTo>
                  <a:pt x="3113" y="18"/>
                </a:lnTo>
                <a:lnTo>
                  <a:pt x="3154" y="11"/>
                </a:lnTo>
                <a:lnTo>
                  <a:pt x="3198" y="5"/>
                </a:lnTo>
                <a:lnTo>
                  <a:pt x="3241" y="1"/>
                </a:lnTo>
                <a:lnTo>
                  <a:pt x="3285" y="0"/>
                </a:lnTo>
                <a:lnTo>
                  <a:pt x="328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9" name="文本框 52"/>
          <p:cNvSpPr txBox="1"/>
          <p:nvPr/>
        </p:nvSpPr>
        <p:spPr>
          <a:xfrm>
            <a:off x="1375193" y="3384344"/>
            <a:ext cx="2016224" cy="33669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顺利进入某某集团有限公司</a:t>
            </a:r>
          </a:p>
        </p:txBody>
      </p:sp>
      <p:sp>
        <p:nvSpPr>
          <p:cNvPr id="110" name="文本框 52"/>
          <p:cNvSpPr txBox="1"/>
          <p:nvPr/>
        </p:nvSpPr>
        <p:spPr>
          <a:xfrm>
            <a:off x="3834532" y="2696689"/>
            <a:ext cx="1830117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在工作中不断学习，掌握技能</a:t>
            </a:r>
          </a:p>
        </p:txBody>
      </p:sp>
      <p:sp>
        <p:nvSpPr>
          <p:cNvPr id="111" name="文本框 52"/>
          <p:cNvSpPr txBox="1"/>
          <p:nvPr/>
        </p:nvSpPr>
        <p:spPr>
          <a:xfrm>
            <a:off x="6138788" y="2151345"/>
            <a:ext cx="1827745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成为公司骨干力量，搞好人脉关系</a:t>
            </a:r>
          </a:p>
        </p:txBody>
      </p:sp>
      <p:sp>
        <p:nvSpPr>
          <p:cNvPr id="112" name="文本框 52"/>
          <p:cNvSpPr txBox="1"/>
          <p:nvPr/>
        </p:nvSpPr>
        <p:spPr>
          <a:xfrm>
            <a:off x="8377111" y="1674391"/>
            <a:ext cx="1578101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成为工程师、中层管理人员</a:t>
            </a:r>
          </a:p>
        </p:txBody>
      </p:sp>
      <p:sp>
        <p:nvSpPr>
          <p:cNvPr id="116" name="Oval 19"/>
          <p:cNvSpPr/>
          <p:nvPr/>
        </p:nvSpPr>
        <p:spPr>
          <a:xfrm>
            <a:off x="577019" y="4516843"/>
            <a:ext cx="868632" cy="868632"/>
          </a:xfrm>
          <a:prstGeom prst="ellipse">
            <a:avLst/>
          </a:prstGeom>
          <a:solidFill>
            <a:srgbClr val="4F81BD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1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118" name="Freeform 5"/>
          <p:cNvSpPr>
            <a:spLocks noEditPoints="1"/>
          </p:cNvSpPr>
          <p:nvPr/>
        </p:nvSpPr>
        <p:spPr bwMode="auto">
          <a:xfrm>
            <a:off x="696293" y="4612333"/>
            <a:ext cx="678900" cy="677652"/>
          </a:xfrm>
          <a:custGeom>
            <a:avLst/>
            <a:gdLst>
              <a:gd name="T0" fmla="*/ 296 w 2736"/>
              <a:gd name="T1" fmla="*/ 1034 h 2655"/>
              <a:gd name="T2" fmla="*/ 408 w 2736"/>
              <a:gd name="T3" fmla="*/ 885 h 2655"/>
              <a:gd name="T4" fmla="*/ 653 w 2736"/>
              <a:gd name="T5" fmla="*/ 672 h 2655"/>
              <a:gd name="T6" fmla="*/ 529 w 2736"/>
              <a:gd name="T7" fmla="*/ 1064 h 2655"/>
              <a:gd name="T8" fmla="*/ 410 w 2736"/>
              <a:gd name="T9" fmla="*/ 1501 h 2655"/>
              <a:gd name="T10" fmla="*/ 334 w 2736"/>
              <a:gd name="T11" fmla="*/ 1721 h 2655"/>
              <a:gd name="T12" fmla="*/ 583 w 2736"/>
              <a:gd name="T13" fmla="*/ 1601 h 2655"/>
              <a:gd name="T14" fmla="*/ 731 w 2736"/>
              <a:gd name="T15" fmla="*/ 1208 h 2655"/>
              <a:gd name="T16" fmla="*/ 953 w 2736"/>
              <a:gd name="T17" fmla="*/ 1310 h 2655"/>
              <a:gd name="T18" fmla="*/ 1059 w 2736"/>
              <a:gd name="T19" fmla="*/ 1532 h 2655"/>
              <a:gd name="T20" fmla="*/ 1151 w 2736"/>
              <a:gd name="T21" fmla="*/ 1455 h 2655"/>
              <a:gd name="T22" fmla="*/ 1103 w 2736"/>
              <a:gd name="T23" fmla="*/ 1165 h 2655"/>
              <a:gd name="T24" fmla="*/ 890 w 2736"/>
              <a:gd name="T25" fmla="*/ 1058 h 2655"/>
              <a:gd name="T26" fmla="*/ 1161 w 2736"/>
              <a:gd name="T27" fmla="*/ 967 h 2655"/>
              <a:gd name="T28" fmla="*/ 1586 w 2736"/>
              <a:gd name="T29" fmla="*/ 831 h 2655"/>
              <a:gd name="T30" fmla="*/ 1205 w 2736"/>
              <a:gd name="T31" fmla="*/ 817 h 2655"/>
              <a:gd name="T32" fmla="*/ 922 w 2736"/>
              <a:gd name="T33" fmla="*/ 558 h 2655"/>
              <a:gd name="T34" fmla="*/ 774 w 2736"/>
              <a:gd name="T35" fmla="*/ 512 h 2655"/>
              <a:gd name="T36" fmla="*/ 367 w 2736"/>
              <a:gd name="T37" fmla="*/ 603 h 2655"/>
              <a:gd name="T38" fmla="*/ 1417 w 2736"/>
              <a:gd name="T39" fmla="*/ 2639 h 2655"/>
              <a:gd name="T40" fmla="*/ 1707 w 2736"/>
              <a:gd name="T41" fmla="*/ 1595 h 2655"/>
              <a:gd name="T42" fmla="*/ 1417 w 2736"/>
              <a:gd name="T43" fmla="*/ 1692 h 2655"/>
              <a:gd name="T44" fmla="*/ 2092 w 2736"/>
              <a:gd name="T45" fmla="*/ 1381 h 2655"/>
              <a:gd name="T46" fmla="*/ 2384 w 2736"/>
              <a:gd name="T47" fmla="*/ 2093 h 2655"/>
              <a:gd name="T48" fmla="*/ 2092 w 2736"/>
              <a:gd name="T49" fmla="*/ 1381 h 2655"/>
              <a:gd name="T50" fmla="*/ 1756 w 2736"/>
              <a:gd name="T51" fmla="*/ 1595 h 2655"/>
              <a:gd name="T52" fmla="*/ 2046 w 2736"/>
              <a:gd name="T53" fmla="*/ 2393 h 2655"/>
              <a:gd name="T54" fmla="*/ 1847 w 2736"/>
              <a:gd name="T55" fmla="*/ 1595 h 2655"/>
              <a:gd name="T56" fmla="*/ 2459 w 2736"/>
              <a:gd name="T57" fmla="*/ 858 h 2655"/>
              <a:gd name="T58" fmla="*/ 1572 w 2736"/>
              <a:gd name="T59" fmla="*/ 1445 h 2655"/>
              <a:gd name="T60" fmla="*/ 1132 w 2736"/>
              <a:gd name="T61" fmla="*/ 1692 h 2655"/>
              <a:gd name="T62" fmla="*/ 653 w 2736"/>
              <a:gd name="T63" fmla="*/ 1629 h 2655"/>
              <a:gd name="T64" fmla="*/ 265 w 2736"/>
              <a:gd name="T65" fmla="*/ 1830 h 2655"/>
              <a:gd name="T66" fmla="*/ 36 w 2736"/>
              <a:gd name="T67" fmla="*/ 2037 h 2655"/>
              <a:gd name="T68" fmla="*/ 933 w 2736"/>
              <a:gd name="T69" fmla="*/ 1732 h 2655"/>
              <a:gd name="T70" fmla="*/ 1528 w 2736"/>
              <a:gd name="T71" fmla="*/ 1527 h 2655"/>
              <a:gd name="T72" fmla="*/ 2515 w 2736"/>
              <a:gd name="T73" fmla="*/ 918 h 2655"/>
              <a:gd name="T74" fmla="*/ 2659 w 2736"/>
              <a:gd name="T75" fmla="*/ 728 h 2655"/>
              <a:gd name="T76" fmla="*/ 1079 w 2736"/>
              <a:gd name="T77" fmla="*/ 2649 h 2655"/>
              <a:gd name="T78" fmla="*/ 1234 w 2736"/>
              <a:gd name="T79" fmla="*/ 2654 h 2655"/>
              <a:gd name="T80" fmla="*/ 1364 w 2736"/>
              <a:gd name="T81" fmla="*/ 1721 h 2655"/>
              <a:gd name="T82" fmla="*/ 1079 w 2736"/>
              <a:gd name="T83" fmla="*/ 1832 h 2655"/>
              <a:gd name="T84" fmla="*/ 740 w 2736"/>
              <a:gd name="T85" fmla="*/ 2571 h 2655"/>
              <a:gd name="T86" fmla="*/ 1030 w 2736"/>
              <a:gd name="T87" fmla="*/ 1832 h 2655"/>
              <a:gd name="T88" fmla="*/ 740 w 2736"/>
              <a:gd name="T89" fmla="*/ 1764 h 2655"/>
              <a:gd name="T90" fmla="*/ 2436 w 2736"/>
              <a:gd name="T91" fmla="*/ 1095 h 2655"/>
              <a:gd name="T92" fmla="*/ 2550 w 2736"/>
              <a:gd name="T93" fmla="*/ 1843 h 2655"/>
              <a:gd name="T94" fmla="*/ 2727 w 2736"/>
              <a:gd name="T95" fmla="*/ 1131 h 2655"/>
              <a:gd name="T96" fmla="*/ 2696 w 2736"/>
              <a:gd name="T97" fmla="*/ 858 h 2655"/>
              <a:gd name="T98" fmla="*/ 721 w 2736"/>
              <a:gd name="T99" fmla="*/ 246 h 2655"/>
              <a:gd name="T100" fmla="*/ 953 w 2736"/>
              <a:gd name="T101" fmla="*/ 507 h 2655"/>
              <a:gd name="T102" fmla="*/ 1229 w 2736"/>
              <a:gd name="T103" fmla="*/ 261 h 2655"/>
              <a:gd name="T104" fmla="*/ 1006 w 2736"/>
              <a:gd name="T105" fmla="*/ 0 h 2655"/>
              <a:gd name="T106" fmla="*/ 721 w 2736"/>
              <a:gd name="T107" fmla="*/ 246 h 2655"/>
              <a:gd name="T108" fmla="*/ 692 w 2736"/>
              <a:gd name="T109" fmla="*/ 2562 h 2655"/>
              <a:gd name="T110" fmla="*/ 403 w 2736"/>
              <a:gd name="T111" fmla="*/ 1926 h 2655"/>
              <a:gd name="T112" fmla="*/ 64 w 2736"/>
              <a:gd name="T113" fmla="*/ 2122 h 2655"/>
              <a:gd name="T114" fmla="*/ 354 w 2736"/>
              <a:gd name="T115" fmla="*/ 1953 h 2655"/>
              <a:gd name="T116" fmla="*/ 64 w 2736"/>
              <a:gd name="T117" fmla="*/ 2122 h 26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736" h="2655">
                <a:moveTo>
                  <a:pt x="228" y="967"/>
                </a:moveTo>
                <a:cubicBezTo>
                  <a:pt x="228" y="997"/>
                  <a:pt x="266" y="1034"/>
                  <a:pt x="296" y="1034"/>
                </a:cubicBezTo>
                <a:lnTo>
                  <a:pt x="301" y="1034"/>
                </a:lnTo>
                <a:cubicBezTo>
                  <a:pt x="368" y="1034"/>
                  <a:pt x="387" y="938"/>
                  <a:pt x="408" y="885"/>
                </a:cubicBezTo>
                <a:cubicBezTo>
                  <a:pt x="430" y="828"/>
                  <a:pt x="457" y="753"/>
                  <a:pt x="485" y="703"/>
                </a:cubicBezTo>
                <a:lnTo>
                  <a:pt x="653" y="672"/>
                </a:lnTo>
                <a:cubicBezTo>
                  <a:pt x="638" y="738"/>
                  <a:pt x="533" y="1013"/>
                  <a:pt x="533" y="1044"/>
                </a:cubicBezTo>
                <a:lnTo>
                  <a:pt x="529" y="1064"/>
                </a:lnTo>
                <a:lnTo>
                  <a:pt x="586" y="1402"/>
                </a:lnTo>
                <a:cubicBezTo>
                  <a:pt x="565" y="1406"/>
                  <a:pt x="437" y="1485"/>
                  <a:pt x="410" y="1501"/>
                </a:cubicBezTo>
                <a:cubicBezTo>
                  <a:pt x="365" y="1529"/>
                  <a:pt x="262" y="1568"/>
                  <a:pt x="262" y="1629"/>
                </a:cubicBezTo>
                <a:cubicBezTo>
                  <a:pt x="262" y="1674"/>
                  <a:pt x="292" y="1721"/>
                  <a:pt x="334" y="1721"/>
                </a:cubicBezTo>
                <a:lnTo>
                  <a:pt x="363" y="1721"/>
                </a:lnTo>
                <a:cubicBezTo>
                  <a:pt x="389" y="1721"/>
                  <a:pt x="548" y="1620"/>
                  <a:pt x="583" y="1601"/>
                </a:cubicBezTo>
                <a:cubicBezTo>
                  <a:pt x="636" y="1574"/>
                  <a:pt x="769" y="1513"/>
                  <a:pt x="769" y="1445"/>
                </a:cubicBezTo>
                <a:cubicBezTo>
                  <a:pt x="769" y="1371"/>
                  <a:pt x="731" y="1282"/>
                  <a:pt x="731" y="1208"/>
                </a:cubicBezTo>
                <a:cubicBezTo>
                  <a:pt x="765" y="1208"/>
                  <a:pt x="832" y="1223"/>
                  <a:pt x="869" y="1230"/>
                </a:cubicBezTo>
                <a:cubicBezTo>
                  <a:pt x="946" y="1243"/>
                  <a:pt x="944" y="1228"/>
                  <a:pt x="953" y="1310"/>
                </a:cubicBezTo>
                <a:cubicBezTo>
                  <a:pt x="958" y="1350"/>
                  <a:pt x="970" y="1406"/>
                  <a:pt x="978" y="1449"/>
                </a:cubicBezTo>
                <a:cubicBezTo>
                  <a:pt x="987" y="1492"/>
                  <a:pt x="1006" y="1532"/>
                  <a:pt x="1059" y="1532"/>
                </a:cubicBezTo>
                <a:lnTo>
                  <a:pt x="1074" y="1532"/>
                </a:lnTo>
                <a:cubicBezTo>
                  <a:pt x="1117" y="1532"/>
                  <a:pt x="1151" y="1497"/>
                  <a:pt x="1151" y="1455"/>
                </a:cubicBezTo>
                <a:lnTo>
                  <a:pt x="1151" y="1431"/>
                </a:lnTo>
                <a:cubicBezTo>
                  <a:pt x="1151" y="1393"/>
                  <a:pt x="1113" y="1215"/>
                  <a:pt x="1103" y="1165"/>
                </a:cubicBezTo>
                <a:cubicBezTo>
                  <a:pt x="1094" y="1120"/>
                  <a:pt x="1075" y="1091"/>
                  <a:pt x="1028" y="1081"/>
                </a:cubicBezTo>
                <a:cubicBezTo>
                  <a:pt x="994" y="1073"/>
                  <a:pt x="922" y="1059"/>
                  <a:pt x="890" y="1058"/>
                </a:cubicBezTo>
                <a:lnTo>
                  <a:pt x="977" y="798"/>
                </a:lnTo>
                <a:cubicBezTo>
                  <a:pt x="1013" y="807"/>
                  <a:pt x="1114" y="967"/>
                  <a:pt x="1161" y="967"/>
                </a:cubicBezTo>
                <a:cubicBezTo>
                  <a:pt x="1212" y="967"/>
                  <a:pt x="1352" y="939"/>
                  <a:pt x="1402" y="927"/>
                </a:cubicBezTo>
                <a:cubicBezTo>
                  <a:pt x="1473" y="909"/>
                  <a:pt x="1586" y="921"/>
                  <a:pt x="1586" y="831"/>
                </a:cubicBezTo>
                <a:cubicBezTo>
                  <a:pt x="1586" y="799"/>
                  <a:pt x="1555" y="764"/>
                  <a:pt x="1524" y="764"/>
                </a:cubicBezTo>
                <a:cubicBezTo>
                  <a:pt x="1427" y="764"/>
                  <a:pt x="1294" y="817"/>
                  <a:pt x="1205" y="817"/>
                </a:cubicBezTo>
                <a:cubicBezTo>
                  <a:pt x="1190" y="817"/>
                  <a:pt x="1049" y="655"/>
                  <a:pt x="1027" y="632"/>
                </a:cubicBezTo>
                <a:cubicBezTo>
                  <a:pt x="979" y="582"/>
                  <a:pt x="1001" y="584"/>
                  <a:pt x="922" y="558"/>
                </a:cubicBezTo>
                <a:cubicBezTo>
                  <a:pt x="901" y="551"/>
                  <a:pt x="795" y="512"/>
                  <a:pt x="784" y="512"/>
                </a:cubicBezTo>
                <a:lnTo>
                  <a:pt x="774" y="512"/>
                </a:lnTo>
                <a:cubicBezTo>
                  <a:pt x="709" y="512"/>
                  <a:pt x="624" y="533"/>
                  <a:pt x="560" y="544"/>
                </a:cubicBezTo>
                <a:cubicBezTo>
                  <a:pt x="496" y="555"/>
                  <a:pt x="396" y="559"/>
                  <a:pt x="367" y="603"/>
                </a:cubicBezTo>
                <a:cubicBezTo>
                  <a:pt x="354" y="624"/>
                  <a:pt x="228" y="946"/>
                  <a:pt x="228" y="967"/>
                </a:cubicBezTo>
                <a:close/>
                <a:moveTo>
                  <a:pt x="1417" y="2639"/>
                </a:moveTo>
                <a:cubicBezTo>
                  <a:pt x="1463" y="2635"/>
                  <a:pt x="1707" y="2587"/>
                  <a:pt x="1707" y="2562"/>
                </a:cubicBezTo>
                <a:lnTo>
                  <a:pt x="1707" y="1595"/>
                </a:lnTo>
                <a:lnTo>
                  <a:pt x="1557" y="1595"/>
                </a:lnTo>
                <a:cubicBezTo>
                  <a:pt x="1537" y="1595"/>
                  <a:pt x="1417" y="1678"/>
                  <a:pt x="1417" y="1692"/>
                </a:cubicBezTo>
                <a:lnTo>
                  <a:pt x="1417" y="2639"/>
                </a:lnTo>
                <a:close/>
                <a:moveTo>
                  <a:pt x="2092" y="1381"/>
                </a:moveTo>
                <a:lnTo>
                  <a:pt x="2094" y="2368"/>
                </a:lnTo>
                <a:cubicBezTo>
                  <a:pt x="2134" y="2341"/>
                  <a:pt x="2384" y="2125"/>
                  <a:pt x="2384" y="2093"/>
                </a:cubicBezTo>
                <a:lnTo>
                  <a:pt x="2382" y="1119"/>
                </a:lnTo>
                <a:lnTo>
                  <a:pt x="2092" y="1381"/>
                </a:lnTo>
                <a:close/>
                <a:moveTo>
                  <a:pt x="1847" y="1595"/>
                </a:moveTo>
                <a:lnTo>
                  <a:pt x="1756" y="1595"/>
                </a:lnTo>
                <a:lnTo>
                  <a:pt x="1756" y="2552"/>
                </a:lnTo>
                <a:cubicBezTo>
                  <a:pt x="1799" y="2542"/>
                  <a:pt x="2046" y="2422"/>
                  <a:pt x="2046" y="2393"/>
                </a:cubicBezTo>
                <a:lnTo>
                  <a:pt x="2046" y="1426"/>
                </a:lnTo>
                <a:cubicBezTo>
                  <a:pt x="2021" y="1432"/>
                  <a:pt x="1866" y="1595"/>
                  <a:pt x="1847" y="1595"/>
                </a:cubicBezTo>
                <a:close/>
                <a:moveTo>
                  <a:pt x="2427" y="821"/>
                </a:moveTo>
                <a:lnTo>
                  <a:pt x="2459" y="858"/>
                </a:lnTo>
                <a:lnTo>
                  <a:pt x="1799" y="1445"/>
                </a:lnTo>
                <a:cubicBezTo>
                  <a:pt x="1723" y="1445"/>
                  <a:pt x="1648" y="1445"/>
                  <a:pt x="1572" y="1445"/>
                </a:cubicBezTo>
                <a:cubicBezTo>
                  <a:pt x="1476" y="1445"/>
                  <a:pt x="1471" y="1469"/>
                  <a:pt x="1409" y="1510"/>
                </a:cubicBezTo>
                <a:cubicBezTo>
                  <a:pt x="1326" y="1565"/>
                  <a:pt x="1216" y="1647"/>
                  <a:pt x="1132" y="1692"/>
                </a:cubicBezTo>
                <a:cubicBezTo>
                  <a:pt x="1113" y="1683"/>
                  <a:pt x="845" y="1631"/>
                  <a:pt x="807" y="1625"/>
                </a:cubicBezTo>
                <a:cubicBezTo>
                  <a:pt x="718" y="1611"/>
                  <a:pt x="730" y="1591"/>
                  <a:pt x="653" y="1629"/>
                </a:cubicBezTo>
                <a:cubicBezTo>
                  <a:pt x="609" y="1651"/>
                  <a:pt x="566" y="1675"/>
                  <a:pt x="523" y="1697"/>
                </a:cubicBezTo>
                <a:cubicBezTo>
                  <a:pt x="443" y="1736"/>
                  <a:pt x="340" y="1784"/>
                  <a:pt x="265" y="1830"/>
                </a:cubicBezTo>
                <a:cubicBezTo>
                  <a:pt x="234" y="1849"/>
                  <a:pt x="25" y="1957"/>
                  <a:pt x="0" y="1963"/>
                </a:cubicBezTo>
                <a:lnTo>
                  <a:pt x="36" y="2037"/>
                </a:lnTo>
                <a:lnTo>
                  <a:pt x="716" y="1687"/>
                </a:lnTo>
                <a:cubicBezTo>
                  <a:pt x="785" y="1703"/>
                  <a:pt x="863" y="1718"/>
                  <a:pt x="933" y="1732"/>
                </a:cubicBezTo>
                <a:cubicBezTo>
                  <a:pt x="986" y="1742"/>
                  <a:pt x="1105" y="1774"/>
                  <a:pt x="1156" y="1774"/>
                </a:cubicBezTo>
                <a:cubicBezTo>
                  <a:pt x="1159" y="1774"/>
                  <a:pt x="1495" y="1550"/>
                  <a:pt x="1528" y="1527"/>
                </a:cubicBezTo>
                <a:lnTo>
                  <a:pt x="1829" y="1528"/>
                </a:lnTo>
                <a:lnTo>
                  <a:pt x="2515" y="918"/>
                </a:lnTo>
                <a:lnTo>
                  <a:pt x="2552" y="947"/>
                </a:lnTo>
                <a:lnTo>
                  <a:pt x="2659" y="728"/>
                </a:lnTo>
                <a:lnTo>
                  <a:pt x="2427" y="821"/>
                </a:lnTo>
                <a:close/>
                <a:moveTo>
                  <a:pt x="1079" y="2649"/>
                </a:moveTo>
                <a:lnTo>
                  <a:pt x="1142" y="2655"/>
                </a:lnTo>
                <a:lnTo>
                  <a:pt x="1234" y="2654"/>
                </a:lnTo>
                <a:lnTo>
                  <a:pt x="1364" y="2648"/>
                </a:lnTo>
                <a:lnTo>
                  <a:pt x="1364" y="1721"/>
                </a:lnTo>
                <a:cubicBezTo>
                  <a:pt x="1318" y="1745"/>
                  <a:pt x="1278" y="1775"/>
                  <a:pt x="1234" y="1804"/>
                </a:cubicBezTo>
                <a:cubicBezTo>
                  <a:pt x="1142" y="1866"/>
                  <a:pt x="1189" y="1841"/>
                  <a:pt x="1079" y="1832"/>
                </a:cubicBezTo>
                <a:lnTo>
                  <a:pt x="1079" y="2649"/>
                </a:lnTo>
                <a:close/>
                <a:moveTo>
                  <a:pt x="740" y="2571"/>
                </a:moveTo>
                <a:cubicBezTo>
                  <a:pt x="740" y="2596"/>
                  <a:pt x="985" y="2643"/>
                  <a:pt x="1030" y="2644"/>
                </a:cubicBezTo>
                <a:lnTo>
                  <a:pt x="1030" y="1832"/>
                </a:lnTo>
                <a:cubicBezTo>
                  <a:pt x="1030" y="1808"/>
                  <a:pt x="914" y="1799"/>
                  <a:pt x="890" y="1794"/>
                </a:cubicBezTo>
                <a:cubicBezTo>
                  <a:pt x="850" y="1786"/>
                  <a:pt x="782" y="1765"/>
                  <a:pt x="740" y="1764"/>
                </a:cubicBezTo>
                <a:lnTo>
                  <a:pt x="740" y="2571"/>
                </a:lnTo>
                <a:close/>
                <a:moveTo>
                  <a:pt x="2436" y="1095"/>
                </a:moveTo>
                <a:lnTo>
                  <a:pt x="2437" y="2020"/>
                </a:lnTo>
                <a:cubicBezTo>
                  <a:pt x="2454" y="2009"/>
                  <a:pt x="2535" y="1872"/>
                  <a:pt x="2550" y="1843"/>
                </a:cubicBezTo>
                <a:cubicBezTo>
                  <a:pt x="2586" y="1771"/>
                  <a:pt x="2607" y="1716"/>
                  <a:pt x="2638" y="1637"/>
                </a:cubicBezTo>
                <a:cubicBezTo>
                  <a:pt x="2676" y="1540"/>
                  <a:pt x="2736" y="1272"/>
                  <a:pt x="2727" y="1131"/>
                </a:cubicBezTo>
                <a:lnTo>
                  <a:pt x="2700" y="860"/>
                </a:lnTo>
                <a:lnTo>
                  <a:pt x="2696" y="858"/>
                </a:lnTo>
                <a:lnTo>
                  <a:pt x="2436" y="1095"/>
                </a:lnTo>
                <a:close/>
                <a:moveTo>
                  <a:pt x="721" y="246"/>
                </a:moveTo>
                <a:lnTo>
                  <a:pt x="721" y="271"/>
                </a:lnTo>
                <a:cubicBezTo>
                  <a:pt x="721" y="388"/>
                  <a:pt x="838" y="507"/>
                  <a:pt x="953" y="507"/>
                </a:cubicBezTo>
                <a:lnTo>
                  <a:pt x="997" y="507"/>
                </a:lnTo>
                <a:cubicBezTo>
                  <a:pt x="1117" y="507"/>
                  <a:pt x="1229" y="387"/>
                  <a:pt x="1229" y="261"/>
                </a:cubicBezTo>
                <a:lnTo>
                  <a:pt x="1229" y="237"/>
                </a:lnTo>
                <a:cubicBezTo>
                  <a:pt x="1229" y="123"/>
                  <a:pt x="1114" y="0"/>
                  <a:pt x="1006" y="0"/>
                </a:cubicBezTo>
                <a:lnTo>
                  <a:pt x="943" y="0"/>
                </a:lnTo>
                <a:cubicBezTo>
                  <a:pt x="830" y="0"/>
                  <a:pt x="721" y="124"/>
                  <a:pt x="721" y="246"/>
                </a:cubicBezTo>
                <a:close/>
                <a:moveTo>
                  <a:pt x="402" y="2412"/>
                </a:moveTo>
                <a:cubicBezTo>
                  <a:pt x="402" y="2439"/>
                  <a:pt x="649" y="2552"/>
                  <a:pt x="692" y="2562"/>
                </a:cubicBezTo>
                <a:lnTo>
                  <a:pt x="692" y="1774"/>
                </a:lnTo>
                <a:lnTo>
                  <a:pt x="403" y="1926"/>
                </a:lnTo>
                <a:lnTo>
                  <a:pt x="402" y="2412"/>
                </a:lnTo>
                <a:close/>
                <a:moveTo>
                  <a:pt x="64" y="2122"/>
                </a:moveTo>
                <a:cubicBezTo>
                  <a:pt x="64" y="2149"/>
                  <a:pt x="315" y="2373"/>
                  <a:pt x="354" y="2383"/>
                </a:cubicBezTo>
                <a:lnTo>
                  <a:pt x="354" y="1953"/>
                </a:lnTo>
                <a:lnTo>
                  <a:pt x="65" y="2100"/>
                </a:lnTo>
                <a:lnTo>
                  <a:pt x="64" y="212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400" decel="100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400" decel="100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00" decel="100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00" decel="100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500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50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400" decel="100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400" decel="100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400" decel="100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00" decel="100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4000"/>
                            </p:stCondLst>
                            <p:childTnLst>
                              <p:par>
                                <p:cTn id="9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4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000"/>
                            </p:stCondLst>
                            <p:childTnLst>
                              <p:par>
                                <p:cTn id="10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400" decel="100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400" decel="100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400" decel="100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00" decel="100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500"/>
                            </p:stCondLst>
                            <p:childTnLst>
                              <p:par>
                                <p:cTn id="1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6000"/>
                            </p:stCondLst>
                            <p:childTnLst>
                              <p:par>
                                <p:cTn id="1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6500"/>
                            </p:stCondLst>
                            <p:childTnLst>
                              <p:par>
                                <p:cTn id="1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400" decel="100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400" decel="100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400" decel="100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400" decel="100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7000"/>
                            </p:stCondLst>
                            <p:childTnLst>
                              <p:par>
                                <p:cTn id="1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78" grpId="0" animBg="1"/>
      <p:bldP spid="28" grpId="0" animBg="1"/>
      <p:bldP spid="29" grpId="0" animBg="1"/>
      <p:bldP spid="30" grpId="0" animBg="1"/>
      <p:bldP spid="31" grpId="0" animBg="1"/>
      <p:bldP spid="36" grpId="0" animBg="1"/>
      <p:bldP spid="55" grpId="0"/>
      <p:bldP spid="56" grpId="0"/>
      <p:bldP spid="57" grpId="0"/>
      <p:bldP spid="58" grpId="0"/>
      <p:bldP spid="4" grpId="0" animBg="1"/>
      <p:bldP spid="6" grpId="0" animBg="1"/>
      <p:bldP spid="109" grpId="0"/>
      <p:bldP spid="110" grpId="0"/>
      <p:bldP spid="111" grpId="0"/>
      <p:bldP spid="112" grpId="0"/>
      <p:bldP spid="116" grpId="0" animBg="1"/>
      <p:bldP spid="11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098228" y="551073"/>
            <a:ext cx="2088232" cy="63094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3500" b="1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dirty="0" smtClean="0">
                <a:solidFill>
                  <a:srgbClr val="595959"/>
                </a:solidFill>
              </a:rPr>
              <a:t>长期计划</a:t>
            </a:r>
            <a:endParaRPr lang="zh-CN" altLang="en-US" dirty="0">
              <a:solidFill>
                <a:srgbClr val="595959"/>
              </a:solidFill>
            </a:endParaRPr>
          </a:p>
        </p:txBody>
      </p:sp>
      <p:sp>
        <p:nvSpPr>
          <p:cNvPr id="78" name="椭圆 77"/>
          <p:cNvSpPr/>
          <p:nvPr/>
        </p:nvSpPr>
        <p:spPr>
          <a:xfrm>
            <a:off x="780923" y="751338"/>
            <a:ext cx="230412" cy="230412"/>
          </a:xfrm>
          <a:prstGeom prst="ellipse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F81BD"/>
              </a:solidFill>
            </a:endParaRPr>
          </a:p>
        </p:txBody>
      </p:sp>
      <p:cxnSp>
        <p:nvCxnSpPr>
          <p:cNvPr id="18" name="Straight Connector 49"/>
          <p:cNvCxnSpPr>
            <a:endCxn id="29" idx="2"/>
          </p:cNvCxnSpPr>
          <p:nvPr/>
        </p:nvCxnSpPr>
        <p:spPr>
          <a:xfrm flipV="1">
            <a:off x="2867314" y="3852447"/>
            <a:ext cx="1565548" cy="351236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51"/>
          <p:cNvCxnSpPr/>
          <p:nvPr/>
        </p:nvCxnSpPr>
        <p:spPr>
          <a:xfrm flipV="1">
            <a:off x="5242683" y="3418647"/>
            <a:ext cx="1449089" cy="292726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53"/>
          <p:cNvCxnSpPr>
            <a:endCxn id="31" idx="2"/>
          </p:cNvCxnSpPr>
          <p:nvPr/>
        </p:nvCxnSpPr>
        <p:spPr>
          <a:xfrm flipV="1">
            <a:off x="7559372" y="2797676"/>
            <a:ext cx="1236685" cy="356776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5"/>
          <p:cNvCxnSpPr/>
          <p:nvPr/>
        </p:nvCxnSpPr>
        <p:spPr>
          <a:xfrm>
            <a:off x="861183" y="5202783"/>
            <a:ext cx="9238045" cy="0"/>
          </a:xfrm>
          <a:prstGeom prst="line">
            <a:avLst/>
          </a:prstGeom>
          <a:ln w="44450" cmpd="sng">
            <a:solidFill>
              <a:srgbClr val="4BACC6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8"/>
          <p:cNvCxnSpPr/>
          <p:nvPr/>
        </p:nvCxnSpPr>
        <p:spPr>
          <a:xfrm flipV="1">
            <a:off x="3632958" y="4049795"/>
            <a:ext cx="0" cy="1076790"/>
          </a:xfrm>
          <a:prstGeom prst="line">
            <a:avLst/>
          </a:prstGeom>
          <a:ln w="15875" cmpd="sng">
            <a:solidFill>
              <a:schemeClr val="tx1">
                <a:lumMod val="50000"/>
                <a:lumOff val="50000"/>
              </a:schemeClr>
            </a:solidFill>
            <a:prstDash val="solid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9"/>
          <p:cNvCxnSpPr/>
          <p:nvPr/>
        </p:nvCxnSpPr>
        <p:spPr>
          <a:xfrm flipH="1" flipV="1">
            <a:off x="5928483" y="3565010"/>
            <a:ext cx="2" cy="1561577"/>
          </a:xfrm>
          <a:prstGeom prst="line">
            <a:avLst/>
          </a:prstGeom>
          <a:ln w="15875" cmpd="sng">
            <a:solidFill>
              <a:schemeClr val="tx1">
                <a:lumMod val="50000"/>
                <a:lumOff val="50000"/>
              </a:schemeClr>
            </a:solidFill>
            <a:prstDash val="solid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17"/>
          <p:cNvCxnSpPr/>
          <p:nvPr/>
        </p:nvCxnSpPr>
        <p:spPr>
          <a:xfrm flipV="1">
            <a:off x="8214483" y="2976064"/>
            <a:ext cx="0" cy="2150522"/>
          </a:xfrm>
          <a:prstGeom prst="line">
            <a:avLst/>
          </a:prstGeom>
          <a:ln w="15875" cmpd="sng">
            <a:solidFill>
              <a:schemeClr val="tx1">
                <a:lumMod val="50000"/>
                <a:lumOff val="50000"/>
              </a:schemeClr>
            </a:solidFill>
            <a:prstDash val="solid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Oval 19"/>
          <p:cNvSpPr/>
          <p:nvPr/>
        </p:nvSpPr>
        <p:spPr>
          <a:xfrm>
            <a:off x="1998682" y="3893702"/>
            <a:ext cx="868632" cy="868632"/>
          </a:xfrm>
          <a:prstGeom prst="ellipse">
            <a:avLst/>
          </a:prstGeom>
          <a:solidFill>
            <a:srgbClr val="F79646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6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29" name="Oval 20"/>
          <p:cNvSpPr>
            <a:spLocks noChangeAspect="1"/>
          </p:cNvSpPr>
          <p:nvPr/>
        </p:nvSpPr>
        <p:spPr>
          <a:xfrm>
            <a:off x="4432862" y="3418647"/>
            <a:ext cx="867600" cy="867600"/>
          </a:xfrm>
          <a:prstGeom prst="ellipse">
            <a:avLst/>
          </a:prstGeom>
          <a:solidFill>
            <a:srgbClr val="8064A2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4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30" name="Oval 21"/>
          <p:cNvSpPr/>
          <p:nvPr/>
        </p:nvSpPr>
        <p:spPr>
          <a:xfrm>
            <a:off x="6691772" y="2843773"/>
            <a:ext cx="867600" cy="867600"/>
          </a:xfrm>
          <a:prstGeom prst="ellipse">
            <a:avLst/>
          </a:prstGeom>
          <a:solidFill>
            <a:srgbClr val="9BBB59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3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31" name="Oval 24"/>
          <p:cNvSpPr>
            <a:spLocks noChangeAspect="1"/>
          </p:cNvSpPr>
          <p:nvPr/>
        </p:nvSpPr>
        <p:spPr>
          <a:xfrm>
            <a:off x="8796057" y="2363876"/>
            <a:ext cx="867600" cy="867600"/>
          </a:xfrm>
          <a:prstGeom prst="ellipse">
            <a:avLst/>
          </a:prstGeom>
          <a:solidFill>
            <a:srgbClr val="C0504D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2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grpSp>
        <p:nvGrpSpPr>
          <p:cNvPr id="32" name="Group 30"/>
          <p:cNvGrpSpPr/>
          <p:nvPr/>
        </p:nvGrpSpPr>
        <p:grpSpPr>
          <a:xfrm>
            <a:off x="2248141" y="4062341"/>
            <a:ext cx="369713" cy="531353"/>
            <a:chOff x="1400175" y="1325563"/>
            <a:chExt cx="341313" cy="490537"/>
          </a:xfrm>
          <a:solidFill>
            <a:schemeClr val="bg1"/>
          </a:solidFill>
        </p:grpSpPr>
        <p:sp>
          <p:nvSpPr>
            <p:cNvPr id="33" name="Freeform 5"/>
            <p:cNvSpPr>
              <a:spLocks noEditPoints="1"/>
            </p:cNvSpPr>
            <p:nvPr/>
          </p:nvSpPr>
          <p:spPr bwMode="auto">
            <a:xfrm>
              <a:off x="1400175" y="1325563"/>
              <a:ext cx="341313" cy="490537"/>
            </a:xfrm>
            <a:custGeom>
              <a:avLst/>
              <a:gdLst>
                <a:gd name="T0" fmla="*/ 44 w 88"/>
                <a:gd name="T1" fmla="*/ 0 h 128"/>
                <a:gd name="T2" fmla="*/ 0 w 88"/>
                <a:gd name="T3" fmla="*/ 44 h 128"/>
                <a:gd name="T4" fmla="*/ 20 w 88"/>
                <a:gd name="T5" fmla="*/ 92 h 128"/>
                <a:gd name="T6" fmla="*/ 44 w 88"/>
                <a:gd name="T7" fmla="*/ 128 h 128"/>
                <a:gd name="T8" fmla="*/ 68 w 88"/>
                <a:gd name="T9" fmla="*/ 92 h 128"/>
                <a:gd name="T10" fmla="*/ 88 w 88"/>
                <a:gd name="T11" fmla="*/ 44 h 128"/>
                <a:gd name="T12" fmla="*/ 44 w 88"/>
                <a:gd name="T13" fmla="*/ 0 h 128"/>
                <a:gd name="T14" fmla="*/ 54 w 88"/>
                <a:gd name="T15" fmla="*/ 109 h 128"/>
                <a:gd name="T16" fmla="*/ 35 w 88"/>
                <a:gd name="T17" fmla="*/ 111 h 128"/>
                <a:gd name="T18" fmla="*/ 32 w 88"/>
                <a:gd name="T19" fmla="*/ 104 h 128"/>
                <a:gd name="T20" fmla="*/ 32 w 88"/>
                <a:gd name="T21" fmla="*/ 103 h 128"/>
                <a:gd name="T22" fmla="*/ 57 w 88"/>
                <a:gd name="T23" fmla="*/ 100 h 128"/>
                <a:gd name="T24" fmla="*/ 56 w 88"/>
                <a:gd name="T25" fmla="*/ 104 h 128"/>
                <a:gd name="T26" fmla="*/ 54 w 88"/>
                <a:gd name="T27" fmla="*/ 109 h 128"/>
                <a:gd name="T28" fmla="*/ 31 w 88"/>
                <a:gd name="T29" fmla="*/ 100 h 128"/>
                <a:gd name="T30" fmla="*/ 28 w 88"/>
                <a:gd name="T31" fmla="*/ 92 h 128"/>
                <a:gd name="T32" fmla="*/ 60 w 88"/>
                <a:gd name="T33" fmla="*/ 92 h 128"/>
                <a:gd name="T34" fmla="*/ 58 w 88"/>
                <a:gd name="T35" fmla="*/ 96 h 128"/>
                <a:gd name="T36" fmla="*/ 31 w 88"/>
                <a:gd name="T37" fmla="*/ 100 h 128"/>
                <a:gd name="T38" fmla="*/ 44 w 88"/>
                <a:gd name="T39" fmla="*/ 120 h 128"/>
                <a:gd name="T40" fmla="*/ 36 w 88"/>
                <a:gd name="T41" fmla="*/ 115 h 128"/>
                <a:gd name="T42" fmla="*/ 53 w 88"/>
                <a:gd name="T43" fmla="*/ 113 h 128"/>
                <a:gd name="T44" fmla="*/ 44 w 88"/>
                <a:gd name="T45" fmla="*/ 120 h 128"/>
                <a:gd name="T46" fmla="*/ 63 w 88"/>
                <a:gd name="T47" fmla="*/ 84 h 128"/>
                <a:gd name="T48" fmla="*/ 25 w 88"/>
                <a:gd name="T49" fmla="*/ 84 h 128"/>
                <a:gd name="T50" fmla="*/ 19 w 88"/>
                <a:gd name="T51" fmla="*/ 71 h 128"/>
                <a:gd name="T52" fmla="*/ 8 w 88"/>
                <a:gd name="T53" fmla="*/ 44 h 128"/>
                <a:gd name="T54" fmla="*/ 44 w 88"/>
                <a:gd name="T55" fmla="*/ 8 h 128"/>
                <a:gd name="T56" fmla="*/ 80 w 88"/>
                <a:gd name="T57" fmla="*/ 44 h 128"/>
                <a:gd name="T58" fmla="*/ 69 w 88"/>
                <a:gd name="T59" fmla="*/ 71 h 128"/>
                <a:gd name="T60" fmla="*/ 63 w 88"/>
                <a:gd name="T61" fmla="*/ 8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8" h="128">
                  <a:moveTo>
                    <a:pt x="44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60"/>
                    <a:pt x="15" y="77"/>
                    <a:pt x="20" y="92"/>
                  </a:cubicBezTo>
                  <a:cubicBezTo>
                    <a:pt x="28" y="115"/>
                    <a:pt x="27" y="128"/>
                    <a:pt x="44" y="128"/>
                  </a:cubicBezTo>
                  <a:cubicBezTo>
                    <a:pt x="61" y="128"/>
                    <a:pt x="60" y="115"/>
                    <a:pt x="68" y="92"/>
                  </a:cubicBezTo>
                  <a:cubicBezTo>
                    <a:pt x="73" y="77"/>
                    <a:pt x="88" y="60"/>
                    <a:pt x="88" y="44"/>
                  </a:cubicBezTo>
                  <a:cubicBezTo>
                    <a:pt x="88" y="20"/>
                    <a:pt x="68" y="0"/>
                    <a:pt x="44" y="0"/>
                  </a:cubicBezTo>
                  <a:close/>
                  <a:moveTo>
                    <a:pt x="54" y="109"/>
                  </a:moveTo>
                  <a:cubicBezTo>
                    <a:pt x="35" y="111"/>
                    <a:pt x="35" y="111"/>
                    <a:pt x="35" y="111"/>
                  </a:cubicBezTo>
                  <a:cubicBezTo>
                    <a:pt x="34" y="109"/>
                    <a:pt x="33" y="107"/>
                    <a:pt x="32" y="104"/>
                  </a:cubicBezTo>
                  <a:cubicBezTo>
                    <a:pt x="32" y="104"/>
                    <a:pt x="32" y="104"/>
                    <a:pt x="32" y="103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7" y="102"/>
                    <a:pt x="56" y="103"/>
                    <a:pt x="56" y="104"/>
                  </a:cubicBezTo>
                  <a:cubicBezTo>
                    <a:pt x="55" y="106"/>
                    <a:pt x="55" y="107"/>
                    <a:pt x="54" y="109"/>
                  </a:cubicBezTo>
                  <a:close/>
                  <a:moveTo>
                    <a:pt x="31" y="100"/>
                  </a:moveTo>
                  <a:cubicBezTo>
                    <a:pt x="30" y="97"/>
                    <a:pt x="29" y="95"/>
                    <a:pt x="28" y="92"/>
                  </a:cubicBezTo>
                  <a:cubicBezTo>
                    <a:pt x="60" y="92"/>
                    <a:pt x="60" y="92"/>
                    <a:pt x="60" y="92"/>
                  </a:cubicBezTo>
                  <a:cubicBezTo>
                    <a:pt x="59" y="93"/>
                    <a:pt x="59" y="95"/>
                    <a:pt x="58" y="96"/>
                  </a:cubicBezTo>
                  <a:lnTo>
                    <a:pt x="31" y="100"/>
                  </a:lnTo>
                  <a:close/>
                  <a:moveTo>
                    <a:pt x="44" y="120"/>
                  </a:moveTo>
                  <a:cubicBezTo>
                    <a:pt x="40" y="120"/>
                    <a:pt x="38" y="120"/>
                    <a:pt x="36" y="115"/>
                  </a:cubicBezTo>
                  <a:cubicBezTo>
                    <a:pt x="53" y="113"/>
                    <a:pt x="53" y="113"/>
                    <a:pt x="53" y="113"/>
                  </a:cubicBezTo>
                  <a:cubicBezTo>
                    <a:pt x="51" y="119"/>
                    <a:pt x="49" y="120"/>
                    <a:pt x="44" y="120"/>
                  </a:cubicBezTo>
                  <a:close/>
                  <a:moveTo>
                    <a:pt x="63" y="84"/>
                  </a:moveTo>
                  <a:cubicBezTo>
                    <a:pt x="25" y="84"/>
                    <a:pt x="25" y="84"/>
                    <a:pt x="25" y="84"/>
                  </a:cubicBezTo>
                  <a:cubicBezTo>
                    <a:pt x="23" y="80"/>
                    <a:pt x="21" y="75"/>
                    <a:pt x="19" y="71"/>
                  </a:cubicBezTo>
                  <a:cubicBezTo>
                    <a:pt x="13" y="62"/>
                    <a:pt x="8" y="52"/>
                    <a:pt x="8" y="44"/>
                  </a:cubicBezTo>
                  <a:cubicBezTo>
                    <a:pt x="8" y="24"/>
                    <a:pt x="24" y="8"/>
                    <a:pt x="44" y="8"/>
                  </a:cubicBezTo>
                  <a:cubicBezTo>
                    <a:pt x="64" y="8"/>
                    <a:pt x="80" y="24"/>
                    <a:pt x="80" y="44"/>
                  </a:cubicBezTo>
                  <a:cubicBezTo>
                    <a:pt x="80" y="52"/>
                    <a:pt x="75" y="62"/>
                    <a:pt x="69" y="71"/>
                  </a:cubicBezTo>
                  <a:cubicBezTo>
                    <a:pt x="67" y="75"/>
                    <a:pt x="65" y="80"/>
                    <a:pt x="63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4" name="Freeform 6"/>
            <p:cNvSpPr/>
            <p:nvPr/>
          </p:nvSpPr>
          <p:spPr bwMode="auto">
            <a:xfrm>
              <a:off x="1476375" y="1401763"/>
              <a:ext cx="101600" cy="100012"/>
            </a:xfrm>
            <a:custGeom>
              <a:avLst/>
              <a:gdLst>
                <a:gd name="T0" fmla="*/ 24 w 26"/>
                <a:gd name="T1" fmla="*/ 0 h 26"/>
                <a:gd name="T2" fmla="*/ 0 w 26"/>
                <a:gd name="T3" fmla="*/ 24 h 26"/>
                <a:gd name="T4" fmla="*/ 2 w 26"/>
                <a:gd name="T5" fmla="*/ 26 h 26"/>
                <a:gd name="T6" fmla="*/ 4 w 26"/>
                <a:gd name="T7" fmla="*/ 24 h 26"/>
                <a:gd name="T8" fmla="*/ 24 w 26"/>
                <a:gd name="T9" fmla="*/ 4 h 26"/>
                <a:gd name="T10" fmla="*/ 26 w 26"/>
                <a:gd name="T11" fmla="*/ 2 h 26"/>
                <a:gd name="T12" fmla="*/ 24 w 26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6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25"/>
                    <a:pt x="1" y="26"/>
                    <a:pt x="2" y="26"/>
                  </a:cubicBezTo>
                  <a:cubicBezTo>
                    <a:pt x="3" y="26"/>
                    <a:pt x="4" y="25"/>
                    <a:pt x="4" y="24"/>
                  </a:cubicBezTo>
                  <a:cubicBezTo>
                    <a:pt x="4" y="13"/>
                    <a:pt x="13" y="4"/>
                    <a:pt x="24" y="4"/>
                  </a:cubicBezTo>
                  <a:cubicBezTo>
                    <a:pt x="25" y="4"/>
                    <a:pt x="26" y="3"/>
                    <a:pt x="26" y="2"/>
                  </a:cubicBezTo>
                  <a:cubicBezTo>
                    <a:pt x="26" y="1"/>
                    <a:pt x="25" y="0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sp>
        <p:nvSpPr>
          <p:cNvPr id="36" name="Freeform 10"/>
          <p:cNvSpPr>
            <a:spLocks noEditPoints="1"/>
          </p:cNvSpPr>
          <p:nvPr/>
        </p:nvSpPr>
        <p:spPr bwMode="auto">
          <a:xfrm>
            <a:off x="4565357" y="3629725"/>
            <a:ext cx="601447" cy="500944"/>
          </a:xfrm>
          <a:custGeom>
            <a:avLst/>
            <a:gdLst>
              <a:gd name="T0" fmla="*/ 105 w 128"/>
              <a:gd name="T1" fmla="*/ 2 h 96"/>
              <a:gd name="T2" fmla="*/ 28 w 128"/>
              <a:gd name="T3" fmla="*/ 0 h 96"/>
              <a:gd name="T4" fmla="*/ 2 w 128"/>
              <a:gd name="T5" fmla="*/ 23 h 96"/>
              <a:gd name="T6" fmla="*/ 2 w 128"/>
              <a:gd name="T7" fmla="*/ 34 h 96"/>
              <a:gd name="T8" fmla="*/ 64 w 128"/>
              <a:gd name="T9" fmla="*/ 96 h 96"/>
              <a:gd name="T10" fmla="*/ 126 w 128"/>
              <a:gd name="T11" fmla="*/ 34 h 96"/>
              <a:gd name="T12" fmla="*/ 126 w 128"/>
              <a:gd name="T13" fmla="*/ 23 h 96"/>
              <a:gd name="T14" fmla="*/ 55 w 128"/>
              <a:gd name="T15" fmla="*/ 28 h 96"/>
              <a:gd name="T16" fmla="*/ 73 w 128"/>
              <a:gd name="T17" fmla="*/ 28 h 96"/>
              <a:gd name="T18" fmla="*/ 78 w 128"/>
              <a:gd name="T19" fmla="*/ 9 h 96"/>
              <a:gd name="T20" fmla="*/ 76 w 128"/>
              <a:gd name="T21" fmla="*/ 25 h 96"/>
              <a:gd name="T22" fmla="*/ 52 w 128"/>
              <a:gd name="T23" fmla="*/ 25 h 96"/>
              <a:gd name="T24" fmla="*/ 50 w 128"/>
              <a:gd name="T25" fmla="*/ 9 h 96"/>
              <a:gd name="T26" fmla="*/ 52 w 128"/>
              <a:gd name="T27" fmla="*/ 25 h 96"/>
              <a:gd name="T28" fmla="*/ 64 w 128"/>
              <a:gd name="T29" fmla="*/ 82 h 96"/>
              <a:gd name="T30" fmla="*/ 74 w 128"/>
              <a:gd name="T31" fmla="*/ 32 h 96"/>
              <a:gd name="T32" fmla="*/ 98 w 128"/>
              <a:gd name="T33" fmla="*/ 32 h 96"/>
              <a:gd name="T34" fmla="*/ 78 w 128"/>
              <a:gd name="T35" fmla="*/ 32 h 96"/>
              <a:gd name="T36" fmla="*/ 89 w 128"/>
              <a:gd name="T37" fmla="*/ 20 h 96"/>
              <a:gd name="T38" fmla="*/ 79 w 128"/>
              <a:gd name="T39" fmla="*/ 28 h 96"/>
              <a:gd name="T40" fmla="*/ 97 w 128"/>
              <a:gd name="T41" fmla="*/ 8 h 96"/>
              <a:gd name="T42" fmla="*/ 83 w 128"/>
              <a:gd name="T43" fmla="*/ 8 h 96"/>
              <a:gd name="T44" fmla="*/ 55 w 128"/>
              <a:gd name="T45" fmla="*/ 8 h 96"/>
              <a:gd name="T46" fmla="*/ 64 w 128"/>
              <a:gd name="T47" fmla="*/ 15 h 96"/>
              <a:gd name="T48" fmla="*/ 31 w 128"/>
              <a:gd name="T49" fmla="*/ 8 h 96"/>
              <a:gd name="T50" fmla="*/ 39 w 128"/>
              <a:gd name="T51" fmla="*/ 14 h 96"/>
              <a:gd name="T52" fmla="*/ 49 w 128"/>
              <a:gd name="T53" fmla="*/ 28 h 96"/>
              <a:gd name="T54" fmla="*/ 39 w 128"/>
              <a:gd name="T55" fmla="*/ 20 h 96"/>
              <a:gd name="T56" fmla="*/ 60 w 128"/>
              <a:gd name="T57" fmla="*/ 81 h 96"/>
              <a:gd name="T58" fmla="*/ 50 w 128"/>
              <a:gd name="T59" fmla="*/ 32 h 96"/>
              <a:gd name="T60" fmla="*/ 11 w 128"/>
              <a:gd name="T61" fmla="*/ 32 h 96"/>
              <a:gd name="T62" fmla="*/ 51 w 128"/>
              <a:gd name="T63" fmla="*/ 74 h 96"/>
              <a:gd name="T64" fmla="*/ 117 w 128"/>
              <a:gd name="T65" fmla="*/ 32 h 96"/>
              <a:gd name="T66" fmla="*/ 102 w 128"/>
              <a:gd name="T67" fmla="*/ 32 h 96"/>
              <a:gd name="T68" fmla="*/ 92 w 128"/>
              <a:gd name="T69" fmla="*/ 17 h 96"/>
              <a:gd name="T70" fmla="*/ 120 w 128"/>
              <a:gd name="T71" fmla="*/ 28 h 96"/>
              <a:gd name="T72" fmla="*/ 27 w 128"/>
              <a:gd name="T73" fmla="*/ 10 h 96"/>
              <a:gd name="T74" fmla="*/ 25 w 128"/>
              <a:gd name="T75" fmla="*/ 28 h 96"/>
              <a:gd name="T76" fmla="*/ 27 w 128"/>
              <a:gd name="T77" fmla="*/ 1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28" h="96">
                <a:moveTo>
                  <a:pt x="126" y="23"/>
                </a:moveTo>
                <a:cubicBezTo>
                  <a:pt x="105" y="2"/>
                  <a:pt x="105" y="2"/>
                  <a:pt x="105" y="2"/>
                </a:cubicBezTo>
                <a:cubicBezTo>
                  <a:pt x="104" y="1"/>
                  <a:pt x="102" y="0"/>
                  <a:pt x="100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6" y="0"/>
                  <a:pt x="24" y="1"/>
                  <a:pt x="23" y="2"/>
                </a:cubicBezTo>
                <a:cubicBezTo>
                  <a:pt x="2" y="23"/>
                  <a:pt x="2" y="23"/>
                  <a:pt x="2" y="23"/>
                </a:cubicBezTo>
                <a:cubicBezTo>
                  <a:pt x="1" y="24"/>
                  <a:pt x="0" y="26"/>
                  <a:pt x="0" y="28"/>
                </a:cubicBezTo>
                <a:cubicBezTo>
                  <a:pt x="0" y="30"/>
                  <a:pt x="1" y="32"/>
                  <a:pt x="2" y="34"/>
                </a:cubicBezTo>
                <a:cubicBezTo>
                  <a:pt x="58" y="93"/>
                  <a:pt x="58" y="93"/>
                  <a:pt x="58" y="93"/>
                </a:cubicBezTo>
                <a:cubicBezTo>
                  <a:pt x="60" y="95"/>
                  <a:pt x="62" y="96"/>
                  <a:pt x="64" y="96"/>
                </a:cubicBezTo>
                <a:cubicBezTo>
                  <a:pt x="66" y="96"/>
                  <a:pt x="68" y="95"/>
                  <a:pt x="70" y="93"/>
                </a:cubicBezTo>
                <a:cubicBezTo>
                  <a:pt x="126" y="34"/>
                  <a:pt x="126" y="34"/>
                  <a:pt x="126" y="34"/>
                </a:cubicBezTo>
                <a:cubicBezTo>
                  <a:pt x="127" y="32"/>
                  <a:pt x="128" y="30"/>
                  <a:pt x="128" y="28"/>
                </a:cubicBezTo>
                <a:cubicBezTo>
                  <a:pt x="128" y="26"/>
                  <a:pt x="127" y="24"/>
                  <a:pt x="126" y="23"/>
                </a:cubicBezTo>
                <a:close/>
                <a:moveTo>
                  <a:pt x="73" y="28"/>
                </a:moveTo>
                <a:cubicBezTo>
                  <a:pt x="55" y="28"/>
                  <a:pt x="55" y="28"/>
                  <a:pt x="55" y="28"/>
                </a:cubicBezTo>
                <a:cubicBezTo>
                  <a:pt x="64" y="21"/>
                  <a:pt x="64" y="21"/>
                  <a:pt x="64" y="21"/>
                </a:cubicBezTo>
                <a:lnTo>
                  <a:pt x="73" y="28"/>
                </a:lnTo>
                <a:close/>
                <a:moveTo>
                  <a:pt x="67" y="18"/>
                </a:moveTo>
                <a:cubicBezTo>
                  <a:pt x="78" y="9"/>
                  <a:pt x="78" y="9"/>
                  <a:pt x="78" y="9"/>
                </a:cubicBezTo>
                <a:cubicBezTo>
                  <a:pt x="86" y="17"/>
                  <a:pt x="86" y="17"/>
                  <a:pt x="86" y="17"/>
                </a:cubicBezTo>
                <a:cubicBezTo>
                  <a:pt x="76" y="25"/>
                  <a:pt x="76" y="25"/>
                  <a:pt x="76" y="25"/>
                </a:cubicBezTo>
                <a:lnTo>
                  <a:pt x="67" y="18"/>
                </a:lnTo>
                <a:close/>
                <a:moveTo>
                  <a:pt x="52" y="25"/>
                </a:moveTo>
                <a:cubicBezTo>
                  <a:pt x="42" y="17"/>
                  <a:pt x="42" y="17"/>
                  <a:pt x="42" y="17"/>
                </a:cubicBezTo>
                <a:cubicBezTo>
                  <a:pt x="50" y="9"/>
                  <a:pt x="50" y="9"/>
                  <a:pt x="50" y="9"/>
                </a:cubicBezTo>
                <a:cubicBezTo>
                  <a:pt x="61" y="18"/>
                  <a:pt x="61" y="18"/>
                  <a:pt x="61" y="18"/>
                </a:cubicBezTo>
                <a:lnTo>
                  <a:pt x="52" y="25"/>
                </a:lnTo>
                <a:close/>
                <a:moveTo>
                  <a:pt x="74" y="32"/>
                </a:moveTo>
                <a:cubicBezTo>
                  <a:pt x="64" y="82"/>
                  <a:pt x="64" y="82"/>
                  <a:pt x="64" y="82"/>
                </a:cubicBezTo>
                <a:cubicBezTo>
                  <a:pt x="54" y="32"/>
                  <a:pt x="54" y="32"/>
                  <a:pt x="54" y="32"/>
                </a:cubicBezTo>
                <a:lnTo>
                  <a:pt x="74" y="32"/>
                </a:lnTo>
                <a:close/>
                <a:moveTo>
                  <a:pt x="78" y="32"/>
                </a:moveTo>
                <a:cubicBezTo>
                  <a:pt x="98" y="32"/>
                  <a:pt x="98" y="32"/>
                  <a:pt x="98" y="32"/>
                </a:cubicBezTo>
                <a:cubicBezTo>
                  <a:pt x="68" y="81"/>
                  <a:pt x="68" y="81"/>
                  <a:pt x="68" y="81"/>
                </a:cubicBezTo>
                <a:lnTo>
                  <a:pt x="78" y="32"/>
                </a:lnTo>
                <a:close/>
                <a:moveTo>
                  <a:pt x="79" y="28"/>
                </a:moveTo>
                <a:cubicBezTo>
                  <a:pt x="89" y="20"/>
                  <a:pt x="89" y="20"/>
                  <a:pt x="89" y="20"/>
                </a:cubicBezTo>
                <a:cubicBezTo>
                  <a:pt x="97" y="28"/>
                  <a:pt x="97" y="28"/>
                  <a:pt x="97" y="28"/>
                </a:cubicBezTo>
                <a:lnTo>
                  <a:pt x="79" y="28"/>
                </a:lnTo>
                <a:close/>
                <a:moveTo>
                  <a:pt x="83" y="8"/>
                </a:moveTo>
                <a:cubicBezTo>
                  <a:pt x="97" y="8"/>
                  <a:pt x="97" y="8"/>
                  <a:pt x="97" y="8"/>
                </a:cubicBezTo>
                <a:cubicBezTo>
                  <a:pt x="89" y="14"/>
                  <a:pt x="89" y="14"/>
                  <a:pt x="89" y="14"/>
                </a:cubicBezTo>
                <a:lnTo>
                  <a:pt x="83" y="8"/>
                </a:lnTo>
                <a:close/>
                <a:moveTo>
                  <a:pt x="64" y="15"/>
                </a:moveTo>
                <a:cubicBezTo>
                  <a:pt x="55" y="8"/>
                  <a:pt x="55" y="8"/>
                  <a:pt x="55" y="8"/>
                </a:cubicBezTo>
                <a:cubicBezTo>
                  <a:pt x="73" y="8"/>
                  <a:pt x="73" y="8"/>
                  <a:pt x="73" y="8"/>
                </a:cubicBezTo>
                <a:lnTo>
                  <a:pt x="64" y="15"/>
                </a:lnTo>
                <a:close/>
                <a:moveTo>
                  <a:pt x="39" y="14"/>
                </a:moveTo>
                <a:cubicBezTo>
                  <a:pt x="31" y="8"/>
                  <a:pt x="31" y="8"/>
                  <a:pt x="31" y="8"/>
                </a:cubicBezTo>
                <a:cubicBezTo>
                  <a:pt x="45" y="8"/>
                  <a:pt x="45" y="8"/>
                  <a:pt x="45" y="8"/>
                </a:cubicBezTo>
                <a:lnTo>
                  <a:pt x="39" y="14"/>
                </a:lnTo>
                <a:close/>
                <a:moveTo>
                  <a:pt x="39" y="20"/>
                </a:moveTo>
                <a:cubicBezTo>
                  <a:pt x="49" y="28"/>
                  <a:pt x="49" y="28"/>
                  <a:pt x="49" y="28"/>
                </a:cubicBezTo>
                <a:cubicBezTo>
                  <a:pt x="31" y="28"/>
                  <a:pt x="31" y="28"/>
                  <a:pt x="31" y="28"/>
                </a:cubicBezTo>
                <a:lnTo>
                  <a:pt x="39" y="20"/>
                </a:lnTo>
                <a:close/>
                <a:moveTo>
                  <a:pt x="50" y="32"/>
                </a:moveTo>
                <a:cubicBezTo>
                  <a:pt x="60" y="81"/>
                  <a:pt x="60" y="81"/>
                  <a:pt x="60" y="81"/>
                </a:cubicBezTo>
                <a:cubicBezTo>
                  <a:pt x="30" y="32"/>
                  <a:pt x="30" y="32"/>
                  <a:pt x="30" y="32"/>
                </a:cubicBezTo>
                <a:lnTo>
                  <a:pt x="50" y="32"/>
                </a:lnTo>
                <a:close/>
                <a:moveTo>
                  <a:pt x="51" y="74"/>
                </a:moveTo>
                <a:cubicBezTo>
                  <a:pt x="11" y="32"/>
                  <a:pt x="11" y="32"/>
                  <a:pt x="11" y="32"/>
                </a:cubicBezTo>
                <a:cubicBezTo>
                  <a:pt x="26" y="32"/>
                  <a:pt x="26" y="32"/>
                  <a:pt x="26" y="32"/>
                </a:cubicBezTo>
                <a:lnTo>
                  <a:pt x="51" y="74"/>
                </a:lnTo>
                <a:close/>
                <a:moveTo>
                  <a:pt x="102" y="32"/>
                </a:moveTo>
                <a:cubicBezTo>
                  <a:pt x="117" y="32"/>
                  <a:pt x="117" y="32"/>
                  <a:pt x="117" y="32"/>
                </a:cubicBezTo>
                <a:cubicBezTo>
                  <a:pt x="77" y="74"/>
                  <a:pt x="77" y="74"/>
                  <a:pt x="77" y="74"/>
                </a:cubicBezTo>
                <a:lnTo>
                  <a:pt x="102" y="32"/>
                </a:lnTo>
                <a:close/>
                <a:moveTo>
                  <a:pt x="103" y="28"/>
                </a:moveTo>
                <a:cubicBezTo>
                  <a:pt x="92" y="17"/>
                  <a:pt x="92" y="17"/>
                  <a:pt x="92" y="17"/>
                </a:cubicBezTo>
                <a:cubicBezTo>
                  <a:pt x="101" y="10"/>
                  <a:pt x="101" y="10"/>
                  <a:pt x="101" y="10"/>
                </a:cubicBezTo>
                <a:cubicBezTo>
                  <a:pt x="120" y="28"/>
                  <a:pt x="120" y="28"/>
                  <a:pt x="120" y="28"/>
                </a:cubicBezTo>
                <a:lnTo>
                  <a:pt x="103" y="28"/>
                </a:lnTo>
                <a:close/>
                <a:moveTo>
                  <a:pt x="27" y="10"/>
                </a:moveTo>
                <a:cubicBezTo>
                  <a:pt x="36" y="17"/>
                  <a:pt x="36" y="17"/>
                  <a:pt x="36" y="17"/>
                </a:cubicBezTo>
                <a:cubicBezTo>
                  <a:pt x="25" y="28"/>
                  <a:pt x="25" y="28"/>
                  <a:pt x="25" y="28"/>
                </a:cubicBezTo>
                <a:cubicBezTo>
                  <a:pt x="8" y="28"/>
                  <a:pt x="8" y="28"/>
                  <a:pt x="8" y="28"/>
                </a:cubicBezTo>
                <a:lnTo>
                  <a:pt x="27" y="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cxnSp>
        <p:nvCxnSpPr>
          <p:cNvPr id="46" name="Straight Connector 76"/>
          <p:cNvCxnSpPr/>
          <p:nvPr/>
        </p:nvCxnSpPr>
        <p:spPr>
          <a:xfrm flipV="1">
            <a:off x="861183" y="4489494"/>
            <a:ext cx="1137499" cy="307777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2149994" y="4797271"/>
            <a:ext cx="6078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2024</a:t>
            </a:r>
            <a:endParaRPr lang="id-ID" sz="14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4565357" y="4489494"/>
            <a:ext cx="6078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2025</a:t>
            </a:r>
            <a:endParaRPr lang="id-ID" sz="14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859922" y="4049795"/>
            <a:ext cx="6078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2026</a:t>
            </a:r>
            <a:endParaRPr lang="id-ID" sz="14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8940353" y="3552692"/>
            <a:ext cx="6078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2027</a:t>
            </a:r>
            <a:endParaRPr lang="id-ID" sz="14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Freeform 6"/>
          <p:cNvSpPr>
            <a:spLocks noEditPoints="1"/>
          </p:cNvSpPr>
          <p:nvPr/>
        </p:nvSpPr>
        <p:spPr bwMode="auto">
          <a:xfrm>
            <a:off x="8993736" y="2553216"/>
            <a:ext cx="472241" cy="500574"/>
          </a:xfrm>
          <a:custGeom>
            <a:avLst/>
            <a:gdLst>
              <a:gd name="T0" fmla="*/ 420 w 6501"/>
              <a:gd name="T1" fmla="*/ 700 h 6886"/>
              <a:gd name="T2" fmla="*/ 513 w 6501"/>
              <a:gd name="T3" fmla="*/ 1106 h 6886"/>
              <a:gd name="T4" fmla="*/ 644 w 6501"/>
              <a:gd name="T5" fmla="*/ 1450 h 6886"/>
              <a:gd name="T6" fmla="*/ 810 w 6501"/>
              <a:gd name="T7" fmla="*/ 1738 h 6886"/>
              <a:gd name="T8" fmla="*/ 1008 w 6501"/>
              <a:gd name="T9" fmla="*/ 1976 h 6886"/>
              <a:gd name="T10" fmla="*/ 1213 w 6501"/>
              <a:gd name="T11" fmla="*/ 2156 h 6886"/>
              <a:gd name="T12" fmla="*/ 1440 w 6501"/>
              <a:gd name="T13" fmla="*/ 2307 h 6886"/>
              <a:gd name="T14" fmla="*/ 1949 w 6501"/>
              <a:gd name="T15" fmla="*/ 2536 h 6886"/>
              <a:gd name="T16" fmla="*/ 1852 w 6501"/>
              <a:gd name="T17" fmla="*/ 2278 h 6886"/>
              <a:gd name="T18" fmla="*/ 1688 w 6501"/>
              <a:gd name="T19" fmla="*/ 1592 h 6886"/>
              <a:gd name="T20" fmla="*/ 1608 w 6501"/>
              <a:gd name="T21" fmla="*/ 932 h 6886"/>
              <a:gd name="T22" fmla="*/ 4105 w 6501"/>
              <a:gd name="T23" fmla="*/ 3225 h 6886"/>
              <a:gd name="T24" fmla="*/ 3901 w 6501"/>
              <a:gd name="T25" fmla="*/ 3376 h 6886"/>
              <a:gd name="T26" fmla="*/ 3781 w 6501"/>
              <a:gd name="T27" fmla="*/ 4045 h 6886"/>
              <a:gd name="T28" fmla="*/ 3911 w 6501"/>
              <a:gd name="T29" fmla="*/ 4476 h 6886"/>
              <a:gd name="T30" fmla="*/ 5030 w 6501"/>
              <a:gd name="T31" fmla="*/ 6886 h 6886"/>
              <a:gd name="T32" fmla="*/ 2597 w 6501"/>
              <a:gd name="T33" fmla="*/ 4526 h 6886"/>
              <a:gd name="T34" fmla="*/ 2735 w 6501"/>
              <a:gd name="T35" fmla="*/ 4102 h 6886"/>
              <a:gd name="T36" fmla="*/ 2646 w 6501"/>
              <a:gd name="T37" fmla="*/ 3394 h 6886"/>
              <a:gd name="T38" fmla="*/ 2430 w 6501"/>
              <a:gd name="T39" fmla="*/ 3244 h 6886"/>
              <a:gd name="T40" fmla="*/ 2181 w 6501"/>
              <a:gd name="T41" fmla="*/ 3348 h 6886"/>
              <a:gd name="T42" fmla="*/ 1498 w 6501"/>
              <a:gd name="T43" fmla="*/ 2776 h 6886"/>
              <a:gd name="T44" fmla="*/ 1197 w 6501"/>
              <a:gd name="T45" fmla="*/ 2618 h 6886"/>
              <a:gd name="T46" fmla="*/ 920 w 6501"/>
              <a:gd name="T47" fmla="*/ 2423 h 6886"/>
              <a:gd name="T48" fmla="*/ 660 w 6501"/>
              <a:gd name="T49" fmla="*/ 2177 h 6886"/>
              <a:gd name="T50" fmla="*/ 411 w 6501"/>
              <a:gd name="T51" fmla="*/ 1843 h 6886"/>
              <a:gd name="T52" fmla="*/ 213 w 6501"/>
              <a:gd name="T53" fmla="*/ 1437 h 6886"/>
              <a:gd name="T54" fmla="*/ 69 w 6501"/>
              <a:gd name="T55" fmla="*/ 949 h 6886"/>
              <a:gd name="T56" fmla="*/ 1363 w 6501"/>
              <a:gd name="T57" fmla="*/ 307 h 6886"/>
              <a:gd name="T58" fmla="*/ 6482 w 6501"/>
              <a:gd name="T59" fmla="*/ 673 h 6886"/>
              <a:gd name="T60" fmla="*/ 6369 w 6501"/>
              <a:gd name="T61" fmla="*/ 1204 h 6886"/>
              <a:gd name="T62" fmla="*/ 6197 w 6501"/>
              <a:gd name="T63" fmla="*/ 1649 h 6886"/>
              <a:gd name="T64" fmla="*/ 5972 w 6501"/>
              <a:gd name="T65" fmla="*/ 2017 h 6886"/>
              <a:gd name="T66" fmla="*/ 5711 w 6501"/>
              <a:gd name="T67" fmla="*/ 2310 h 6886"/>
              <a:gd name="T68" fmla="*/ 5446 w 6501"/>
              <a:gd name="T69" fmla="*/ 2526 h 6886"/>
              <a:gd name="T70" fmla="*/ 5156 w 6501"/>
              <a:gd name="T71" fmla="*/ 2702 h 6886"/>
              <a:gd name="T72" fmla="*/ 4766 w 6501"/>
              <a:gd name="T73" fmla="*/ 2875 h 6886"/>
              <a:gd name="T74" fmla="*/ 6082 w 6501"/>
              <a:gd name="T75" fmla="*/ 700 h 6886"/>
              <a:gd name="T76" fmla="*/ 5990 w 6501"/>
              <a:gd name="T77" fmla="*/ 1106 h 6886"/>
              <a:gd name="T78" fmla="*/ 5858 w 6501"/>
              <a:gd name="T79" fmla="*/ 1450 h 6886"/>
              <a:gd name="T80" fmla="*/ 5692 w 6501"/>
              <a:gd name="T81" fmla="*/ 1738 h 6886"/>
              <a:gd name="T82" fmla="*/ 5495 w 6501"/>
              <a:gd name="T83" fmla="*/ 1976 h 6886"/>
              <a:gd name="T84" fmla="*/ 5292 w 6501"/>
              <a:gd name="T85" fmla="*/ 2154 h 6886"/>
              <a:gd name="T86" fmla="*/ 4949 w 6501"/>
              <a:gd name="T87" fmla="*/ 2368 h 6886"/>
              <a:gd name="T88" fmla="*/ 4593 w 6501"/>
              <a:gd name="T89" fmla="*/ 2469 h 6886"/>
              <a:gd name="T90" fmla="*/ 4712 w 6501"/>
              <a:gd name="T91" fmla="*/ 2112 h 6886"/>
              <a:gd name="T92" fmla="*/ 4852 w 6501"/>
              <a:gd name="T93" fmla="*/ 1425 h 6886"/>
              <a:gd name="T94" fmla="*/ 3257 w 6501"/>
              <a:gd name="T95" fmla="*/ 726 h 6886"/>
              <a:gd name="T96" fmla="*/ 2172 w 6501"/>
              <a:gd name="T97" fmla="*/ 1310 h 6886"/>
              <a:gd name="T98" fmla="*/ 2285 w 6501"/>
              <a:gd name="T99" fmla="*/ 1897 h 6886"/>
              <a:gd name="T100" fmla="*/ 2398 w 6501"/>
              <a:gd name="T101" fmla="*/ 2256 h 6886"/>
              <a:gd name="T102" fmla="*/ 2559 w 6501"/>
              <a:gd name="T103" fmla="*/ 2587 h 6886"/>
              <a:gd name="T104" fmla="*/ 2774 w 6501"/>
              <a:gd name="T105" fmla="*/ 2841 h 6886"/>
              <a:gd name="T106" fmla="*/ 3046 w 6501"/>
              <a:gd name="T107" fmla="*/ 2988 h 6886"/>
              <a:gd name="T108" fmla="*/ 3349 w 6501"/>
              <a:gd name="T109" fmla="*/ 3010 h 6886"/>
              <a:gd name="T110" fmla="*/ 3646 w 6501"/>
              <a:gd name="T111" fmla="*/ 2911 h 6886"/>
              <a:gd name="T112" fmla="*/ 3881 w 6501"/>
              <a:gd name="T113" fmla="*/ 2693 h 6886"/>
              <a:gd name="T114" fmla="*/ 4061 w 6501"/>
              <a:gd name="T115" fmla="*/ 2387 h 6886"/>
              <a:gd name="T116" fmla="*/ 4193 w 6501"/>
              <a:gd name="T117" fmla="*/ 2031 h 6886"/>
              <a:gd name="T118" fmla="*/ 4299 w 6501"/>
              <a:gd name="T119" fmla="*/ 1581 h 6886"/>
              <a:gd name="T120" fmla="*/ 4387 w 6501"/>
              <a:gd name="T121" fmla="*/ 882 h 68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6501" h="6886">
                <a:moveTo>
                  <a:pt x="2093" y="5415"/>
                </a:moveTo>
                <a:lnTo>
                  <a:pt x="2093" y="6461"/>
                </a:lnTo>
                <a:lnTo>
                  <a:pt x="4515" y="6461"/>
                </a:lnTo>
                <a:lnTo>
                  <a:pt x="4515" y="5415"/>
                </a:lnTo>
                <a:lnTo>
                  <a:pt x="2093" y="5415"/>
                </a:lnTo>
                <a:close/>
                <a:moveTo>
                  <a:pt x="1478" y="1021"/>
                </a:moveTo>
                <a:lnTo>
                  <a:pt x="1259" y="700"/>
                </a:lnTo>
                <a:lnTo>
                  <a:pt x="420" y="700"/>
                </a:lnTo>
                <a:lnTo>
                  <a:pt x="429" y="755"/>
                </a:lnTo>
                <a:lnTo>
                  <a:pt x="439" y="807"/>
                </a:lnTo>
                <a:lnTo>
                  <a:pt x="450" y="860"/>
                </a:lnTo>
                <a:lnTo>
                  <a:pt x="461" y="911"/>
                </a:lnTo>
                <a:lnTo>
                  <a:pt x="473" y="962"/>
                </a:lnTo>
                <a:lnTo>
                  <a:pt x="486" y="1010"/>
                </a:lnTo>
                <a:lnTo>
                  <a:pt x="498" y="1059"/>
                </a:lnTo>
                <a:lnTo>
                  <a:pt x="513" y="1106"/>
                </a:lnTo>
                <a:lnTo>
                  <a:pt x="527" y="1152"/>
                </a:lnTo>
                <a:lnTo>
                  <a:pt x="542" y="1198"/>
                </a:lnTo>
                <a:lnTo>
                  <a:pt x="557" y="1242"/>
                </a:lnTo>
                <a:lnTo>
                  <a:pt x="574" y="1286"/>
                </a:lnTo>
                <a:lnTo>
                  <a:pt x="590" y="1328"/>
                </a:lnTo>
                <a:lnTo>
                  <a:pt x="608" y="1369"/>
                </a:lnTo>
                <a:lnTo>
                  <a:pt x="626" y="1410"/>
                </a:lnTo>
                <a:lnTo>
                  <a:pt x="644" y="1450"/>
                </a:lnTo>
                <a:lnTo>
                  <a:pt x="663" y="1489"/>
                </a:lnTo>
                <a:lnTo>
                  <a:pt x="683" y="1527"/>
                </a:lnTo>
                <a:lnTo>
                  <a:pt x="702" y="1564"/>
                </a:lnTo>
                <a:lnTo>
                  <a:pt x="723" y="1600"/>
                </a:lnTo>
                <a:lnTo>
                  <a:pt x="744" y="1636"/>
                </a:lnTo>
                <a:lnTo>
                  <a:pt x="765" y="1671"/>
                </a:lnTo>
                <a:lnTo>
                  <a:pt x="787" y="1705"/>
                </a:lnTo>
                <a:lnTo>
                  <a:pt x="810" y="1738"/>
                </a:lnTo>
                <a:lnTo>
                  <a:pt x="833" y="1770"/>
                </a:lnTo>
                <a:lnTo>
                  <a:pt x="856" y="1801"/>
                </a:lnTo>
                <a:lnTo>
                  <a:pt x="880" y="1832"/>
                </a:lnTo>
                <a:lnTo>
                  <a:pt x="905" y="1862"/>
                </a:lnTo>
                <a:lnTo>
                  <a:pt x="930" y="1892"/>
                </a:lnTo>
                <a:lnTo>
                  <a:pt x="955" y="1920"/>
                </a:lnTo>
                <a:lnTo>
                  <a:pt x="981" y="1948"/>
                </a:lnTo>
                <a:lnTo>
                  <a:pt x="1008" y="1976"/>
                </a:lnTo>
                <a:lnTo>
                  <a:pt x="1031" y="2000"/>
                </a:lnTo>
                <a:lnTo>
                  <a:pt x="1056" y="2024"/>
                </a:lnTo>
                <a:lnTo>
                  <a:pt x="1081" y="2048"/>
                </a:lnTo>
                <a:lnTo>
                  <a:pt x="1107" y="2070"/>
                </a:lnTo>
                <a:lnTo>
                  <a:pt x="1133" y="2092"/>
                </a:lnTo>
                <a:lnTo>
                  <a:pt x="1159" y="2114"/>
                </a:lnTo>
                <a:lnTo>
                  <a:pt x="1186" y="2135"/>
                </a:lnTo>
                <a:lnTo>
                  <a:pt x="1213" y="2156"/>
                </a:lnTo>
                <a:lnTo>
                  <a:pt x="1239" y="2177"/>
                </a:lnTo>
                <a:lnTo>
                  <a:pt x="1267" y="2197"/>
                </a:lnTo>
                <a:lnTo>
                  <a:pt x="1295" y="2216"/>
                </a:lnTo>
                <a:lnTo>
                  <a:pt x="1323" y="2235"/>
                </a:lnTo>
                <a:lnTo>
                  <a:pt x="1352" y="2253"/>
                </a:lnTo>
                <a:lnTo>
                  <a:pt x="1381" y="2272"/>
                </a:lnTo>
                <a:lnTo>
                  <a:pt x="1410" y="2290"/>
                </a:lnTo>
                <a:lnTo>
                  <a:pt x="1440" y="2307"/>
                </a:lnTo>
                <a:lnTo>
                  <a:pt x="1499" y="2340"/>
                </a:lnTo>
                <a:lnTo>
                  <a:pt x="1560" y="2373"/>
                </a:lnTo>
                <a:lnTo>
                  <a:pt x="1622" y="2403"/>
                </a:lnTo>
                <a:lnTo>
                  <a:pt x="1686" y="2432"/>
                </a:lnTo>
                <a:lnTo>
                  <a:pt x="1750" y="2459"/>
                </a:lnTo>
                <a:lnTo>
                  <a:pt x="1815" y="2486"/>
                </a:lnTo>
                <a:lnTo>
                  <a:pt x="1881" y="2511"/>
                </a:lnTo>
                <a:lnTo>
                  <a:pt x="1949" y="2536"/>
                </a:lnTo>
                <a:lnTo>
                  <a:pt x="1935" y="2504"/>
                </a:lnTo>
                <a:lnTo>
                  <a:pt x="1923" y="2473"/>
                </a:lnTo>
                <a:lnTo>
                  <a:pt x="1910" y="2441"/>
                </a:lnTo>
                <a:lnTo>
                  <a:pt x="1898" y="2409"/>
                </a:lnTo>
                <a:lnTo>
                  <a:pt x="1886" y="2377"/>
                </a:lnTo>
                <a:lnTo>
                  <a:pt x="1874" y="2345"/>
                </a:lnTo>
                <a:lnTo>
                  <a:pt x="1864" y="2311"/>
                </a:lnTo>
                <a:lnTo>
                  <a:pt x="1852" y="2278"/>
                </a:lnTo>
                <a:lnTo>
                  <a:pt x="1826" y="2196"/>
                </a:lnTo>
                <a:lnTo>
                  <a:pt x="1802" y="2111"/>
                </a:lnTo>
                <a:lnTo>
                  <a:pt x="1779" y="2025"/>
                </a:lnTo>
                <a:lnTo>
                  <a:pt x="1757" y="1939"/>
                </a:lnTo>
                <a:lnTo>
                  <a:pt x="1737" y="1852"/>
                </a:lnTo>
                <a:lnTo>
                  <a:pt x="1720" y="1765"/>
                </a:lnTo>
                <a:lnTo>
                  <a:pt x="1703" y="1678"/>
                </a:lnTo>
                <a:lnTo>
                  <a:pt x="1688" y="1592"/>
                </a:lnTo>
                <a:lnTo>
                  <a:pt x="1674" y="1505"/>
                </a:lnTo>
                <a:lnTo>
                  <a:pt x="1661" y="1420"/>
                </a:lnTo>
                <a:lnTo>
                  <a:pt x="1649" y="1335"/>
                </a:lnTo>
                <a:lnTo>
                  <a:pt x="1639" y="1251"/>
                </a:lnTo>
                <a:lnTo>
                  <a:pt x="1630" y="1169"/>
                </a:lnTo>
                <a:lnTo>
                  <a:pt x="1621" y="1088"/>
                </a:lnTo>
                <a:lnTo>
                  <a:pt x="1614" y="1008"/>
                </a:lnTo>
                <a:lnTo>
                  <a:pt x="1608" y="932"/>
                </a:lnTo>
                <a:lnTo>
                  <a:pt x="1478" y="1021"/>
                </a:lnTo>
                <a:close/>
                <a:moveTo>
                  <a:pt x="4239" y="3087"/>
                </a:moveTo>
                <a:lnTo>
                  <a:pt x="4218" y="3112"/>
                </a:lnTo>
                <a:lnTo>
                  <a:pt x="4196" y="3135"/>
                </a:lnTo>
                <a:lnTo>
                  <a:pt x="4174" y="3159"/>
                </a:lnTo>
                <a:lnTo>
                  <a:pt x="4151" y="3182"/>
                </a:lnTo>
                <a:lnTo>
                  <a:pt x="4128" y="3205"/>
                </a:lnTo>
                <a:lnTo>
                  <a:pt x="4105" y="3225"/>
                </a:lnTo>
                <a:lnTo>
                  <a:pt x="4081" y="3247"/>
                </a:lnTo>
                <a:lnTo>
                  <a:pt x="4057" y="3268"/>
                </a:lnTo>
                <a:lnTo>
                  <a:pt x="4032" y="3288"/>
                </a:lnTo>
                <a:lnTo>
                  <a:pt x="4006" y="3306"/>
                </a:lnTo>
                <a:lnTo>
                  <a:pt x="3980" y="3325"/>
                </a:lnTo>
                <a:lnTo>
                  <a:pt x="3955" y="3342"/>
                </a:lnTo>
                <a:lnTo>
                  <a:pt x="3928" y="3359"/>
                </a:lnTo>
                <a:lnTo>
                  <a:pt x="3901" y="3376"/>
                </a:lnTo>
                <a:lnTo>
                  <a:pt x="3873" y="3391"/>
                </a:lnTo>
                <a:lnTo>
                  <a:pt x="3845" y="3406"/>
                </a:lnTo>
                <a:lnTo>
                  <a:pt x="3845" y="3809"/>
                </a:lnTo>
                <a:lnTo>
                  <a:pt x="3738" y="3809"/>
                </a:lnTo>
                <a:lnTo>
                  <a:pt x="3748" y="3870"/>
                </a:lnTo>
                <a:lnTo>
                  <a:pt x="3757" y="3929"/>
                </a:lnTo>
                <a:lnTo>
                  <a:pt x="3768" y="3987"/>
                </a:lnTo>
                <a:lnTo>
                  <a:pt x="3781" y="4045"/>
                </a:lnTo>
                <a:lnTo>
                  <a:pt x="3793" y="4102"/>
                </a:lnTo>
                <a:lnTo>
                  <a:pt x="3808" y="4158"/>
                </a:lnTo>
                <a:lnTo>
                  <a:pt x="3822" y="4213"/>
                </a:lnTo>
                <a:lnTo>
                  <a:pt x="3838" y="4267"/>
                </a:lnTo>
                <a:lnTo>
                  <a:pt x="3855" y="4321"/>
                </a:lnTo>
                <a:lnTo>
                  <a:pt x="3873" y="4372"/>
                </a:lnTo>
                <a:lnTo>
                  <a:pt x="3891" y="4424"/>
                </a:lnTo>
                <a:lnTo>
                  <a:pt x="3911" y="4476"/>
                </a:lnTo>
                <a:lnTo>
                  <a:pt x="3932" y="4526"/>
                </a:lnTo>
                <a:lnTo>
                  <a:pt x="3953" y="4575"/>
                </a:lnTo>
                <a:lnTo>
                  <a:pt x="3975" y="4624"/>
                </a:lnTo>
                <a:lnTo>
                  <a:pt x="3998" y="4672"/>
                </a:lnTo>
                <a:lnTo>
                  <a:pt x="4776" y="4672"/>
                </a:lnTo>
                <a:lnTo>
                  <a:pt x="4776" y="5087"/>
                </a:lnTo>
                <a:lnTo>
                  <a:pt x="5030" y="5087"/>
                </a:lnTo>
                <a:lnTo>
                  <a:pt x="5030" y="6886"/>
                </a:lnTo>
                <a:lnTo>
                  <a:pt x="1519" y="6886"/>
                </a:lnTo>
                <a:lnTo>
                  <a:pt x="1519" y="5087"/>
                </a:lnTo>
                <a:lnTo>
                  <a:pt x="1752" y="5087"/>
                </a:lnTo>
                <a:lnTo>
                  <a:pt x="1752" y="4672"/>
                </a:lnTo>
                <a:lnTo>
                  <a:pt x="2530" y="4672"/>
                </a:lnTo>
                <a:lnTo>
                  <a:pt x="2553" y="4624"/>
                </a:lnTo>
                <a:lnTo>
                  <a:pt x="2576" y="4575"/>
                </a:lnTo>
                <a:lnTo>
                  <a:pt x="2597" y="4526"/>
                </a:lnTo>
                <a:lnTo>
                  <a:pt x="2617" y="4476"/>
                </a:lnTo>
                <a:lnTo>
                  <a:pt x="2637" y="4424"/>
                </a:lnTo>
                <a:lnTo>
                  <a:pt x="2656" y="4372"/>
                </a:lnTo>
                <a:lnTo>
                  <a:pt x="2673" y="4321"/>
                </a:lnTo>
                <a:lnTo>
                  <a:pt x="2691" y="4267"/>
                </a:lnTo>
                <a:lnTo>
                  <a:pt x="2706" y="4213"/>
                </a:lnTo>
                <a:lnTo>
                  <a:pt x="2721" y="4158"/>
                </a:lnTo>
                <a:lnTo>
                  <a:pt x="2735" y="4102"/>
                </a:lnTo>
                <a:lnTo>
                  <a:pt x="2748" y="4045"/>
                </a:lnTo>
                <a:lnTo>
                  <a:pt x="2760" y="3987"/>
                </a:lnTo>
                <a:lnTo>
                  <a:pt x="2771" y="3929"/>
                </a:lnTo>
                <a:lnTo>
                  <a:pt x="2781" y="3870"/>
                </a:lnTo>
                <a:lnTo>
                  <a:pt x="2790" y="3809"/>
                </a:lnTo>
                <a:lnTo>
                  <a:pt x="2676" y="3809"/>
                </a:lnTo>
                <a:lnTo>
                  <a:pt x="2676" y="3410"/>
                </a:lnTo>
                <a:lnTo>
                  <a:pt x="2646" y="3394"/>
                </a:lnTo>
                <a:lnTo>
                  <a:pt x="2617" y="3379"/>
                </a:lnTo>
                <a:lnTo>
                  <a:pt x="2589" y="3361"/>
                </a:lnTo>
                <a:lnTo>
                  <a:pt x="2561" y="3343"/>
                </a:lnTo>
                <a:lnTo>
                  <a:pt x="2534" y="3325"/>
                </a:lnTo>
                <a:lnTo>
                  <a:pt x="2507" y="3306"/>
                </a:lnTo>
                <a:lnTo>
                  <a:pt x="2481" y="3286"/>
                </a:lnTo>
                <a:lnTo>
                  <a:pt x="2456" y="3265"/>
                </a:lnTo>
                <a:lnTo>
                  <a:pt x="2430" y="3244"/>
                </a:lnTo>
                <a:lnTo>
                  <a:pt x="2405" y="3222"/>
                </a:lnTo>
                <a:lnTo>
                  <a:pt x="2381" y="3200"/>
                </a:lnTo>
                <a:lnTo>
                  <a:pt x="2357" y="3176"/>
                </a:lnTo>
                <a:lnTo>
                  <a:pt x="2334" y="3152"/>
                </a:lnTo>
                <a:lnTo>
                  <a:pt x="2311" y="3127"/>
                </a:lnTo>
                <a:lnTo>
                  <a:pt x="2288" y="3102"/>
                </a:lnTo>
                <a:lnTo>
                  <a:pt x="2266" y="3076"/>
                </a:lnTo>
                <a:lnTo>
                  <a:pt x="2181" y="3348"/>
                </a:lnTo>
                <a:lnTo>
                  <a:pt x="1809" y="3229"/>
                </a:lnTo>
                <a:lnTo>
                  <a:pt x="1900" y="2933"/>
                </a:lnTo>
                <a:lnTo>
                  <a:pt x="1817" y="2905"/>
                </a:lnTo>
                <a:lnTo>
                  <a:pt x="1735" y="2875"/>
                </a:lnTo>
                <a:lnTo>
                  <a:pt x="1656" y="2844"/>
                </a:lnTo>
                <a:lnTo>
                  <a:pt x="1576" y="2810"/>
                </a:lnTo>
                <a:lnTo>
                  <a:pt x="1537" y="2794"/>
                </a:lnTo>
                <a:lnTo>
                  <a:pt x="1498" y="2776"/>
                </a:lnTo>
                <a:lnTo>
                  <a:pt x="1459" y="2759"/>
                </a:lnTo>
                <a:lnTo>
                  <a:pt x="1421" y="2740"/>
                </a:lnTo>
                <a:lnTo>
                  <a:pt x="1382" y="2720"/>
                </a:lnTo>
                <a:lnTo>
                  <a:pt x="1345" y="2702"/>
                </a:lnTo>
                <a:lnTo>
                  <a:pt x="1308" y="2681"/>
                </a:lnTo>
                <a:lnTo>
                  <a:pt x="1271" y="2661"/>
                </a:lnTo>
                <a:lnTo>
                  <a:pt x="1234" y="2640"/>
                </a:lnTo>
                <a:lnTo>
                  <a:pt x="1197" y="2618"/>
                </a:lnTo>
                <a:lnTo>
                  <a:pt x="1162" y="2596"/>
                </a:lnTo>
                <a:lnTo>
                  <a:pt x="1126" y="2573"/>
                </a:lnTo>
                <a:lnTo>
                  <a:pt x="1090" y="2550"/>
                </a:lnTo>
                <a:lnTo>
                  <a:pt x="1055" y="2526"/>
                </a:lnTo>
                <a:lnTo>
                  <a:pt x="1021" y="2501"/>
                </a:lnTo>
                <a:lnTo>
                  <a:pt x="987" y="2476"/>
                </a:lnTo>
                <a:lnTo>
                  <a:pt x="953" y="2450"/>
                </a:lnTo>
                <a:lnTo>
                  <a:pt x="920" y="2423"/>
                </a:lnTo>
                <a:lnTo>
                  <a:pt x="886" y="2396"/>
                </a:lnTo>
                <a:lnTo>
                  <a:pt x="854" y="2368"/>
                </a:lnTo>
                <a:lnTo>
                  <a:pt x="822" y="2340"/>
                </a:lnTo>
                <a:lnTo>
                  <a:pt x="790" y="2310"/>
                </a:lnTo>
                <a:lnTo>
                  <a:pt x="759" y="2280"/>
                </a:lnTo>
                <a:lnTo>
                  <a:pt x="728" y="2250"/>
                </a:lnTo>
                <a:lnTo>
                  <a:pt x="694" y="2214"/>
                </a:lnTo>
                <a:lnTo>
                  <a:pt x="660" y="2177"/>
                </a:lnTo>
                <a:lnTo>
                  <a:pt x="626" y="2139"/>
                </a:lnTo>
                <a:lnTo>
                  <a:pt x="594" y="2099"/>
                </a:lnTo>
                <a:lnTo>
                  <a:pt x="561" y="2059"/>
                </a:lnTo>
                <a:lnTo>
                  <a:pt x="529" y="2017"/>
                </a:lnTo>
                <a:lnTo>
                  <a:pt x="499" y="1976"/>
                </a:lnTo>
                <a:lnTo>
                  <a:pt x="469" y="1933"/>
                </a:lnTo>
                <a:lnTo>
                  <a:pt x="440" y="1888"/>
                </a:lnTo>
                <a:lnTo>
                  <a:pt x="411" y="1843"/>
                </a:lnTo>
                <a:lnTo>
                  <a:pt x="383" y="1796"/>
                </a:lnTo>
                <a:lnTo>
                  <a:pt x="356" y="1748"/>
                </a:lnTo>
                <a:lnTo>
                  <a:pt x="331" y="1699"/>
                </a:lnTo>
                <a:lnTo>
                  <a:pt x="306" y="1649"/>
                </a:lnTo>
                <a:lnTo>
                  <a:pt x="281" y="1597"/>
                </a:lnTo>
                <a:lnTo>
                  <a:pt x="257" y="1545"/>
                </a:lnTo>
                <a:lnTo>
                  <a:pt x="234" y="1492"/>
                </a:lnTo>
                <a:lnTo>
                  <a:pt x="213" y="1437"/>
                </a:lnTo>
                <a:lnTo>
                  <a:pt x="192" y="1380"/>
                </a:lnTo>
                <a:lnTo>
                  <a:pt x="171" y="1323"/>
                </a:lnTo>
                <a:lnTo>
                  <a:pt x="152" y="1264"/>
                </a:lnTo>
                <a:lnTo>
                  <a:pt x="133" y="1204"/>
                </a:lnTo>
                <a:lnTo>
                  <a:pt x="115" y="1143"/>
                </a:lnTo>
                <a:lnTo>
                  <a:pt x="99" y="1080"/>
                </a:lnTo>
                <a:lnTo>
                  <a:pt x="83" y="1015"/>
                </a:lnTo>
                <a:lnTo>
                  <a:pt x="69" y="949"/>
                </a:lnTo>
                <a:lnTo>
                  <a:pt x="55" y="883"/>
                </a:lnTo>
                <a:lnTo>
                  <a:pt x="42" y="814"/>
                </a:lnTo>
                <a:lnTo>
                  <a:pt x="30" y="744"/>
                </a:lnTo>
                <a:lnTo>
                  <a:pt x="19" y="673"/>
                </a:lnTo>
                <a:lnTo>
                  <a:pt x="10" y="599"/>
                </a:lnTo>
                <a:lnTo>
                  <a:pt x="0" y="525"/>
                </a:lnTo>
                <a:lnTo>
                  <a:pt x="195" y="307"/>
                </a:lnTo>
                <a:lnTo>
                  <a:pt x="1363" y="307"/>
                </a:lnTo>
                <a:lnTo>
                  <a:pt x="1369" y="307"/>
                </a:lnTo>
                <a:lnTo>
                  <a:pt x="1369" y="0"/>
                </a:lnTo>
                <a:lnTo>
                  <a:pt x="5196" y="0"/>
                </a:lnTo>
                <a:lnTo>
                  <a:pt x="5196" y="307"/>
                </a:lnTo>
                <a:lnTo>
                  <a:pt x="6306" y="307"/>
                </a:lnTo>
                <a:lnTo>
                  <a:pt x="6501" y="525"/>
                </a:lnTo>
                <a:lnTo>
                  <a:pt x="6492" y="599"/>
                </a:lnTo>
                <a:lnTo>
                  <a:pt x="6482" y="673"/>
                </a:lnTo>
                <a:lnTo>
                  <a:pt x="6472" y="744"/>
                </a:lnTo>
                <a:lnTo>
                  <a:pt x="6460" y="814"/>
                </a:lnTo>
                <a:lnTo>
                  <a:pt x="6447" y="883"/>
                </a:lnTo>
                <a:lnTo>
                  <a:pt x="6434" y="949"/>
                </a:lnTo>
                <a:lnTo>
                  <a:pt x="6418" y="1015"/>
                </a:lnTo>
                <a:lnTo>
                  <a:pt x="6403" y="1080"/>
                </a:lnTo>
                <a:lnTo>
                  <a:pt x="6386" y="1143"/>
                </a:lnTo>
                <a:lnTo>
                  <a:pt x="6369" y="1204"/>
                </a:lnTo>
                <a:lnTo>
                  <a:pt x="6350" y="1264"/>
                </a:lnTo>
                <a:lnTo>
                  <a:pt x="6331" y="1323"/>
                </a:lnTo>
                <a:lnTo>
                  <a:pt x="6311" y="1380"/>
                </a:lnTo>
                <a:lnTo>
                  <a:pt x="6290" y="1437"/>
                </a:lnTo>
                <a:lnTo>
                  <a:pt x="6268" y="1492"/>
                </a:lnTo>
                <a:lnTo>
                  <a:pt x="6244" y="1545"/>
                </a:lnTo>
                <a:lnTo>
                  <a:pt x="6222" y="1597"/>
                </a:lnTo>
                <a:lnTo>
                  <a:pt x="6197" y="1649"/>
                </a:lnTo>
                <a:lnTo>
                  <a:pt x="6171" y="1699"/>
                </a:lnTo>
                <a:lnTo>
                  <a:pt x="6145" y="1748"/>
                </a:lnTo>
                <a:lnTo>
                  <a:pt x="6118" y="1796"/>
                </a:lnTo>
                <a:lnTo>
                  <a:pt x="6091" y="1843"/>
                </a:lnTo>
                <a:lnTo>
                  <a:pt x="6062" y="1888"/>
                </a:lnTo>
                <a:lnTo>
                  <a:pt x="6033" y="1933"/>
                </a:lnTo>
                <a:lnTo>
                  <a:pt x="6003" y="1976"/>
                </a:lnTo>
                <a:lnTo>
                  <a:pt x="5972" y="2017"/>
                </a:lnTo>
                <a:lnTo>
                  <a:pt x="5941" y="2059"/>
                </a:lnTo>
                <a:lnTo>
                  <a:pt x="5909" y="2099"/>
                </a:lnTo>
                <a:lnTo>
                  <a:pt x="5876" y="2139"/>
                </a:lnTo>
                <a:lnTo>
                  <a:pt x="5843" y="2177"/>
                </a:lnTo>
                <a:lnTo>
                  <a:pt x="5809" y="2214"/>
                </a:lnTo>
                <a:lnTo>
                  <a:pt x="5773" y="2250"/>
                </a:lnTo>
                <a:lnTo>
                  <a:pt x="5743" y="2280"/>
                </a:lnTo>
                <a:lnTo>
                  <a:pt x="5711" y="2310"/>
                </a:lnTo>
                <a:lnTo>
                  <a:pt x="5680" y="2340"/>
                </a:lnTo>
                <a:lnTo>
                  <a:pt x="5648" y="2368"/>
                </a:lnTo>
                <a:lnTo>
                  <a:pt x="5615" y="2396"/>
                </a:lnTo>
                <a:lnTo>
                  <a:pt x="5583" y="2423"/>
                </a:lnTo>
                <a:lnTo>
                  <a:pt x="5549" y="2450"/>
                </a:lnTo>
                <a:lnTo>
                  <a:pt x="5516" y="2476"/>
                </a:lnTo>
                <a:lnTo>
                  <a:pt x="5481" y="2501"/>
                </a:lnTo>
                <a:lnTo>
                  <a:pt x="5446" y="2526"/>
                </a:lnTo>
                <a:lnTo>
                  <a:pt x="5411" y="2550"/>
                </a:lnTo>
                <a:lnTo>
                  <a:pt x="5376" y="2573"/>
                </a:lnTo>
                <a:lnTo>
                  <a:pt x="5341" y="2596"/>
                </a:lnTo>
                <a:lnTo>
                  <a:pt x="5304" y="2618"/>
                </a:lnTo>
                <a:lnTo>
                  <a:pt x="5268" y="2640"/>
                </a:lnTo>
                <a:lnTo>
                  <a:pt x="5231" y="2661"/>
                </a:lnTo>
                <a:lnTo>
                  <a:pt x="5195" y="2681"/>
                </a:lnTo>
                <a:lnTo>
                  <a:pt x="5156" y="2702"/>
                </a:lnTo>
                <a:lnTo>
                  <a:pt x="5119" y="2720"/>
                </a:lnTo>
                <a:lnTo>
                  <a:pt x="5081" y="2740"/>
                </a:lnTo>
                <a:lnTo>
                  <a:pt x="5043" y="2759"/>
                </a:lnTo>
                <a:lnTo>
                  <a:pt x="5004" y="2776"/>
                </a:lnTo>
                <a:lnTo>
                  <a:pt x="4965" y="2794"/>
                </a:lnTo>
                <a:lnTo>
                  <a:pt x="4926" y="2810"/>
                </a:lnTo>
                <a:lnTo>
                  <a:pt x="4847" y="2844"/>
                </a:lnTo>
                <a:lnTo>
                  <a:pt x="4766" y="2875"/>
                </a:lnTo>
                <a:lnTo>
                  <a:pt x="4685" y="2905"/>
                </a:lnTo>
                <a:lnTo>
                  <a:pt x="4603" y="2933"/>
                </a:lnTo>
                <a:lnTo>
                  <a:pt x="4693" y="3229"/>
                </a:lnTo>
                <a:lnTo>
                  <a:pt x="4321" y="3348"/>
                </a:lnTo>
                <a:lnTo>
                  <a:pt x="4239" y="3087"/>
                </a:lnTo>
                <a:close/>
                <a:moveTo>
                  <a:pt x="5025" y="1021"/>
                </a:moveTo>
                <a:lnTo>
                  <a:pt x="5243" y="700"/>
                </a:lnTo>
                <a:lnTo>
                  <a:pt x="6082" y="700"/>
                </a:lnTo>
                <a:lnTo>
                  <a:pt x="6072" y="755"/>
                </a:lnTo>
                <a:lnTo>
                  <a:pt x="6063" y="807"/>
                </a:lnTo>
                <a:lnTo>
                  <a:pt x="6052" y="860"/>
                </a:lnTo>
                <a:lnTo>
                  <a:pt x="6040" y="911"/>
                </a:lnTo>
                <a:lnTo>
                  <a:pt x="6029" y="962"/>
                </a:lnTo>
                <a:lnTo>
                  <a:pt x="6017" y="1010"/>
                </a:lnTo>
                <a:lnTo>
                  <a:pt x="6003" y="1059"/>
                </a:lnTo>
                <a:lnTo>
                  <a:pt x="5990" y="1106"/>
                </a:lnTo>
                <a:lnTo>
                  <a:pt x="5975" y="1152"/>
                </a:lnTo>
                <a:lnTo>
                  <a:pt x="5960" y="1198"/>
                </a:lnTo>
                <a:lnTo>
                  <a:pt x="5944" y="1242"/>
                </a:lnTo>
                <a:lnTo>
                  <a:pt x="5928" y="1286"/>
                </a:lnTo>
                <a:lnTo>
                  <a:pt x="5911" y="1328"/>
                </a:lnTo>
                <a:lnTo>
                  <a:pt x="5894" y="1369"/>
                </a:lnTo>
                <a:lnTo>
                  <a:pt x="5876" y="1410"/>
                </a:lnTo>
                <a:lnTo>
                  <a:pt x="5858" y="1450"/>
                </a:lnTo>
                <a:lnTo>
                  <a:pt x="5839" y="1489"/>
                </a:lnTo>
                <a:lnTo>
                  <a:pt x="5820" y="1527"/>
                </a:lnTo>
                <a:lnTo>
                  <a:pt x="5799" y="1564"/>
                </a:lnTo>
                <a:lnTo>
                  <a:pt x="5780" y="1600"/>
                </a:lnTo>
                <a:lnTo>
                  <a:pt x="5758" y="1636"/>
                </a:lnTo>
                <a:lnTo>
                  <a:pt x="5736" y="1671"/>
                </a:lnTo>
                <a:lnTo>
                  <a:pt x="5714" y="1705"/>
                </a:lnTo>
                <a:lnTo>
                  <a:pt x="5692" y="1738"/>
                </a:lnTo>
                <a:lnTo>
                  <a:pt x="5669" y="1770"/>
                </a:lnTo>
                <a:lnTo>
                  <a:pt x="5645" y="1801"/>
                </a:lnTo>
                <a:lnTo>
                  <a:pt x="5621" y="1832"/>
                </a:lnTo>
                <a:lnTo>
                  <a:pt x="5597" y="1862"/>
                </a:lnTo>
                <a:lnTo>
                  <a:pt x="5572" y="1892"/>
                </a:lnTo>
                <a:lnTo>
                  <a:pt x="5547" y="1920"/>
                </a:lnTo>
                <a:lnTo>
                  <a:pt x="5521" y="1948"/>
                </a:lnTo>
                <a:lnTo>
                  <a:pt x="5495" y="1976"/>
                </a:lnTo>
                <a:lnTo>
                  <a:pt x="5471" y="2000"/>
                </a:lnTo>
                <a:lnTo>
                  <a:pt x="5446" y="2024"/>
                </a:lnTo>
                <a:lnTo>
                  <a:pt x="5421" y="2046"/>
                </a:lnTo>
                <a:lnTo>
                  <a:pt x="5397" y="2069"/>
                </a:lnTo>
                <a:lnTo>
                  <a:pt x="5371" y="2091"/>
                </a:lnTo>
                <a:lnTo>
                  <a:pt x="5345" y="2113"/>
                </a:lnTo>
                <a:lnTo>
                  <a:pt x="5319" y="2133"/>
                </a:lnTo>
                <a:lnTo>
                  <a:pt x="5292" y="2154"/>
                </a:lnTo>
                <a:lnTo>
                  <a:pt x="5265" y="2174"/>
                </a:lnTo>
                <a:lnTo>
                  <a:pt x="5238" y="2193"/>
                </a:lnTo>
                <a:lnTo>
                  <a:pt x="5210" y="2213"/>
                </a:lnTo>
                <a:lnTo>
                  <a:pt x="5183" y="2232"/>
                </a:lnTo>
                <a:lnTo>
                  <a:pt x="5126" y="2268"/>
                </a:lnTo>
                <a:lnTo>
                  <a:pt x="5068" y="2303"/>
                </a:lnTo>
                <a:lnTo>
                  <a:pt x="5009" y="2336"/>
                </a:lnTo>
                <a:lnTo>
                  <a:pt x="4949" y="2368"/>
                </a:lnTo>
                <a:lnTo>
                  <a:pt x="4888" y="2398"/>
                </a:lnTo>
                <a:lnTo>
                  <a:pt x="4826" y="2427"/>
                </a:lnTo>
                <a:lnTo>
                  <a:pt x="4763" y="2455"/>
                </a:lnTo>
                <a:lnTo>
                  <a:pt x="4699" y="2481"/>
                </a:lnTo>
                <a:lnTo>
                  <a:pt x="4634" y="2506"/>
                </a:lnTo>
                <a:lnTo>
                  <a:pt x="4568" y="2531"/>
                </a:lnTo>
                <a:lnTo>
                  <a:pt x="4581" y="2500"/>
                </a:lnTo>
                <a:lnTo>
                  <a:pt x="4593" y="2469"/>
                </a:lnTo>
                <a:lnTo>
                  <a:pt x="4606" y="2438"/>
                </a:lnTo>
                <a:lnTo>
                  <a:pt x="4617" y="2407"/>
                </a:lnTo>
                <a:lnTo>
                  <a:pt x="4629" y="2375"/>
                </a:lnTo>
                <a:lnTo>
                  <a:pt x="4640" y="2343"/>
                </a:lnTo>
                <a:lnTo>
                  <a:pt x="4651" y="2311"/>
                </a:lnTo>
                <a:lnTo>
                  <a:pt x="4662" y="2278"/>
                </a:lnTo>
                <a:lnTo>
                  <a:pt x="4687" y="2196"/>
                </a:lnTo>
                <a:lnTo>
                  <a:pt x="4712" y="2112"/>
                </a:lnTo>
                <a:lnTo>
                  <a:pt x="4735" y="2027"/>
                </a:lnTo>
                <a:lnTo>
                  <a:pt x="4756" y="1941"/>
                </a:lnTo>
                <a:lnTo>
                  <a:pt x="4775" y="1855"/>
                </a:lnTo>
                <a:lnTo>
                  <a:pt x="4794" y="1769"/>
                </a:lnTo>
                <a:lnTo>
                  <a:pt x="4811" y="1682"/>
                </a:lnTo>
                <a:lnTo>
                  <a:pt x="4826" y="1596"/>
                </a:lnTo>
                <a:lnTo>
                  <a:pt x="4840" y="1510"/>
                </a:lnTo>
                <a:lnTo>
                  <a:pt x="4852" y="1425"/>
                </a:lnTo>
                <a:lnTo>
                  <a:pt x="4863" y="1342"/>
                </a:lnTo>
                <a:lnTo>
                  <a:pt x="4874" y="1258"/>
                </a:lnTo>
                <a:lnTo>
                  <a:pt x="4883" y="1176"/>
                </a:lnTo>
                <a:lnTo>
                  <a:pt x="4891" y="1095"/>
                </a:lnTo>
                <a:lnTo>
                  <a:pt x="4899" y="1017"/>
                </a:lnTo>
                <a:lnTo>
                  <a:pt x="4906" y="939"/>
                </a:lnTo>
                <a:lnTo>
                  <a:pt x="5025" y="1021"/>
                </a:lnTo>
                <a:close/>
                <a:moveTo>
                  <a:pt x="3257" y="726"/>
                </a:moveTo>
                <a:lnTo>
                  <a:pt x="2116" y="726"/>
                </a:lnTo>
                <a:lnTo>
                  <a:pt x="2121" y="802"/>
                </a:lnTo>
                <a:lnTo>
                  <a:pt x="2127" y="882"/>
                </a:lnTo>
                <a:lnTo>
                  <a:pt x="2134" y="964"/>
                </a:lnTo>
                <a:lnTo>
                  <a:pt x="2141" y="1048"/>
                </a:lnTo>
                <a:lnTo>
                  <a:pt x="2150" y="1133"/>
                </a:lnTo>
                <a:lnTo>
                  <a:pt x="2161" y="1221"/>
                </a:lnTo>
                <a:lnTo>
                  <a:pt x="2172" y="1310"/>
                </a:lnTo>
                <a:lnTo>
                  <a:pt x="2185" y="1400"/>
                </a:lnTo>
                <a:lnTo>
                  <a:pt x="2199" y="1491"/>
                </a:lnTo>
                <a:lnTo>
                  <a:pt x="2216" y="1581"/>
                </a:lnTo>
                <a:lnTo>
                  <a:pt x="2233" y="1672"/>
                </a:lnTo>
                <a:lnTo>
                  <a:pt x="2252" y="1763"/>
                </a:lnTo>
                <a:lnTo>
                  <a:pt x="2262" y="1807"/>
                </a:lnTo>
                <a:lnTo>
                  <a:pt x="2274" y="1853"/>
                </a:lnTo>
                <a:lnTo>
                  <a:pt x="2285" y="1897"/>
                </a:lnTo>
                <a:lnTo>
                  <a:pt x="2296" y="1942"/>
                </a:lnTo>
                <a:lnTo>
                  <a:pt x="2309" y="1986"/>
                </a:lnTo>
                <a:lnTo>
                  <a:pt x="2322" y="2031"/>
                </a:lnTo>
                <a:lnTo>
                  <a:pt x="2335" y="2074"/>
                </a:lnTo>
                <a:lnTo>
                  <a:pt x="2349" y="2118"/>
                </a:lnTo>
                <a:lnTo>
                  <a:pt x="2365" y="2164"/>
                </a:lnTo>
                <a:lnTo>
                  <a:pt x="2381" y="2210"/>
                </a:lnTo>
                <a:lnTo>
                  <a:pt x="2398" y="2256"/>
                </a:lnTo>
                <a:lnTo>
                  <a:pt x="2415" y="2300"/>
                </a:lnTo>
                <a:lnTo>
                  <a:pt x="2434" y="2344"/>
                </a:lnTo>
                <a:lnTo>
                  <a:pt x="2453" y="2387"/>
                </a:lnTo>
                <a:lnTo>
                  <a:pt x="2472" y="2428"/>
                </a:lnTo>
                <a:lnTo>
                  <a:pt x="2493" y="2470"/>
                </a:lnTo>
                <a:lnTo>
                  <a:pt x="2515" y="2510"/>
                </a:lnTo>
                <a:lnTo>
                  <a:pt x="2536" y="2549"/>
                </a:lnTo>
                <a:lnTo>
                  <a:pt x="2559" y="2587"/>
                </a:lnTo>
                <a:lnTo>
                  <a:pt x="2583" y="2624"/>
                </a:lnTo>
                <a:lnTo>
                  <a:pt x="2608" y="2659"/>
                </a:lnTo>
                <a:lnTo>
                  <a:pt x="2634" y="2693"/>
                </a:lnTo>
                <a:lnTo>
                  <a:pt x="2660" y="2726"/>
                </a:lnTo>
                <a:lnTo>
                  <a:pt x="2687" y="2758"/>
                </a:lnTo>
                <a:lnTo>
                  <a:pt x="2715" y="2787"/>
                </a:lnTo>
                <a:lnTo>
                  <a:pt x="2743" y="2816"/>
                </a:lnTo>
                <a:lnTo>
                  <a:pt x="2774" y="2841"/>
                </a:lnTo>
                <a:lnTo>
                  <a:pt x="2805" y="2866"/>
                </a:lnTo>
                <a:lnTo>
                  <a:pt x="2836" y="2890"/>
                </a:lnTo>
                <a:lnTo>
                  <a:pt x="2869" y="2911"/>
                </a:lnTo>
                <a:lnTo>
                  <a:pt x="2902" y="2930"/>
                </a:lnTo>
                <a:lnTo>
                  <a:pt x="2937" y="2948"/>
                </a:lnTo>
                <a:lnTo>
                  <a:pt x="2972" y="2964"/>
                </a:lnTo>
                <a:lnTo>
                  <a:pt x="3008" y="2977"/>
                </a:lnTo>
                <a:lnTo>
                  <a:pt x="3046" y="2988"/>
                </a:lnTo>
                <a:lnTo>
                  <a:pt x="3085" y="2998"/>
                </a:lnTo>
                <a:lnTo>
                  <a:pt x="3124" y="3005"/>
                </a:lnTo>
                <a:lnTo>
                  <a:pt x="3165" y="3010"/>
                </a:lnTo>
                <a:lnTo>
                  <a:pt x="3207" y="3012"/>
                </a:lnTo>
                <a:lnTo>
                  <a:pt x="3250" y="3012"/>
                </a:lnTo>
                <a:lnTo>
                  <a:pt x="3264" y="3012"/>
                </a:lnTo>
                <a:lnTo>
                  <a:pt x="3307" y="3012"/>
                </a:lnTo>
                <a:lnTo>
                  <a:pt x="3349" y="3010"/>
                </a:lnTo>
                <a:lnTo>
                  <a:pt x="3389" y="3005"/>
                </a:lnTo>
                <a:lnTo>
                  <a:pt x="3430" y="2998"/>
                </a:lnTo>
                <a:lnTo>
                  <a:pt x="3468" y="2988"/>
                </a:lnTo>
                <a:lnTo>
                  <a:pt x="3505" y="2977"/>
                </a:lnTo>
                <a:lnTo>
                  <a:pt x="3542" y="2964"/>
                </a:lnTo>
                <a:lnTo>
                  <a:pt x="3578" y="2948"/>
                </a:lnTo>
                <a:lnTo>
                  <a:pt x="3612" y="2930"/>
                </a:lnTo>
                <a:lnTo>
                  <a:pt x="3646" y="2911"/>
                </a:lnTo>
                <a:lnTo>
                  <a:pt x="3678" y="2890"/>
                </a:lnTo>
                <a:lnTo>
                  <a:pt x="3710" y="2866"/>
                </a:lnTo>
                <a:lnTo>
                  <a:pt x="3740" y="2841"/>
                </a:lnTo>
                <a:lnTo>
                  <a:pt x="3770" y="2816"/>
                </a:lnTo>
                <a:lnTo>
                  <a:pt x="3799" y="2787"/>
                </a:lnTo>
                <a:lnTo>
                  <a:pt x="3827" y="2758"/>
                </a:lnTo>
                <a:lnTo>
                  <a:pt x="3854" y="2726"/>
                </a:lnTo>
                <a:lnTo>
                  <a:pt x="3881" y="2693"/>
                </a:lnTo>
                <a:lnTo>
                  <a:pt x="3906" y="2659"/>
                </a:lnTo>
                <a:lnTo>
                  <a:pt x="3931" y="2624"/>
                </a:lnTo>
                <a:lnTo>
                  <a:pt x="3955" y="2587"/>
                </a:lnTo>
                <a:lnTo>
                  <a:pt x="3977" y="2549"/>
                </a:lnTo>
                <a:lnTo>
                  <a:pt x="4000" y="2510"/>
                </a:lnTo>
                <a:lnTo>
                  <a:pt x="4021" y="2470"/>
                </a:lnTo>
                <a:lnTo>
                  <a:pt x="4042" y="2428"/>
                </a:lnTo>
                <a:lnTo>
                  <a:pt x="4061" y="2387"/>
                </a:lnTo>
                <a:lnTo>
                  <a:pt x="4081" y="2344"/>
                </a:lnTo>
                <a:lnTo>
                  <a:pt x="4100" y="2300"/>
                </a:lnTo>
                <a:lnTo>
                  <a:pt x="4117" y="2256"/>
                </a:lnTo>
                <a:lnTo>
                  <a:pt x="4134" y="2210"/>
                </a:lnTo>
                <a:lnTo>
                  <a:pt x="4150" y="2164"/>
                </a:lnTo>
                <a:lnTo>
                  <a:pt x="4166" y="2118"/>
                </a:lnTo>
                <a:lnTo>
                  <a:pt x="4179" y="2074"/>
                </a:lnTo>
                <a:lnTo>
                  <a:pt x="4193" y="2031"/>
                </a:lnTo>
                <a:lnTo>
                  <a:pt x="4205" y="1986"/>
                </a:lnTo>
                <a:lnTo>
                  <a:pt x="4218" y="1942"/>
                </a:lnTo>
                <a:lnTo>
                  <a:pt x="4230" y="1897"/>
                </a:lnTo>
                <a:lnTo>
                  <a:pt x="4241" y="1853"/>
                </a:lnTo>
                <a:lnTo>
                  <a:pt x="4252" y="1807"/>
                </a:lnTo>
                <a:lnTo>
                  <a:pt x="4262" y="1763"/>
                </a:lnTo>
                <a:lnTo>
                  <a:pt x="4282" y="1672"/>
                </a:lnTo>
                <a:lnTo>
                  <a:pt x="4299" y="1581"/>
                </a:lnTo>
                <a:lnTo>
                  <a:pt x="4315" y="1491"/>
                </a:lnTo>
                <a:lnTo>
                  <a:pt x="4329" y="1400"/>
                </a:lnTo>
                <a:lnTo>
                  <a:pt x="4342" y="1310"/>
                </a:lnTo>
                <a:lnTo>
                  <a:pt x="4354" y="1221"/>
                </a:lnTo>
                <a:lnTo>
                  <a:pt x="4363" y="1133"/>
                </a:lnTo>
                <a:lnTo>
                  <a:pt x="4373" y="1048"/>
                </a:lnTo>
                <a:lnTo>
                  <a:pt x="4381" y="964"/>
                </a:lnTo>
                <a:lnTo>
                  <a:pt x="4387" y="882"/>
                </a:lnTo>
                <a:lnTo>
                  <a:pt x="4393" y="802"/>
                </a:lnTo>
                <a:lnTo>
                  <a:pt x="4398" y="726"/>
                </a:lnTo>
                <a:lnTo>
                  <a:pt x="3257" y="7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Freeform 7"/>
          <p:cNvSpPr>
            <a:spLocks noEditPoints="1"/>
          </p:cNvSpPr>
          <p:nvPr/>
        </p:nvSpPr>
        <p:spPr bwMode="auto">
          <a:xfrm>
            <a:off x="6873988" y="3003536"/>
            <a:ext cx="503168" cy="513231"/>
          </a:xfrm>
          <a:custGeom>
            <a:avLst/>
            <a:gdLst>
              <a:gd name="T0" fmla="*/ 5105 w 6508"/>
              <a:gd name="T1" fmla="*/ 848 h 6623"/>
              <a:gd name="T2" fmla="*/ 4843 w 6508"/>
              <a:gd name="T3" fmla="*/ 1062 h 6623"/>
              <a:gd name="T4" fmla="*/ 4711 w 6508"/>
              <a:gd name="T5" fmla="*/ 1379 h 6623"/>
              <a:gd name="T6" fmla="*/ 4732 w 6508"/>
              <a:gd name="T7" fmla="*/ 1687 h 6623"/>
              <a:gd name="T8" fmla="*/ 4861 w 6508"/>
              <a:gd name="T9" fmla="*/ 1930 h 6623"/>
              <a:gd name="T10" fmla="*/ 5105 w 6508"/>
              <a:gd name="T11" fmla="*/ 2127 h 6623"/>
              <a:gd name="T12" fmla="*/ 5449 w 6508"/>
              <a:gd name="T13" fmla="*/ 2196 h 6623"/>
              <a:gd name="T14" fmla="*/ 5780 w 6508"/>
              <a:gd name="T15" fmla="*/ 2094 h 6623"/>
              <a:gd name="T16" fmla="*/ 6019 w 6508"/>
              <a:gd name="T17" fmla="*/ 1855 h 6623"/>
              <a:gd name="T18" fmla="*/ 6122 w 6508"/>
              <a:gd name="T19" fmla="*/ 1524 h 6623"/>
              <a:gd name="T20" fmla="*/ 6052 w 6508"/>
              <a:gd name="T21" fmla="*/ 1179 h 6623"/>
              <a:gd name="T22" fmla="*/ 5837 w 6508"/>
              <a:gd name="T23" fmla="*/ 918 h 6623"/>
              <a:gd name="T24" fmla="*/ 5520 w 6508"/>
              <a:gd name="T25" fmla="*/ 786 h 6623"/>
              <a:gd name="T26" fmla="*/ 1306 w 6508"/>
              <a:gd name="T27" fmla="*/ 810 h 6623"/>
              <a:gd name="T28" fmla="*/ 1597 w 6508"/>
              <a:gd name="T29" fmla="*/ 986 h 6623"/>
              <a:gd name="T30" fmla="*/ 1772 w 6508"/>
              <a:gd name="T31" fmla="*/ 1277 h 6623"/>
              <a:gd name="T32" fmla="*/ 1795 w 6508"/>
              <a:gd name="T33" fmla="*/ 1604 h 6623"/>
              <a:gd name="T34" fmla="*/ 1696 w 6508"/>
              <a:gd name="T35" fmla="*/ 1866 h 6623"/>
              <a:gd name="T36" fmla="*/ 1491 w 6508"/>
              <a:gd name="T37" fmla="*/ 2076 h 6623"/>
              <a:gd name="T38" fmla="*/ 1168 w 6508"/>
              <a:gd name="T39" fmla="*/ 2194 h 6623"/>
              <a:gd name="T40" fmla="*/ 819 w 6508"/>
              <a:gd name="T41" fmla="*/ 2141 h 6623"/>
              <a:gd name="T42" fmla="*/ 547 w 6508"/>
              <a:gd name="T43" fmla="*/ 1939 h 6623"/>
              <a:gd name="T44" fmla="*/ 400 w 6508"/>
              <a:gd name="T45" fmla="*/ 1631 h 6623"/>
              <a:gd name="T46" fmla="*/ 417 w 6508"/>
              <a:gd name="T47" fmla="*/ 1277 h 6623"/>
              <a:gd name="T48" fmla="*/ 593 w 6508"/>
              <a:gd name="T49" fmla="*/ 986 h 6623"/>
              <a:gd name="T50" fmla="*/ 884 w 6508"/>
              <a:gd name="T51" fmla="*/ 810 h 6623"/>
              <a:gd name="T52" fmla="*/ 1144 w 6508"/>
              <a:gd name="T53" fmla="*/ 6244 h 6623"/>
              <a:gd name="T54" fmla="*/ 0 w 6508"/>
              <a:gd name="T55" fmla="*/ 4117 h 6623"/>
              <a:gd name="T56" fmla="*/ 45 w 6508"/>
              <a:gd name="T57" fmla="*/ 2538 h 6623"/>
              <a:gd name="T58" fmla="*/ 179 w 6508"/>
              <a:gd name="T59" fmla="*/ 2374 h 6623"/>
              <a:gd name="T60" fmla="*/ 378 w 6508"/>
              <a:gd name="T61" fmla="*/ 2291 h 6623"/>
              <a:gd name="T62" fmla="*/ 1432 w 6508"/>
              <a:gd name="T63" fmla="*/ 2432 h 6623"/>
              <a:gd name="T64" fmla="*/ 3947 w 6508"/>
              <a:gd name="T65" fmla="*/ 6623 h 6623"/>
              <a:gd name="T66" fmla="*/ 2506 w 6508"/>
              <a:gd name="T67" fmla="*/ 4047 h 6623"/>
              <a:gd name="T68" fmla="*/ 2002 w 6508"/>
              <a:gd name="T69" fmla="*/ 2157 h 6623"/>
              <a:gd name="T70" fmla="*/ 2156 w 6508"/>
              <a:gd name="T71" fmla="*/ 1950 h 6623"/>
              <a:gd name="T72" fmla="*/ 2390 w 6508"/>
              <a:gd name="T73" fmla="*/ 1839 h 6623"/>
              <a:gd name="T74" fmla="*/ 3279 w 6508"/>
              <a:gd name="T75" fmla="*/ 1827 h 6623"/>
              <a:gd name="T76" fmla="*/ 4061 w 6508"/>
              <a:gd name="T77" fmla="*/ 1827 h 6623"/>
              <a:gd name="T78" fmla="*/ 4316 w 6508"/>
              <a:gd name="T79" fmla="*/ 1892 h 6623"/>
              <a:gd name="T80" fmla="*/ 4507 w 6508"/>
              <a:gd name="T81" fmla="*/ 2065 h 6623"/>
              <a:gd name="T82" fmla="*/ 4596 w 6508"/>
              <a:gd name="T83" fmla="*/ 2312 h 6623"/>
              <a:gd name="T84" fmla="*/ 4128 w 6508"/>
              <a:gd name="T85" fmla="*/ 4047 h 6623"/>
              <a:gd name="T86" fmla="*/ 5978 w 6508"/>
              <a:gd name="T87" fmla="*/ 4381 h 6623"/>
              <a:gd name="T88" fmla="*/ 6499 w 6508"/>
              <a:gd name="T89" fmla="*/ 2641 h 6623"/>
              <a:gd name="T90" fmla="*/ 6405 w 6508"/>
              <a:gd name="T91" fmla="*/ 2447 h 6623"/>
              <a:gd name="T92" fmla="*/ 6235 w 6508"/>
              <a:gd name="T93" fmla="*/ 2321 h 6623"/>
              <a:gd name="T94" fmla="*/ 5059 w 6508"/>
              <a:gd name="T95" fmla="*/ 2310 h 6623"/>
              <a:gd name="T96" fmla="*/ 3285 w 6508"/>
              <a:gd name="T97" fmla="*/ 0 h 6623"/>
              <a:gd name="T98" fmla="*/ 3695 w 6508"/>
              <a:gd name="T99" fmla="*/ 105 h 6623"/>
              <a:gd name="T100" fmla="*/ 3999 w 6508"/>
              <a:gd name="T101" fmla="*/ 380 h 6623"/>
              <a:gd name="T102" fmla="*/ 4141 w 6508"/>
              <a:gd name="T103" fmla="*/ 772 h 6623"/>
              <a:gd name="T104" fmla="*/ 4077 w 6508"/>
              <a:gd name="T105" fmla="*/ 1195 h 6623"/>
              <a:gd name="T106" fmla="*/ 3832 w 6508"/>
              <a:gd name="T107" fmla="*/ 1524 h 6623"/>
              <a:gd name="T108" fmla="*/ 3458 w 6508"/>
              <a:gd name="T109" fmla="*/ 1703 h 6623"/>
              <a:gd name="T110" fmla="*/ 3030 w 6508"/>
              <a:gd name="T111" fmla="*/ 1681 h 6623"/>
              <a:gd name="T112" fmla="*/ 2678 w 6508"/>
              <a:gd name="T113" fmla="*/ 1468 h 6623"/>
              <a:gd name="T114" fmla="*/ 2465 w 6508"/>
              <a:gd name="T115" fmla="*/ 1116 h 6623"/>
              <a:gd name="T116" fmla="*/ 2443 w 6508"/>
              <a:gd name="T117" fmla="*/ 688 h 6623"/>
              <a:gd name="T118" fmla="*/ 2622 w 6508"/>
              <a:gd name="T119" fmla="*/ 313 h 6623"/>
              <a:gd name="T120" fmla="*/ 2951 w 6508"/>
              <a:gd name="T121" fmla="*/ 69 h 66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6508" h="6623">
                <a:moveTo>
                  <a:pt x="5413" y="778"/>
                </a:moveTo>
                <a:lnTo>
                  <a:pt x="5376" y="779"/>
                </a:lnTo>
                <a:lnTo>
                  <a:pt x="5340" y="781"/>
                </a:lnTo>
                <a:lnTo>
                  <a:pt x="5304" y="786"/>
                </a:lnTo>
                <a:lnTo>
                  <a:pt x="5270" y="792"/>
                </a:lnTo>
                <a:lnTo>
                  <a:pt x="5236" y="800"/>
                </a:lnTo>
                <a:lnTo>
                  <a:pt x="5202" y="810"/>
                </a:lnTo>
                <a:lnTo>
                  <a:pt x="5168" y="821"/>
                </a:lnTo>
                <a:lnTo>
                  <a:pt x="5136" y="833"/>
                </a:lnTo>
                <a:lnTo>
                  <a:pt x="5105" y="848"/>
                </a:lnTo>
                <a:lnTo>
                  <a:pt x="5074" y="863"/>
                </a:lnTo>
                <a:lnTo>
                  <a:pt x="5044" y="880"/>
                </a:lnTo>
                <a:lnTo>
                  <a:pt x="5016" y="899"/>
                </a:lnTo>
                <a:lnTo>
                  <a:pt x="4988" y="918"/>
                </a:lnTo>
                <a:lnTo>
                  <a:pt x="4961" y="940"/>
                </a:lnTo>
                <a:lnTo>
                  <a:pt x="4935" y="962"/>
                </a:lnTo>
                <a:lnTo>
                  <a:pt x="4911" y="986"/>
                </a:lnTo>
                <a:lnTo>
                  <a:pt x="4887" y="1010"/>
                </a:lnTo>
                <a:lnTo>
                  <a:pt x="4865" y="1036"/>
                </a:lnTo>
                <a:lnTo>
                  <a:pt x="4843" y="1062"/>
                </a:lnTo>
                <a:lnTo>
                  <a:pt x="4824" y="1090"/>
                </a:lnTo>
                <a:lnTo>
                  <a:pt x="4806" y="1119"/>
                </a:lnTo>
                <a:lnTo>
                  <a:pt x="4788" y="1149"/>
                </a:lnTo>
                <a:lnTo>
                  <a:pt x="4773" y="1179"/>
                </a:lnTo>
                <a:lnTo>
                  <a:pt x="4758" y="1211"/>
                </a:lnTo>
                <a:lnTo>
                  <a:pt x="4746" y="1243"/>
                </a:lnTo>
                <a:lnTo>
                  <a:pt x="4735" y="1277"/>
                </a:lnTo>
                <a:lnTo>
                  <a:pt x="4725" y="1310"/>
                </a:lnTo>
                <a:lnTo>
                  <a:pt x="4717" y="1344"/>
                </a:lnTo>
                <a:lnTo>
                  <a:pt x="4711" y="1379"/>
                </a:lnTo>
                <a:lnTo>
                  <a:pt x="4707" y="1415"/>
                </a:lnTo>
                <a:lnTo>
                  <a:pt x="4704" y="1450"/>
                </a:lnTo>
                <a:lnTo>
                  <a:pt x="4703" y="1488"/>
                </a:lnTo>
                <a:lnTo>
                  <a:pt x="4704" y="1517"/>
                </a:lnTo>
                <a:lnTo>
                  <a:pt x="4706" y="1547"/>
                </a:lnTo>
                <a:lnTo>
                  <a:pt x="4708" y="1576"/>
                </a:lnTo>
                <a:lnTo>
                  <a:pt x="4712" y="1604"/>
                </a:lnTo>
                <a:lnTo>
                  <a:pt x="4718" y="1632"/>
                </a:lnTo>
                <a:lnTo>
                  <a:pt x="4724" y="1660"/>
                </a:lnTo>
                <a:lnTo>
                  <a:pt x="4732" y="1687"/>
                </a:lnTo>
                <a:lnTo>
                  <a:pt x="4740" y="1714"/>
                </a:lnTo>
                <a:lnTo>
                  <a:pt x="4749" y="1741"/>
                </a:lnTo>
                <a:lnTo>
                  <a:pt x="4761" y="1767"/>
                </a:lnTo>
                <a:lnTo>
                  <a:pt x="4772" y="1792"/>
                </a:lnTo>
                <a:lnTo>
                  <a:pt x="4784" y="1817"/>
                </a:lnTo>
                <a:lnTo>
                  <a:pt x="4798" y="1842"/>
                </a:lnTo>
                <a:lnTo>
                  <a:pt x="4812" y="1866"/>
                </a:lnTo>
                <a:lnTo>
                  <a:pt x="4827" y="1888"/>
                </a:lnTo>
                <a:lnTo>
                  <a:pt x="4843" y="1911"/>
                </a:lnTo>
                <a:lnTo>
                  <a:pt x="4861" y="1930"/>
                </a:lnTo>
                <a:lnTo>
                  <a:pt x="4879" y="1949"/>
                </a:lnTo>
                <a:lnTo>
                  <a:pt x="4895" y="1969"/>
                </a:lnTo>
                <a:lnTo>
                  <a:pt x="4911" y="1990"/>
                </a:lnTo>
                <a:lnTo>
                  <a:pt x="4935" y="2012"/>
                </a:lnTo>
                <a:lnTo>
                  <a:pt x="4961" y="2035"/>
                </a:lnTo>
                <a:lnTo>
                  <a:pt x="4988" y="2056"/>
                </a:lnTo>
                <a:lnTo>
                  <a:pt x="5016" y="2076"/>
                </a:lnTo>
                <a:lnTo>
                  <a:pt x="5045" y="2094"/>
                </a:lnTo>
                <a:lnTo>
                  <a:pt x="5074" y="2112"/>
                </a:lnTo>
                <a:lnTo>
                  <a:pt x="5105" y="2127"/>
                </a:lnTo>
                <a:lnTo>
                  <a:pt x="5136" y="2141"/>
                </a:lnTo>
                <a:lnTo>
                  <a:pt x="5168" y="2154"/>
                </a:lnTo>
                <a:lnTo>
                  <a:pt x="5202" y="2165"/>
                </a:lnTo>
                <a:lnTo>
                  <a:pt x="5236" y="2175"/>
                </a:lnTo>
                <a:lnTo>
                  <a:pt x="5270" y="2182"/>
                </a:lnTo>
                <a:lnTo>
                  <a:pt x="5305" y="2188"/>
                </a:lnTo>
                <a:lnTo>
                  <a:pt x="5340" y="2194"/>
                </a:lnTo>
                <a:lnTo>
                  <a:pt x="5376" y="2196"/>
                </a:lnTo>
                <a:lnTo>
                  <a:pt x="5413" y="2197"/>
                </a:lnTo>
                <a:lnTo>
                  <a:pt x="5449" y="2196"/>
                </a:lnTo>
                <a:lnTo>
                  <a:pt x="5485" y="2194"/>
                </a:lnTo>
                <a:lnTo>
                  <a:pt x="5520" y="2188"/>
                </a:lnTo>
                <a:lnTo>
                  <a:pt x="5556" y="2182"/>
                </a:lnTo>
                <a:lnTo>
                  <a:pt x="5590" y="2175"/>
                </a:lnTo>
                <a:lnTo>
                  <a:pt x="5624" y="2165"/>
                </a:lnTo>
                <a:lnTo>
                  <a:pt x="5657" y="2153"/>
                </a:lnTo>
                <a:lnTo>
                  <a:pt x="5689" y="2141"/>
                </a:lnTo>
                <a:lnTo>
                  <a:pt x="5720" y="2127"/>
                </a:lnTo>
                <a:lnTo>
                  <a:pt x="5751" y="2111"/>
                </a:lnTo>
                <a:lnTo>
                  <a:pt x="5780" y="2094"/>
                </a:lnTo>
                <a:lnTo>
                  <a:pt x="5809" y="2076"/>
                </a:lnTo>
                <a:lnTo>
                  <a:pt x="5837" y="2056"/>
                </a:lnTo>
                <a:lnTo>
                  <a:pt x="5864" y="2035"/>
                </a:lnTo>
                <a:lnTo>
                  <a:pt x="5890" y="2012"/>
                </a:lnTo>
                <a:lnTo>
                  <a:pt x="5915" y="1989"/>
                </a:lnTo>
                <a:lnTo>
                  <a:pt x="5937" y="1965"/>
                </a:lnTo>
                <a:lnTo>
                  <a:pt x="5960" y="1939"/>
                </a:lnTo>
                <a:lnTo>
                  <a:pt x="5981" y="1912"/>
                </a:lnTo>
                <a:lnTo>
                  <a:pt x="6001" y="1884"/>
                </a:lnTo>
                <a:lnTo>
                  <a:pt x="6019" y="1855"/>
                </a:lnTo>
                <a:lnTo>
                  <a:pt x="6037" y="1825"/>
                </a:lnTo>
                <a:lnTo>
                  <a:pt x="6052" y="1795"/>
                </a:lnTo>
                <a:lnTo>
                  <a:pt x="6067" y="1764"/>
                </a:lnTo>
                <a:lnTo>
                  <a:pt x="6079" y="1731"/>
                </a:lnTo>
                <a:lnTo>
                  <a:pt x="6091" y="1699"/>
                </a:lnTo>
                <a:lnTo>
                  <a:pt x="6100" y="1665"/>
                </a:lnTo>
                <a:lnTo>
                  <a:pt x="6108" y="1631"/>
                </a:lnTo>
                <a:lnTo>
                  <a:pt x="6114" y="1595"/>
                </a:lnTo>
                <a:lnTo>
                  <a:pt x="6119" y="1560"/>
                </a:lnTo>
                <a:lnTo>
                  <a:pt x="6122" y="1524"/>
                </a:lnTo>
                <a:lnTo>
                  <a:pt x="6123" y="1488"/>
                </a:lnTo>
                <a:lnTo>
                  <a:pt x="6122" y="1450"/>
                </a:lnTo>
                <a:lnTo>
                  <a:pt x="6119" y="1415"/>
                </a:lnTo>
                <a:lnTo>
                  <a:pt x="6114" y="1379"/>
                </a:lnTo>
                <a:lnTo>
                  <a:pt x="6108" y="1344"/>
                </a:lnTo>
                <a:lnTo>
                  <a:pt x="6100" y="1310"/>
                </a:lnTo>
                <a:lnTo>
                  <a:pt x="6091" y="1277"/>
                </a:lnTo>
                <a:lnTo>
                  <a:pt x="6079" y="1243"/>
                </a:lnTo>
                <a:lnTo>
                  <a:pt x="6067" y="1211"/>
                </a:lnTo>
                <a:lnTo>
                  <a:pt x="6052" y="1179"/>
                </a:lnTo>
                <a:lnTo>
                  <a:pt x="6037" y="1149"/>
                </a:lnTo>
                <a:lnTo>
                  <a:pt x="6019" y="1119"/>
                </a:lnTo>
                <a:lnTo>
                  <a:pt x="6001" y="1090"/>
                </a:lnTo>
                <a:lnTo>
                  <a:pt x="5981" y="1062"/>
                </a:lnTo>
                <a:lnTo>
                  <a:pt x="5960" y="1036"/>
                </a:lnTo>
                <a:lnTo>
                  <a:pt x="5937" y="1010"/>
                </a:lnTo>
                <a:lnTo>
                  <a:pt x="5915" y="986"/>
                </a:lnTo>
                <a:lnTo>
                  <a:pt x="5890" y="962"/>
                </a:lnTo>
                <a:lnTo>
                  <a:pt x="5864" y="940"/>
                </a:lnTo>
                <a:lnTo>
                  <a:pt x="5837" y="918"/>
                </a:lnTo>
                <a:lnTo>
                  <a:pt x="5809" y="899"/>
                </a:lnTo>
                <a:lnTo>
                  <a:pt x="5780" y="880"/>
                </a:lnTo>
                <a:lnTo>
                  <a:pt x="5751" y="863"/>
                </a:lnTo>
                <a:lnTo>
                  <a:pt x="5720" y="848"/>
                </a:lnTo>
                <a:lnTo>
                  <a:pt x="5689" y="833"/>
                </a:lnTo>
                <a:lnTo>
                  <a:pt x="5657" y="821"/>
                </a:lnTo>
                <a:lnTo>
                  <a:pt x="5624" y="810"/>
                </a:lnTo>
                <a:lnTo>
                  <a:pt x="5590" y="800"/>
                </a:lnTo>
                <a:lnTo>
                  <a:pt x="5556" y="792"/>
                </a:lnTo>
                <a:lnTo>
                  <a:pt x="5520" y="786"/>
                </a:lnTo>
                <a:lnTo>
                  <a:pt x="5485" y="781"/>
                </a:lnTo>
                <a:lnTo>
                  <a:pt x="5449" y="779"/>
                </a:lnTo>
                <a:lnTo>
                  <a:pt x="5413" y="778"/>
                </a:lnTo>
                <a:close/>
                <a:moveTo>
                  <a:pt x="1095" y="778"/>
                </a:moveTo>
                <a:lnTo>
                  <a:pt x="1131" y="779"/>
                </a:lnTo>
                <a:lnTo>
                  <a:pt x="1168" y="781"/>
                </a:lnTo>
                <a:lnTo>
                  <a:pt x="1203" y="786"/>
                </a:lnTo>
                <a:lnTo>
                  <a:pt x="1238" y="792"/>
                </a:lnTo>
                <a:lnTo>
                  <a:pt x="1272" y="800"/>
                </a:lnTo>
                <a:lnTo>
                  <a:pt x="1306" y="810"/>
                </a:lnTo>
                <a:lnTo>
                  <a:pt x="1338" y="821"/>
                </a:lnTo>
                <a:lnTo>
                  <a:pt x="1372" y="833"/>
                </a:lnTo>
                <a:lnTo>
                  <a:pt x="1403" y="848"/>
                </a:lnTo>
                <a:lnTo>
                  <a:pt x="1433" y="863"/>
                </a:lnTo>
                <a:lnTo>
                  <a:pt x="1463" y="880"/>
                </a:lnTo>
                <a:lnTo>
                  <a:pt x="1492" y="899"/>
                </a:lnTo>
                <a:lnTo>
                  <a:pt x="1520" y="918"/>
                </a:lnTo>
                <a:lnTo>
                  <a:pt x="1546" y="940"/>
                </a:lnTo>
                <a:lnTo>
                  <a:pt x="1572" y="962"/>
                </a:lnTo>
                <a:lnTo>
                  <a:pt x="1597" y="986"/>
                </a:lnTo>
                <a:lnTo>
                  <a:pt x="1620" y="1010"/>
                </a:lnTo>
                <a:lnTo>
                  <a:pt x="1643" y="1036"/>
                </a:lnTo>
                <a:lnTo>
                  <a:pt x="1663" y="1062"/>
                </a:lnTo>
                <a:lnTo>
                  <a:pt x="1683" y="1090"/>
                </a:lnTo>
                <a:lnTo>
                  <a:pt x="1702" y="1119"/>
                </a:lnTo>
                <a:lnTo>
                  <a:pt x="1719" y="1149"/>
                </a:lnTo>
                <a:lnTo>
                  <a:pt x="1735" y="1179"/>
                </a:lnTo>
                <a:lnTo>
                  <a:pt x="1748" y="1211"/>
                </a:lnTo>
                <a:lnTo>
                  <a:pt x="1762" y="1243"/>
                </a:lnTo>
                <a:lnTo>
                  <a:pt x="1772" y="1277"/>
                </a:lnTo>
                <a:lnTo>
                  <a:pt x="1782" y="1310"/>
                </a:lnTo>
                <a:lnTo>
                  <a:pt x="1790" y="1344"/>
                </a:lnTo>
                <a:lnTo>
                  <a:pt x="1796" y="1379"/>
                </a:lnTo>
                <a:lnTo>
                  <a:pt x="1801" y="1415"/>
                </a:lnTo>
                <a:lnTo>
                  <a:pt x="1803" y="1450"/>
                </a:lnTo>
                <a:lnTo>
                  <a:pt x="1804" y="1488"/>
                </a:lnTo>
                <a:lnTo>
                  <a:pt x="1804" y="1517"/>
                </a:lnTo>
                <a:lnTo>
                  <a:pt x="1802" y="1547"/>
                </a:lnTo>
                <a:lnTo>
                  <a:pt x="1799" y="1576"/>
                </a:lnTo>
                <a:lnTo>
                  <a:pt x="1795" y="1604"/>
                </a:lnTo>
                <a:lnTo>
                  <a:pt x="1790" y="1632"/>
                </a:lnTo>
                <a:lnTo>
                  <a:pt x="1784" y="1660"/>
                </a:lnTo>
                <a:lnTo>
                  <a:pt x="1776" y="1687"/>
                </a:lnTo>
                <a:lnTo>
                  <a:pt x="1767" y="1714"/>
                </a:lnTo>
                <a:lnTo>
                  <a:pt x="1758" y="1741"/>
                </a:lnTo>
                <a:lnTo>
                  <a:pt x="1747" y="1767"/>
                </a:lnTo>
                <a:lnTo>
                  <a:pt x="1736" y="1792"/>
                </a:lnTo>
                <a:lnTo>
                  <a:pt x="1723" y="1817"/>
                </a:lnTo>
                <a:lnTo>
                  <a:pt x="1710" y="1842"/>
                </a:lnTo>
                <a:lnTo>
                  <a:pt x="1696" y="1866"/>
                </a:lnTo>
                <a:lnTo>
                  <a:pt x="1680" y="1888"/>
                </a:lnTo>
                <a:lnTo>
                  <a:pt x="1664" y="1911"/>
                </a:lnTo>
                <a:lnTo>
                  <a:pt x="1646" y="1930"/>
                </a:lnTo>
                <a:lnTo>
                  <a:pt x="1628" y="1949"/>
                </a:lnTo>
                <a:lnTo>
                  <a:pt x="1612" y="1969"/>
                </a:lnTo>
                <a:lnTo>
                  <a:pt x="1596" y="1990"/>
                </a:lnTo>
                <a:lnTo>
                  <a:pt x="1571" y="2012"/>
                </a:lnTo>
                <a:lnTo>
                  <a:pt x="1545" y="2035"/>
                </a:lnTo>
                <a:lnTo>
                  <a:pt x="1519" y="2056"/>
                </a:lnTo>
                <a:lnTo>
                  <a:pt x="1491" y="2076"/>
                </a:lnTo>
                <a:lnTo>
                  <a:pt x="1463" y="2094"/>
                </a:lnTo>
                <a:lnTo>
                  <a:pt x="1433" y="2112"/>
                </a:lnTo>
                <a:lnTo>
                  <a:pt x="1402" y="2127"/>
                </a:lnTo>
                <a:lnTo>
                  <a:pt x="1371" y="2141"/>
                </a:lnTo>
                <a:lnTo>
                  <a:pt x="1338" y="2154"/>
                </a:lnTo>
                <a:lnTo>
                  <a:pt x="1305" y="2165"/>
                </a:lnTo>
                <a:lnTo>
                  <a:pt x="1272" y="2175"/>
                </a:lnTo>
                <a:lnTo>
                  <a:pt x="1238" y="2182"/>
                </a:lnTo>
                <a:lnTo>
                  <a:pt x="1203" y="2188"/>
                </a:lnTo>
                <a:lnTo>
                  <a:pt x="1168" y="2194"/>
                </a:lnTo>
                <a:lnTo>
                  <a:pt x="1131" y="2196"/>
                </a:lnTo>
                <a:lnTo>
                  <a:pt x="1095" y="2197"/>
                </a:lnTo>
                <a:lnTo>
                  <a:pt x="1058" y="2196"/>
                </a:lnTo>
                <a:lnTo>
                  <a:pt x="1022" y="2194"/>
                </a:lnTo>
                <a:lnTo>
                  <a:pt x="986" y="2188"/>
                </a:lnTo>
                <a:lnTo>
                  <a:pt x="951" y="2182"/>
                </a:lnTo>
                <a:lnTo>
                  <a:pt x="917" y="2175"/>
                </a:lnTo>
                <a:lnTo>
                  <a:pt x="884" y="2165"/>
                </a:lnTo>
                <a:lnTo>
                  <a:pt x="851" y="2153"/>
                </a:lnTo>
                <a:lnTo>
                  <a:pt x="819" y="2141"/>
                </a:lnTo>
                <a:lnTo>
                  <a:pt x="787" y="2127"/>
                </a:lnTo>
                <a:lnTo>
                  <a:pt x="757" y="2111"/>
                </a:lnTo>
                <a:lnTo>
                  <a:pt x="727" y="2094"/>
                </a:lnTo>
                <a:lnTo>
                  <a:pt x="698" y="2076"/>
                </a:lnTo>
                <a:lnTo>
                  <a:pt x="670" y="2056"/>
                </a:lnTo>
                <a:lnTo>
                  <a:pt x="644" y="2035"/>
                </a:lnTo>
                <a:lnTo>
                  <a:pt x="618" y="2012"/>
                </a:lnTo>
                <a:lnTo>
                  <a:pt x="593" y="1989"/>
                </a:lnTo>
                <a:lnTo>
                  <a:pt x="569" y="1965"/>
                </a:lnTo>
                <a:lnTo>
                  <a:pt x="547" y="1939"/>
                </a:lnTo>
                <a:lnTo>
                  <a:pt x="526" y="1912"/>
                </a:lnTo>
                <a:lnTo>
                  <a:pt x="506" y="1884"/>
                </a:lnTo>
                <a:lnTo>
                  <a:pt x="488" y="1855"/>
                </a:lnTo>
                <a:lnTo>
                  <a:pt x="471" y="1825"/>
                </a:lnTo>
                <a:lnTo>
                  <a:pt x="455" y="1795"/>
                </a:lnTo>
                <a:lnTo>
                  <a:pt x="441" y="1764"/>
                </a:lnTo>
                <a:lnTo>
                  <a:pt x="428" y="1731"/>
                </a:lnTo>
                <a:lnTo>
                  <a:pt x="417" y="1699"/>
                </a:lnTo>
                <a:lnTo>
                  <a:pt x="407" y="1665"/>
                </a:lnTo>
                <a:lnTo>
                  <a:pt x="400" y="1631"/>
                </a:lnTo>
                <a:lnTo>
                  <a:pt x="393" y="1595"/>
                </a:lnTo>
                <a:lnTo>
                  <a:pt x="388" y="1560"/>
                </a:lnTo>
                <a:lnTo>
                  <a:pt x="386" y="1524"/>
                </a:lnTo>
                <a:lnTo>
                  <a:pt x="385" y="1488"/>
                </a:lnTo>
                <a:lnTo>
                  <a:pt x="386" y="1450"/>
                </a:lnTo>
                <a:lnTo>
                  <a:pt x="388" y="1415"/>
                </a:lnTo>
                <a:lnTo>
                  <a:pt x="393" y="1379"/>
                </a:lnTo>
                <a:lnTo>
                  <a:pt x="400" y="1344"/>
                </a:lnTo>
                <a:lnTo>
                  <a:pt x="407" y="1310"/>
                </a:lnTo>
                <a:lnTo>
                  <a:pt x="417" y="1277"/>
                </a:lnTo>
                <a:lnTo>
                  <a:pt x="428" y="1243"/>
                </a:lnTo>
                <a:lnTo>
                  <a:pt x="441" y="1211"/>
                </a:lnTo>
                <a:lnTo>
                  <a:pt x="455" y="1179"/>
                </a:lnTo>
                <a:lnTo>
                  <a:pt x="471" y="1149"/>
                </a:lnTo>
                <a:lnTo>
                  <a:pt x="488" y="1119"/>
                </a:lnTo>
                <a:lnTo>
                  <a:pt x="506" y="1090"/>
                </a:lnTo>
                <a:lnTo>
                  <a:pt x="526" y="1062"/>
                </a:lnTo>
                <a:lnTo>
                  <a:pt x="547" y="1036"/>
                </a:lnTo>
                <a:lnTo>
                  <a:pt x="569" y="1010"/>
                </a:lnTo>
                <a:lnTo>
                  <a:pt x="593" y="986"/>
                </a:lnTo>
                <a:lnTo>
                  <a:pt x="618" y="962"/>
                </a:lnTo>
                <a:lnTo>
                  <a:pt x="644" y="940"/>
                </a:lnTo>
                <a:lnTo>
                  <a:pt x="670" y="918"/>
                </a:lnTo>
                <a:lnTo>
                  <a:pt x="698" y="899"/>
                </a:lnTo>
                <a:lnTo>
                  <a:pt x="727" y="880"/>
                </a:lnTo>
                <a:lnTo>
                  <a:pt x="757" y="863"/>
                </a:lnTo>
                <a:lnTo>
                  <a:pt x="787" y="848"/>
                </a:lnTo>
                <a:lnTo>
                  <a:pt x="819" y="833"/>
                </a:lnTo>
                <a:lnTo>
                  <a:pt x="851" y="821"/>
                </a:lnTo>
                <a:lnTo>
                  <a:pt x="884" y="810"/>
                </a:lnTo>
                <a:lnTo>
                  <a:pt x="917" y="800"/>
                </a:lnTo>
                <a:lnTo>
                  <a:pt x="951" y="792"/>
                </a:lnTo>
                <a:lnTo>
                  <a:pt x="986" y="786"/>
                </a:lnTo>
                <a:lnTo>
                  <a:pt x="1022" y="781"/>
                </a:lnTo>
                <a:lnTo>
                  <a:pt x="1058" y="779"/>
                </a:lnTo>
                <a:lnTo>
                  <a:pt x="1095" y="778"/>
                </a:lnTo>
                <a:lnTo>
                  <a:pt x="1095" y="778"/>
                </a:lnTo>
                <a:close/>
                <a:moveTo>
                  <a:pt x="1641" y="4439"/>
                </a:moveTo>
                <a:lnTo>
                  <a:pt x="1641" y="6244"/>
                </a:lnTo>
                <a:lnTo>
                  <a:pt x="1144" y="6244"/>
                </a:lnTo>
                <a:lnTo>
                  <a:pt x="1144" y="4698"/>
                </a:lnTo>
                <a:lnTo>
                  <a:pt x="1037" y="4698"/>
                </a:lnTo>
                <a:lnTo>
                  <a:pt x="1037" y="6244"/>
                </a:lnTo>
                <a:lnTo>
                  <a:pt x="529" y="6244"/>
                </a:lnTo>
                <a:lnTo>
                  <a:pt x="529" y="4381"/>
                </a:lnTo>
                <a:lnTo>
                  <a:pt x="529" y="4117"/>
                </a:lnTo>
                <a:lnTo>
                  <a:pt x="529" y="3100"/>
                </a:lnTo>
                <a:lnTo>
                  <a:pt x="451" y="3100"/>
                </a:lnTo>
                <a:lnTo>
                  <a:pt x="451" y="4117"/>
                </a:lnTo>
                <a:lnTo>
                  <a:pt x="0" y="4117"/>
                </a:lnTo>
                <a:lnTo>
                  <a:pt x="0" y="2730"/>
                </a:lnTo>
                <a:lnTo>
                  <a:pt x="1" y="2707"/>
                </a:lnTo>
                <a:lnTo>
                  <a:pt x="2" y="2685"/>
                </a:lnTo>
                <a:lnTo>
                  <a:pt x="5" y="2663"/>
                </a:lnTo>
                <a:lnTo>
                  <a:pt x="9" y="2641"/>
                </a:lnTo>
                <a:lnTo>
                  <a:pt x="14" y="2619"/>
                </a:lnTo>
                <a:lnTo>
                  <a:pt x="20" y="2598"/>
                </a:lnTo>
                <a:lnTo>
                  <a:pt x="27" y="2578"/>
                </a:lnTo>
                <a:lnTo>
                  <a:pt x="35" y="2558"/>
                </a:lnTo>
                <a:lnTo>
                  <a:pt x="45" y="2538"/>
                </a:lnTo>
                <a:lnTo>
                  <a:pt x="54" y="2519"/>
                </a:lnTo>
                <a:lnTo>
                  <a:pt x="64" y="2500"/>
                </a:lnTo>
                <a:lnTo>
                  <a:pt x="77" y="2482"/>
                </a:lnTo>
                <a:lnTo>
                  <a:pt x="89" y="2465"/>
                </a:lnTo>
                <a:lnTo>
                  <a:pt x="101" y="2447"/>
                </a:lnTo>
                <a:lnTo>
                  <a:pt x="116" y="2432"/>
                </a:lnTo>
                <a:lnTo>
                  <a:pt x="130" y="2416"/>
                </a:lnTo>
                <a:lnTo>
                  <a:pt x="146" y="2402"/>
                </a:lnTo>
                <a:lnTo>
                  <a:pt x="163" y="2387"/>
                </a:lnTo>
                <a:lnTo>
                  <a:pt x="179" y="2374"/>
                </a:lnTo>
                <a:lnTo>
                  <a:pt x="197" y="2361"/>
                </a:lnTo>
                <a:lnTo>
                  <a:pt x="214" y="2350"/>
                </a:lnTo>
                <a:lnTo>
                  <a:pt x="233" y="2340"/>
                </a:lnTo>
                <a:lnTo>
                  <a:pt x="253" y="2329"/>
                </a:lnTo>
                <a:lnTo>
                  <a:pt x="272" y="2321"/>
                </a:lnTo>
                <a:lnTo>
                  <a:pt x="292" y="2313"/>
                </a:lnTo>
                <a:lnTo>
                  <a:pt x="313" y="2305"/>
                </a:lnTo>
                <a:lnTo>
                  <a:pt x="334" y="2300"/>
                </a:lnTo>
                <a:lnTo>
                  <a:pt x="356" y="2295"/>
                </a:lnTo>
                <a:lnTo>
                  <a:pt x="378" y="2291"/>
                </a:lnTo>
                <a:lnTo>
                  <a:pt x="400" y="2288"/>
                </a:lnTo>
                <a:lnTo>
                  <a:pt x="422" y="2286"/>
                </a:lnTo>
                <a:lnTo>
                  <a:pt x="445" y="2286"/>
                </a:lnTo>
                <a:lnTo>
                  <a:pt x="1454" y="2286"/>
                </a:lnTo>
                <a:lnTo>
                  <a:pt x="1448" y="2310"/>
                </a:lnTo>
                <a:lnTo>
                  <a:pt x="1443" y="2333"/>
                </a:lnTo>
                <a:lnTo>
                  <a:pt x="1439" y="2357"/>
                </a:lnTo>
                <a:lnTo>
                  <a:pt x="1436" y="2382"/>
                </a:lnTo>
                <a:lnTo>
                  <a:pt x="1434" y="2407"/>
                </a:lnTo>
                <a:lnTo>
                  <a:pt x="1432" y="2432"/>
                </a:lnTo>
                <a:lnTo>
                  <a:pt x="1431" y="2457"/>
                </a:lnTo>
                <a:lnTo>
                  <a:pt x="1430" y="2482"/>
                </a:lnTo>
                <a:lnTo>
                  <a:pt x="1430" y="4439"/>
                </a:lnTo>
                <a:lnTo>
                  <a:pt x="1641" y="4439"/>
                </a:lnTo>
                <a:close/>
                <a:moveTo>
                  <a:pt x="4041" y="4047"/>
                </a:moveTo>
                <a:lnTo>
                  <a:pt x="4041" y="2815"/>
                </a:lnTo>
                <a:lnTo>
                  <a:pt x="3947" y="2815"/>
                </a:lnTo>
                <a:lnTo>
                  <a:pt x="3947" y="4047"/>
                </a:lnTo>
                <a:lnTo>
                  <a:pt x="3947" y="4365"/>
                </a:lnTo>
                <a:lnTo>
                  <a:pt x="3947" y="6623"/>
                </a:lnTo>
                <a:lnTo>
                  <a:pt x="3346" y="6623"/>
                </a:lnTo>
                <a:lnTo>
                  <a:pt x="3346" y="4750"/>
                </a:lnTo>
                <a:lnTo>
                  <a:pt x="3216" y="4750"/>
                </a:lnTo>
                <a:lnTo>
                  <a:pt x="3216" y="6623"/>
                </a:lnTo>
                <a:lnTo>
                  <a:pt x="2600" y="6623"/>
                </a:lnTo>
                <a:lnTo>
                  <a:pt x="2600" y="4365"/>
                </a:lnTo>
                <a:lnTo>
                  <a:pt x="2600" y="4047"/>
                </a:lnTo>
                <a:lnTo>
                  <a:pt x="2600" y="2815"/>
                </a:lnTo>
                <a:lnTo>
                  <a:pt x="2506" y="2815"/>
                </a:lnTo>
                <a:lnTo>
                  <a:pt x="2506" y="4047"/>
                </a:lnTo>
                <a:lnTo>
                  <a:pt x="1959" y="4047"/>
                </a:lnTo>
                <a:lnTo>
                  <a:pt x="1959" y="2367"/>
                </a:lnTo>
                <a:lnTo>
                  <a:pt x="1961" y="2339"/>
                </a:lnTo>
                <a:lnTo>
                  <a:pt x="1963" y="2312"/>
                </a:lnTo>
                <a:lnTo>
                  <a:pt x="1966" y="2285"/>
                </a:lnTo>
                <a:lnTo>
                  <a:pt x="1970" y="2258"/>
                </a:lnTo>
                <a:lnTo>
                  <a:pt x="1976" y="2232"/>
                </a:lnTo>
                <a:lnTo>
                  <a:pt x="1983" y="2206"/>
                </a:lnTo>
                <a:lnTo>
                  <a:pt x="1993" y="2181"/>
                </a:lnTo>
                <a:lnTo>
                  <a:pt x="2002" y="2157"/>
                </a:lnTo>
                <a:lnTo>
                  <a:pt x="2012" y="2134"/>
                </a:lnTo>
                <a:lnTo>
                  <a:pt x="2025" y="2110"/>
                </a:lnTo>
                <a:lnTo>
                  <a:pt x="2038" y="2087"/>
                </a:lnTo>
                <a:lnTo>
                  <a:pt x="2052" y="2065"/>
                </a:lnTo>
                <a:lnTo>
                  <a:pt x="2067" y="2045"/>
                </a:lnTo>
                <a:lnTo>
                  <a:pt x="2083" y="2024"/>
                </a:lnTo>
                <a:lnTo>
                  <a:pt x="2100" y="2004"/>
                </a:lnTo>
                <a:lnTo>
                  <a:pt x="2118" y="1986"/>
                </a:lnTo>
                <a:lnTo>
                  <a:pt x="2136" y="1968"/>
                </a:lnTo>
                <a:lnTo>
                  <a:pt x="2156" y="1950"/>
                </a:lnTo>
                <a:lnTo>
                  <a:pt x="2176" y="1935"/>
                </a:lnTo>
                <a:lnTo>
                  <a:pt x="2198" y="1919"/>
                </a:lnTo>
                <a:lnTo>
                  <a:pt x="2219" y="1906"/>
                </a:lnTo>
                <a:lnTo>
                  <a:pt x="2242" y="1892"/>
                </a:lnTo>
                <a:lnTo>
                  <a:pt x="2265" y="1881"/>
                </a:lnTo>
                <a:lnTo>
                  <a:pt x="2289" y="1870"/>
                </a:lnTo>
                <a:lnTo>
                  <a:pt x="2314" y="1860"/>
                </a:lnTo>
                <a:lnTo>
                  <a:pt x="2338" y="1852"/>
                </a:lnTo>
                <a:lnTo>
                  <a:pt x="2364" y="1844"/>
                </a:lnTo>
                <a:lnTo>
                  <a:pt x="2390" y="1839"/>
                </a:lnTo>
                <a:lnTo>
                  <a:pt x="2417" y="1833"/>
                </a:lnTo>
                <a:lnTo>
                  <a:pt x="2444" y="1830"/>
                </a:lnTo>
                <a:lnTo>
                  <a:pt x="2471" y="1828"/>
                </a:lnTo>
                <a:lnTo>
                  <a:pt x="2499" y="1827"/>
                </a:lnTo>
                <a:lnTo>
                  <a:pt x="2768" y="1827"/>
                </a:lnTo>
                <a:lnTo>
                  <a:pt x="2969" y="1827"/>
                </a:lnTo>
                <a:lnTo>
                  <a:pt x="3111" y="1827"/>
                </a:lnTo>
                <a:lnTo>
                  <a:pt x="3203" y="1827"/>
                </a:lnTo>
                <a:lnTo>
                  <a:pt x="3255" y="1827"/>
                </a:lnTo>
                <a:lnTo>
                  <a:pt x="3279" y="1827"/>
                </a:lnTo>
                <a:lnTo>
                  <a:pt x="3282" y="1827"/>
                </a:lnTo>
                <a:lnTo>
                  <a:pt x="3276" y="1827"/>
                </a:lnTo>
                <a:lnTo>
                  <a:pt x="3270" y="1827"/>
                </a:lnTo>
                <a:lnTo>
                  <a:pt x="3273" y="1827"/>
                </a:lnTo>
                <a:lnTo>
                  <a:pt x="3297" y="1827"/>
                </a:lnTo>
                <a:lnTo>
                  <a:pt x="3351" y="1827"/>
                </a:lnTo>
                <a:lnTo>
                  <a:pt x="3444" y="1827"/>
                </a:lnTo>
                <a:lnTo>
                  <a:pt x="3587" y="1827"/>
                </a:lnTo>
                <a:lnTo>
                  <a:pt x="3789" y="1827"/>
                </a:lnTo>
                <a:lnTo>
                  <a:pt x="4061" y="1827"/>
                </a:lnTo>
                <a:lnTo>
                  <a:pt x="4088" y="1828"/>
                </a:lnTo>
                <a:lnTo>
                  <a:pt x="4116" y="1830"/>
                </a:lnTo>
                <a:lnTo>
                  <a:pt x="4143" y="1833"/>
                </a:lnTo>
                <a:lnTo>
                  <a:pt x="4168" y="1839"/>
                </a:lnTo>
                <a:lnTo>
                  <a:pt x="4194" y="1844"/>
                </a:lnTo>
                <a:lnTo>
                  <a:pt x="4220" y="1852"/>
                </a:lnTo>
                <a:lnTo>
                  <a:pt x="4245" y="1860"/>
                </a:lnTo>
                <a:lnTo>
                  <a:pt x="4270" y="1870"/>
                </a:lnTo>
                <a:lnTo>
                  <a:pt x="4294" y="1881"/>
                </a:lnTo>
                <a:lnTo>
                  <a:pt x="4316" y="1892"/>
                </a:lnTo>
                <a:lnTo>
                  <a:pt x="4339" y="1906"/>
                </a:lnTo>
                <a:lnTo>
                  <a:pt x="4361" y="1919"/>
                </a:lnTo>
                <a:lnTo>
                  <a:pt x="4382" y="1935"/>
                </a:lnTo>
                <a:lnTo>
                  <a:pt x="4402" y="1950"/>
                </a:lnTo>
                <a:lnTo>
                  <a:pt x="4422" y="1968"/>
                </a:lnTo>
                <a:lnTo>
                  <a:pt x="4441" y="1986"/>
                </a:lnTo>
                <a:lnTo>
                  <a:pt x="4458" y="2004"/>
                </a:lnTo>
                <a:lnTo>
                  <a:pt x="4476" y="2024"/>
                </a:lnTo>
                <a:lnTo>
                  <a:pt x="4491" y="2045"/>
                </a:lnTo>
                <a:lnTo>
                  <a:pt x="4507" y="2065"/>
                </a:lnTo>
                <a:lnTo>
                  <a:pt x="4520" y="2087"/>
                </a:lnTo>
                <a:lnTo>
                  <a:pt x="4534" y="2110"/>
                </a:lnTo>
                <a:lnTo>
                  <a:pt x="4545" y="2134"/>
                </a:lnTo>
                <a:lnTo>
                  <a:pt x="4557" y="2157"/>
                </a:lnTo>
                <a:lnTo>
                  <a:pt x="4566" y="2181"/>
                </a:lnTo>
                <a:lnTo>
                  <a:pt x="4574" y="2207"/>
                </a:lnTo>
                <a:lnTo>
                  <a:pt x="4581" y="2232"/>
                </a:lnTo>
                <a:lnTo>
                  <a:pt x="4588" y="2258"/>
                </a:lnTo>
                <a:lnTo>
                  <a:pt x="4593" y="2285"/>
                </a:lnTo>
                <a:lnTo>
                  <a:pt x="4596" y="2312"/>
                </a:lnTo>
                <a:lnTo>
                  <a:pt x="4598" y="2339"/>
                </a:lnTo>
                <a:lnTo>
                  <a:pt x="4599" y="2367"/>
                </a:lnTo>
                <a:lnTo>
                  <a:pt x="4599" y="4047"/>
                </a:lnTo>
                <a:lnTo>
                  <a:pt x="4558" y="4047"/>
                </a:lnTo>
                <a:lnTo>
                  <a:pt x="4505" y="4047"/>
                </a:lnTo>
                <a:lnTo>
                  <a:pt x="4443" y="4047"/>
                </a:lnTo>
                <a:lnTo>
                  <a:pt x="4372" y="4047"/>
                </a:lnTo>
                <a:lnTo>
                  <a:pt x="4296" y="4047"/>
                </a:lnTo>
                <a:lnTo>
                  <a:pt x="4214" y="4047"/>
                </a:lnTo>
                <a:lnTo>
                  <a:pt x="4128" y="4047"/>
                </a:lnTo>
                <a:lnTo>
                  <a:pt x="4041" y="4047"/>
                </a:lnTo>
                <a:lnTo>
                  <a:pt x="4041" y="4047"/>
                </a:lnTo>
                <a:close/>
                <a:moveTo>
                  <a:pt x="4866" y="4439"/>
                </a:moveTo>
                <a:lnTo>
                  <a:pt x="4866" y="6244"/>
                </a:lnTo>
                <a:lnTo>
                  <a:pt x="5363" y="6244"/>
                </a:lnTo>
                <a:lnTo>
                  <a:pt x="5363" y="4698"/>
                </a:lnTo>
                <a:lnTo>
                  <a:pt x="5470" y="4698"/>
                </a:lnTo>
                <a:lnTo>
                  <a:pt x="5470" y="6244"/>
                </a:lnTo>
                <a:lnTo>
                  <a:pt x="5978" y="6244"/>
                </a:lnTo>
                <a:lnTo>
                  <a:pt x="5978" y="4381"/>
                </a:lnTo>
                <a:lnTo>
                  <a:pt x="5978" y="4117"/>
                </a:lnTo>
                <a:lnTo>
                  <a:pt x="5978" y="3100"/>
                </a:lnTo>
                <a:lnTo>
                  <a:pt x="6055" y="3100"/>
                </a:lnTo>
                <a:lnTo>
                  <a:pt x="6055" y="4117"/>
                </a:lnTo>
                <a:lnTo>
                  <a:pt x="6508" y="4117"/>
                </a:lnTo>
                <a:lnTo>
                  <a:pt x="6508" y="2730"/>
                </a:lnTo>
                <a:lnTo>
                  <a:pt x="6507" y="2707"/>
                </a:lnTo>
                <a:lnTo>
                  <a:pt x="6505" y="2685"/>
                </a:lnTo>
                <a:lnTo>
                  <a:pt x="6502" y="2663"/>
                </a:lnTo>
                <a:lnTo>
                  <a:pt x="6499" y="2641"/>
                </a:lnTo>
                <a:lnTo>
                  <a:pt x="6493" y="2619"/>
                </a:lnTo>
                <a:lnTo>
                  <a:pt x="6487" y="2598"/>
                </a:lnTo>
                <a:lnTo>
                  <a:pt x="6480" y="2578"/>
                </a:lnTo>
                <a:lnTo>
                  <a:pt x="6473" y="2558"/>
                </a:lnTo>
                <a:lnTo>
                  <a:pt x="6463" y="2538"/>
                </a:lnTo>
                <a:lnTo>
                  <a:pt x="6453" y="2519"/>
                </a:lnTo>
                <a:lnTo>
                  <a:pt x="6443" y="2500"/>
                </a:lnTo>
                <a:lnTo>
                  <a:pt x="6431" y="2482"/>
                </a:lnTo>
                <a:lnTo>
                  <a:pt x="6419" y="2465"/>
                </a:lnTo>
                <a:lnTo>
                  <a:pt x="6405" y="2447"/>
                </a:lnTo>
                <a:lnTo>
                  <a:pt x="6391" y="2432"/>
                </a:lnTo>
                <a:lnTo>
                  <a:pt x="6376" y="2416"/>
                </a:lnTo>
                <a:lnTo>
                  <a:pt x="6361" y="2402"/>
                </a:lnTo>
                <a:lnTo>
                  <a:pt x="6345" y="2387"/>
                </a:lnTo>
                <a:lnTo>
                  <a:pt x="6328" y="2374"/>
                </a:lnTo>
                <a:lnTo>
                  <a:pt x="6310" y="2361"/>
                </a:lnTo>
                <a:lnTo>
                  <a:pt x="6293" y="2350"/>
                </a:lnTo>
                <a:lnTo>
                  <a:pt x="6274" y="2340"/>
                </a:lnTo>
                <a:lnTo>
                  <a:pt x="6254" y="2329"/>
                </a:lnTo>
                <a:lnTo>
                  <a:pt x="6235" y="2321"/>
                </a:lnTo>
                <a:lnTo>
                  <a:pt x="6215" y="2313"/>
                </a:lnTo>
                <a:lnTo>
                  <a:pt x="6194" y="2305"/>
                </a:lnTo>
                <a:lnTo>
                  <a:pt x="6173" y="2300"/>
                </a:lnTo>
                <a:lnTo>
                  <a:pt x="6152" y="2295"/>
                </a:lnTo>
                <a:lnTo>
                  <a:pt x="6130" y="2291"/>
                </a:lnTo>
                <a:lnTo>
                  <a:pt x="6107" y="2288"/>
                </a:lnTo>
                <a:lnTo>
                  <a:pt x="6084" y="2286"/>
                </a:lnTo>
                <a:lnTo>
                  <a:pt x="6062" y="2286"/>
                </a:lnTo>
                <a:lnTo>
                  <a:pt x="5053" y="2286"/>
                </a:lnTo>
                <a:lnTo>
                  <a:pt x="5059" y="2310"/>
                </a:lnTo>
                <a:lnTo>
                  <a:pt x="5064" y="2333"/>
                </a:lnTo>
                <a:lnTo>
                  <a:pt x="5068" y="2357"/>
                </a:lnTo>
                <a:lnTo>
                  <a:pt x="5071" y="2382"/>
                </a:lnTo>
                <a:lnTo>
                  <a:pt x="5074" y="2407"/>
                </a:lnTo>
                <a:lnTo>
                  <a:pt x="5076" y="2432"/>
                </a:lnTo>
                <a:lnTo>
                  <a:pt x="5077" y="2457"/>
                </a:lnTo>
                <a:lnTo>
                  <a:pt x="5077" y="2482"/>
                </a:lnTo>
                <a:lnTo>
                  <a:pt x="5077" y="4439"/>
                </a:lnTo>
                <a:lnTo>
                  <a:pt x="4866" y="4439"/>
                </a:lnTo>
                <a:close/>
                <a:moveTo>
                  <a:pt x="3285" y="0"/>
                </a:moveTo>
                <a:lnTo>
                  <a:pt x="3330" y="1"/>
                </a:lnTo>
                <a:lnTo>
                  <a:pt x="3373" y="5"/>
                </a:lnTo>
                <a:lnTo>
                  <a:pt x="3416" y="11"/>
                </a:lnTo>
                <a:lnTo>
                  <a:pt x="3458" y="18"/>
                </a:lnTo>
                <a:lnTo>
                  <a:pt x="3501" y="27"/>
                </a:lnTo>
                <a:lnTo>
                  <a:pt x="3541" y="40"/>
                </a:lnTo>
                <a:lnTo>
                  <a:pt x="3582" y="53"/>
                </a:lnTo>
                <a:lnTo>
                  <a:pt x="3620" y="69"/>
                </a:lnTo>
                <a:lnTo>
                  <a:pt x="3658" y="85"/>
                </a:lnTo>
                <a:lnTo>
                  <a:pt x="3695" y="105"/>
                </a:lnTo>
                <a:lnTo>
                  <a:pt x="3732" y="125"/>
                </a:lnTo>
                <a:lnTo>
                  <a:pt x="3766" y="147"/>
                </a:lnTo>
                <a:lnTo>
                  <a:pt x="3800" y="171"/>
                </a:lnTo>
                <a:lnTo>
                  <a:pt x="3832" y="197"/>
                </a:lnTo>
                <a:lnTo>
                  <a:pt x="3864" y="224"/>
                </a:lnTo>
                <a:lnTo>
                  <a:pt x="3893" y="253"/>
                </a:lnTo>
                <a:lnTo>
                  <a:pt x="3922" y="282"/>
                </a:lnTo>
                <a:lnTo>
                  <a:pt x="3949" y="314"/>
                </a:lnTo>
                <a:lnTo>
                  <a:pt x="3975" y="346"/>
                </a:lnTo>
                <a:lnTo>
                  <a:pt x="3999" y="380"/>
                </a:lnTo>
                <a:lnTo>
                  <a:pt x="4020" y="414"/>
                </a:lnTo>
                <a:lnTo>
                  <a:pt x="4041" y="450"/>
                </a:lnTo>
                <a:lnTo>
                  <a:pt x="4061" y="488"/>
                </a:lnTo>
                <a:lnTo>
                  <a:pt x="4077" y="526"/>
                </a:lnTo>
                <a:lnTo>
                  <a:pt x="4093" y="564"/>
                </a:lnTo>
                <a:lnTo>
                  <a:pt x="4106" y="605"/>
                </a:lnTo>
                <a:lnTo>
                  <a:pt x="4119" y="645"/>
                </a:lnTo>
                <a:lnTo>
                  <a:pt x="4128" y="688"/>
                </a:lnTo>
                <a:lnTo>
                  <a:pt x="4135" y="729"/>
                </a:lnTo>
                <a:lnTo>
                  <a:pt x="4141" y="772"/>
                </a:lnTo>
                <a:lnTo>
                  <a:pt x="4145" y="816"/>
                </a:lnTo>
                <a:lnTo>
                  <a:pt x="4146" y="860"/>
                </a:lnTo>
                <a:lnTo>
                  <a:pt x="4145" y="905"/>
                </a:lnTo>
                <a:lnTo>
                  <a:pt x="4141" y="948"/>
                </a:lnTo>
                <a:lnTo>
                  <a:pt x="4135" y="991"/>
                </a:lnTo>
                <a:lnTo>
                  <a:pt x="4128" y="1033"/>
                </a:lnTo>
                <a:lnTo>
                  <a:pt x="4119" y="1076"/>
                </a:lnTo>
                <a:lnTo>
                  <a:pt x="4106" y="1116"/>
                </a:lnTo>
                <a:lnTo>
                  <a:pt x="4093" y="1156"/>
                </a:lnTo>
                <a:lnTo>
                  <a:pt x="4077" y="1195"/>
                </a:lnTo>
                <a:lnTo>
                  <a:pt x="4061" y="1233"/>
                </a:lnTo>
                <a:lnTo>
                  <a:pt x="4041" y="1270"/>
                </a:lnTo>
                <a:lnTo>
                  <a:pt x="4020" y="1307"/>
                </a:lnTo>
                <a:lnTo>
                  <a:pt x="3999" y="1341"/>
                </a:lnTo>
                <a:lnTo>
                  <a:pt x="3975" y="1375"/>
                </a:lnTo>
                <a:lnTo>
                  <a:pt x="3949" y="1407"/>
                </a:lnTo>
                <a:lnTo>
                  <a:pt x="3922" y="1438"/>
                </a:lnTo>
                <a:lnTo>
                  <a:pt x="3893" y="1468"/>
                </a:lnTo>
                <a:lnTo>
                  <a:pt x="3863" y="1497"/>
                </a:lnTo>
                <a:lnTo>
                  <a:pt x="3832" y="1524"/>
                </a:lnTo>
                <a:lnTo>
                  <a:pt x="3800" y="1550"/>
                </a:lnTo>
                <a:lnTo>
                  <a:pt x="3766" y="1574"/>
                </a:lnTo>
                <a:lnTo>
                  <a:pt x="3732" y="1595"/>
                </a:lnTo>
                <a:lnTo>
                  <a:pt x="3695" y="1616"/>
                </a:lnTo>
                <a:lnTo>
                  <a:pt x="3658" y="1636"/>
                </a:lnTo>
                <a:lnTo>
                  <a:pt x="3620" y="1652"/>
                </a:lnTo>
                <a:lnTo>
                  <a:pt x="3582" y="1668"/>
                </a:lnTo>
                <a:lnTo>
                  <a:pt x="3541" y="1681"/>
                </a:lnTo>
                <a:lnTo>
                  <a:pt x="3500" y="1694"/>
                </a:lnTo>
                <a:lnTo>
                  <a:pt x="3458" y="1703"/>
                </a:lnTo>
                <a:lnTo>
                  <a:pt x="3416" y="1710"/>
                </a:lnTo>
                <a:lnTo>
                  <a:pt x="3373" y="1715"/>
                </a:lnTo>
                <a:lnTo>
                  <a:pt x="3330" y="1720"/>
                </a:lnTo>
                <a:lnTo>
                  <a:pt x="3285" y="1721"/>
                </a:lnTo>
                <a:lnTo>
                  <a:pt x="3241" y="1720"/>
                </a:lnTo>
                <a:lnTo>
                  <a:pt x="3198" y="1715"/>
                </a:lnTo>
                <a:lnTo>
                  <a:pt x="3154" y="1710"/>
                </a:lnTo>
                <a:lnTo>
                  <a:pt x="3113" y="1703"/>
                </a:lnTo>
                <a:lnTo>
                  <a:pt x="3070" y="1694"/>
                </a:lnTo>
                <a:lnTo>
                  <a:pt x="3030" y="1681"/>
                </a:lnTo>
                <a:lnTo>
                  <a:pt x="2989" y="1668"/>
                </a:lnTo>
                <a:lnTo>
                  <a:pt x="2951" y="1652"/>
                </a:lnTo>
                <a:lnTo>
                  <a:pt x="2913" y="1636"/>
                </a:lnTo>
                <a:lnTo>
                  <a:pt x="2876" y="1616"/>
                </a:lnTo>
                <a:lnTo>
                  <a:pt x="2839" y="1595"/>
                </a:lnTo>
                <a:lnTo>
                  <a:pt x="2805" y="1574"/>
                </a:lnTo>
                <a:lnTo>
                  <a:pt x="2771" y="1550"/>
                </a:lnTo>
                <a:lnTo>
                  <a:pt x="2739" y="1524"/>
                </a:lnTo>
                <a:lnTo>
                  <a:pt x="2708" y="1497"/>
                </a:lnTo>
                <a:lnTo>
                  <a:pt x="2678" y="1468"/>
                </a:lnTo>
                <a:lnTo>
                  <a:pt x="2649" y="1438"/>
                </a:lnTo>
                <a:lnTo>
                  <a:pt x="2622" y="1407"/>
                </a:lnTo>
                <a:lnTo>
                  <a:pt x="2597" y="1375"/>
                </a:lnTo>
                <a:lnTo>
                  <a:pt x="2572" y="1341"/>
                </a:lnTo>
                <a:lnTo>
                  <a:pt x="2551" y="1307"/>
                </a:lnTo>
                <a:lnTo>
                  <a:pt x="2530" y="1270"/>
                </a:lnTo>
                <a:lnTo>
                  <a:pt x="2510" y="1233"/>
                </a:lnTo>
                <a:lnTo>
                  <a:pt x="2494" y="1195"/>
                </a:lnTo>
                <a:lnTo>
                  <a:pt x="2478" y="1156"/>
                </a:lnTo>
                <a:lnTo>
                  <a:pt x="2465" y="1116"/>
                </a:lnTo>
                <a:lnTo>
                  <a:pt x="2453" y="1076"/>
                </a:lnTo>
                <a:lnTo>
                  <a:pt x="2443" y="1033"/>
                </a:lnTo>
                <a:lnTo>
                  <a:pt x="2436" y="991"/>
                </a:lnTo>
                <a:lnTo>
                  <a:pt x="2430" y="948"/>
                </a:lnTo>
                <a:lnTo>
                  <a:pt x="2427" y="905"/>
                </a:lnTo>
                <a:lnTo>
                  <a:pt x="2426" y="860"/>
                </a:lnTo>
                <a:lnTo>
                  <a:pt x="2427" y="816"/>
                </a:lnTo>
                <a:lnTo>
                  <a:pt x="2430" y="772"/>
                </a:lnTo>
                <a:lnTo>
                  <a:pt x="2436" y="729"/>
                </a:lnTo>
                <a:lnTo>
                  <a:pt x="2443" y="688"/>
                </a:lnTo>
                <a:lnTo>
                  <a:pt x="2453" y="645"/>
                </a:lnTo>
                <a:lnTo>
                  <a:pt x="2465" y="605"/>
                </a:lnTo>
                <a:lnTo>
                  <a:pt x="2478" y="564"/>
                </a:lnTo>
                <a:lnTo>
                  <a:pt x="2494" y="526"/>
                </a:lnTo>
                <a:lnTo>
                  <a:pt x="2510" y="488"/>
                </a:lnTo>
                <a:lnTo>
                  <a:pt x="2530" y="450"/>
                </a:lnTo>
                <a:lnTo>
                  <a:pt x="2551" y="414"/>
                </a:lnTo>
                <a:lnTo>
                  <a:pt x="2572" y="379"/>
                </a:lnTo>
                <a:lnTo>
                  <a:pt x="2597" y="346"/>
                </a:lnTo>
                <a:lnTo>
                  <a:pt x="2622" y="313"/>
                </a:lnTo>
                <a:lnTo>
                  <a:pt x="2649" y="282"/>
                </a:lnTo>
                <a:lnTo>
                  <a:pt x="2678" y="253"/>
                </a:lnTo>
                <a:lnTo>
                  <a:pt x="2708" y="224"/>
                </a:lnTo>
                <a:lnTo>
                  <a:pt x="2739" y="197"/>
                </a:lnTo>
                <a:lnTo>
                  <a:pt x="2771" y="171"/>
                </a:lnTo>
                <a:lnTo>
                  <a:pt x="2805" y="147"/>
                </a:lnTo>
                <a:lnTo>
                  <a:pt x="2839" y="125"/>
                </a:lnTo>
                <a:lnTo>
                  <a:pt x="2876" y="105"/>
                </a:lnTo>
                <a:lnTo>
                  <a:pt x="2913" y="85"/>
                </a:lnTo>
                <a:lnTo>
                  <a:pt x="2951" y="69"/>
                </a:lnTo>
                <a:lnTo>
                  <a:pt x="2989" y="53"/>
                </a:lnTo>
                <a:lnTo>
                  <a:pt x="3030" y="40"/>
                </a:lnTo>
                <a:lnTo>
                  <a:pt x="3070" y="27"/>
                </a:lnTo>
                <a:lnTo>
                  <a:pt x="3113" y="18"/>
                </a:lnTo>
                <a:lnTo>
                  <a:pt x="3154" y="11"/>
                </a:lnTo>
                <a:lnTo>
                  <a:pt x="3198" y="5"/>
                </a:lnTo>
                <a:lnTo>
                  <a:pt x="3241" y="1"/>
                </a:lnTo>
                <a:lnTo>
                  <a:pt x="3285" y="0"/>
                </a:lnTo>
                <a:lnTo>
                  <a:pt x="328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9" name="文本框 52"/>
          <p:cNvSpPr txBox="1"/>
          <p:nvPr/>
        </p:nvSpPr>
        <p:spPr>
          <a:xfrm>
            <a:off x="1424886" y="3209920"/>
            <a:ext cx="2016224" cy="61369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结合所学知识和实际经验，不断摸索创新</a:t>
            </a:r>
          </a:p>
        </p:txBody>
      </p:sp>
      <p:sp>
        <p:nvSpPr>
          <p:cNvPr id="110" name="文本框 52"/>
          <p:cNvSpPr txBox="1"/>
          <p:nvPr/>
        </p:nvSpPr>
        <p:spPr>
          <a:xfrm>
            <a:off x="3834532" y="2696689"/>
            <a:ext cx="1830117" cy="61369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总结经验，形成独特有效的工作方式</a:t>
            </a:r>
          </a:p>
        </p:txBody>
      </p:sp>
      <p:sp>
        <p:nvSpPr>
          <p:cNvPr id="111" name="文本框 52"/>
          <p:cNvSpPr txBox="1"/>
          <p:nvPr/>
        </p:nvSpPr>
        <p:spPr>
          <a:xfrm>
            <a:off x="6138788" y="2151345"/>
            <a:ext cx="1827745" cy="61369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工作受到领导和员工的肯定</a:t>
            </a:r>
          </a:p>
        </p:txBody>
      </p:sp>
      <p:sp>
        <p:nvSpPr>
          <p:cNvPr id="112" name="文本框 52"/>
          <p:cNvSpPr txBox="1"/>
          <p:nvPr/>
        </p:nvSpPr>
        <p:spPr>
          <a:xfrm>
            <a:off x="8377111" y="1674391"/>
            <a:ext cx="1578101" cy="61369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成为高级工程师、公司高层的管理人员</a:t>
            </a:r>
          </a:p>
        </p:txBody>
      </p:sp>
      <p:sp>
        <p:nvSpPr>
          <p:cNvPr id="116" name="Oval 19"/>
          <p:cNvSpPr/>
          <p:nvPr/>
        </p:nvSpPr>
        <p:spPr>
          <a:xfrm>
            <a:off x="577019" y="4516843"/>
            <a:ext cx="868632" cy="868632"/>
          </a:xfrm>
          <a:prstGeom prst="ellipse">
            <a:avLst/>
          </a:prstGeom>
          <a:solidFill>
            <a:schemeClr val="accent5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5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118" name="Freeform 5"/>
          <p:cNvSpPr>
            <a:spLocks noEditPoints="1"/>
          </p:cNvSpPr>
          <p:nvPr/>
        </p:nvSpPr>
        <p:spPr bwMode="auto">
          <a:xfrm>
            <a:off x="696293" y="4612333"/>
            <a:ext cx="678900" cy="677652"/>
          </a:xfrm>
          <a:custGeom>
            <a:avLst/>
            <a:gdLst>
              <a:gd name="T0" fmla="*/ 296 w 2736"/>
              <a:gd name="T1" fmla="*/ 1034 h 2655"/>
              <a:gd name="T2" fmla="*/ 408 w 2736"/>
              <a:gd name="T3" fmla="*/ 885 h 2655"/>
              <a:gd name="T4" fmla="*/ 653 w 2736"/>
              <a:gd name="T5" fmla="*/ 672 h 2655"/>
              <a:gd name="T6" fmla="*/ 529 w 2736"/>
              <a:gd name="T7" fmla="*/ 1064 h 2655"/>
              <a:gd name="T8" fmla="*/ 410 w 2736"/>
              <a:gd name="T9" fmla="*/ 1501 h 2655"/>
              <a:gd name="T10" fmla="*/ 334 w 2736"/>
              <a:gd name="T11" fmla="*/ 1721 h 2655"/>
              <a:gd name="T12" fmla="*/ 583 w 2736"/>
              <a:gd name="T13" fmla="*/ 1601 h 2655"/>
              <a:gd name="T14" fmla="*/ 731 w 2736"/>
              <a:gd name="T15" fmla="*/ 1208 h 2655"/>
              <a:gd name="T16" fmla="*/ 953 w 2736"/>
              <a:gd name="T17" fmla="*/ 1310 h 2655"/>
              <a:gd name="T18" fmla="*/ 1059 w 2736"/>
              <a:gd name="T19" fmla="*/ 1532 h 2655"/>
              <a:gd name="T20" fmla="*/ 1151 w 2736"/>
              <a:gd name="T21" fmla="*/ 1455 h 2655"/>
              <a:gd name="T22" fmla="*/ 1103 w 2736"/>
              <a:gd name="T23" fmla="*/ 1165 h 2655"/>
              <a:gd name="T24" fmla="*/ 890 w 2736"/>
              <a:gd name="T25" fmla="*/ 1058 h 2655"/>
              <a:gd name="T26" fmla="*/ 1161 w 2736"/>
              <a:gd name="T27" fmla="*/ 967 h 2655"/>
              <a:gd name="T28" fmla="*/ 1586 w 2736"/>
              <a:gd name="T29" fmla="*/ 831 h 2655"/>
              <a:gd name="T30" fmla="*/ 1205 w 2736"/>
              <a:gd name="T31" fmla="*/ 817 h 2655"/>
              <a:gd name="T32" fmla="*/ 922 w 2736"/>
              <a:gd name="T33" fmla="*/ 558 h 2655"/>
              <a:gd name="T34" fmla="*/ 774 w 2736"/>
              <a:gd name="T35" fmla="*/ 512 h 2655"/>
              <a:gd name="T36" fmla="*/ 367 w 2736"/>
              <a:gd name="T37" fmla="*/ 603 h 2655"/>
              <a:gd name="T38" fmla="*/ 1417 w 2736"/>
              <a:gd name="T39" fmla="*/ 2639 h 2655"/>
              <a:gd name="T40" fmla="*/ 1707 w 2736"/>
              <a:gd name="T41" fmla="*/ 1595 h 2655"/>
              <a:gd name="T42" fmla="*/ 1417 w 2736"/>
              <a:gd name="T43" fmla="*/ 1692 h 2655"/>
              <a:gd name="T44" fmla="*/ 2092 w 2736"/>
              <a:gd name="T45" fmla="*/ 1381 h 2655"/>
              <a:gd name="T46" fmla="*/ 2384 w 2736"/>
              <a:gd name="T47" fmla="*/ 2093 h 2655"/>
              <a:gd name="T48" fmla="*/ 2092 w 2736"/>
              <a:gd name="T49" fmla="*/ 1381 h 2655"/>
              <a:gd name="T50" fmla="*/ 1756 w 2736"/>
              <a:gd name="T51" fmla="*/ 1595 h 2655"/>
              <a:gd name="T52" fmla="*/ 2046 w 2736"/>
              <a:gd name="T53" fmla="*/ 2393 h 2655"/>
              <a:gd name="T54" fmla="*/ 1847 w 2736"/>
              <a:gd name="T55" fmla="*/ 1595 h 2655"/>
              <a:gd name="T56" fmla="*/ 2459 w 2736"/>
              <a:gd name="T57" fmla="*/ 858 h 2655"/>
              <a:gd name="T58" fmla="*/ 1572 w 2736"/>
              <a:gd name="T59" fmla="*/ 1445 h 2655"/>
              <a:gd name="T60" fmla="*/ 1132 w 2736"/>
              <a:gd name="T61" fmla="*/ 1692 h 2655"/>
              <a:gd name="T62" fmla="*/ 653 w 2736"/>
              <a:gd name="T63" fmla="*/ 1629 h 2655"/>
              <a:gd name="T64" fmla="*/ 265 w 2736"/>
              <a:gd name="T65" fmla="*/ 1830 h 2655"/>
              <a:gd name="T66" fmla="*/ 36 w 2736"/>
              <a:gd name="T67" fmla="*/ 2037 h 2655"/>
              <a:gd name="T68" fmla="*/ 933 w 2736"/>
              <a:gd name="T69" fmla="*/ 1732 h 2655"/>
              <a:gd name="T70" fmla="*/ 1528 w 2736"/>
              <a:gd name="T71" fmla="*/ 1527 h 2655"/>
              <a:gd name="T72" fmla="*/ 2515 w 2736"/>
              <a:gd name="T73" fmla="*/ 918 h 2655"/>
              <a:gd name="T74" fmla="*/ 2659 w 2736"/>
              <a:gd name="T75" fmla="*/ 728 h 2655"/>
              <a:gd name="T76" fmla="*/ 1079 w 2736"/>
              <a:gd name="T77" fmla="*/ 2649 h 2655"/>
              <a:gd name="T78" fmla="*/ 1234 w 2736"/>
              <a:gd name="T79" fmla="*/ 2654 h 2655"/>
              <a:gd name="T80" fmla="*/ 1364 w 2736"/>
              <a:gd name="T81" fmla="*/ 1721 h 2655"/>
              <a:gd name="T82" fmla="*/ 1079 w 2736"/>
              <a:gd name="T83" fmla="*/ 1832 h 2655"/>
              <a:gd name="T84" fmla="*/ 740 w 2736"/>
              <a:gd name="T85" fmla="*/ 2571 h 2655"/>
              <a:gd name="T86" fmla="*/ 1030 w 2736"/>
              <a:gd name="T87" fmla="*/ 1832 h 2655"/>
              <a:gd name="T88" fmla="*/ 740 w 2736"/>
              <a:gd name="T89" fmla="*/ 1764 h 2655"/>
              <a:gd name="T90" fmla="*/ 2436 w 2736"/>
              <a:gd name="T91" fmla="*/ 1095 h 2655"/>
              <a:gd name="T92" fmla="*/ 2550 w 2736"/>
              <a:gd name="T93" fmla="*/ 1843 h 2655"/>
              <a:gd name="T94" fmla="*/ 2727 w 2736"/>
              <a:gd name="T95" fmla="*/ 1131 h 2655"/>
              <a:gd name="T96" fmla="*/ 2696 w 2736"/>
              <a:gd name="T97" fmla="*/ 858 h 2655"/>
              <a:gd name="T98" fmla="*/ 721 w 2736"/>
              <a:gd name="T99" fmla="*/ 246 h 2655"/>
              <a:gd name="T100" fmla="*/ 953 w 2736"/>
              <a:gd name="T101" fmla="*/ 507 h 2655"/>
              <a:gd name="T102" fmla="*/ 1229 w 2736"/>
              <a:gd name="T103" fmla="*/ 261 h 2655"/>
              <a:gd name="T104" fmla="*/ 1006 w 2736"/>
              <a:gd name="T105" fmla="*/ 0 h 2655"/>
              <a:gd name="T106" fmla="*/ 721 w 2736"/>
              <a:gd name="T107" fmla="*/ 246 h 2655"/>
              <a:gd name="T108" fmla="*/ 692 w 2736"/>
              <a:gd name="T109" fmla="*/ 2562 h 2655"/>
              <a:gd name="T110" fmla="*/ 403 w 2736"/>
              <a:gd name="T111" fmla="*/ 1926 h 2655"/>
              <a:gd name="T112" fmla="*/ 64 w 2736"/>
              <a:gd name="T113" fmla="*/ 2122 h 2655"/>
              <a:gd name="T114" fmla="*/ 354 w 2736"/>
              <a:gd name="T115" fmla="*/ 1953 h 2655"/>
              <a:gd name="T116" fmla="*/ 64 w 2736"/>
              <a:gd name="T117" fmla="*/ 2122 h 26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736" h="2655">
                <a:moveTo>
                  <a:pt x="228" y="967"/>
                </a:moveTo>
                <a:cubicBezTo>
                  <a:pt x="228" y="997"/>
                  <a:pt x="266" y="1034"/>
                  <a:pt x="296" y="1034"/>
                </a:cubicBezTo>
                <a:lnTo>
                  <a:pt x="301" y="1034"/>
                </a:lnTo>
                <a:cubicBezTo>
                  <a:pt x="368" y="1034"/>
                  <a:pt x="387" y="938"/>
                  <a:pt x="408" y="885"/>
                </a:cubicBezTo>
                <a:cubicBezTo>
                  <a:pt x="430" y="828"/>
                  <a:pt x="457" y="753"/>
                  <a:pt x="485" y="703"/>
                </a:cubicBezTo>
                <a:lnTo>
                  <a:pt x="653" y="672"/>
                </a:lnTo>
                <a:cubicBezTo>
                  <a:pt x="638" y="738"/>
                  <a:pt x="533" y="1013"/>
                  <a:pt x="533" y="1044"/>
                </a:cubicBezTo>
                <a:lnTo>
                  <a:pt x="529" y="1064"/>
                </a:lnTo>
                <a:lnTo>
                  <a:pt x="586" y="1402"/>
                </a:lnTo>
                <a:cubicBezTo>
                  <a:pt x="565" y="1406"/>
                  <a:pt x="437" y="1485"/>
                  <a:pt x="410" y="1501"/>
                </a:cubicBezTo>
                <a:cubicBezTo>
                  <a:pt x="365" y="1529"/>
                  <a:pt x="262" y="1568"/>
                  <a:pt x="262" y="1629"/>
                </a:cubicBezTo>
                <a:cubicBezTo>
                  <a:pt x="262" y="1674"/>
                  <a:pt x="292" y="1721"/>
                  <a:pt x="334" y="1721"/>
                </a:cubicBezTo>
                <a:lnTo>
                  <a:pt x="363" y="1721"/>
                </a:lnTo>
                <a:cubicBezTo>
                  <a:pt x="389" y="1721"/>
                  <a:pt x="548" y="1620"/>
                  <a:pt x="583" y="1601"/>
                </a:cubicBezTo>
                <a:cubicBezTo>
                  <a:pt x="636" y="1574"/>
                  <a:pt x="769" y="1513"/>
                  <a:pt x="769" y="1445"/>
                </a:cubicBezTo>
                <a:cubicBezTo>
                  <a:pt x="769" y="1371"/>
                  <a:pt x="731" y="1282"/>
                  <a:pt x="731" y="1208"/>
                </a:cubicBezTo>
                <a:cubicBezTo>
                  <a:pt x="765" y="1208"/>
                  <a:pt x="832" y="1223"/>
                  <a:pt x="869" y="1230"/>
                </a:cubicBezTo>
                <a:cubicBezTo>
                  <a:pt x="946" y="1243"/>
                  <a:pt x="944" y="1228"/>
                  <a:pt x="953" y="1310"/>
                </a:cubicBezTo>
                <a:cubicBezTo>
                  <a:pt x="958" y="1350"/>
                  <a:pt x="970" y="1406"/>
                  <a:pt x="978" y="1449"/>
                </a:cubicBezTo>
                <a:cubicBezTo>
                  <a:pt x="987" y="1492"/>
                  <a:pt x="1006" y="1532"/>
                  <a:pt x="1059" y="1532"/>
                </a:cubicBezTo>
                <a:lnTo>
                  <a:pt x="1074" y="1532"/>
                </a:lnTo>
                <a:cubicBezTo>
                  <a:pt x="1117" y="1532"/>
                  <a:pt x="1151" y="1497"/>
                  <a:pt x="1151" y="1455"/>
                </a:cubicBezTo>
                <a:lnTo>
                  <a:pt x="1151" y="1431"/>
                </a:lnTo>
                <a:cubicBezTo>
                  <a:pt x="1151" y="1393"/>
                  <a:pt x="1113" y="1215"/>
                  <a:pt x="1103" y="1165"/>
                </a:cubicBezTo>
                <a:cubicBezTo>
                  <a:pt x="1094" y="1120"/>
                  <a:pt x="1075" y="1091"/>
                  <a:pt x="1028" y="1081"/>
                </a:cubicBezTo>
                <a:cubicBezTo>
                  <a:pt x="994" y="1073"/>
                  <a:pt x="922" y="1059"/>
                  <a:pt x="890" y="1058"/>
                </a:cubicBezTo>
                <a:lnTo>
                  <a:pt x="977" y="798"/>
                </a:lnTo>
                <a:cubicBezTo>
                  <a:pt x="1013" y="807"/>
                  <a:pt x="1114" y="967"/>
                  <a:pt x="1161" y="967"/>
                </a:cubicBezTo>
                <a:cubicBezTo>
                  <a:pt x="1212" y="967"/>
                  <a:pt x="1352" y="939"/>
                  <a:pt x="1402" y="927"/>
                </a:cubicBezTo>
                <a:cubicBezTo>
                  <a:pt x="1473" y="909"/>
                  <a:pt x="1586" y="921"/>
                  <a:pt x="1586" y="831"/>
                </a:cubicBezTo>
                <a:cubicBezTo>
                  <a:pt x="1586" y="799"/>
                  <a:pt x="1555" y="764"/>
                  <a:pt x="1524" y="764"/>
                </a:cubicBezTo>
                <a:cubicBezTo>
                  <a:pt x="1427" y="764"/>
                  <a:pt x="1294" y="817"/>
                  <a:pt x="1205" y="817"/>
                </a:cubicBezTo>
                <a:cubicBezTo>
                  <a:pt x="1190" y="817"/>
                  <a:pt x="1049" y="655"/>
                  <a:pt x="1027" y="632"/>
                </a:cubicBezTo>
                <a:cubicBezTo>
                  <a:pt x="979" y="582"/>
                  <a:pt x="1001" y="584"/>
                  <a:pt x="922" y="558"/>
                </a:cubicBezTo>
                <a:cubicBezTo>
                  <a:pt x="901" y="551"/>
                  <a:pt x="795" y="512"/>
                  <a:pt x="784" y="512"/>
                </a:cubicBezTo>
                <a:lnTo>
                  <a:pt x="774" y="512"/>
                </a:lnTo>
                <a:cubicBezTo>
                  <a:pt x="709" y="512"/>
                  <a:pt x="624" y="533"/>
                  <a:pt x="560" y="544"/>
                </a:cubicBezTo>
                <a:cubicBezTo>
                  <a:pt x="496" y="555"/>
                  <a:pt x="396" y="559"/>
                  <a:pt x="367" y="603"/>
                </a:cubicBezTo>
                <a:cubicBezTo>
                  <a:pt x="354" y="624"/>
                  <a:pt x="228" y="946"/>
                  <a:pt x="228" y="967"/>
                </a:cubicBezTo>
                <a:close/>
                <a:moveTo>
                  <a:pt x="1417" y="2639"/>
                </a:moveTo>
                <a:cubicBezTo>
                  <a:pt x="1463" y="2635"/>
                  <a:pt x="1707" y="2587"/>
                  <a:pt x="1707" y="2562"/>
                </a:cubicBezTo>
                <a:lnTo>
                  <a:pt x="1707" y="1595"/>
                </a:lnTo>
                <a:lnTo>
                  <a:pt x="1557" y="1595"/>
                </a:lnTo>
                <a:cubicBezTo>
                  <a:pt x="1537" y="1595"/>
                  <a:pt x="1417" y="1678"/>
                  <a:pt x="1417" y="1692"/>
                </a:cubicBezTo>
                <a:lnTo>
                  <a:pt x="1417" y="2639"/>
                </a:lnTo>
                <a:close/>
                <a:moveTo>
                  <a:pt x="2092" y="1381"/>
                </a:moveTo>
                <a:lnTo>
                  <a:pt x="2094" y="2368"/>
                </a:lnTo>
                <a:cubicBezTo>
                  <a:pt x="2134" y="2341"/>
                  <a:pt x="2384" y="2125"/>
                  <a:pt x="2384" y="2093"/>
                </a:cubicBezTo>
                <a:lnTo>
                  <a:pt x="2382" y="1119"/>
                </a:lnTo>
                <a:lnTo>
                  <a:pt x="2092" y="1381"/>
                </a:lnTo>
                <a:close/>
                <a:moveTo>
                  <a:pt x="1847" y="1595"/>
                </a:moveTo>
                <a:lnTo>
                  <a:pt x="1756" y="1595"/>
                </a:lnTo>
                <a:lnTo>
                  <a:pt x="1756" y="2552"/>
                </a:lnTo>
                <a:cubicBezTo>
                  <a:pt x="1799" y="2542"/>
                  <a:pt x="2046" y="2422"/>
                  <a:pt x="2046" y="2393"/>
                </a:cubicBezTo>
                <a:lnTo>
                  <a:pt x="2046" y="1426"/>
                </a:lnTo>
                <a:cubicBezTo>
                  <a:pt x="2021" y="1432"/>
                  <a:pt x="1866" y="1595"/>
                  <a:pt x="1847" y="1595"/>
                </a:cubicBezTo>
                <a:close/>
                <a:moveTo>
                  <a:pt x="2427" y="821"/>
                </a:moveTo>
                <a:lnTo>
                  <a:pt x="2459" y="858"/>
                </a:lnTo>
                <a:lnTo>
                  <a:pt x="1799" y="1445"/>
                </a:lnTo>
                <a:cubicBezTo>
                  <a:pt x="1723" y="1445"/>
                  <a:pt x="1648" y="1445"/>
                  <a:pt x="1572" y="1445"/>
                </a:cubicBezTo>
                <a:cubicBezTo>
                  <a:pt x="1476" y="1445"/>
                  <a:pt x="1471" y="1469"/>
                  <a:pt x="1409" y="1510"/>
                </a:cubicBezTo>
                <a:cubicBezTo>
                  <a:pt x="1326" y="1565"/>
                  <a:pt x="1216" y="1647"/>
                  <a:pt x="1132" y="1692"/>
                </a:cubicBezTo>
                <a:cubicBezTo>
                  <a:pt x="1113" y="1683"/>
                  <a:pt x="845" y="1631"/>
                  <a:pt x="807" y="1625"/>
                </a:cubicBezTo>
                <a:cubicBezTo>
                  <a:pt x="718" y="1611"/>
                  <a:pt x="730" y="1591"/>
                  <a:pt x="653" y="1629"/>
                </a:cubicBezTo>
                <a:cubicBezTo>
                  <a:pt x="609" y="1651"/>
                  <a:pt x="566" y="1675"/>
                  <a:pt x="523" y="1697"/>
                </a:cubicBezTo>
                <a:cubicBezTo>
                  <a:pt x="443" y="1736"/>
                  <a:pt x="340" y="1784"/>
                  <a:pt x="265" y="1830"/>
                </a:cubicBezTo>
                <a:cubicBezTo>
                  <a:pt x="234" y="1849"/>
                  <a:pt x="25" y="1957"/>
                  <a:pt x="0" y="1963"/>
                </a:cubicBezTo>
                <a:lnTo>
                  <a:pt x="36" y="2037"/>
                </a:lnTo>
                <a:lnTo>
                  <a:pt x="716" y="1687"/>
                </a:lnTo>
                <a:cubicBezTo>
                  <a:pt x="785" y="1703"/>
                  <a:pt x="863" y="1718"/>
                  <a:pt x="933" y="1732"/>
                </a:cubicBezTo>
                <a:cubicBezTo>
                  <a:pt x="986" y="1742"/>
                  <a:pt x="1105" y="1774"/>
                  <a:pt x="1156" y="1774"/>
                </a:cubicBezTo>
                <a:cubicBezTo>
                  <a:pt x="1159" y="1774"/>
                  <a:pt x="1495" y="1550"/>
                  <a:pt x="1528" y="1527"/>
                </a:cubicBezTo>
                <a:lnTo>
                  <a:pt x="1829" y="1528"/>
                </a:lnTo>
                <a:lnTo>
                  <a:pt x="2515" y="918"/>
                </a:lnTo>
                <a:lnTo>
                  <a:pt x="2552" y="947"/>
                </a:lnTo>
                <a:lnTo>
                  <a:pt x="2659" y="728"/>
                </a:lnTo>
                <a:lnTo>
                  <a:pt x="2427" y="821"/>
                </a:lnTo>
                <a:close/>
                <a:moveTo>
                  <a:pt x="1079" y="2649"/>
                </a:moveTo>
                <a:lnTo>
                  <a:pt x="1142" y="2655"/>
                </a:lnTo>
                <a:lnTo>
                  <a:pt x="1234" y="2654"/>
                </a:lnTo>
                <a:lnTo>
                  <a:pt x="1364" y="2648"/>
                </a:lnTo>
                <a:lnTo>
                  <a:pt x="1364" y="1721"/>
                </a:lnTo>
                <a:cubicBezTo>
                  <a:pt x="1318" y="1745"/>
                  <a:pt x="1278" y="1775"/>
                  <a:pt x="1234" y="1804"/>
                </a:cubicBezTo>
                <a:cubicBezTo>
                  <a:pt x="1142" y="1866"/>
                  <a:pt x="1189" y="1841"/>
                  <a:pt x="1079" y="1832"/>
                </a:cubicBezTo>
                <a:lnTo>
                  <a:pt x="1079" y="2649"/>
                </a:lnTo>
                <a:close/>
                <a:moveTo>
                  <a:pt x="740" y="2571"/>
                </a:moveTo>
                <a:cubicBezTo>
                  <a:pt x="740" y="2596"/>
                  <a:pt x="985" y="2643"/>
                  <a:pt x="1030" y="2644"/>
                </a:cubicBezTo>
                <a:lnTo>
                  <a:pt x="1030" y="1832"/>
                </a:lnTo>
                <a:cubicBezTo>
                  <a:pt x="1030" y="1808"/>
                  <a:pt x="914" y="1799"/>
                  <a:pt x="890" y="1794"/>
                </a:cubicBezTo>
                <a:cubicBezTo>
                  <a:pt x="850" y="1786"/>
                  <a:pt x="782" y="1765"/>
                  <a:pt x="740" y="1764"/>
                </a:cubicBezTo>
                <a:lnTo>
                  <a:pt x="740" y="2571"/>
                </a:lnTo>
                <a:close/>
                <a:moveTo>
                  <a:pt x="2436" y="1095"/>
                </a:moveTo>
                <a:lnTo>
                  <a:pt x="2437" y="2020"/>
                </a:lnTo>
                <a:cubicBezTo>
                  <a:pt x="2454" y="2009"/>
                  <a:pt x="2535" y="1872"/>
                  <a:pt x="2550" y="1843"/>
                </a:cubicBezTo>
                <a:cubicBezTo>
                  <a:pt x="2586" y="1771"/>
                  <a:pt x="2607" y="1716"/>
                  <a:pt x="2638" y="1637"/>
                </a:cubicBezTo>
                <a:cubicBezTo>
                  <a:pt x="2676" y="1540"/>
                  <a:pt x="2736" y="1272"/>
                  <a:pt x="2727" y="1131"/>
                </a:cubicBezTo>
                <a:lnTo>
                  <a:pt x="2700" y="860"/>
                </a:lnTo>
                <a:lnTo>
                  <a:pt x="2696" y="858"/>
                </a:lnTo>
                <a:lnTo>
                  <a:pt x="2436" y="1095"/>
                </a:lnTo>
                <a:close/>
                <a:moveTo>
                  <a:pt x="721" y="246"/>
                </a:moveTo>
                <a:lnTo>
                  <a:pt x="721" y="271"/>
                </a:lnTo>
                <a:cubicBezTo>
                  <a:pt x="721" y="388"/>
                  <a:pt x="838" y="507"/>
                  <a:pt x="953" y="507"/>
                </a:cubicBezTo>
                <a:lnTo>
                  <a:pt x="997" y="507"/>
                </a:lnTo>
                <a:cubicBezTo>
                  <a:pt x="1117" y="507"/>
                  <a:pt x="1229" y="387"/>
                  <a:pt x="1229" y="261"/>
                </a:cubicBezTo>
                <a:lnTo>
                  <a:pt x="1229" y="237"/>
                </a:lnTo>
                <a:cubicBezTo>
                  <a:pt x="1229" y="123"/>
                  <a:pt x="1114" y="0"/>
                  <a:pt x="1006" y="0"/>
                </a:cubicBezTo>
                <a:lnTo>
                  <a:pt x="943" y="0"/>
                </a:lnTo>
                <a:cubicBezTo>
                  <a:pt x="830" y="0"/>
                  <a:pt x="721" y="124"/>
                  <a:pt x="721" y="246"/>
                </a:cubicBezTo>
                <a:close/>
                <a:moveTo>
                  <a:pt x="402" y="2412"/>
                </a:moveTo>
                <a:cubicBezTo>
                  <a:pt x="402" y="2439"/>
                  <a:pt x="649" y="2552"/>
                  <a:pt x="692" y="2562"/>
                </a:cubicBezTo>
                <a:lnTo>
                  <a:pt x="692" y="1774"/>
                </a:lnTo>
                <a:lnTo>
                  <a:pt x="403" y="1926"/>
                </a:lnTo>
                <a:lnTo>
                  <a:pt x="402" y="2412"/>
                </a:lnTo>
                <a:close/>
                <a:moveTo>
                  <a:pt x="64" y="2122"/>
                </a:moveTo>
                <a:cubicBezTo>
                  <a:pt x="64" y="2149"/>
                  <a:pt x="315" y="2373"/>
                  <a:pt x="354" y="2383"/>
                </a:cubicBezTo>
                <a:lnTo>
                  <a:pt x="354" y="1953"/>
                </a:lnTo>
                <a:lnTo>
                  <a:pt x="65" y="2100"/>
                </a:lnTo>
                <a:lnTo>
                  <a:pt x="64" y="212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400" decel="100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400" decel="100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00" decel="100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00" decel="100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500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50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400" decel="100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400" decel="100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400" decel="100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00" decel="100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4000"/>
                            </p:stCondLst>
                            <p:childTnLst>
                              <p:par>
                                <p:cTn id="9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4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000"/>
                            </p:stCondLst>
                            <p:childTnLst>
                              <p:par>
                                <p:cTn id="10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400" decel="100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400" decel="100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400" decel="100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00" decel="100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500"/>
                            </p:stCondLst>
                            <p:childTnLst>
                              <p:par>
                                <p:cTn id="1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6000"/>
                            </p:stCondLst>
                            <p:childTnLst>
                              <p:par>
                                <p:cTn id="1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6500"/>
                            </p:stCondLst>
                            <p:childTnLst>
                              <p:par>
                                <p:cTn id="1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400" decel="100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400" decel="100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400" decel="100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400" decel="100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7000"/>
                            </p:stCondLst>
                            <p:childTnLst>
                              <p:par>
                                <p:cTn id="1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78" grpId="0" animBg="1"/>
      <p:bldP spid="28" grpId="0" animBg="1"/>
      <p:bldP spid="29" grpId="0" animBg="1"/>
      <p:bldP spid="30" grpId="0" animBg="1"/>
      <p:bldP spid="31" grpId="0" animBg="1"/>
      <p:bldP spid="36" grpId="0" animBg="1"/>
      <p:bldP spid="55" grpId="0"/>
      <p:bldP spid="56" grpId="0"/>
      <p:bldP spid="57" grpId="0"/>
      <p:bldP spid="58" grpId="0"/>
      <p:bldP spid="4" grpId="0" animBg="1"/>
      <p:bldP spid="6" grpId="0" animBg="1"/>
      <p:bldP spid="109" grpId="0"/>
      <p:bldP spid="110" grpId="0"/>
      <p:bldP spid="111" grpId="0"/>
      <p:bldP spid="112" grpId="0"/>
      <p:bldP spid="116" grpId="0" animBg="1"/>
      <p:bldP spid="11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098228" y="551073"/>
            <a:ext cx="2088232" cy="63094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3500" b="1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dirty="0">
                <a:solidFill>
                  <a:srgbClr val="595959"/>
                </a:solidFill>
              </a:rPr>
              <a:t>评估调整</a:t>
            </a:r>
          </a:p>
        </p:txBody>
      </p:sp>
      <p:sp>
        <p:nvSpPr>
          <p:cNvPr id="78" name="椭圆 77"/>
          <p:cNvSpPr/>
          <p:nvPr/>
        </p:nvSpPr>
        <p:spPr>
          <a:xfrm>
            <a:off x="780923" y="751338"/>
            <a:ext cx="230412" cy="230412"/>
          </a:xfrm>
          <a:prstGeom prst="ellipse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F81BD"/>
              </a:solidFill>
            </a:endParaRPr>
          </a:p>
        </p:txBody>
      </p:sp>
      <p:sp>
        <p:nvSpPr>
          <p:cNvPr id="44" name="六边形 43"/>
          <p:cNvSpPr/>
          <p:nvPr/>
        </p:nvSpPr>
        <p:spPr>
          <a:xfrm rot="16200000">
            <a:off x="20797" y="2214263"/>
            <a:ext cx="3659656" cy="2173365"/>
          </a:xfrm>
          <a:prstGeom prst="hexagon">
            <a:avLst/>
          </a:prstGeom>
          <a:solidFill>
            <a:schemeClr val="accent5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5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45" name="组合 44"/>
          <p:cNvGrpSpPr/>
          <p:nvPr/>
        </p:nvGrpSpPr>
        <p:grpSpPr>
          <a:xfrm rot="16200000">
            <a:off x="197767" y="2348888"/>
            <a:ext cx="3305710" cy="1904114"/>
            <a:chOff x="1829322" y="2310393"/>
            <a:chExt cx="2935776" cy="2530840"/>
          </a:xfrm>
        </p:grpSpPr>
        <p:sp>
          <p:nvSpPr>
            <p:cNvPr id="47" name="六边形 46"/>
            <p:cNvSpPr/>
            <p:nvPr/>
          </p:nvSpPr>
          <p:spPr>
            <a:xfrm>
              <a:off x="1829322" y="2310393"/>
              <a:ext cx="2935776" cy="2530840"/>
            </a:xfrm>
            <a:prstGeom prst="hexagon">
              <a:avLst/>
            </a:prstGeom>
            <a:gradFill>
              <a:gsLst>
                <a:gs pos="100000">
                  <a:srgbClr val="E0E0E0"/>
                </a:gs>
                <a:gs pos="0">
                  <a:schemeClr val="bg1"/>
                </a:gs>
              </a:gsLst>
              <a:lin ang="2700000" scaled="1"/>
            </a:gradFill>
            <a:ln w="101600">
              <a:noFill/>
            </a:ln>
            <a:effectLst>
              <a:outerShdw blurRad="127000" dist="76200" dir="2700000" algn="tl" rotWithShape="0">
                <a:schemeClr val="accent2">
                  <a:lumMod val="50000"/>
                  <a:alpha val="6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8" name="六边形 47"/>
            <p:cNvSpPr/>
            <p:nvPr/>
          </p:nvSpPr>
          <p:spPr>
            <a:xfrm>
              <a:off x="1922497" y="2390716"/>
              <a:ext cx="2749427" cy="2370194"/>
            </a:xfrm>
            <a:prstGeom prst="hexagon">
              <a:avLst/>
            </a:prstGeom>
            <a:gradFill>
              <a:gsLst>
                <a:gs pos="0">
                  <a:srgbClr val="E2E2E2"/>
                </a:gs>
                <a:gs pos="100000">
                  <a:schemeClr val="bg1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35" name="文本框 52"/>
          <p:cNvSpPr txBox="1"/>
          <p:nvPr/>
        </p:nvSpPr>
        <p:spPr>
          <a:xfrm>
            <a:off x="992127" y="2188773"/>
            <a:ext cx="1716991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4BAC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职业目标评估</a:t>
            </a:r>
          </a:p>
        </p:txBody>
      </p:sp>
      <p:sp>
        <p:nvSpPr>
          <p:cNvPr id="37" name="文本框 52"/>
          <p:cNvSpPr txBox="1"/>
          <p:nvPr/>
        </p:nvSpPr>
        <p:spPr>
          <a:xfrm>
            <a:off x="1065097" y="2653700"/>
            <a:ext cx="1512168" cy="120032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如果觉得自己所在的职位不适合自己今后的发展，那我会选择跳槽。</a:t>
            </a:r>
          </a:p>
        </p:txBody>
      </p:sp>
      <p:cxnSp>
        <p:nvCxnSpPr>
          <p:cNvPr id="77" name="直接连接符 76"/>
          <p:cNvCxnSpPr/>
          <p:nvPr/>
        </p:nvCxnSpPr>
        <p:spPr>
          <a:xfrm>
            <a:off x="1094538" y="2610495"/>
            <a:ext cx="1512168" cy="0"/>
          </a:xfrm>
          <a:prstGeom prst="line">
            <a:avLst/>
          </a:prstGeom>
          <a:ln w="19050">
            <a:solidFill>
              <a:srgbClr val="4BAC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六边形 33"/>
          <p:cNvSpPr/>
          <p:nvPr/>
        </p:nvSpPr>
        <p:spPr>
          <a:xfrm rot="16200000">
            <a:off x="2254008" y="2214263"/>
            <a:ext cx="3659656" cy="2173365"/>
          </a:xfrm>
          <a:prstGeom prst="hexagon">
            <a:avLst/>
          </a:prstGeom>
          <a:solidFill>
            <a:srgbClr val="F79646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6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36" name="组合 35"/>
          <p:cNvGrpSpPr/>
          <p:nvPr/>
        </p:nvGrpSpPr>
        <p:grpSpPr>
          <a:xfrm rot="16200000">
            <a:off x="2430978" y="2348889"/>
            <a:ext cx="3305710" cy="1904114"/>
            <a:chOff x="1829322" y="2310393"/>
            <a:chExt cx="2935776" cy="2530840"/>
          </a:xfrm>
        </p:grpSpPr>
        <p:sp>
          <p:nvSpPr>
            <p:cNvPr id="38" name="六边形 37"/>
            <p:cNvSpPr/>
            <p:nvPr/>
          </p:nvSpPr>
          <p:spPr>
            <a:xfrm>
              <a:off x="1829322" y="2310393"/>
              <a:ext cx="2935776" cy="2530840"/>
            </a:xfrm>
            <a:prstGeom prst="hexagon">
              <a:avLst/>
            </a:prstGeom>
            <a:gradFill>
              <a:gsLst>
                <a:gs pos="100000">
                  <a:srgbClr val="E0E0E0"/>
                </a:gs>
                <a:gs pos="0">
                  <a:schemeClr val="bg1"/>
                </a:gs>
              </a:gsLst>
              <a:lin ang="2700000" scaled="1"/>
            </a:gradFill>
            <a:ln w="101600">
              <a:noFill/>
            </a:ln>
            <a:effectLst>
              <a:outerShdw blurRad="127000" dist="76200" dir="2700000" algn="tl" rotWithShape="0">
                <a:schemeClr val="accent2">
                  <a:lumMod val="50000"/>
                  <a:alpha val="6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9" name="六边形 38"/>
            <p:cNvSpPr/>
            <p:nvPr/>
          </p:nvSpPr>
          <p:spPr>
            <a:xfrm>
              <a:off x="1922497" y="2390716"/>
              <a:ext cx="2749427" cy="2370194"/>
            </a:xfrm>
            <a:prstGeom prst="hexagon">
              <a:avLst/>
            </a:prstGeom>
            <a:gradFill>
              <a:gsLst>
                <a:gs pos="0">
                  <a:srgbClr val="E2E2E2"/>
                </a:gs>
                <a:gs pos="100000">
                  <a:schemeClr val="bg1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40" name="文本框 52"/>
          <p:cNvSpPr txBox="1"/>
          <p:nvPr/>
        </p:nvSpPr>
        <p:spPr>
          <a:xfrm>
            <a:off x="3225338" y="2188773"/>
            <a:ext cx="1716991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F796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实施策略评估</a:t>
            </a:r>
          </a:p>
        </p:txBody>
      </p:sp>
      <p:sp>
        <p:nvSpPr>
          <p:cNvPr id="41" name="文本框 52"/>
          <p:cNvSpPr txBox="1"/>
          <p:nvPr/>
        </p:nvSpPr>
        <p:spPr>
          <a:xfrm>
            <a:off x="3298308" y="2653700"/>
            <a:ext cx="1512168" cy="120032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/>
            <a:r>
              <a:rPr lang="zh-CN" altLang="en-US" dirty="0"/>
              <a:t>如果我觉得自己不适合本工作，我会选择其他的工作或自主创业。</a:t>
            </a:r>
          </a:p>
        </p:txBody>
      </p:sp>
      <p:cxnSp>
        <p:nvCxnSpPr>
          <p:cNvPr id="42" name="直接连接符 41"/>
          <p:cNvCxnSpPr/>
          <p:nvPr/>
        </p:nvCxnSpPr>
        <p:spPr>
          <a:xfrm>
            <a:off x="3327749" y="2610495"/>
            <a:ext cx="1512168" cy="0"/>
          </a:xfrm>
          <a:prstGeom prst="line">
            <a:avLst/>
          </a:prstGeom>
          <a:ln w="19050">
            <a:solidFill>
              <a:srgbClr val="F796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六边形 42"/>
          <p:cNvSpPr/>
          <p:nvPr/>
        </p:nvSpPr>
        <p:spPr>
          <a:xfrm rot="16200000">
            <a:off x="4474261" y="2214263"/>
            <a:ext cx="3659656" cy="2173365"/>
          </a:xfrm>
          <a:prstGeom prst="hexagon">
            <a:avLst/>
          </a:prstGeom>
          <a:solidFill>
            <a:srgbClr val="8064A2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4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46" name="组合 45"/>
          <p:cNvGrpSpPr/>
          <p:nvPr/>
        </p:nvGrpSpPr>
        <p:grpSpPr>
          <a:xfrm rot="16200000">
            <a:off x="4651231" y="2348889"/>
            <a:ext cx="3305710" cy="1904114"/>
            <a:chOff x="1829322" y="2310393"/>
            <a:chExt cx="2935776" cy="2530840"/>
          </a:xfrm>
        </p:grpSpPr>
        <p:sp>
          <p:nvSpPr>
            <p:cNvPr id="55" name="六边形 54"/>
            <p:cNvSpPr/>
            <p:nvPr/>
          </p:nvSpPr>
          <p:spPr>
            <a:xfrm>
              <a:off x="1829322" y="2310393"/>
              <a:ext cx="2935776" cy="2530840"/>
            </a:xfrm>
            <a:prstGeom prst="hexagon">
              <a:avLst/>
            </a:prstGeom>
            <a:gradFill>
              <a:gsLst>
                <a:gs pos="100000">
                  <a:srgbClr val="E0E0E0"/>
                </a:gs>
                <a:gs pos="0">
                  <a:schemeClr val="bg1"/>
                </a:gs>
              </a:gsLst>
              <a:lin ang="2700000" scaled="1"/>
            </a:gradFill>
            <a:ln w="101600">
              <a:noFill/>
            </a:ln>
            <a:effectLst>
              <a:outerShdw blurRad="127000" dist="76200" dir="2700000" algn="tl" rotWithShape="0">
                <a:schemeClr val="accent2">
                  <a:lumMod val="50000"/>
                  <a:alpha val="6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6" name="六边形 55"/>
            <p:cNvSpPr/>
            <p:nvPr/>
          </p:nvSpPr>
          <p:spPr>
            <a:xfrm>
              <a:off x="1922497" y="2390716"/>
              <a:ext cx="2749427" cy="2370194"/>
            </a:xfrm>
            <a:prstGeom prst="hexagon">
              <a:avLst/>
            </a:prstGeom>
            <a:gradFill>
              <a:gsLst>
                <a:gs pos="0">
                  <a:srgbClr val="E2E2E2"/>
                </a:gs>
                <a:gs pos="100000">
                  <a:schemeClr val="bg1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57" name="文本框 52"/>
          <p:cNvSpPr txBox="1"/>
          <p:nvPr/>
        </p:nvSpPr>
        <p:spPr>
          <a:xfrm>
            <a:off x="5445591" y="2188773"/>
            <a:ext cx="1716991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8064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职业路径评估</a:t>
            </a:r>
          </a:p>
        </p:txBody>
      </p:sp>
      <p:sp>
        <p:nvSpPr>
          <p:cNvPr id="58" name="文本框 52"/>
          <p:cNvSpPr txBox="1"/>
          <p:nvPr/>
        </p:nvSpPr>
        <p:spPr>
          <a:xfrm>
            <a:off x="5518561" y="2653700"/>
            <a:ext cx="1512168" cy="144469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/>
            <a:r>
              <a:rPr lang="zh-CN" altLang="en-US" dirty="0"/>
              <a:t>在工作初期，如果我发现自己无法胜任相关工作，那我会选择换工作，谋求新的发展方向。</a:t>
            </a:r>
          </a:p>
        </p:txBody>
      </p:sp>
      <p:cxnSp>
        <p:nvCxnSpPr>
          <p:cNvPr id="71" name="直接连接符 70"/>
          <p:cNvCxnSpPr/>
          <p:nvPr/>
        </p:nvCxnSpPr>
        <p:spPr>
          <a:xfrm>
            <a:off x="5548002" y="2610495"/>
            <a:ext cx="1512168" cy="0"/>
          </a:xfrm>
          <a:prstGeom prst="line">
            <a:avLst/>
          </a:prstGeom>
          <a:ln w="19050">
            <a:solidFill>
              <a:srgbClr val="8064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六边形 71"/>
          <p:cNvSpPr/>
          <p:nvPr/>
        </p:nvSpPr>
        <p:spPr>
          <a:xfrm rot="16200000">
            <a:off x="6718503" y="2214263"/>
            <a:ext cx="3659658" cy="2173365"/>
          </a:xfrm>
          <a:prstGeom prst="hexagon">
            <a:avLst/>
          </a:prstGeom>
          <a:solidFill>
            <a:srgbClr val="9BBB59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3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73" name="组合 72"/>
          <p:cNvGrpSpPr/>
          <p:nvPr/>
        </p:nvGrpSpPr>
        <p:grpSpPr>
          <a:xfrm rot="16200000">
            <a:off x="6895474" y="2348888"/>
            <a:ext cx="3305710" cy="1904114"/>
            <a:chOff x="1829322" y="2310393"/>
            <a:chExt cx="2935776" cy="2530840"/>
          </a:xfrm>
        </p:grpSpPr>
        <p:sp>
          <p:nvSpPr>
            <p:cNvPr id="74" name="六边形 73"/>
            <p:cNvSpPr/>
            <p:nvPr/>
          </p:nvSpPr>
          <p:spPr>
            <a:xfrm>
              <a:off x="1829322" y="2310393"/>
              <a:ext cx="2935776" cy="2530840"/>
            </a:xfrm>
            <a:prstGeom prst="hexagon">
              <a:avLst/>
            </a:prstGeom>
            <a:gradFill>
              <a:gsLst>
                <a:gs pos="100000">
                  <a:srgbClr val="E0E0E0"/>
                </a:gs>
                <a:gs pos="0">
                  <a:schemeClr val="bg1"/>
                </a:gs>
              </a:gsLst>
              <a:lin ang="2700000" scaled="1"/>
            </a:gradFill>
            <a:ln w="101600">
              <a:noFill/>
            </a:ln>
            <a:effectLst>
              <a:outerShdw blurRad="127000" dist="76200" dir="2700000" algn="tl" rotWithShape="0">
                <a:schemeClr val="accent2">
                  <a:lumMod val="50000"/>
                  <a:alpha val="6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75" name="六边形 74"/>
            <p:cNvSpPr/>
            <p:nvPr/>
          </p:nvSpPr>
          <p:spPr>
            <a:xfrm>
              <a:off x="1922497" y="2390716"/>
              <a:ext cx="2749427" cy="2370194"/>
            </a:xfrm>
            <a:prstGeom prst="hexagon">
              <a:avLst/>
            </a:prstGeom>
            <a:gradFill>
              <a:gsLst>
                <a:gs pos="0">
                  <a:srgbClr val="E2E2E2"/>
                </a:gs>
                <a:gs pos="100000">
                  <a:schemeClr val="bg1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76" name="文本框 52"/>
          <p:cNvSpPr txBox="1"/>
          <p:nvPr/>
        </p:nvSpPr>
        <p:spPr>
          <a:xfrm>
            <a:off x="7689834" y="2188773"/>
            <a:ext cx="1716991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9BBB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其他因素评估</a:t>
            </a:r>
          </a:p>
        </p:txBody>
      </p:sp>
      <p:sp>
        <p:nvSpPr>
          <p:cNvPr id="82" name="文本框 52"/>
          <p:cNvSpPr txBox="1"/>
          <p:nvPr/>
        </p:nvSpPr>
        <p:spPr>
          <a:xfrm>
            <a:off x="7762804" y="2653700"/>
            <a:ext cx="1512168" cy="172169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/>
            <a:r>
              <a:rPr lang="zh-CN" altLang="en-US" dirty="0"/>
              <a:t>如果工作出现重大变化时，比如公司倒闭等突发事故，我会重新考虑是否继续工作还是选择其他工作。</a:t>
            </a:r>
          </a:p>
        </p:txBody>
      </p:sp>
      <p:cxnSp>
        <p:nvCxnSpPr>
          <p:cNvPr id="83" name="直接连接符 82"/>
          <p:cNvCxnSpPr/>
          <p:nvPr/>
        </p:nvCxnSpPr>
        <p:spPr>
          <a:xfrm>
            <a:off x="7792245" y="2610495"/>
            <a:ext cx="1512168" cy="0"/>
          </a:xfrm>
          <a:prstGeom prst="line">
            <a:avLst/>
          </a:prstGeom>
          <a:ln w="19050">
            <a:solidFill>
              <a:srgbClr val="9BBB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文本框 52"/>
          <p:cNvSpPr txBox="1"/>
          <p:nvPr/>
        </p:nvSpPr>
        <p:spPr>
          <a:xfrm>
            <a:off x="1149620" y="5202783"/>
            <a:ext cx="8157520" cy="98847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一般情况下，我会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做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一次评估规划，并在年初制定具体计划，年末进行总结反思。每一阶段的计划将逐月修改，具体计划按照年月周细分，最后再进行调整或归纳。每月积极修正和核查策略和计划，保证目标有效实施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。在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特殊情况下，例如换工作或职位调动时，我会随时评估并进行相应调整，酌情缩短规划周期，做到事事有计划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 亮亮图文旗舰店</a:t>
            </a:r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https://liangliangtuwen.tmall.com</a:t>
            </a:r>
          </a:p>
          <a:p>
            <a:pPr>
              <a:lnSpc>
                <a:spcPct val="150000"/>
              </a:lnSpc>
            </a:pP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7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7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7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12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12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12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3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3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3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8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8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8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2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2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" presetClass="entr" presetSubtype="2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3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800" decel="100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800" decel="100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800" decel="100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800" decel="100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78" grpId="0" animBg="1"/>
      <p:bldP spid="44" grpId="0" animBg="1"/>
      <p:bldP spid="35" grpId="0"/>
      <p:bldP spid="37" grpId="0"/>
      <p:bldP spid="34" grpId="0" animBg="1"/>
      <p:bldP spid="40" grpId="0"/>
      <p:bldP spid="41" grpId="0"/>
      <p:bldP spid="43" grpId="0" animBg="1"/>
      <p:bldP spid="57" grpId="0"/>
      <p:bldP spid="58" grpId="0"/>
      <p:bldP spid="72" grpId="0" animBg="1"/>
      <p:bldP spid="76" grpId="0"/>
      <p:bldP spid="82" grpId="0"/>
      <p:bldP spid="8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6" name="直接连接符 65"/>
          <p:cNvCxnSpPr/>
          <p:nvPr/>
        </p:nvCxnSpPr>
        <p:spPr>
          <a:xfrm flipH="1">
            <a:off x="4173447" y="2439477"/>
            <a:ext cx="6519953" cy="0"/>
          </a:xfrm>
          <a:prstGeom prst="line">
            <a:avLst/>
          </a:prstGeom>
          <a:ln w="22225">
            <a:solidFill>
              <a:srgbClr val="4BACC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文本框 48"/>
          <p:cNvSpPr txBox="1"/>
          <p:nvPr/>
        </p:nvSpPr>
        <p:spPr>
          <a:xfrm>
            <a:off x="4437002" y="1962423"/>
            <a:ext cx="4430708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5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审视</a:t>
            </a:r>
            <a:r>
              <a:rPr lang="zh-CN" altLang="en-US" sz="25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  </a:t>
            </a:r>
            <a:r>
              <a:rPr lang="zh-CN" altLang="en-US" sz="25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确立</a:t>
            </a:r>
            <a:r>
              <a:rPr lang="zh-CN" altLang="en-US" sz="25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目标  </a:t>
            </a:r>
            <a:r>
              <a:rPr lang="zh-CN" altLang="en-US" sz="25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成就人生</a:t>
            </a:r>
          </a:p>
        </p:txBody>
      </p:sp>
      <p:grpSp>
        <p:nvGrpSpPr>
          <p:cNvPr id="38" name="组合 37"/>
          <p:cNvGrpSpPr/>
          <p:nvPr/>
        </p:nvGrpSpPr>
        <p:grpSpPr>
          <a:xfrm>
            <a:off x="1769968" y="2754463"/>
            <a:ext cx="1144768" cy="1144768"/>
            <a:chOff x="1805940" y="1198245"/>
            <a:chExt cx="2011680" cy="2011680"/>
          </a:xfrm>
        </p:grpSpPr>
        <p:sp>
          <p:nvSpPr>
            <p:cNvPr id="39" name="圆角矩形 38"/>
            <p:cNvSpPr/>
            <p:nvPr/>
          </p:nvSpPr>
          <p:spPr>
            <a:xfrm>
              <a:off x="1805940" y="1198245"/>
              <a:ext cx="2011680" cy="2011680"/>
            </a:xfrm>
            <a:prstGeom prst="roundRect">
              <a:avLst>
                <a:gd name="adj" fmla="val 19981"/>
              </a:avLst>
            </a:prstGeom>
            <a:solidFill>
              <a:srgbClr val="4F81BD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1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0" name="圆角矩形 39"/>
            <p:cNvSpPr/>
            <p:nvPr/>
          </p:nvSpPr>
          <p:spPr>
            <a:xfrm>
              <a:off x="1971639" y="1363944"/>
              <a:ext cx="1680278" cy="1680278"/>
            </a:xfrm>
            <a:prstGeom prst="roundRect">
              <a:avLst>
                <a:gd name="adj" fmla="val 19112"/>
              </a:avLst>
            </a:prstGeom>
            <a:gradFill>
              <a:gsLst>
                <a:gs pos="100000">
                  <a:srgbClr val="E0E0E0"/>
                </a:gs>
                <a:gs pos="0">
                  <a:schemeClr val="bg1"/>
                </a:gs>
              </a:gsLst>
              <a:lin ang="2700000" scaled="1"/>
            </a:gradFill>
            <a:ln w="101600">
              <a:noFill/>
            </a:ln>
            <a:effectLst>
              <a:outerShdw blurRad="127000" dist="76200" dir="2700000" algn="tl" rotWithShape="0">
                <a:schemeClr val="accent1">
                  <a:lumMod val="50000"/>
                  <a:alpha val="6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1" name="圆角矩形 40"/>
            <p:cNvSpPr/>
            <p:nvPr/>
          </p:nvSpPr>
          <p:spPr>
            <a:xfrm>
              <a:off x="2077721" y="1470026"/>
              <a:ext cx="1468114" cy="1468114"/>
            </a:xfrm>
            <a:prstGeom prst="roundRect">
              <a:avLst>
                <a:gd name="adj" fmla="val 19981"/>
              </a:avLst>
            </a:prstGeom>
            <a:gradFill>
              <a:gsLst>
                <a:gs pos="0">
                  <a:srgbClr val="E2E2E2"/>
                </a:gs>
                <a:gs pos="100000">
                  <a:schemeClr val="bg1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2971707" y="2754463"/>
            <a:ext cx="1144768" cy="1144768"/>
            <a:chOff x="1805940" y="1198245"/>
            <a:chExt cx="2011680" cy="2011680"/>
          </a:xfrm>
        </p:grpSpPr>
        <p:sp>
          <p:nvSpPr>
            <p:cNvPr id="43" name="圆角矩形 42"/>
            <p:cNvSpPr/>
            <p:nvPr/>
          </p:nvSpPr>
          <p:spPr>
            <a:xfrm>
              <a:off x="1805940" y="1198245"/>
              <a:ext cx="2011680" cy="2011680"/>
            </a:xfrm>
            <a:prstGeom prst="roundRect">
              <a:avLst>
                <a:gd name="adj" fmla="val 19981"/>
              </a:avLst>
            </a:prstGeom>
            <a:solidFill>
              <a:srgbClr val="C0504D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2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4" name="圆角矩形 43"/>
            <p:cNvSpPr/>
            <p:nvPr/>
          </p:nvSpPr>
          <p:spPr>
            <a:xfrm>
              <a:off x="1971639" y="1363944"/>
              <a:ext cx="1680278" cy="1680278"/>
            </a:xfrm>
            <a:prstGeom prst="roundRect">
              <a:avLst>
                <a:gd name="adj" fmla="val 19112"/>
              </a:avLst>
            </a:prstGeom>
            <a:gradFill>
              <a:gsLst>
                <a:gs pos="100000">
                  <a:srgbClr val="E0E0E0"/>
                </a:gs>
                <a:gs pos="0">
                  <a:schemeClr val="bg1"/>
                </a:gs>
              </a:gsLst>
              <a:lin ang="2700000" scaled="1"/>
            </a:gradFill>
            <a:ln w="101600">
              <a:noFill/>
            </a:ln>
            <a:effectLst>
              <a:outerShdw blurRad="127000" dist="76200" dir="2700000" algn="tl" rotWithShape="0">
                <a:schemeClr val="accent2">
                  <a:lumMod val="50000"/>
                  <a:alpha val="6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5" name="圆角矩形 44"/>
            <p:cNvSpPr/>
            <p:nvPr/>
          </p:nvSpPr>
          <p:spPr>
            <a:xfrm>
              <a:off x="2077721" y="1470026"/>
              <a:ext cx="1468114" cy="1468114"/>
            </a:xfrm>
            <a:prstGeom prst="roundRect">
              <a:avLst>
                <a:gd name="adj" fmla="val 19981"/>
              </a:avLst>
            </a:prstGeom>
            <a:gradFill>
              <a:gsLst>
                <a:gs pos="0">
                  <a:srgbClr val="E2E2E2"/>
                </a:gs>
                <a:gs pos="100000">
                  <a:schemeClr val="bg1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4173446" y="2754463"/>
            <a:ext cx="1144768" cy="1144768"/>
            <a:chOff x="1805940" y="1198245"/>
            <a:chExt cx="2011680" cy="2011680"/>
          </a:xfrm>
        </p:grpSpPr>
        <p:sp>
          <p:nvSpPr>
            <p:cNvPr id="47" name="圆角矩形 46"/>
            <p:cNvSpPr/>
            <p:nvPr/>
          </p:nvSpPr>
          <p:spPr>
            <a:xfrm>
              <a:off x="1805940" y="1198245"/>
              <a:ext cx="2011680" cy="2011680"/>
            </a:xfrm>
            <a:prstGeom prst="roundRect">
              <a:avLst>
                <a:gd name="adj" fmla="val 19981"/>
              </a:avLst>
            </a:prstGeom>
            <a:solidFill>
              <a:srgbClr val="9BBB59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3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8" name="圆角矩形 47"/>
            <p:cNvSpPr/>
            <p:nvPr/>
          </p:nvSpPr>
          <p:spPr>
            <a:xfrm>
              <a:off x="1971639" y="1363944"/>
              <a:ext cx="1680278" cy="1680278"/>
            </a:xfrm>
            <a:prstGeom prst="roundRect">
              <a:avLst>
                <a:gd name="adj" fmla="val 19112"/>
              </a:avLst>
            </a:prstGeom>
            <a:gradFill>
              <a:gsLst>
                <a:gs pos="100000">
                  <a:srgbClr val="E0E0E0"/>
                </a:gs>
                <a:gs pos="0">
                  <a:schemeClr val="bg1"/>
                </a:gs>
              </a:gsLst>
              <a:lin ang="2700000" scaled="1"/>
            </a:gradFill>
            <a:ln w="101600">
              <a:noFill/>
            </a:ln>
            <a:effectLst>
              <a:outerShdw blurRad="127000" dist="76200" dir="2700000" algn="tl" rotWithShape="0">
                <a:schemeClr val="accent3">
                  <a:lumMod val="50000"/>
                  <a:alpha val="6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9" name="圆角矩形 48"/>
            <p:cNvSpPr/>
            <p:nvPr/>
          </p:nvSpPr>
          <p:spPr>
            <a:xfrm>
              <a:off x="2077721" y="1470026"/>
              <a:ext cx="1468114" cy="1468114"/>
            </a:xfrm>
            <a:prstGeom prst="roundRect">
              <a:avLst>
                <a:gd name="adj" fmla="val 19981"/>
              </a:avLst>
            </a:prstGeom>
            <a:gradFill>
              <a:gsLst>
                <a:gs pos="0">
                  <a:srgbClr val="E2E2E2"/>
                </a:gs>
                <a:gs pos="100000">
                  <a:schemeClr val="bg1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5375186" y="2754463"/>
            <a:ext cx="1144768" cy="1144768"/>
            <a:chOff x="1805940" y="1198245"/>
            <a:chExt cx="2011680" cy="2011680"/>
          </a:xfrm>
        </p:grpSpPr>
        <p:sp>
          <p:nvSpPr>
            <p:cNvPr id="51" name="圆角矩形 50"/>
            <p:cNvSpPr/>
            <p:nvPr/>
          </p:nvSpPr>
          <p:spPr>
            <a:xfrm>
              <a:off x="1805940" y="1198245"/>
              <a:ext cx="2011680" cy="2011680"/>
            </a:xfrm>
            <a:prstGeom prst="roundRect">
              <a:avLst>
                <a:gd name="adj" fmla="val 19981"/>
              </a:avLst>
            </a:prstGeom>
            <a:solidFill>
              <a:schemeClr val="accent5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5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2" name="圆角矩形 51"/>
            <p:cNvSpPr/>
            <p:nvPr/>
          </p:nvSpPr>
          <p:spPr>
            <a:xfrm>
              <a:off x="1971639" y="1363944"/>
              <a:ext cx="1680278" cy="1680278"/>
            </a:xfrm>
            <a:prstGeom prst="roundRect">
              <a:avLst>
                <a:gd name="adj" fmla="val 19112"/>
              </a:avLst>
            </a:prstGeom>
            <a:gradFill>
              <a:gsLst>
                <a:gs pos="100000">
                  <a:srgbClr val="E0E0E0"/>
                </a:gs>
                <a:gs pos="0">
                  <a:schemeClr val="bg1"/>
                </a:gs>
              </a:gsLst>
              <a:lin ang="2700000" scaled="1"/>
            </a:gradFill>
            <a:ln w="101600">
              <a:noFill/>
            </a:ln>
            <a:effectLst>
              <a:outerShdw blurRad="127000" dist="76200" dir="2700000" algn="tl" rotWithShape="0">
                <a:schemeClr val="accent5">
                  <a:lumMod val="50000"/>
                  <a:alpha val="6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3" name="圆角矩形 52"/>
            <p:cNvSpPr/>
            <p:nvPr/>
          </p:nvSpPr>
          <p:spPr>
            <a:xfrm>
              <a:off x="2077721" y="1470026"/>
              <a:ext cx="1468114" cy="1468114"/>
            </a:xfrm>
            <a:prstGeom prst="roundRect">
              <a:avLst>
                <a:gd name="adj" fmla="val 19981"/>
              </a:avLst>
            </a:prstGeom>
            <a:gradFill>
              <a:gsLst>
                <a:gs pos="0">
                  <a:srgbClr val="E2E2E2"/>
                </a:gs>
                <a:gs pos="100000">
                  <a:schemeClr val="bg1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6576925" y="2754463"/>
            <a:ext cx="1144768" cy="1144768"/>
            <a:chOff x="1805940" y="1198245"/>
            <a:chExt cx="2011680" cy="2011680"/>
          </a:xfrm>
        </p:grpSpPr>
        <p:sp>
          <p:nvSpPr>
            <p:cNvPr id="55" name="圆角矩形 54"/>
            <p:cNvSpPr/>
            <p:nvPr/>
          </p:nvSpPr>
          <p:spPr>
            <a:xfrm>
              <a:off x="1805940" y="1198245"/>
              <a:ext cx="2011680" cy="2011680"/>
            </a:xfrm>
            <a:prstGeom prst="roundRect">
              <a:avLst>
                <a:gd name="adj" fmla="val 19981"/>
              </a:avLst>
            </a:prstGeom>
            <a:solidFill>
              <a:srgbClr val="8064A2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4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6" name="圆角矩形 55"/>
            <p:cNvSpPr/>
            <p:nvPr/>
          </p:nvSpPr>
          <p:spPr>
            <a:xfrm>
              <a:off x="1971639" y="1363944"/>
              <a:ext cx="1680278" cy="1680278"/>
            </a:xfrm>
            <a:prstGeom prst="roundRect">
              <a:avLst>
                <a:gd name="adj" fmla="val 19112"/>
              </a:avLst>
            </a:prstGeom>
            <a:gradFill>
              <a:gsLst>
                <a:gs pos="100000">
                  <a:srgbClr val="E0E0E0"/>
                </a:gs>
                <a:gs pos="0">
                  <a:schemeClr val="bg1"/>
                </a:gs>
              </a:gsLst>
              <a:lin ang="2700000" scaled="1"/>
            </a:gradFill>
            <a:ln w="101600">
              <a:noFill/>
            </a:ln>
            <a:effectLst>
              <a:outerShdw blurRad="127000" dist="76200" dir="2700000" algn="tl" rotWithShape="0">
                <a:schemeClr val="accent4">
                  <a:lumMod val="50000"/>
                  <a:alpha val="6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7" name="圆角矩形 56"/>
            <p:cNvSpPr/>
            <p:nvPr/>
          </p:nvSpPr>
          <p:spPr>
            <a:xfrm>
              <a:off x="2077721" y="1470026"/>
              <a:ext cx="1468114" cy="1468114"/>
            </a:xfrm>
            <a:prstGeom prst="roundRect">
              <a:avLst>
                <a:gd name="adj" fmla="val 19981"/>
              </a:avLst>
            </a:prstGeom>
            <a:gradFill>
              <a:gsLst>
                <a:gs pos="0">
                  <a:srgbClr val="E2E2E2"/>
                </a:gs>
                <a:gs pos="100000">
                  <a:schemeClr val="bg1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7778664" y="2754463"/>
            <a:ext cx="1144768" cy="1144768"/>
            <a:chOff x="1805940" y="1198245"/>
            <a:chExt cx="2011680" cy="2011680"/>
          </a:xfrm>
        </p:grpSpPr>
        <p:sp>
          <p:nvSpPr>
            <p:cNvPr id="59" name="圆角矩形 58"/>
            <p:cNvSpPr/>
            <p:nvPr/>
          </p:nvSpPr>
          <p:spPr>
            <a:xfrm>
              <a:off x="1805940" y="1198245"/>
              <a:ext cx="2011680" cy="2011680"/>
            </a:xfrm>
            <a:prstGeom prst="roundRect">
              <a:avLst>
                <a:gd name="adj" fmla="val 19981"/>
              </a:avLst>
            </a:prstGeom>
            <a:solidFill>
              <a:srgbClr val="F79646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6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0" name="圆角矩形 59"/>
            <p:cNvSpPr/>
            <p:nvPr/>
          </p:nvSpPr>
          <p:spPr>
            <a:xfrm>
              <a:off x="1971639" y="1363944"/>
              <a:ext cx="1680278" cy="1680278"/>
            </a:xfrm>
            <a:prstGeom prst="roundRect">
              <a:avLst>
                <a:gd name="adj" fmla="val 19112"/>
              </a:avLst>
            </a:prstGeom>
            <a:gradFill>
              <a:gsLst>
                <a:gs pos="100000">
                  <a:srgbClr val="E0E0E0"/>
                </a:gs>
                <a:gs pos="0">
                  <a:schemeClr val="bg1"/>
                </a:gs>
              </a:gsLst>
              <a:lin ang="2700000" scaled="1"/>
            </a:gradFill>
            <a:ln w="101600">
              <a:noFill/>
            </a:ln>
            <a:effectLst>
              <a:outerShdw blurRad="127000" dist="76200" dir="2700000" algn="tl" rotWithShape="0">
                <a:schemeClr val="accent6">
                  <a:lumMod val="50000"/>
                  <a:alpha val="6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1" name="圆角矩形 60"/>
            <p:cNvSpPr/>
            <p:nvPr/>
          </p:nvSpPr>
          <p:spPr>
            <a:xfrm>
              <a:off x="2077721" y="1470026"/>
              <a:ext cx="1468114" cy="1468114"/>
            </a:xfrm>
            <a:prstGeom prst="roundRect">
              <a:avLst>
                <a:gd name="adj" fmla="val 19981"/>
              </a:avLst>
            </a:prstGeom>
            <a:gradFill>
              <a:gsLst>
                <a:gs pos="0">
                  <a:srgbClr val="E2E2E2"/>
                </a:gs>
                <a:gs pos="100000">
                  <a:schemeClr val="bg1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69" name="文本框 52"/>
          <p:cNvSpPr txBox="1"/>
          <p:nvPr/>
        </p:nvSpPr>
        <p:spPr>
          <a:xfrm>
            <a:off x="2049245" y="2895960"/>
            <a:ext cx="586214" cy="86177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altLang="zh-CN" sz="5000" b="1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endParaRPr lang="zh-CN" altLang="en-US" sz="50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文本框 53"/>
          <p:cNvSpPr txBox="1"/>
          <p:nvPr/>
        </p:nvSpPr>
        <p:spPr>
          <a:xfrm>
            <a:off x="3248541" y="2895960"/>
            <a:ext cx="586214" cy="86177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altLang="zh-CN" sz="5000" b="1" dirty="0" smtClean="0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</a:t>
            </a:r>
            <a:endParaRPr lang="zh-CN" altLang="en-US" sz="5000" b="1" dirty="0">
              <a:solidFill>
                <a:srgbClr val="000000">
                  <a:lumMod val="65000"/>
                  <a:lumOff val="3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文本框 54"/>
          <p:cNvSpPr txBox="1"/>
          <p:nvPr/>
        </p:nvSpPr>
        <p:spPr>
          <a:xfrm>
            <a:off x="4447839" y="2895960"/>
            <a:ext cx="586214" cy="86177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altLang="zh-CN" sz="5000" b="1" dirty="0" smtClean="0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5000" b="1" dirty="0">
              <a:solidFill>
                <a:srgbClr val="000000">
                  <a:lumMod val="65000"/>
                  <a:lumOff val="3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文本框 55"/>
          <p:cNvSpPr txBox="1"/>
          <p:nvPr/>
        </p:nvSpPr>
        <p:spPr>
          <a:xfrm>
            <a:off x="5647135" y="2895960"/>
            <a:ext cx="586214" cy="86177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altLang="zh-CN" sz="5000" b="1" dirty="0" smtClean="0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</a:t>
            </a:r>
            <a:endParaRPr lang="zh-CN" altLang="en-US" sz="5000" b="1" dirty="0">
              <a:solidFill>
                <a:srgbClr val="000000">
                  <a:lumMod val="65000"/>
                  <a:lumOff val="3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文本框 56"/>
          <p:cNvSpPr txBox="1"/>
          <p:nvPr/>
        </p:nvSpPr>
        <p:spPr>
          <a:xfrm>
            <a:off x="6846431" y="2895960"/>
            <a:ext cx="586214" cy="86177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altLang="zh-CN" sz="5000" b="1" dirty="0" smtClean="0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</a:t>
            </a:r>
            <a:endParaRPr lang="zh-CN" altLang="en-US" sz="5000" b="1" dirty="0">
              <a:solidFill>
                <a:srgbClr val="000000">
                  <a:lumMod val="65000"/>
                  <a:lumOff val="3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文本框 57"/>
          <p:cNvSpPr txBox="1"/>
          <p:nvPr/>
        </p:nvSpPr>
        <p:spPr>
          <a:xfrm>
            <a:off x="8045728" y="2895960"/>
            <a:ext cx="586214" cy="86177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altLang="zh-CN" sz="5000" b="1" dirty="0" smtClean="0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endParaRPr lang="zh-CN" altLang="en-US" sz="5000" b="1" dirty="0">
              <a:solidFill>
                <a:srgbClr val="000000">
                  <a:lumMod val="65000"/>
                  <a:lumOff val="3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3456002" y="4073158"/>
            <a:ext cx="3783330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500" b="1" dirty="0" smtClean="0">
                <a:solidFill>
                  <a:srgbClr val="01B3C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感谢聆听</a:t>
            </a:r>
            <a:endParaRPr lang="zh-CN" altLang="en-US" sz="2500" b="1" dirty="0">
              <a:solidFill>
                <a:srgbClr val="01B3C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4" name="组合 83"/>
          <p:cNvGrpSpPr/>
          <p:nvPr/>
        </p:nvGrpSpPr>
        <p:grpSpPr>
          <a:xfrm>
            <a:off x="4335392" y="4865246"/>
            <a:ext cx="2022617" cy="382015"/>
            <a:chOff x="5084692" y="4953670"/>
            <a:chExt cx="2022617" cy="382015"/>
          </a:xfrm>
        </p:grpSpPr>
        <p:sp>
          <p:nvSpPr>
            <p:cNvPr id="85" name="矩形 84"/>
            <p:cNvSpPr/>
            <p:nvPr/>
          </p:nvSpPr>
          <p:spPr>
            <a:xfrm>
              <a:off x="5213994" y="4953670"/>
              <a:ext cx="1754484" cy="374574"/>
            </a:xfrm>
            <a:prstGeom prst="rect">
              <a:avLst/>
            </a:prstGeom>
            <a:noFill/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6" name="文本框 47"/>
            <p:cNvSpPr txBox="1"/>
            <p:nvPr/>
          </p:nvSpPr>
          <p:spPr>
            <a:xfrm>
              <a:off x="5084692" y="4999770"/>
              <a:ext cx="2022617" cy="335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50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汇报人</a:t>
              </a:r>
              <a:r>
                <a:rPr lang="zh-CN" altLang="en-US" sz="1500" dirty="0" smtClean="0">
                  <a:solidFill>
                    <a:srgbClr val="000000">
                      <a:lumMod val="75000"/>
                      <a:lumOff val="2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：亮亮图文</a:t>
              </a:r>
              <a:endParaRPr lang="zh-CN" altLang="en-US" sz="15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7" name="椭圆 86"/>
          <p:cNvSpPr/>
          <p:nvPr/>
        </p:nvSpPr>
        <p:spPr>
          <a:xfrm>
            <a:off x="4097694" y="2324271"/>
            <a:ext cx="230412" cy="230412"/>
          </a:xfrm>
          <a:prstGeom prst="ellipse">
            <a:avLst/>
          </a:prstGeom>
          <a:solidFill>
            <a:srgbClr val="4BAC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path" presetSubtype="0" decel="10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2.77556E-17 1.11111E-6 L 2.77556E-17 0.04028 " pathEditMode="relative" rAng="0" ptsTypes="AA">
                                      <p:cBhvr>
                                        <p:cTn id="31" dur="500" spd="-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14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2" presetClass="path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2.77556E-17 1.11111E-6 L 2.77556E-17 0.04028 " pathEditMode="relative" rAng="0" ptsTypes="AA">
                                      <p:cBhvr>
                                        <p:cTn id="36" dur="500" spd="-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14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2" presetClass="path" presetSubtype="0" decel="10000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2.77556E-17 1.11111E-6 L 2.77556E-17 0.04028 " pathEditMode="relative" rAng="0" ptsTypes="AA">
                                      <p:cBhvr>
                                        <p:cTn id="41" dur="500" spd="-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14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2" presetClass="path" presetSubtype="0" decel="100000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animMotion origin="layout" path="M 2.77556E-17 1.11111E-6 L 2.77556E-17 0.04028 " pathEditMode="relative" rAng="0" ptsTypes="AA">
                                      <p:cBhvr>
                                        <p:cTn id="46" dur="500" spd="-10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14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2" presetClass="path" presetSubtype="0" decel="10000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Motion origin="layout" path="M 2.77556E-17 1.11111E-6 L 2.77556E-17 0.04028 " pathEditMode="relative" rAng="0" ptsTypes="AA">
                                      <p:cBhvr>
                                        <p:cTn id="51" dur="500" spd="-100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14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2" presetClass="path" presetSubtype="0" decel="10000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animMotion origin="layout" path="M 2.77556E-17 1.11111E-6 L 2.77556E-17 0.04028 " pathEditMode="relative" rAng="0" ptsTypes="AA">
                                      <p:cBhvr>
                                        <p:cTn id="56" dur="500" spd="-100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14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43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4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/>
      <p:bldP spid="69" grpId="0"/>
      <p:bldP spid="70" grpId="0"/>
      <p:bldP spid="71" grpId="0"/>
      <p:bldP spid="72" grpId="0"/>
      <p:bldP spid="73" grpId="0"/>
      <p:bldP spid="74" grpId="0"/>
      <p:bldP spid="82" grpId="0"/>
      <p:bldP spid="8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113799" y="1650429"/>
            <a:ext cx="2808312" cy="2808312"/>
            <a:chOff x="1113799" y="1650429"/>
            <a:chExt cx="2808312" cy="2808312"/>
          </a:xfrm>
        </p:grpSpPr>
        <p:sp>
          <p:nvSpPr>
            <p:cNvPr id="2" name="椭圆 1"/>
            <p:cNvSpPr/>
            <p:nvPr/>
          </p:nvSpPr>
          <p:spPr>
            <a:xfrm>
              <a:off x="1113799" y="1650429"/>
              <a:ext cx="2808312" cy="2808312"/>
            </a:xfrm>
            <a:prstGeom prst="ellipse">
              <a:avLst/>
            </a:prstGeom>
            <a:solidFill>
              <a:schemeClr val="accent5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5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>
              <a:off x="1262007" y="1798637"/>
              <a:ext cx="2511896" cy="2511896"/>
            </a:xfrm>
            <a:prstGeom prst="ellipse">
              <a:avLst/>
            </a:prstGeom>
            <a:gradFill>
              <a:gsLst>
                <a:gs pos="100000">
                  <a:srgbClr val="E0E0E0"/>
                </a:gs>
                <a:gs pos="0">
                  <a:schemeClr val="bg1"/>
                </a:gs>
              </a:gsLst>
              <a:lin ang="2700000" scaled="1"/>
            </a:gradFill>
            <a:ln w="101600">
              <a:noFill/>
            </a:ln>
            <a:effectLst>
              <a:outerShdw blurRad="127000" dist="76200" dir="2700000" algn="tl" rotWithShape="0">
                <a:schemeClr val="accent1">
                  <a:lumMod val="50000"/>
                  <a:alpha val="6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75" name="椭圆 74"/>
            <p:cNvSpPr/>
            <p:nvPr/>
          </p:nvSpPr>
          <p:spPr>
            <a:xfrm>
              <a:off x="1338207" y="1874837"/>
              <a:ext cx="2359496" cy="2359496"/>
            </a:xfrm>
            <a:prstGeom prst="ellipse">
              <a:avLst/>
            </a:prstGeom>
            <a:gradFill>
              <a:gsLst>
                <a:gs pos="0">
                  <a:srgbClr val="E2E2E2"/>
                </a:gs>
                <a:gs pos="100000">
                  <a:schemeClr val="bg1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pic>
        <p:nvPicPr>
          <p:cNvPr id="3" name="图片 2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" b="27364"/>
          <a:stretch>
            <a:fillRect/>
          </a:stretch>
        </p:blipFill>
        <p:spPr>
          <a:xfrm>
            <a:off x="1468931" y="2005760"/>
            <a:ext cx="2098049" cy="2097650"/>
          </a:xfrm>
          <a:prstGeom prst="ellipse">
            <a:avLst/>
          </a:prstGeom>
          <a:effectLst>
            <a:innerShdw blurRad="114300">
              <a:prstClr val="black"/>
            </a:innerShdw>
          </a:effectLst>
        </p:spPr>
      </p:pic>
      <p:sp>
        <p:nvSpPr>
          <p:cNvPr id="5" name="TextBox 4"/>
          <p:cNvSpPr txBox="1"/>
          <p:nvPr/>
        </p:nvSpPr>
        <p:spPr>
          <a:xfrm>
            <a:off x="4598938" y="1026319"/>
            <a:ext cx="1584176" cy="63094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3500" b="1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dirty="0" smtClean="0">
                <a:solidFill>
                  <a:srgbClr val="4BACC6"/>
                </a:solidFill>
              </a:rPr>
              <a:t>关于我</a:t>
            </a:r>
            <a:endParaRPr lang="zh-CN" altLang="en-US" dirty="0">
              <a:solidFill>
                <a:srgbClr val="4BACC6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66580" y="2114108"/>
            <a:ext cx="5431295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20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姓名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：亮亮图文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专业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平面设计</a:t>
            </a:r>
          </a:p>
          <a:p>
            <a:pPr algn="l">
              <a:lnSpc>
                <a:spcPct val="20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年龄：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24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某某年级</a:t>
            </a:r>
          </a:p>
          <a:p>
            <a:pPr algn="l">
              <a:lnSpc>
                <a:spcPct val="20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家乡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北京市                     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职位：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某某职位</a:t>
            </a:r>
          </a:p>
          <a:p>
            <a:pPr algn="l">
              <a:lnSpc>
                <a:spcPct val="20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学校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北京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大学                  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兴趣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音乐、打球</a:t>
            </a:r>
          </a:p>
          <a:p>
            <a:pPr algn="l">
              <a:lnSpc>
                <a:spcPct val="20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座右铭：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不积跬步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无以至千里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不积小流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无以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成江海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4598938" y="1523933"/>
            <a:ext cx="1899890" cy="47705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3500" b="1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en-US" altLang="zh-CN" sz="2500" b="0" dirty="0">
                <a:solidFill>
                  <a:srgbClr val="4BACC6"/>
                </a:solidFill>
              </a:rPr>
              <a:t>About </a:t>
            </a:r>
            <a:r>
              <a:rPr lang="en-US" altLang="zh-CN" sz="2500" b="0" dirty="0" smtClean="0">
                <a:solidFill>
                  <a:srgbClr val="4BACC6"/>
                </a:solidFill>
              </a:rPr>
              <a:t>Me</a:t>
            </a:r>
            <a:endParaRPr lang="zh-CN" altLang="en-US" sz="2500" b="0" dirty="0">
              <a:solidFill>
                <a:srgbClr val="4BACC6"/>
              </a:solidFill>
            </a:endParaRPr>
          </a:p>
        </p:txBody>
      </p:sp>
      <p:sp>
        <p:nvSpPr>
          <p:cNvPr id="81" name="椭圆 80"/>
          <p:cNvSpPr/>
          <p:nvPr/>
        </p:nvSpPr>
        <p:spPr>
          <a:xfrm>
            <a:off x="4322845" y="1660003"/>
            <a:ext cx="230412" cy="230412"/>
          </a:xfrm>
          <a:prstGeom prst="ellipse">
            <a:avLst/>
          </a:prstGeom>
          <a:solidFill>
            <a:srgbClr val="4BAC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2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2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2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2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2" fill="hold" grpId="0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uiExpand="1" build="p"/>
      <p:bldP spid="80" grpId="0"/>
      <p:bldP spid="8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37"/>
          <p:cNvGrpSpPr/>
          <p:nvPr/>
        </p:nvGrpSpPr>
        <p:grpSpPr>
          <a:xfrm rot="10838615">
            <a:off x="7389712" y="814967"/>
            <a:ext cx="4325872" cy="3253509"/>
            <a:chOff x="1925461" y="-469483"/>
            <a:chExt cx="5437137" cy="4089296"/>
          </a:xfrm>
          <a:solidFill>
            <a:srgbClr val="4F81BD">
              <a:alpha val="50000"/>
            </a:srgbClr>
          </a:solidFill>
        </p:grpSpPr>
        <p:sp>
          <p:nvSpPr>
            <p:cNvPr id="45" name="Freeform 61"/>
            <p:cNvSpPr/>
            <p:nvPr/>
          </p:nvSpPr>
          <p:spPr bwMode="auto">
            <a:xfrm>
              <a:off x="1925461" y="2554358"/>
              <a:ext cx="921032" cy="1065455"/>
            </a:xfrm>
            <a:custGeom>
              <a:avLst/>
              <a:gdLst>
                <a:gd name="T0" fmla="*/ 0 w 338"/>
                <a:gd name="T1" fmla="*/ 197 h 391"/>
                <a:gd name="T2" fmla="*/ 338 w 338"/>
                <a:gd name="T3" fmla="*/ 391 h 391"/>
                <a:gd name="T4" fmla="*/ 338 w 338"/>
                <a:gd name="T5" fmla="*/ 0 h 391"/>
                <a:gd name="T6" fmla="*/ 0 w 338"/>
                <a:gd name="T7" fmla="*/ 197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" h="391">
                  <a:moveTo>
                    <a:pt x="0" y="197"/>
                  </a:moveTo>
                  <a:lnTo>
                    <a:pt x="338" y="391"/>
                  </a:lnTo>
                  <a:lnTo>
                    <a:pt x="338" y="0"/>
                  </a:lnTo>
                  <a:lnTo>
                    <a:pt x="0" y="197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50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6" name="Freeform 6"/>
            <p:cNvSpPr/>
            <p:nvPr/>
          </p:nvSpPr>
          <p:spPr bwMode="auto">
            <a:xfrm>
              <a:off x="4588603" y="-469483"/>
              <a:ext cx="929208" cy="1062729"/>
            </a:xfrm>
            <a:custGeom>
              <a:avLst/>
              <a:gdLst>
                <a:gd name="T0" fmla="*/ 0 w 341"/>
                <a:gd name="T1" fmla="*/ 196 h 390"/>
                <a:gd name="T2" fmla="*/ 341 w 341"/>
                <a:gd name="T3" fmla="*/ 390 h 390"/>
                <a:gd name="T4" fmla="*/ 338 w 341"/>
                <a:gd name="T5" fmla="*/ 0 h 390"/>
                <a:gd name="T6" fmla="*/ 0 w 341"/>
                <a:gd name="T7" fmla="*/ 196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1" h="390">
                  <a:moveTo>
                    <a:pt x="0" y="196"/>
                  </a:moveTo>
                  <a:lnTo>
                    <a:pt x="341" y="390"/>
                  </a:lnTo>
                  <a:lnTo>
                    <a:pt x="338" y="0"/>
                  </a:lnTo>
                  <a:lnTo>
                    <a:pt x="0" y="196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50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7" name="Freeform 38"/>
            <p:cNvSpPr/>
            <p:nvPr/>
          </p:nvSpPr>
          <p:spPr bwMode="auto">
            <a:xfrm>
              <a:off x="3646908" y="593246"/>
              <a:ext cx="923758" cy="1065455"/>
            </a:xfrm>
            <a:custGeom>
              <a:avLst/>
              <a:gdLst>
                <a:gd name="T0" fmla="*/ 0 w 339"/>
                <a:gd name="T1" fmla="*/ 391 h 391"/>
                <a:gd name="T2" fmla="*/ 0 w 339"/>
                <a:gd name="T3" fmla="*/ 0 h 391"/>
                <a:gd name="T4" fmla="*/ 339 w 339"/>
                <a:gd name="T5" fmla="*/ 194 h 391"/>
                <a:gd name="T6" fmla="*/ 0 w 339"/>
                <a:gd name="T7" fmla="*/ 391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9" h="391">
                  <a:moveTo>
                    <a:pt x="0" y="391"/>
                  </a:moveTo>
                  <a:lnTo>
                    <a:pt x="0" y="0"/>
                  </a:lnTo>
                  <a:lnTo>
                    <a:pt x="339" y="194"/>
                  </a:lnTo>
                  <a:lnTo>
                    <a:pt x="0" y="391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50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8" name="Freeform 42"/>
            <p:cNvSpPr/>
            <p:nvPr/>
          </p:nvSpPr>
          <p:spPr bwMode="auto">
            <a:xfrm>
              <a:off x="5517809" y="64607"/>
              <a:ext cx="921032" cy="1065455"/>
            </a:xfrm>
            <a:custGeom>
              <a:avLst/>
              <a:gdLst>
                <a:gd name="T0" fmla="*/ 0 w 338"/>
                <a:gd name="T1" fmla="*/ 194 h 391"/>
                <a:gd name="T2" fmla="*/ 338 w 338"/>
                <a:gd name="T3" fmla="*/ 391 h 391"/>
                <a:gd name="T4" fmla="*/ 338 w 338"/>
                <a:gd name="T5" fmla="*/ 0 h 391"/>
                <a:gd name="T6" fmla="*/ 0 w 338"/>
                <a:gd name="T7" fmla="*/ 194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" h="391">
                  <a:moveTo>
                    <a:pt x="0" y="194"/>
                  </a:moveTo>
                  <a:lnTo>
                    <a:pt x="338" y="391"/>
                  </a:lnTo>
                  <a:lnTo>
                    <a:pt x="338" y="0"/>
                  </a:lnTo>
                  <a:lnTo>
                    <a:pt x="0" y="194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50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9" name="Freeform 43"/>
            <p:cNvSpPr/>
            <p:nvPr/>
          </p:nvSpPr>
          <p:spPr bwMode="auto">
            <a:xfrm>
              <a:off x="6438840" y="-469483"/>
              <a:ext cx="923758" cy="1062729"/>
            </a:xfrm>
            <a:custGeom>
              <a:avLst/>
              <a:gdLst>
                <a:gd name="T0" fmla="*/ 0 w 339"/>
                <a:gd name="T1" fmla="*/ 196 h 390"/>
                <a:gd name="T2" fmla="*/ 339 w 339"/>
                <a:gd name="T3" fmla="*/ 390 h 390"/>
                <a:gd name="T4" fmla="*/ 339 w 339"/>
                <a:gd name="T5" fmla="*/ 0 h 390"/>
                <a:gd name="T6" fmla="*/ 0 w 339"/>
                <a:gd name="T7" fmla="*/ 196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9" h="390">
                  <a:moveTo>
                    <a:pt x="0" y="196"/>
                  </a:moveTo>
                  <a:lnTo>
                    <a:pt x="339" y="390"/>
                  </a:lnTo>
                  <a:lnTo>
                    <a:pt x="339" y="0"/>
                  </a:lnTo>
                  <a:lnTo>
                    <a:pt x="0" y="196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50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50" name="Freeform 47"/>
            <p:cNvSpPr/>
            <p:nvPr/>
          </p:nvSpPr>
          <p:spPr bwMode="auto">
            <a:xfrm>
              <a:off x="4594053" y="593246"/>
              <a:ext cx="923758" cy="1070905"/>
            </a:xfrm>
            <a:custGeom>
              <a:avLst/>
              <a:gdLst>
                <a:gd name="T0" fmla="*/ 0 w 339"/>
                <a:gd name="T1" fmla="*/ 197 h 393"/>
                <a:gd name="T2" fmla="*/ 339 w 339"/>
                <a:gd name="T3" fmla="*/ 393 h 393"/>
                <a:gd name="T4" fmla="*/ 339 w 339"/>
                <a:gd name="T5" fmla="*/ 0 h 393"/>
                <a:gd name="T6" fmla="*/ 0 w 339"/>
                <a:gd name="T7" fmla="*/ 197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9" h="393">
                  <a:moveTo>
                    <a:pt x="0" y="197"/>
                  </a:moveTo>
                  <a:lnTo>
                    <a:pt x="339" y="393"/>
                  </a:lnTo>
                  <a:lnTo>
                    <a:pt x="339" y="0"/>
                  </a:lnTo>
                  <a:lnTo>
                    <a:pt x="0" y="197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50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51" name="Freeform 67"/>
            <p:cNvSpPr/>
            <p:nvPr/>
          </p:nvSpPr>
          <p:spPr bwMode="auto">
            <a:xfrm>
              <a:off x="2720426" y="1127334"/>
              <a:ext cx="921032" cy="1062729"/>
            </a:xfrm>
            <a:custGeom>
              <a:avLst/>
              <a:gdLst>
                <a:gd name="T0" fmla="*/ 0 w 338"/>
                <a:gd name="T1" fmla="*/ 390 h 390"/>
                <a:gd name="T2" fmla="*/ 0 w 338"/>
                <a:gd name="T3" fmla="*/ 0 h 390"/>
                <a:gd name="T4" fmla="*/ 338 w 338"/>
                <a:gd name="T5" fmla="*/ 196 h 390"/>
                <a:gd name="T6" fmla="*/ 0 w 338"/>
                <a:gd name="T7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" h="390">
                  <a:moveTo>
                    <a:pt x="0" y="390"/>
                  </a:moveTo>
                  <a:lnTo>
                    <a:pt x="0" y="0"/>
                  </a:lnTo>
                  <a:lnTo>
                    <a:pt x="338" y="196"/>
                  </a:lnTo>
                  <a:lnTo>
                    <a:pt x="0" y="390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50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52" name="Freeform 76"/>
            <p:cNvSpPr/>
            <p:nvPr/>
          </p:nvSpPr>
          <p:spPr bwMode="auto">
            <a:xfrm>
              <a:off x="3646908" y="1658700"/>
              <a:ext cx="923758" cy="1062729"/>
            </a:xfrm>
            <a:custGeom>
              <a:avLst/>
              <a:gdLst>
                <a:gd name="T0" fmla="*/ 0 w 339"/>
                <a:gd name="T1" fmla="*/ 390 h 390"/>
                <a:gd name="T2" fmla="*/ 0 w 339"/>
                <a:gd name="T3" fmla="*/ 0 h 390"/>
                <a:gd name="T4" fmla="*/ 339 w 339"/>
                <a:gd name="T5" fmla="*/ 196 h 390"/>
                <a:gd name="T6" fmla="*/ 0 w 339"/>
                <a:gd name="T7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9" h="390">
                  <a:moveTo>
                    <a:pt x="0" y="390"/>
                  </a:moveTo>
                  <a:lnTo>
                    <a:pt x="0" y="0"/>
                  </a:lnTo>
                  <a:lnTo>
                    <a:pt x="339" y="196"/>
                  </a:lnTo>
                  <a:lnTo>
                    <a:pt x="0" y="390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50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53" name="Freeform 77"/>
            <p:cNvSpPr/>
            <p:nvPr/>
          </p:nvSpPr>
          <p:spPr bwMode="auto">
            <a:xfrm>
              <a:off x="5548104" y="1683977"/>
              <a:ext cx="921032" cy="1065455"/>
            </a:xfrm>
            <a:custGeom>
              <a:avLst/>
              <a:gdLst>
                <a:gd name="T0" fmla="*/ 0 w 338"/>
                <a:gd name="T1" fmla="*/ 391 h 391"/>
                <a:gd name="T2" fmla="*/ 0 w 338"/>
                <a:gd name="T3" fmla="*/ 0 h 391"/>
                <a:gd name="T4" fmla="*/ 338 w 338"/>
                <a:gd name="T5" fmla="*/ 197 h 391"/>
                <a:gd name="T6" fmla="*/ 0 w 338"/>
                <a:gd name="T7" fmla="*/ 391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" h="391">
                  <a:moveTo>
                    <a:pt x="0" y="391"/>
                  </a:moveTo>
                  <a:lnTo>
                    <a:pt x="0" y="0"/>
                  </a:lnTo>
                  <a:lnTo>
                    <a:pt x="338" y="197"/>
                  </a:lnTo>
                  <a:lnTo>
                    <a:pt x="0" y="391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50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54" name="Group 47"/>
          <p:cNvGrpSpPr/>
          <p:nvPr/>
        </p:nvGrpSpPr>
        <p:grpSpPr>
          <a:xfrm rot="21561655">
            <a:off x="6641626" y="1188338"/>
            <a:ext cx="4325872" cy="3253509"/>
            <a:chOff x="1925461" y="-469483"/>
            <a:chExt cx="5437137" cy="4089296"/>
          </a:xfrm>
          <a:solidFill>
            <a:srgbClr val="4F81BD">
              <a:alpha val="25000"/>
            </a:srgbClr>
          </a:solidFill>
        </p:grpSpPr>
        <p:sp>
          <p:nvSpPr>
            <p:cNvPr id="55" name="Freeform 61"/>
            <p:cNvSpPr/>
            <p:nvPr/>
          </p:nvSpPr>
          <p:spPr bwMode="auto">
            <a:xfrm>
              <a:off x="1925461" y="2554358"/>
              <a:ext cx="921032" cy="1065455"/>
            </a:xfrm>
            <a:custGeom>
              <a:avLst/>
              <a:gdLst>
                <a:gd name="T0" fmla="*/ 0 w 338"/>
                <a:gd name="T1" fmla="*/ 197 h 391"/>
                <a:gd name="T2" fmla="*/ 338 w 338"/>
                <a:gd name="T3" fmla="*/ 391 h 391"/>
                <a:gd name="T4" fmla="*/ 338 w 338"/>
                <a:gd name="T5" fmla="*/ 0 h 391"/>
                <a:gd name="T6" fmla="*/ 0 w 338"/>
                <a:gd name="T7" fmla="*/ 197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" h="391">
                  <a:moveTo>
                    <a:pt x="0" y="197"/>
                  </a:moveTo>
                  <a:lnTo>
                    <a:pt x="338" y="391"/>
                  </a:lnTo>
                  <a:lnTo>
                    <a:pt x="338" y="0"/>
                  </a:lnTo>
                  <a:lnTo>
                    <a:pt x="0" y="197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10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56" name="Freeform 6"/>
            <p:cNvSpPr/>
            <p:nvPr/>
          </p:nvSpPr>
          <p:spPr bwMode="auto">
            <a:xfrm>
              <a:off x="4588603" y="-469483"/>
              <a:ext cx="929208" cy="1062729"/>
            </a:xfrm>
            <a:custGeom>
              <a:avLst/>
              <a:gdLst>
                <a:gd name="T0" fmla="*/ 0 w 341"/>
                <a:gd name="T1" fmla="*/ 196 h 390"/>
                <a:gd name="T2" fmla="*/ 341 w 341"/>
                <a:gd name="T3" fmla="*/ 390 h 390"/>
                <a:gd name="T4" fmla="*/ 338 w 341"/>
                <a:gd name="T5" fmla="*/ 0 h 390"/>
                <a:gd name="T6" fmla="*/ 0 w 341"/>
                <a:gd name="T7" fmla="*/ 196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1" h="390">
                  <a:moveTo>
                    <a:pt x="0" y="196"/>
                  </a:moveTo>
                  <a:lnTo>
                    <a:pt x="341" y="390"/>
                  </a:lnTo>
                  <a:lnTo>
                    <a:pt x="338" y="0"/>
                  </a:lnTo>
                  <a:lnTo>
                    <a:pt x="0" y="196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10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57" name="Freeform 38"/>
            <p:cNvSpPr/>
            <p:nvPr/>
          </p:nvSpPr>
          <p:spPr bwMode="auto">
            <a:xfrm>
              <a:off x="3646908" y="593246"/>
              <a:ext cx="923758" cy="1065455"/>
            </a:xfrm>
            <a:custGeom>
              <a:avLst/>
              <a:gdLst>
                <a:gd name="T0" fmla="*/ 0 w 339"/>
                <a:gd name="T1" fmla="*/ 391 h 391"/>
                <a:gd name="T2" fmla="*/ 0 w 339"/>
                <a:gd name="T3" fmla="*/ 0 h 391"/>
                <a:gd name="T4" fmla="*/ 339 w 339"/>
                <a:gd name="T5" fmla="*/ 194 h 391"/>
                <a:gd name="T6" fmla="*/ 0 w 339"/>
                <a:gd name="T7" fmla="*/ 391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9" h="391">
                  <a:moveTo>
                    <a:pt x="0" y="391"/>
                  </a:moveTo>
                  <a:lnTo>
                    <a:pt x="0" y="0"/>
                  </a:lnTo>
                  <a:lnTo>
                    <a:pt x="339" y="194"/>
                  </a:lnTo>
                  <a:lnTo>
                    <a:pt x="0" y="391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10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58" name="Freeform 42"/>
            <p:cNvSpPr/>
            <p:nvPr/>
          </p:nvSpPr>
          <p:spPr bwMode="auto">
            <a:xfrm>
              <a:off x="5517809" y="64607"/>
              <a:ext cx="921032" cy="1065455"/>
            </a:xfrm>
            <a:custGeom>
              <a:avLst/>
              <a:gdLst>
                <a:gd name="T0" fmla="*/ 0 w 338"/>
                <a:gd name="T1" fmla="*/ 194 h 391"/>
                <a:gd name="T2" fmla="*/ 338 w 338"/>
                <a:gd name="T3" fmla="*/ 391 h 391"/>
                <a:gd name="T4" fmla="*/ 338 w 338"/>
                <a:gd name="T5" fmla="*/ 0 h 391"/>
                <a:gd name="T6" fmla="*/ 0 w 338"/>
                <a:gd name="T7" fmla="*/ 194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" h="391">
                  <a:moveTo>
                    <a:pt x="0" y="194"/>
                  </a:moveTo>
                  <a:lnTo>
                    <a:pt x="338" y="391"/>
                  </a:lnTo>
                  <a:lnTo>
                    <a:pt x="338" y="0"/>
                  </a:lnTo>
                  <a:lnTo>
                    <a:pt x="0" y="194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10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59" name="Freeform 43"/>
            <p:cNvSpPr/>
            <p:nvPr/>
          </p:nvSpPr>
          <p:spPr bwMode="auto">
            <a:xfrm>
              <a:off x="6438840" y="-469483"/>
              <a:ext cx="923758" cy="1062729"/>
            </a:xfrm>
            <a:custGeom>
              <a:avLst/>
              <a:gdLst>
                <a:gd name="T0" fmla="*/ 0 w 339"/>
                <a:gd name="T1" fmla="*/ 196 h 390"/>
                <a:gd name="T2" fmla="*/ 339 w 339"/>
                <a:gd name="T3" fmla="*/ 390 h 390"/>
                <a:gd name="T4" fmla="*/ 339 w 339"/>
                <a:gd name="T5" fmla="*/ 0 h 390"/>
                <a:gd name="T6" fmla="*/ 0 w 339"/>
                <a:gd name="T7" fmla="*/ 196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9" h="390">
                  <a:moveTo>
                    <a:pt x="0" y="196"/>
                  </a:moveTo>
                  <a:lnTo>
                    <a:pt x="339" y="390"/>
                  </a:lnTo>
                  <a:lnTo>
                    <a:pt x="339" y="0"/>
                  </a:lnTo>
                  <a:lnTo>
                    <a:pt x="0" y="196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10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60" name="Freeform 47"/>
            <p:cNvSpPr/>
            <p:nvPr/>
          </p:nvSpPr>
          <p:spPr bwMode="auto">
            <a:xfrm>
              <a:off x="4594053" y="593246"/>
              <a:ext cx="923758" cy="1070905"/>
            </a:xfrm>
            <a:custGeom>
              <a:avLst/>
              <a:gdLst>
                <a:gd name="T0" fmla="*/ 0 w 339"/>
                <a:gd name="T1" fmla="*/ 197 h 393"/>
                <a:gd name="T2" fmla="*/ 339 w 339"/>
                <a:gd name="T3" fmla="*/ 393 h 393"/>
                <a:gd name="T4" fmla="*/ 339 w 339"/>
                <a:gd name="T5" fmla="*/ 0 h 393"/>
                <a:gd name="T6" fmla="*/ 0 w 339"/>
                <a:gd name="T7" fmla="*/ 197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9" h="393">
                  <a:moveTo>
                    <a:pt x="0" y="197"/>
                  </a:moveTo>
                  <a:lnTo>
                    <a:pt x="339" y="393"/>
                  </a:lnTo>
                  <a:lnTo>
                    <a:pt x="339" y="0"/>
                  </a:lnTo>
                  <a:lnTo>
                    <a:pt x="0" y="197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10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61" name="Freeform 67"/>
            <p:cNvSpPr/>
            <p:nvPr/>
          </p:nvSpPr>
          <p:spPr bwMode="auto">
            <a:xfrm>
              <a:off x="2720426" y="1127334"/>
              <a:ext cx="921032" cy="1062729"/>
            </a:xfrm>
            <a:custGeom>
              <a:avLst/>
              <a:gdLst>
                <a:gd name="T0" fmla="*/ 0 w 338"/>
                <a:gd name="T1" fmla="*/ 390 h 390"/>
                <a:gd name="T2" fmla="*/ 0 w 338"/>
                <a:gd name="T3" fmla="*/ 0 h 390"/>
                <a:gd name="T4" fmla="*/ 338 w 338"/>
                <a:gd name="T5" fmla="*/ 196 h 390"/>
                <a:gd name="T6" fmla="*/ 0 w 338"/>
                <a:gd name="T7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" h="390">
                  <a:moveTo>
                    <a:pt x="0" y="390"/>
                  </a:moveTo>
                  <a:lnTo>
                    <a:pt x="0" y="0"/>
                  </a:lnTo>
                  <a:lnTo>
                    <a:pt x="338" y="196"/>
                  </a:lnTo>
                  <a:lnTo>
                    <a:pt x="0" y="390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10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62" name="Freeform 76"/>
            <p:cNvSpPr/>
            <p:nvPr/>
          </p:nvSpPr>
          <p:spPr bwMode="auto">
            <a:xfrm>
              <a:off x="3646908" y="1658700"/>
              <a:ext cx="923758" cy="1062729"/>
            </a:xfrm>
            <a:custGeom>
              <a:avLst/>
              <a:gdLst>
                <a:gd name="T0" fmla="*/ 0 w 339"/>
                <a:gd name="T1" fmla="*/ 390 h 390"/>
                <a:gd name="T2" fmla="*/ 0 w 339"/>
                <a:gd name="T3" fmla="*/ 0 h 390"/>
                <a:gd name="T4" fmla="*/ 339 w 339"/>
                <a:gd name="T5" fmla="*/ 196 h 390"/>
                <a:gd name="T6" fmla="*/ 0 w 339"/>
                <a:gd name="T7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9" h="390">
                  <a:moveTo>
                    <a:pt x="0" y="390"/>
                  </a:moveTo>
                  <a:lnTo>
                    <a:pt x="0" y="0"/>
                  </a:lnTo>
                  <a:lnTo>
                    <a:pt x="339" y="196"/>
                  </a:lnTo>
                  <a:lnTo>
                    <a:pt x="0" y="390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10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63" name="Freeform 77"/>
            <p:cNvSpPr/>
            <p:nvPr/>
          </p:nvSpPr>
          <p:spPr bwMode="auto">
            <a:xfrm>
              <a:off x="5548104" y="1683977"/>
              <a:ext cx="921032" cy="1065455"/>
            </a:xfrm>
            <a:custGeom>
              <a:avLst/>
              <a:gdLst>
                <a:gd name="T0" fmla="*/ 0 w 338"/>
                <a:gd name="T1" fmla="*/ 391 h 391"/>
                <a:gd name="T2" fmla="*/ 0 w 338"/>
                <a:gd name="T3" fmla="*/ 0 h 391"/>
                <a:gd name="T4" fmla="*/ 338 w 338"/>
                <a:gd name="T5" fmla="*/ 197 h 391"/>
                <a:gd name="T6" fmla="*/ 0 w 338"/>
                <a:gd name="T7" fmla="*/ 391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" h="391">
                  <a:moveTo>
                    <a:pt x="0" y="391"/>
                  </a:moveTo>
                  <a:lnTo>
                    <a:pt x="0" y="0"/>
                  </a:lnTo>
                  <a:lnTo>
                    <a:pt x="338" y="197"/>
                  </a:lnTo>
                  <a:lnTo>
                    <a:pt x="0" y="391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10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64" name="Group 57"/>
          <p:cNvGrpSpPr/>
          <p:nvPr/>
        </p:nvGrpSpPr>
        <p:grpSpPr>
          <a:xfrm rot="10761655">
            <a:off x="7659330" y="1153035"/>
            <a:ext cx="4325872" cy="3253509"/>
            <a:chOff x="1925461" y="-469483"/>
            <a:chExt cx="5437137" cy="4089296"/>
          </a:xfrm>
          <a:solidFill>
            <a:srgbClr val="4F81BD">
              <a:alpha val="10000"/>
            </a:srgbClr>
          </a:solidFill>
        </p:grpSpPr>
        <p:sp>
          <p:nvSpPr>
            <p:cNvPr id="65" name="Freeform 61"/>
            <p:cNvSpPr/>
            <p:nvPr/>
          </p:nvSpPr>
          <p:spPr bwMode="auto">
            <a:xfrm>
              <a:off x="1925461" y="2554358"/>
              <a:ext cx="921032" cy="1065455"/>
            </a:xfrm>
            <a:custGeom>
              <a:avLst/>
              <a:gdLst>
                <a:gd name="T0" fmla="*/ 0 w 338"/>
                <a:gd name="T1" fmla="*/ 197 h 391"/>
                <a:gd name="T2" fmla="*/ 338 w 338"/>
                <a:gd name="T3" fmla="*/ 391 h 391"/>
                <a:gd name="T4" fmla="*/ 338 w 338"/>
                <a:gd name="T5" fmla="*/ 0 h 391"/>
                <a:gd name="T6" fmla="*/ 0 w 338"/>
                <a:gd name="T7" fmla="*/ 197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" h="391">
                  <a:moveTo>
                    <a:pt x="0" y="197"/>
                  </a:moveTo>
                  <a:lnTo>
                    <a:pt x="338" y="391"/>
                  </a:lnTo>
                  <a:lnTo>
                    <a:pt x="338" y="0"/>
                  </a:lnTo>
                  <a:lnTo>
                    <a:pt x="0" y="197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50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66" name="Freeform 6"/>
            <p:cNvSpPr/>
            <p:nvPr/>
          </p:nvSpPr>
          <p:spPr bwMode="auto">
            <a:xfrm>
              <a:off x="4588603" y="-469483"/>
              <a:ext cx="929208" cy="1062729"/>
            </a:xfrm>
            <a:custGeom>
              <a:avLst/>
              <a:gdLst>
                <a:gd name="T0" fmla="*/ 0 w 341"/>
                <a:gd name="T1" fmla="*/ 196 h 390"/>
                <a:gd name="T2" fmla="*/ 341 w 341"/>
                <a:gd name="T3" fmla="*/ 390 h 390"/>
                <a:gd name="T4" fmla="*/ 338 w 341"/>
                <a:gd name="T5" fmla="*/ 0 h 390"/>
                <a:gd name="T6" fmla="*/ 0 w 341"/>
                <a:gd name="T7" fmla="*/ 196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1" h="390">
                  <a:moveTo>
                    <a:pt x="0" y="196"/>
                  </a:moveTo>
                  <a:lnTo>
                    <a:pt x="341" y="390"/>
                  </a:lnTo>
                  <a:lnTo>
                    <a:pt x="338" y="0"/>
                  </a:lnTo>
                  <a:lnTo>
                    <a:pt x="0" y="196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50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68" name="Freeform 38"/>
            <p:cNvSpPr/>
            <p:nvPr/>
          </p:nvSpPr>
          <p:spPr bwMode="auto">
            <a:xfrm>
              <a:off x="3646908" y="593246"/>
              <a:ext cx="923758" cy="1065455"/>
            </a:xfrm>
            <a:custGeom>
              <a:avLst/>
              <a:gdLst>
                <a:gd name="T0" fmla="*/ 0 w 339"/>
                <a:gd name="T1" fmla="*/ 391 h 391"/>
                <a:gd name="T2" fmla="*/ 0 w 339"/>
                <a:gd name="T3" fmla="*/ 0 h 391"/>
                <a:gd name="T4" fmla="*/ 339 w 339"/>
                <a:gd name="T5" fmla="*/ 194 h 391"/>
                <a:gd name="T6" fmla="*/ 0 w 339"/>
                <a:gd name="T7" fmla="*/ 391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9" h="391">
                  <a:moveTo>
                    <a:pt x="0" y="391"/>
                  </a:moveTo>
                  <a:lnTo>
                    <a:pt x="0" y="0"/>
                  </a:lnTo>
                  <a:lnTo>
                    <a:pt x="339" y="194"/>
                  </a:lnTo>
                  <a:lnTo>
                    <a:pt x="0" y="391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50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69" name="Freeform 42"/>
            <p:cNvSpPr/>
            <p:nvPr/>
          </p:nvSpPr>
          <p:spPr bwMode="auto">
            <a:xfrm>
              <a:off x="5517809" y="64607"/>
              <a:ext cx="921032" cy="1065455"/>
            </a:xfrm>
            <a:custGeom>
              <a:avLst/>
              <a:gdLst>
                <a:gd name="T0" fmla="*/ 0 w 338"/>
                <a:gd name="T1" fmla="*/ 194 h 391"/>
                <a:gd name="T2" fmla="*/ 338 w 338"/>
                <a:gd name="T3" fmla="*/ 391 h 391"/>
                <a:gd name="T4" fmla="*/ 338 w 338"/>
                <a:gd name="T5" fmla="*/ 0 h 391"/>
                <a:gd name="T6" fmla="*/ 0 w 338"/>
                <a:gd name="T7" fmla="*/ 194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" h="391">
                  <a:moveTo>
                    <a:pt x="0" y="194"/>
                  </a:moveTo>
                  <a:lnTo>
                    <a:pt x="338" y="391"/>
                  </a:lnTo>
                  <a:lnTo>
                    <a:pt x="338" y="0"/>
                  </a:lnTo>
                  <a:lnTo>
                    <a:pt x="0" y="194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50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70" name="Freeform 43"/>
            <p:cNvSpPr/>
            <p:nvPr/>
          </p:nvSpPr>
          <p:spPr bwMode="auto">
            <a:xfrm>
              <a:off x="6438840" y="-469483"/>
              <a:ext cx="923758" cy="1062729"/>
            </a:xfrm>
            <a:custGeom>
              <a:avLst/>
              <a:gdLst>
                <a:gd name="T0" fmla="*/ 0 w 339"/>
                <a:gd name="T1" fmla="*/ 196 h 390"/>
                <a:gd name="T2" fmla="*/ 339 w 339"/>
                <a:gd name="T3" fmla="*/ 390 h 390"/>
                <a:gd name="T4" fmla="*/ 339 w 339"/>
                <a:gd name="T5" fmla="*/ 0 h 390"/>
                <a:gd name="T6" fmla="*/ 0 w 339"/>
                <a:gd name="T7" fmla="*/ 196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9" h="390">
                  <a:moveTo>
                    <a:pt x="0" y="196"/>
                  </a:moveTo>
                  <a:lnTo>
                    <a:pt x="339" y="390"/>
                  </a:lnTo>
                  <a:lnTo>
                    <a:pt x="339" y="0"/>
                  </a:lnTo>
                  <a:lnTo>
                    <a:pt x="0" y="196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50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71" name="Freeform 47"/>
            <p:cNvSpPr/>
            <p:nvPr/>
          </p:nvSpPr>
          <p:spPr bwMode="auto">
            <a:xfrm>
              <a:off x="4594053" y="593246"/>
              <a:ext cx="923758" cy="1070905"/>
            </a:xfrm>
            <a:custGeom>
              <a:avLst/>
              <a:gdLst>
                <a:gd name="T0" fmla="*/ 0 w 339"/>
                <a:gd name="T1" fmla="*/ 197 h 393"/>
                <a:gd name="T2" fmla="*/ 339 w 339"/>
                <a:gd name="T3" fmla="*/ 393 h 393"/>
                <a:gd name="T4" fmla="*/ 339 w 339"/>
                <a:gd name="T5" fmla="*/ 0 h 393"/>
                <a:gd name="T6" fmla="*/ 0 w 339"/>
                <a:gd name="T7" fmla="*/ 197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9" h="393">
                  <a:moveTo>
                    <a:pt x="0" y="197"/>
                  </a:moveTo>
                  <a:lnTo>
                    <a:pt x="339" y="393"/>
                  </a:lnTo>
                  <a:lnTo>
                    <a:pt x="339" y="0"/>
                  </a:lnTo>
                  <a:lnTo>
                    <a:pt x="0" y="197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50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72" name="Freeform 67"/>
            <p:cNvSpPr/>
            <p:nvPr/>
          </p:nvSpPr>
          <p:spPr bwMode="auto">
            <a:xfrm>
              <a:off x="2720426" y="1127334"/>
              <a:ext cx="921032" cy="1062729"/>
            </a:xfrm>
            <a:custGeom>
              <a:avLst/>
              <a:gdLst>
                <a:gd name="T0" fmla="*/ 0 w 338"/>
                <a:gd name="T1" fmla="*/ 390 h 390"/>
                <a:gd name="T2" fmla="*/ 0 w 338"/>
                <a:gd name="T3" fmla="*/ 0 h 390"/>
                <a:gd name="T4" fmla="*/ 338 w 338"/>
                <a:gd name="T5" fmla="*/ 196 h 390"/>
                <a:gd name="T6" fmla="*/ 0 w 338"/>
                <a:gd name="T7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" h="390">
                  <a:moveTo>
                    <a:pt x="0" y="390"/>
                  </a:moveTo>
                  <a:lnTo>
                    <a:pt x="0" y="0"/>
                  </a:lnTo>
                  <a:lnTo>
                    <a:pt x="338" y="196"/>
                  </a:lnTo>
                  <a:lnTo>
                    <a:pt x="0" y="390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50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73" name="Freeform 76"/>
            <p:cNvSpPr/>
            <p:nvPr/>
          </p:nvSpPr>
          <p:spPr bwMode="auto">
            <a:xfrm>
              <a:off x="3646908" y="1658700"/>
              <a:ext cx="923758" cy="1062729"/>
            </a:xfrm>
            <a:custGeom>
              <a:avLst/>
              <a:gdLst>
                <a:gd name="T0" fmla="*/ 0 w 339"/>
                <a:gd name="T1" fmla="*/ 390 h 390"/>
                <a:gd name="T2" fmla="*/ 0 w 339"/>
                <a:gd name="T3" fmla="*/ 0 h 390"/>
                <a:gd name="T4" fmla="*/ 339 w 339"/>
                <a:gd name="T5" fmla="*/ 196 h 390"/>
                <a:gd name="T6" fmla="*/ 0 w 339"/>
                <a:gd name="T7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9" h="390">
                  <a:moveTo>
                    <a:pt x="0" y="390"/>
                  </a:moveTo>
                  <a:lnTo>
                    <a:pt x="0" y="0"/>
                  </a:lnTo>
                  <a:lnTo>
                    <a:pt x="339" y="196"/>
                  </a:lnTo>
                  <a:lnTo>
                    <a:pt x="0" y="390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50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74" name="Freeform 77"/>
            <p:cNvSpPr/>
            <p:nvPr/>
          </p:nvSpPr>
          <p:spPr bwMode="auto">
            <a:xfrm>
              <a:off x="5548104" y="1683977"/>
              <a:ext cx="921032" cy="1065455"/>
            </a:xfrm>
            <a:custGeom>
              <a:avLst/>
              <a:gdLst>
                <a:gd name="T0" fmla="*/ 0 w 338"/>
                <a:gd name="T1" fmla="*/ 391 h 391"/>
                <a:gd name="T2" fmla="*/ 0 w 338"/>
                <a:gd name="T3" fmla="*/ 0 h 391"/>
                <a:gd name="T4" fmla="*/ 338 w 338"/>
                <a:gd name="T5" fmla="*/ 197 h 391"/>
                <a:gd name="T6" fmla="*/ 0 w 338"/>
                <a:gd name="T7" fmla="*/ 391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" h="391">
                  <a:moveTo>
                    <a:pt x="0" y="391"/>
                  </a:moveTo>
                  <a:lnTo>
                    <a:pt x="0" y="0"/>
                  </a:lnTo>
                  <a:lnTo>
                    <a:pt x="338" y="197"/>
                  </a:lnTo>
                  <a:lnTo>
                    <a:pt x="0" y="391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50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sp>
        <p:nvSpPr>
          <p:cNvPr id="76" name="Rectangle 17"/>
          <p:cNvSpPr/>
          <p:nvPr/>
        </p:nvSpPr>
        <p:spPr>
          <a:xfrm>
            <a:off x="0" y="1801049"/>
            <a:ext cx="7115175" cy="3041694"/>
          </a:xfrm>
          <a:prstGeom prst="rect">
            <a:avLst/>
          </a:prstGeom>
          <a:gradFill>
            <a:gsLst>
              <a:gs pos="0">
                <a:srgbClr val="4F81BD"/>
              </a:gs>
              <a:gs pos="100000">
                <a:srgbClr val="2C4D76"/>
              </a:gs>
            </a:gsLst>
            <a:lin ang="216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7" name="Freeform 200"/>
          <p:cNvSpPr>
            <a:spLocks noEditPoints="1"/>
          </p:cNvSpPr>
          <p:nvPr/>
        </p:nvSpPr>
        <p:spPr bwMode="auto">
          <a:xfrm>
            <a:off x="6570836" y="887477"/>
            <a:ext cx="1661915" cy="5251410"/>
          </a:xfrm>
          <a:custGeom>
            <a:avLst/>
            <a:gdLst>
              <a:gd name="T0" fmla="*/ 412 w 463"/>
              <a:gd name="T1" fmla="*/ 379 h 1470"/>
              <a:gd name="T2" fmla="*/ 323 w 463"/>
              <a:gd name="T3" fmla="*/ 262 h 1470"/>
              <a:gd name="T4" fmla="*/ 285 w 463"/>
              <a:gd name="T5" fmla="*/ 285 h 1470"/>
              <a:gd name="T6" fmla="*/ 267 w 463"/>
              <a:gd name="T7" fmla="*/ 261 h 1470"/>
              <a:gd name="T8" fmla="*/ 184 w 463"/>
              <a:gd name="T9" fmla="*/ 204 h 1470"/>
              <a:gd name="T10" fmla="*/ 217 w 463"/>
              <a:gd name="T11" fmla="*/ 229 h 1470"/>
              <a:gd name="T12" fmla="*/ 275 w 463"/>
              <a:gd name="T13" fmla="*/ 231 h 1470"/>
              <a:gd name="T14" fmla="*/ 275 w 463"/>
              <a:gd name="T15" fmla="*/ 231 h 1470"/>
              <a:gd name="T16" fmla="*/ 280 w 463"/>
              <a:gd name="T17" fmla="*/ 213 h 1470"/>
              <a:gd name="T18" fmla="*/ 313 w 463"/>
              <a:gd name="T19" fmla="*/ 121 h 1470"/>
              <a:gd name="T20" fmla="*/ 312 w 463"/>
              <a:gd name="T21" fmla="*/ 65 h 1470"/>
              <a:gd name="T22" fmla="*/ 194 w 463"/>
              <a:gd name="T23" fmla="*/ 42 h 1470"/>
              <a:gd name="T24" fmla="*/ 186 w 463"/>
              <a:gd name="T25" fmla="*/ 51 h 1470"/>
              <a:gd name="T26" fmla="*/ 175 w 463"/>
              <a:gd name="T27" fmla="*/ 119 h 1470"/>
              <a:gd name="T28" fmla="*/ 178 w 463"/>
              <a:gd name="T29" fmla="*/ 165 h 1470"/>
              <a:gd name="T30" fmla="*/ 181 w 463"/>
              <a:gd name="T31" fmla="*/ 201 h 1470"/>
              <a:gd name="T32" fmla="*/ 175 w 463"/>
              <a:gd name="T33" fmla="*/ 217 h 1470"/>
              <a:gd name="T34" fmla="*/ 79 w 463"/>
              <a:gd name="T35" fmla="*/ 333 h 1470"/>
              <a:gd name="T36" fmla="*/ 104 w 463"/>
              <a:gd name="T37" fmla="*/ 477 h 1470"/>
              <a:gd name="T38" fmla="*/ 99 w 463"/>
              <a:gd name="T39" fmla="*/ 610 h 1470"/>
              <a:gd name="T40" fmla="*/ 85 w 463"/>
              <a:gd name="T41" fmla="*/ 763 h 1470"/>
              <a:gd name="T42" fmla="*/ 69 w 463"/>
              <a:gd name="T43" fmla="*/ 975 h 1470"/>
              <a:gd name="T44" fmla="*/ 8 w 463"/>
              <a:gd name="T45" fmla="*/ 1383 h 1470"/>
              <a:gd name="T46" fmla="*/ 11 w 463"/>
              <a:gd name="T47" fmla="*/ 1423 h 1470"/>
              <a:gd name="T48" fmla="*/ 108 w 463"/>
              <a:gd name="T49" fmla="*/ 1468 h 1470"/>
              <a:gd name="T50" fmla="*/ 96 w 463"/>
              <a:gd name="T51" fmla="*/ 1398 h 1470"/>
              <a:gd name="T52" fmla="*/ 153 w 463"/>
              <a:gd name="T53" fmla="*/ 1231 h 1470"/>
              <a:gd name="T54" fmla="*/ 220 w 463"/>
              <a:gd name="T55" fmla="*/ 1100 h 1470"/>
              <a:gd name="T56" fmla="*/ 215 w 463"/>
              <a:gd name="T57" fmla="*/ 1363 h 1470"/>
              <a:gd name="T58" fmla="*/ 242 w 463"/>
              <a:gd name="T59" fmla="*/ 1391 h 1470"/>
              <a:gd name="T60" fmla="*/ 297 w 463"/>
              <a:gd name="T61" fmla="*/ 1388 h 1470"/>
              <a:gd name="T62" fmla="*/ 429 w 463"/>
              <a:gd name="T63" fmla="*/ 1397 h 1470"/>
              <a:gd name="T64" fmla="*/ 342 w 463"/>
              <a:gd name="T65" fmla="*/ 1344 h 1470"/>
              <a:gd name="T66" fmla="*/ 316 w 463"/>
              <a:gd name="T67" fmla="*/ 1300 h 1470"/>
              <a:gd name="T68" fmla="*/ 337 w 463"/>
              <a:gd name="T69" fmla="*/ 1080 h 1470"/>
              <a:gd name="T70" fmla="*/ 376 w 463"/>
              <a:gd name="T71" fmla="*/ 792 h 1470"/>
              <a:gd name="T72" fmla="*/ 388 w 463"/>
              <a:gd name="T73" fmla="*/ 747 h 1470"/>
              <a:gd name="T74" fmla="*/ 359 w 463"/>
              <a:gd name="T75" fmla="*/ 534 h 1470"/>
              <a:gd name="T76" fmla="*/ 385 w 463"/>
              <a:gd name="T77" fmla="*/ 500 h 1470"/>
              <a:gd name="T78" fmla="*/ 454 w 463"/>
              <a:gd name="T79" fmla="*/ 422 h 1470"/>
              <a:gd name="T80" fmla="*/ 330 w 463"/>
              <a:gd name="T81" fmla="*/ 437 h 1470"/>
              <a:gd name="T82" fmla="*/ 327 w 463"/>
              <a:gd name="T83" fmla="*/ 411 h 1470"/>
              <a:gd name="T84" fmla="*/ 311 w 463"/>
              <a:gd name="T85" fmla="*/ 458 h 1470"/>
              <a:gd name="T86" fmla="*/ 353 w 463"/>
              <a:gd name="T87" fmla="*/ 483 h 1470"/>
              <a:gd name="T88" fmla="*/ 350 w 463"/>
              <a:gd name="T89" fmla="*/ 540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63" h="1470">
                <a:moveTo>
                  <a:pt x="454" y="422"/>
                </a:moveTo>
                <a:cubicBezTo>
                  <a:pt x="448" y="394"/>
                  <a:pt x="430" y="395"/>
                  <a:pt x="412" y="379"/>
                </a:cubicBezTo>
                <a:cubicBezTo>
                  <a:pt x="395" y="363"/>
                  <a:pt x="381" y="350"/>
                  <a:pt x="379" y="321"/>
                </a:cubicBezTo>
                <a:cubicBezTo>
                  <a:pt x="376" y="291"/>
                  <a:pt x="344" y="267"/>
                  <a:pt x="323" y="262"/>
                </a:cubicBezTo>
                <a:cubicBezTo>
                  <a:pt x="304" y="258"/>
                  <a:pt x="286" y="248"/>
                  <a:pt x="281" y="246"/>
                </a:cubicBezTo>
                <a:cubicBezTo>
                  <a:pt x="280" y="254"/>
                  <a:pt x="283" y="272"/>
                  <a:pt x="285" y="285"/>
                </a:cubicBezTo>
                <a:cubicBezTo>
                  <a:pt x="284" y="286"/>
                  <a:pt x="282" y="284"/>
                  <a:pt x="281" y="281"/>
                </a:cubicBezTo>
                <a:cubicBezTo>
                  <a:pt x="274" y="266"/>
                  <a:pt x="272" y="258"/>
                  <a:pt x="267" y="261"/>
                </a:cubicBezTo>
                <a:cubicBezTo>
                  <a:pt x="263" y="263"/>
                  <a:pt x="260" y="273"/>
                  <a:pt x="257" y="282"/>
                </a:cubicBezTo>
                <a:cubicBezTo>
                  <a:pt x="241" y="262"/>
                  <a:pt x="203" y="221"/>
                  <a:pt x="184" y="204"/>
                </a:cubicBezTo>
                <a:cubicBezTo>
                  <a:pt x="185" y="202"/>
                  <a:pt x="187" y="200"/>
                  <a:pt x="189" y="199"/>
                </a:cubicBezTo>
                <a:cubicBezTo>
                  <a:pt x="194" y="208"/>
                  <a:pt x="205" y="223"/>
                  <a:pt x="217" y="229"/>
                </a:cubicBezTo>
                <a:cubicBezTo>
                  <a:pt x="232" y="237"/>
                  <a:pt x="266" y="257"/>
                  <a:pt x="266" y="257"/>
                </a:cubicBezTo>
                <a:cubicBezTo>
                  <a:pt x="266" y="257"/>
                  <a:pt x="273" y="241"/>
                  <a:pt x="275" y="231"/>
                </a:cubicBezTo>
                <a:cubicBezTo>
                  <a:pt x="275" y="230"/>
                  <a:pt x="275" y="230"/>
                  <a:pt x="275" y="230"/>
                </a:cubicBezTo>
                <a:cubicBezTo>
                  <a:pt x="275" y="231"/>
                  <a:pt x="275" y="231"/>
                  <a:pt x="275" y="231"/>
                </a:cubicBezTo>
                <a:cubicBezTo>
                  <a:pt x="275" y="230"/>
                  <a:pt x="275" y="228"/>
                  <a:pt x="275" y="227"/>
                </a:cubicBezTo>
                <a:cubicBezTo>
                  <a:pt x="275" y="220"/>
                  <a:pt x="273" y="215"/>
                  <a:pt x="280" y="213"/>
                </a:cubicBezTo>
                <a:cubicBezTo>
                  <a:pt x="288" y="211"/>
                  <a:pt x="299" y="185"/>
                  <a:pt x="302" y="169"/>
                </a:cubicBezTo>
                <a:cubicBezTo>
                  <a:pt x="306" y="153"/>
                  <a:pt x="306" y="139"/>
                  <a:pt x="313" y="121"/>
                </a:cubicBezTo>
                <a:cubicBezTo>
                  <a:pt x="321" y="104"/>
                  <a:pt x="320" y="87"/>
                  <a:pt x="312" y="65"/>
                </a:cubicBezTo>
                <a:cubicBezTo>
                  <a:pt x="312" y="65"/>
                  <a:pt x="312" y="65"/>
                  <a:pt x="312" y="65"/>
                </a:cubicBezTo>
                <a:cubicBezTo>
                  <a:pt x="300" y="14"/>
                  <a:pt x="277" y="28"/>
                  <a:pt x="277" y="28"/>
                </a:cubicBezTo>
                <a:cubicBezTo>
                  <a:pt x="246" y="0"/>
                  <a:pt x="210" y="26"/>
                  <a:pt x="194" y="42"/>
                </a:cubicBezTo>
                <a:cubicBezTo>
                  <a:pt x="194" y="42"/>
                  <a:pt x="194" y="42"/>
                  <a:pt x="193" y="42"/>
                </a:cubicBezTo>
                <a:cubicBezTo>
                  <a:pt x="190" y="44"/>
                  <a:pt x="188" y="47"/>
                  <a:pt x="186" y="51"/>
                </a:cubicBezTo>
                <a:cubicBezTo>
                  <a:pt x="186" y="51"/>
                  <a:pt x="186" y="51"/>
                  <a:pt x="186" y="51"/>
                </a:cubicBezTo>
                <a:cubicBezTo>
                  <a:pt x="171" y="73"/>
                  <a:pt x="175" y="119"/>
                  <a:pt x="175" y="119"/>
                </a:cubicBezTo>
                <a:cubicBezTo>
                  <a:pt x="175" y="119"/>
                  <a:pt x="173" y="120"/>
                  <a:pt x="171" y="131"/>
                </a:cubicBezTo>
                <a:cubicBezTo>
                  <a:pt x="170" y="142"/>
                  <a:pt x="175" y="159"/>
                  <a:pt x="178" y="165"/>
                </a:cubicBezTo>
                <a:cubicBezTo>
                  <a:pt x="180" y="171"/>
                  <a:pt x="185" y="172"/>
                  <a:pt x="186" y="177"/>
                </a:cubicBezTo>
                <a:cubicBezTo>
                  <a:pt x="186" y="177"/>
                  <a:pt x="184" y="189"/>
                  <a:pt x="181" y="201"/>
                </a:cubicBezTo>
                <a:cubicBezTo>
                  <a:pt x="181" y="201"/>
                  <a:pt x="181" y="201"/>
                  <a:pt x="180" y="201"/>
                </a:cubicBezTo>
                <a:cubicBezTo>
                  <a:pt x="179" y="203"/>
                  <a:pt x="181" y="206"/>
                  <a:pt x="175" y="217"/>
                </a:cubicBezTo>
                <a:cubicBezTo>
                  <a:pt x="166" y="231"/>
                  <a:pt x="153" y="236"/>
                  <a:pt x="121" y="253"/>
                </a:cubicBezTo>
                <a:cubicBezTo>
                  <a:pt x="90" y="269"/>
                  <a:pt x="82" y="302"/>
                  <a:pt x="79" y="333"/>
                </a:cubicBezTo>
                <a:cubicBezTo>
                  <a:pt x="76" y="365"/>
                  <a:pt x="71" y="389"/>
                  <a:pt x="76" y="396"/>
                </a:cubicBezTo>
                <a:cubicBezTo>
                  <a:pt x="81" y="403"/>
                  <a:pt x="93" y="443"/>
                  <a:pt x="104" y="477"/>
                </a:cubicBezTo>
                <a:cubicBezTo>
                  <a:pt x="116" y="510"/>
                  <a:pt x="111" y="549"/>
                  <a:pt x="109" y="564"/>
                </a:cubicBezTo>
                <a:cubicBezTo>
                  <a:pt x="107" y="578"/>
                  <a:pt x="98" y="591"/>
                  <a:pt x="99" y="610"/>
                </a:cubicBezTo>
                <a:cubicBezTo>
                  <a:pt x="100" y="629"/>
                  <a:pt x="98" y="648"/>
                  <a:pt x="95" y="677"/>
                </a:cubicBezTo>
                <a:cubicBezTo>
                  <a:pt x="93" y="705"/>
                  <a:pt x="76" y="759"/>
                  <a:pt x="85" y="763"/>
                </a:cubicBezTo>
                <a:cubicBezTo>
                  <a:pt x="93" y="768"/>
                  <a:pt x="96" y="767"/>
                  <a:pt x="96" y="780"/>
                </a:cubicBezTo>
                <a:cubicBezTo>
                  <a:pt x="96" y="793"/>
                  <a:pt x="90" y="876"/>
                  <a:pt x="69" y="975"/>
                </a:cubicBezTo>
                <a:cubicBezTo>
                  <a:pt x="48" y="1075"/>
                  <a:pt x="16" y="1296"/>
                  <a:pt x="9" y="1338"/>
                </a:cubicBezTo>
                <a:cubicBezTo>
                  <a:pt x="2" y="1379"/>
                  <a:pt x="8" y="1383"/>
                  <a:pt x="8" y="1383"/>
                </a:cubicBezTo>
                <a:cubicBezTo>
                  <a:pt x="8" y="1383"/>
                  <a:pt x="8" y="1386"/>
                  <a:pt x="4" y="1398"/>
                </a:cubicBezTo>
                <a:cubicBezTo>
                  <a:pt x="0" y="1410"/>
                  <a:pt x="4" y="1418"/>
                  <a:pt x="11" y="1423"/>
                </a:cubicBezTo>
                <a:cubicBezTo>
                  <a:pt x="18" y="1428"/>
                  <a:pt x="19" y="1438"/>
                  <a:pt x="34" y="1449"/>
                </a:cubicBezTo>
                <a:cubicBezTo>
                  <a:pt x="48" y="1460"/>
                  <a:pt x="90" y="1470"/>
                  <a:pt x="108" y="1468"/>
                </a:cubicBezTo>
                <a:cubicBezTo>
                  <a:pt x="126" y="1466"/>
                  <a:pt x="121" y="1460"/>
                  <a:pt x="120" y="1442"/>
                </a:cubicBezTo>
                <a:cubicBezTo>
                  <a:pt x="119" y="1424"/>
                  <a:pt x="96" y="1398"/>
                  <a:pt x="96" y="1398"/>
                </a:cubicBezTo>
                <a:cubicBezTo>
                  <a:pt x="96" y="1398"/>
                  <a:pt x="95" y="1393"/>
                  <a:pt x="101" y="1390"/>
                </a:cubicBezTo>
                <a:cubicBezTo>
                  <a:pt x="107" y="1386"/>
                  <a:pt x="132" y="1306"/>
                  <a:pt x="153" y="1231"/>
                </a:cubicBezTo>
                <a:cubicBezTo>
                  <a:pt x="175" y="1157"/>
                  <a:pt x="214" y="1022"/>
                  <a:pt x="214" y="1022"/>
                </a:cubicBezTo>
                <a:cubicBezTo>
                  <a:pt x="214" y="1022"/>
                  <a:pt x="217" y="1061"/>
                  <a:pt x="220" y="1100"/>
                </a:cubicBezTo>
                <a:cubicBezTo>
                  <a:pt x="222" y="1139"/>
                  <a:pt x="224" y="1267"/>
                  <a:pt x="220" y="1300"/>
                </a:cubicBezTo>
                <a:cubicBezTo>
                  <a:pt x="215" y="1333"/>
                  <a:pt x="215" y="1363"/>
                  <a:pt x="215" y="1363"/>
                </a:cubicBezTo>
                <a:cubicBezTo>
                  <a:pt x="215" y="1363"/>
                  <a:pt x="215" y="1367"/>
                  <a:pt x="215" y="1378"/>
                </a:cubicBezTo>
                <a:cubicBezTo>
                  <a:pt x="215" y="1389"/>
                  <a:pt x="223" y="1389"/>
                  <a:pt x="242" y="1391"/>
                </a:cubicBezTo>
                <a:cubicBezTo>
                  <a:pt x="261" y="1393"/>
                  <a:pt x="287" y="1392"/>
                  <a:pt x="287" y="1392"/>
                </a:cubicBezTo>
                <a:cubicBezTo>
                  <a:pt x="287" y="1392"/>
                  <a:pt x="286" y="1383"/>
                  <a:pt x="297" y="1388"/>
                </a:cubicBezTo>
                <a:cubicBezTo>
                  <a:pt x="307" y="1392"/>
                  <a:pt x="329" y="1403"/>
                  <a:pt x="349" y="1403"/>
                </a:cubicBezTo>
                <a:cubicBezTo>
                  <a:pt x="369" y="1403"/>
                  <a:pt x="429" y="1412"/>
                  <a:pt x="429" y="1397"/>
                </a:cubicBezTo>
                <a:cubicBezTo>
                  <a:pt x="429" y="1382"/>
                  <a:pt x="406" y="1376"/>
                  <a:pt x="385" y="1376"/>
                </a:cubicBezTo>
                <a:cubicBezTo>
                  <a:pt x="365" y="1376"/>
                  <a:pt x="342" y="1344"/>
                  <a:pt x="342" y="1344"/>
                </a:cubicBezTo>
                <a:cubicBezTo>
                  <a:pt x="342" y="1344"/>
                  <a:pt x="342" y="1344"/>
                  <a:pt x="348" y="1340"/>
                </a:cubicBezTo>
                <a:cubicBezTo>
                  <a:pt x="353" y="1337"/>
                  <a:pt x="320" y="1312"/>
                  <a:pt x="316" y="1300"/>
                </a:cubicBezTo>
                <a:cubicBezTo>
                  <a:pt x="311" y="1288"/>
                  <a:pt x="312" y="1286"/>
                  <a:pt x="316" y="1257"/>
                </a:cubicBezTo>
                <a:cubicBezTo>
                  <a:pt x="319" y="1229"/>
                  <a:pt x="327" y="1136"/>
                  <a:pt x="337" y="1080"/>
                </a:cubicBezTo>
                <a:cubicBezTo>
                  <a:pt x="346" y="1023"/>
                  <a:pt x="358" y="968"/>
                  <a:pt x="365" y="920"/>
                </a:cubicBezTo>
                <a:cubicBezTo>
                  <a:pt x="372" y="871"/>
                  <a:pt x="376" y="792"/>
                  <a:pt x="376" y="792"/>
                </a:cubicBezTo>
                <a:cubicBezTo>
                  <a:pt x="376" y="792"/>
                  <a:pt x="380" y="791"/>
                  <a:pt x="387" y="785"/>
                </a:cubicBezTo>
                <a:cubicBezTo>
                  <a:pt x="394" y="779"/>
                  <a:pt x="392" y="764"/>
                  <a:pt x="388" y="747"/>
                </a:cubicBezTo>
                <a:cubicBezTo>
                  <a:pt x="385" y="729"/>
                  <a:pt x="380" y="656"/>
                  <a:pt x="377" y="621"/>
                </a:cubicBezTo>
                <a:cubicBezTo>
                  <a:pt x="373" y="586"/>
                  <a:pt x="359" y="534"/>
                  <a:pt x="359" y="534"/>
                </a:cubicBezTo>
                <a:cubicBezTo>
                  <a:pt x="359" y="534"/>
                  <a:pt x="370" y="529"/>
                  <a:pt x="377" y="522"/>
                </a:cubicBezTo>
                <a:cubicBezTo>
                  <a:pt x="384" y="516"/>
                  <a:pt x="385" y="500"/>
                  <a:pt x="385" y="500"/>
                </a:cubicBezTo>
                <a:cubicBezTo>
                  <a:pt x="385" y="500"/>
                  <a:pt x="428" y="504"/>
                  <a:pt x="446" y="496"/>
                </a:cubicBezTo>
                <a:cubicBezTo>
                  <a:pt x="463" y="489"/>
                  <a:pt x="460" y="450"/>
                  <a:pt x="454" y="422"/>
                </a:cubicBezTo>
                <a:close/>
                <a:moveTo>
                  <a:pt x="311" y="458"/>
                </a:moveTo>
                <a:cubicBezTo>
                  <a:pt x="311" y="458"/>
                  <a:pt x="330" y="452"/>
                  <a:pt x="330" y="437"/>
                </a:cubicBezTo>
                <a:cubicBezTo>
                  <a:pt x="330" y="421"/>
                  <a:pt x="315" y="411"/>
                  <a:pt x="308" y="410"/>
                </a:cubicBezTo>
                <a:cubicBezTo>
                  <a:pt x="301" y="410"/>
                  <a:pt x="313" y="399"/>
                  <a:pt x="327" y="411"/>
                </a:cubicBezTo>
                <a:cubicBezTo>
                  <a:pt x="342" y="423"/>
                  <a:pt x="353" y="475"/>
                  <a:pt x="353" y="475"/>
                </a:cubicBezTo>
                <a:cubicBezTo>
                  <a:pt x="353" y="475"/>
                  <a:pt x="323" y="463"/>
                  <a:pt x="311" y="458"/>
                </a:cubicBezTo>
                <a:close/>
                <a:moveTo>
                  <a:pt x="350" y="540"/>
                </a:moveTo>
                <a:cubicBezTo>
                  <a:pt x="350" y="540"/>
                  <a:pt x="352" y="500"/>
                  <a:pt x="353" y="483"/>
                </a:cubicBezTo>
                <a:cubicBezTo>
                  <a:pt x="362" y="531"/>
                  <a:pt x="362" y="531"/>
                  <a:pt x="362" y="531"/>
                </a:cubicBezTo>
                <a:lnTo>
                  <a:pt x="350" y="540"/>
                </a:lnTo>
                <a:close/>
              </a:path>
            </a:pathLst>
          </a:custGeom>
          <a:solidFill>
            <a:srgbClr val="4F81BD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6000"/>
              </a:prstClr>
            </a:outerShdw>
          </a:effectLst>
        </p:spPr>
        <p:txBody>
          <a:bodyPr vert="horz" wrap="square" lIns="121920" tIns="60960" rIns="121920" bIns="60960" numCol="1" anchor="t" anchorCtr="0" compatLnSpc="1"/>
          <a:lstStyle/>
          <a:p>
            <a:endParaRPr lang="id-ID" sz="2400"/>
          </a:p>
        </p:txBody>
      </p:sp>
      <p:sp>
        <p:nvSpPr>
          <p:cNvPr id="11" name="TextBox 10"/>
          <p:cNvSpPr txBox="1"/>
          <p:nvPr/>
        </p:nvSpPr>
        <p:spPr>
          <a:xfrm>
            <a:off x="1098228" y="1126854"/>
            <a:ext cx="2115914" cy="63094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3500" b="1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dirty="0">
                <a:solidFill>
                  <a:srgbClr val="595959"/>
                </a:solidFill>
              </a:rPr>
              <a:t>职业目标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33897" y="1801049"/>
            <a:ext cx="439248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高级项目经理</a:t>
            </a:r>
          </a:p>
          <a:p>
            <a:pPr>
              <a:lnSpc>
                <a:spcPct val="200000"/>
              </a:lnSpc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岗位说明：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掌握专业技能及在适当的时候正确运用，把一个具有多元性的团队组织到一起，激励他们团结一致，共同完成项目目标。</a:t>
            </a:r>
          </a:p>
        </p:txBody>
      </p:sp>
      <p:sp>
        <p:nvSpPr>
          <p:cNvPr id="78" name="椭圆 77"/>
          <p:cNvSpPr/>
          <p:nvPr/>
        </p:nvSpPr>
        <p:spPr>
          <a:xfrm>
            <a:off x="780923" y="1327119"/>
            <a:ext cx="230412" cy="230412"/>
          </a:xfrm>
          <a:prstGeom prst="ellipse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F81BD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12" presetClass="entr" presetSubtype="2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animBg="1"/>
      <p:bldP spid="77" grpId="0" animBg="1"/>
      <p:bldP spid="11" grpId="0"/>
      <p:bldP spid="12" grpId="0" uiExpand="1" build="p"/>
      <p:bldP spid="7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2156185" y="738287"/>
            <a:ext cx="2115914" cy="63094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3500" b="1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dirty="0">
                <a:solidFill>
                  <a:srgbClr val="595959"/>
                </a:solidFill>
              </a:rPr>
              <a:t>职业兴趣</a:t>
            </a:r>
          </a:p>
        </p:txBody>
      </p:sp>
      <p:sp>
        <p:nvSpPr>
          <p:cNvPr id="78" name="椭圆 77"/>
          <p:cNvSpPr/>
          <p:nvPr/>
        </p:nvSpPr>
        <p:spPr>
          <a:xfrm>
            <a:off x="1838880" y="938552"/>
            <a:ext cx="230412" cy="230412"/>
          </a:xfrm>
          <a:prstGeom prst="ellipse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F81BD"/>
              </a:solidFill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666180" y="1573856"/>
            <a:ext cx="4392488" cy="504056"/>
          </a:xfrm>
          <a:prstGeom prst="roundRect">
            <a:avLst/>
          </a:prstGeom>
          <a:solidFill>
            <a:srgbClr val="4F81BD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1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43520" y="1641218"/>
            <a:ext cx="3528579" cy="369332"/>
            <a:chOff x="743520" y="1641218"/>
            <a:chExt cx="3528579" cy="369332"/>
          </a:xfrm>
        </p:grpSpPr>
        <p:grpSp>
          <p:nvGrpSpPr>
            <p:cNvPr id="3" name="组合 2"/>
            <p:cNvGrpSpPr/>
            <p:nvPr/>
          </p:nvGrpSpPr>
          <p:grpSpPr>
            <a:xfrm>
              <a:off x="743520" y="1645864"/>
              <a:ext cx="3528579" cy="360040"/>
              <a:chOff x="1031552" y="2034431"/>
              <a:chExt cx="3840161" cy="360040"/>
            </a:xfrm>
          </p:grpSpPr>
          <p:sp>
            <p:nvSpPr>
              <p:cNvPr id="98" name="圆角矩形 97"/>
              <p:cNvSpPr/>
              <p:nvPr/>
            </p:nvSpPr>
            <p:spPr>
              <a:xfrm>
                <a:off x="1031552" y="2034431"/>
                <a:ext cx="3840161" cy="360040"/>
              </a:xfrm>
              <a:prstGeom prst="roundRect">
                <a:avLst/>
              </a:prstGeom>
              <a:gradFill>
                <a:gsLst>
                  <a:gs pos="100000">
                    <a:srgbClr val="E0E0E0"/>
                  </a:gs>
                  <a:gs pos="0">
                    <a:schemeClr val="bg1"/>
                  </a:gs>
                </a:gsLst>
                <a:lin ang="2700000" scaled="1"/>
              </a:gradFill>
              <a:ln w="101600">
                <a:noFill/>
              </a:ln>
              <a:effectLst>
                <a:outerShdw blurRad="127000" dist="76200" dir="2700000" algn="tl" rotWithShape="0">
                  <a:schemeClr val="accent1">
                    <a:lumMod val="50000"/>
                    <a:alpha val="64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1" name="圆角矩形 100"/>
              <p:cNvSpPr/>
              <p:nvPr/>
            </p:nvSpPr>
            <p:spPr>
              <a:xfrm>
                <a:off x="1060038" y="2073981"/>
                <a:ext cx="3783188" cy="280941"/>
              </a:xfrm>
              <a:prstGeom prst="roundRect">
                <a:avLst/>
              </a:prstGeom>
              <a:gradFill>
                <a:gsLst>
                  <a:gs pos="0">
                    <a:srgbClr val="E2E2E2"/>
                  </a:gs>
                  <a:gs pos="100000">
                    <a:schemeClr val="bg1"/>
                  </a:gs>
                </a:gsLst>
                <a:lin ang="2700000" scaled="1"/>
              </a:gradFill>
              <a:ln w="19050">
                <a:noFill/>
              </a:ln>
              <a:effectLst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5" name="TextBox 4"/>
            <p:cNvSpPr txBox="1"/>
            <p:nvPr/>
          </p:nvSpPr>
          <p:spPr>
            <a:xfrm>
              <a:off x="792298" y="1641218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社会型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职业</a:t>
              </a:r>
              <a:endParaRPr lang="zh-CN" altLang="en-US" dirty="0"/>
            </a:p>
          </p:txBody>
        </p:sp>
      </p:grpSp>
      <p:sp>
        <p:nvSpPr>
          <p:cNvPr id="102" name="圆角矩形 101"/>
          <p:cNvSpPr/>
          <p:nvPr/>
        </p:nvSpPr>
        <p:spPr>
          <a:xfrm>
            <a:off x="666180" y="2270838"/>
            <a:ext cx="4392488" cy="504056"/>
          </a:xfrm>
          <a:prstGeom prst="roundRect">
            <a:avLst/>
          </a:prstGeom>
          <a:solidFill>
            <a:srgbClr val="C0504D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2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43521" y="2333554"/>
            <a:ext cx="3163020" cy="369332"/>
            <a:chOff x="743521" y="2333554"/>
            <a:chExt cx="3163020" cy="369332"/>
          </a:xfrm>
        </p:grpSpPr>
        <p:grpSp>
          <p:nvGrpSpPr>
            <p:cNvPr id="103" name="组合 102"/>
            <p:cNvGrpSpPr/>
            <p:nvPr/>
          </p:nvGrpSpPr>
          <p:grpSpPr>
            <a:xfrm>
              <a:off x="743521" y="2342846"/>
              <a:ext cx="3163020" cy="360040"/>
              <a:chOff x="1031552" y="2034431"/>
              <a:chExt cx="3840161" cy="360040"/>
            </a:xfrm>
          </p:grpSpPr>
          <p:sp>
            <p:nvSpPr>
              <p:cNvPr id="104" name="圆角矩形 103"/>
              <p:cNvSpPr/>
              <p:nvPr/>
            </p:nvSpPr>
            <p:spPr>
              <a:xfrm>
                <a:off x="1031552" y="2034431"/>
                <a:ext cx="3840161" cy="360040"/>
              </a:xfrm>
              <a:prstGeom prst="roundRect">
                <a:avLst/>
              </a:prstGeom>
              <a:gradFill>
                <a:gsLst>
                  <a:gs pos="100000">
                    <a:srgbClr val="E0E0E0"/>
                  </a:gs>
                  <a:gs pos="0">
                    <a:schemeClr val="bg1"/>
                  </a:gs>
                </a:gsLst>
                <a:lin ang="2700000" scaled="1"/>
              </a:gradFill>
              <a:ln w="101600">
                <a:noFill/>
              </a:ln>
              <a:effectLst>
                <a:outerShdw blurRad="127000" dist="76200" dir="2700000" algn="tl" rotWithShape="0">
                  <a:schemeClr val="accent1">
                    <a:lumMod val="50000"/>
                    <a:alpha val="64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5" name="圆角矩形 104"/>
              <p:cNvSpPr/>
              <p:nvPr/>
            </p:nvSpPr>
            <p:spPr>
              <a:xfrm>
                <a:off x="1060038" y="2073981"/>
                <a:ext cx="3783188" cy="280941"/>
              </a:xfrm>
              <a:prstGeom prst="roundRect">
                <a:avLst/>
              </a:prstGeom>
              <a:gradFill>
                <a:gsLst>
                  <a:gs pos="0">
                    <a:srgbClr val="E2E2E2"/>
                  </a:gs>
                  <a:gs pos="100000">
                    <a:schemeClr val="bg1"/>
                  </a:gs>
                </a:gsLst>
                <a:lin ang="2700000" scaled="1"/>
              </a:gradFill>
              <a:ln w="19050">
                <a:noFill/>
              </a:ln>
              <a:effectLst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46" name="TextBox 145"/>
            <p:cNvSpPr txBox="1"/>
            <p:nvPr/>
          </p:nvSpPr>
          <p:spPr>
            <a:xfrm>
              <a:off x="792298" y="2333554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管理型职业</a:t>
              </a:r>
              <a:endParaRPr lang="zh-CN" altLang="en-US" dirty="0"/>
            </a:p>
          </p:txBody>
        </p:sp>
      </p:grpSp>
      <p:sp>
        <p:nvSpPr>
          <p:cNvPr id="106" name="圆角矩形 105"/>
          <p:cNvSpPr/>
          <p:nvPr/>
        </p:nvSpPr>
        <p:spPr>
          <a:xfrm>
            <a:off x="666180" y="2967820"/>
            <a:ext cx="4392488" cy="504056"/>
          </a:xfrm>
          <a:prstGeom prst="roundRect">
            <a:avLst/>
          </a:prstGeom>
          <a:solidFill>
            <a:srgbClr val="9BBB59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3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43521" y="3030536"/>
            <a:ext cx="2802980" cy="369332"/>
            <a:chOff x="743521" y="3030536"/>
            <a:chExt cx="2802980" cy="369332"/>
          </a:xfrm>
        </p:grpSpPr>
        <p:grpSp>
          <p:nvGrpSpPr>
            <p:cNvPr id="107" name="组合 106"/>
            <p:cNvGrpSpPr/>
            <p:nvPr/>
          </p:nvGrpSpPr>
          <p:grpSpPr>
            <a:xfrm>
              <a:off x="743521" y="3039828"/>
              <a:ext cx="2802980" cy="360040"/>
              <a:chOff x="1031552" y="2034431"/>
              <a:chExt cx="3840161" cy="360040"/>
            </a:xfrm>
          </p:grpSpPr>
          <p:sp>
            <p:nvSpPr>
              <p:cNvPr id="108" name="圆角矩形 107"/>
              <p:cNvSpPr/>
              <p:nvPr/>
            </p:nvSpPr>
            <p:spPr>
              <a:xfrm>
                <a:off x="1031552" y="2034431"/>
                <a:ext cx="3840161" cy="360040"/>
              </a:xfrm>
              <a:prstGeom prst="roundRect">
                <a:avLst/>
              </a:prstGeom>
              <a:gradFill>
                <a:gsLst>
                  <a:gs pos="100000">
                    <a:srgbClr val="E0E0E0"/>
                  </a:gs>
                  <a:gs pos="0">
                    <a:schemeClr val="bg1"/>
                  </a:gs>
                </a:gsLst>
                <a:lin ang="2700000" scaled="1"/>
              </a:gradFill>
              <a:ln w="101600">
                <a:noFill/>
              </a:ln>
              <a:effectLst>
                <a:outerShdw blurRad="127000" dist="76200" dir="2700000" algn="tl" rotWithShape="0">
                  <a:schemeClr val="accent1">
                    <a:lumMod val="50000"/>
                    <a:alpha val="64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9" name="圆角矩形 108"/>
              <p:cNvSpPr/>
              <p:nvPr/>
            </p:nvSpPr>
            <p:spPr>
              <a:xfrm>
                <a:off x="1060038" y="2073981"/>
                <a:ext cx="3783188" cy="280941"/>
              </a:xfrm>
              <a:prstGeom prst="roundRect">
                <a:avLst/>
              </a:prstGeom>
              <a:gradFill>
                <a:gsLst>
                  <a:gs pos="0">
                    <a:srgbClr val="E2E2E2"/>
                  </a:gs>
                  <a:gs pos="100000">
                    <a:schemeClr val="bg1"/>
                  </a:gs>
                </a:gsLst>
                <a:lin ang="2700000" scaled="1"/>
              </a:gradFill>
              <a:ln w="19050">
                <a:noFill/>
              </a:ln>
              <a:effectLst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47" name="TextBox 146"/>
            <p:cNvSpPr txBox="1"/>
            <p:nvPr/>
          </p:nvSpPr>
          <p:spPr>
            <a:xfrm>
              <a:off x="792298" y="3030536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艺术型职业</a:t>
              </a:r>
              <a:endParaRPr lang="zh-CN" altLang="en-US" dirty="0"/>
            </a:p>
          </p:txBody>
        </p:sp>
      </p:grpSp>
      <p:sp>
        <p:nvSpPr>
          <p:cNvPr id="110" name="圆角矩形 109"/>
          <p:cNvSpPr/>
          <p:nvPr/>
        </p:nvSpPr>
        <p:spPr>
          <a:xfrm>
            <a:off x="666180" y="3664802"/>
            <a:ext cx="4392488" cy="504056"/>
          </a:xfrm>
          <a:prstGeom prst="roundRect">
            <a:avLst/>
          </a:prstGeom>
          <a:solidFill>
            <a:schemeClr val="accent5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5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43520" y="3727518"/>
            <a:ext cx="3528579" cy="369332"/>
            <a:chOff x="743520" y="3727518"/>
            <a:chExt cx="3528579" cy="369332"/>
          </a:xfrm>
        </p:grpSpPr>
        <p:grpSp>
          <p:nvGrpSpPr>
            <p:cNvPr id="111" name="组合 110"/>
            <p:cNvGrpSpPr/>
            <p:nvPr/>
          </p:nvGrpSpPr>
          <p:grpSpPr>
            <a:xfrm>
              <a:off x="743520" y="3736810"/>
              <a:ext cx="3528579" cy="360040"/>
              <a:chOff x="1031552" y="2034431"/>
              <a:chExt cx="3840161" cy="360040"/>
            </a:xfrm>
          </p:grpSpPr>
          <p:sp>
            <p:nvSpPr>
              <p:cNvPr id="112" name="圆角矩形 111"/>
              <p:cNvSpPr/>
              <p:nvPr/>
            </p:nvSpPr>
            <p:spPr>
              <a:xfrm>
                <a:off x="1031552" y="2034431"/>
                <a:ext cx="3840161" cy="360040"/>
              </a:xfrm>
              <a:prstGeom prst="roundRect">
                <a:avLst/>
              </a:prstGeom>
              <a:gradFill>
                <a:gsLst>
                  <a:gs pos="100000">
                    <a:srgbClr val="E0E0E0"/>
                  </a:gs>
                  <a:gs pos="0">
                    <a:schemeClr val="bg1"/>
                  </a:gs>
                </a:gsLst>
                <a:lin ang="2700000" scaled="1"/>
              </a:gradFill>
              <a:ln w="101600">
                <a:noFill/>
              </a:ln>
              <a:effectLst>
                <a:outerShdw blurRad="127000" dist="76200" dir="2700000" algn="tl" rotWithShape="0">
                  <a:schemeClr val="accent1">
                    <a:lumMod val="50000"/>
                    <a:alpha val="64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3" name="圆角矩形 112"/>
              <p:cNvSpPr/>
              <p:nvPr/>
            </p:nvSpPr>
            <p:spPr>
              <a:xfrm>
                <a:off x="1060038" y="2073981"/>
                <a:ext cx="3783188" cy="280941"/>
              </a:xfrm>
              <a:prstGeom prst="roundRect">
                <a:avLst/>
              </a:prstGeom>
              <a:gradFill>
                <a:gsLst>
                  <a:gs pos="0">
                    <a:srgbClr val="E2E2E2"/>
                  </a:gs>
                  <a:gs pos="100000">
                    <a:schemeClr val="bg1"/>
                  </a:gs>
                </a:gsLst>
                <a:lin ang="2700000" scaled="1"/>
              </a:gradFill>
              <a:ln w="19050">
                <a:noFill/>
              </a:ln>
              <a:effectLst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48" name="TextBox 147"/>
            <p:cNvSpPr txBox="1"/>
            <p:nvPr/>
          </p:nvSpPr>
          <p:spPr>
            <a:xfrm>
              <a:off x="792298" y="3727518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常规型职业</a:t>
              </a:r>
              <a:endParaRPr lang="zh-CN" altLang="en-US" dirty="0"/>
            </a:p>
          </p:txBody>
        </p:sp>
      </p:grpSp>
      <p:sp>
        <p:nvSpPr>
          <p:cNvPr id="114" name="圆角矩形 113"/>
          <p:cNvSpPr/>
          <p:nvPr/>
        </p:nvSpPr>
        <p:spPr>
          <a:xfrm>
            <a:off x="666180" y="4361784"/>
            <a:ext cx="4392488" cy="504056"/>
          </a:xfrm>
          <a:prstGeom prst="roundRect">
            <a:avLst/>
          </a:prstGeom>
          <a:solidFill>
            <a:srgbClr val="8064A2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4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43520" y="4433792"/>
            <a:ext cx="3163021" cy="369332"/>
            <a:chOff x="743520" y="4433792"/>
            <a:chExt cx="3163021" cy="369332"/>
          </a:xfrm>
        </p:grpSpPr>
        <p:grpSp>
          <p:nvGrpSpPr>
            <p:cNvPr id="115" name="组合 114"/>
            <p:cNvGrpSpPr/>
            <p:nvPr/>
          </p:nvGrpSpPr>
          <p:grpSpPr>
            <a:xfrm>
              <a:off x="743520" y="4433792"/>
              <a:ext cx="3163021" cy="360040"/>
              <a:chOff x="1031552" y="2034431"/>
              <a:chExt cx="3840161" cy="360040"/>
            </a:xfrm>
          </p:grpSpPr>
          <p:sp>
            <p:nvSpPr>
              <p:cNvPr id="116" name="圆角矩形 115"/>
              <p:cNvSpPr/>
              <p:nvPr/>
            </p:nvSpPr>
            <p:spPr>
              <a:xfrm>
                <a:off x="1031552" y="2034431"/>
                <a:ext cx="3840161" cy="360040"/>
              </a:xfrm>
              <a:prstGeom prst="roundRect">
                <a:avLst/>
              </a:prstGeom>
              <a:gradFill>
                <a:gsLst>
                  <a:gs pos="100000">
                    <a:srgbClr val="E0E0E0"/>
                  </a:gs>
                  <a:gs pos="0">
                    <a:schemeClr val="bg1"/>
                  </a:gs>
                </a:gsLst>
                <a:lin ang="2700000" scaled="1"/>
              </a:gradFill>
              <a:ln w="101600">
                <a:noFill/>
              </a:ln>
              <a:effectLst>
                <a:outerShdw blurRad="127000" dist="76200" dir="2700000" algn="tl" rotWithShape="0">
                  <a:schemeClr val="accent1">
                    <a:lumMod val="50000"/>
                    <a:alpha val="64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7" name="圆角矩形 116"/>
              <p:cNvSpPr/>
              <p:nvPr/>
            </p:nvSpPr>
            <p:spPr>
              <a:xfrm>
                <a:off x="1060038" y="2073981"/>
                <a:ext cx="3783188" cy="280941"/>
              </a:xfrm>
              <a:prstGeom prst="roundRect">
                <a:avLst/>
              </a:prstGeom>
              <a:gradFill>
                <a:gsLst>
                  <a:gs pos="0">
                    <a:srgbClr val="E2E2E2"/>
                  </a:gs>
                  <a:gs pos="100000">
                    <a:schemeClr val="bg1"/>
                  </a:gs>
                </a:gsLst>
                <a:lin ang="2700000" scaled="1"/>
              </a:gradFill>
              <a:ln w="19050">
                <a:noFill/>
              </a:ln>
              <a:effectLst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49" name="TextBox 148"/>
            <p:cNvSpPr txBox="1"/>
            <p:nvPr/>
          </p:nvSpPr>
          <p:spPr>
            <a:xfrm>
              <a:off x="792298" y="4433792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研究型职业</a:t>
              </a:r>
              <a:endParaRPr lang="zh-CN" altLang="en-US" dirty="0"/>
            </a:p>
          </p:txBody>
        </p:sp>
      </p:grpSp>
      <p:sp>
        <p:nvSpPr>
          <p:cNvPr id="118" name="圆角矩形 117"/>
          <p:cNvSpPr/>
          <p:nvPr/>
        </p:nvSpPr>
        <p:spPr>
          <a:xfrm>
            <a:off x="666180" y="5058767"/>
            <a:ext cx="4392488" cy="504056"/>
          </a:xfrm>
          <a:prstGeom prst="roundRect">
            <a:avLst/>
          </a:prstGeom>
          <a:solidFill>
            <a:srgbClr val="F79646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6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43521" y="5130775"/>
            <a:ext cx="2470622" cy="369332"/>
            <a:chOff x="743521" y="5130775"/>
            <a:chExt cx="2470622" cy="369332"/>
          </a:xfrm>
        </p:grpSpPr>
        <p:grpSp>
          <p:nvGrpSpPr>
            <p:cNvPr id="119" name="组合 118"/>
            <p:cNvGrpSpPr/>
            <p:nvPr/>
          </p:nvGrpSpPr>
          <p:grpSpPr>
            <a:xfrm>
              <a:off x="743521" y="5130775"/>
              <a:ext cx="2470622" cy="360040"/>
              <a:chOff x="1031552" y="2034431"/>
              <a:chExt cx="3840161" cy="360040"/>
            </a:xfrm>
          </p:grpSpPr>
          <p:sp>
            <p:nvSpPr>
              <p:cNvPr id="120" name="圆角矩形 119"/>
              <p:cNvSpPr/>
              <p:nvPr/>
            </p:nvSpPr>
            <p:spPr>
              <a:xfrm>
                <a:off x="1031552" y="2034431"/>
                <a:ext cx="3840161" cy="360040"/>
              </a:xfrm>
              <a:prstGeom prst="roundRect">
                <a:avLst/>
              </a:prstGeom>
              <a:gradFill>
                <a:gsLst>
                  <a:gs pos="100000">
                    <a:srgbClr val="E0E0E0"/>
                  </a:gs>
                  <a:gs pos="0">
                    <a:schemeClr val="bg1"/>
                  </a:gs>
                </a:gsLst>
                <a:lin ang="2700000" scaled="1"/>
              </a:gradFill>
              <a:ln w="101600">
                <a:noFill/>
              </a:ln>
              <a:effectLst>
                <a:outerShdw blurRad="127000" dist="76200" dir="2700000" algn="tl" rotWithShape="0">
                  <a:schemeClr val="accent1">
                    <a:lumMod val="50000"/>
                    <a:alpha val="64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1" name="圆角矩形 120"/>
              <p:cNvSpPr/>
              <p:nvPr/>
            </p:nvSpPr>
            <p:spPr>
              <a:xfrm>
                <a:off x="1060038" y="2073981"/>
                <a:ext cx="3783188" cy="280941"/>
              </a:xfrm>
              <a:prstGeom prst="roundRect">
                <a:avLst/>
              </a:prstGeom>
              <a:gradFill>
                <a:gsLst>
                  <a:gs pos="0">
                    <a:srgbClr val="E2E2E2"/>
                  </a:gs>
                  <a:gs pos="100000">
                    <a:schemeClr val="bg1"/>
                  </a:gs>
                </a:gsLst>
                <a:lin ang="2700000" scaled="1"/>
              </a:gradFill>
              <a:ln w="19050">
                <a:noFill/>
              </a:ln>
              <a:effectLst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50" name="TextBox 149"/>
            <p:cNvSpPr txBox="1"/>
            <p:nvPr/>
          </p:nvSpPr>
          <p:spPr>
            <a:xfrm>
              <a:off x="792298" y="5130775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实际型职业</a:t>
              </a:r>
              <a:endParaRPr lang="zh-CN" altLang="en-US" dirty="0"/>
            </a:p>
          </p:txBody>
        </p:sp>
      </p:grpSp>
      <p:sp>
        <p:nvSpPr>
          <p:cNvPr id="151" name="TextBox 150"/>
          <p:cNvSpPr txBox="1"/>
          <p:nvPr/>
        </p:nvSpPr>
        <p:spPr>
          <a:xfrm>
            <a:off x="4338588" y="1641218"/>
            <a:ext cx="684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52" name="TextBox 151"/>
          <p:cNvSpPr txBox="1"/>
          <p:nvPr/>
        </p:nvSpPr>
        <p:spPr>
          <a:xfrm>
            <a:off x="4338588" y="2338200"/>
            <a:ext cx="684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53" name="TextBox 152"/>
          <p:cNvSpPr txBox="1"/>
          <p:nvPr/>
        </p:nvSpPr>
        <p:spPr>
          <a:xfrm>
            <a:off x="4338588" y="3035182"/>
            <a:ext cx="684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70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54" name="TextBox 153"/>
          <p:cNvSpPr txBox="1"/>
          <p:nvPr/>
        </p:nvSpPr>
        <p:spPr>
          <a:xfrm>
            <a:off x="4338588" y="3736810"/>
            <a:ext cx="684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55" name="TextBox 154"/>
          <p:cNvSpPr txBox="1"/>
          <p:nvPr/>
        </p:nvSpPr>
        <p:spPr>
          <a:xfrm>
            <a:off x="4338588" y="4433792"/>
            <a:ext cx="684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56" name="TextBox 155"/>
          <p:cNvSpPr txBox="1"/>
          <p:nvPr/>
        </p:nvSpPr>
        <p:spPr>
          <a:xfrm>
            <a:off x="4338588" y="5121483"/>
            <a:ext cx="684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26" name="TextBox 325"/>
          <p:cNvSpPr txBox="1"/>
          <p:nvPr/>
        </p:nvSpPr>
        <p:spPr>
          <a:xfrm>
            <a:off x="6980721" y="738287"/>
            <a:ext cx="2115914" cy="63094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3500" b="1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dirty="0" smtClean="0">
                <a:solidFill>
                  <a:srgbClr val="595959"/>
                </a:solidFill>
              </a:rPr>
              <a:t>职业能力</a:t>
            </a:r>
            <a:endParaRPr lang="zh-CN" altLang="en-US" dirty="0">
              <a:solidFill>
                <a:srgbClr val="595959"/>
              </a:solidFill>
            </a:endParaRPr>
          </a:p>
        </p:txBody>
      </p:sp>
      <p:sp>
        <p:nvSpPr>
          <p:cNvPr id="327" name="椭圆 326"/>
          <p:cNvSpPr/>
          <p:nvPr/>
        </p:nvSpPr>
        <p:spPr>
          <a:xfrm>
            <a:off x="6663416" y="938552"/>
            <a:ext cx="230412" cy="230412"/>
          </a:xfrm>
          <a:prstGeom prst="ellipse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F81BD"/>
              </a:solidFill>
            </a:endParaRPr>
          </a:p>
        </p:txBody>
      </p:sp>
      <p:sp>
        <p:nvSpPr>
          <p:cNvPr id="328" name="圆角矩形 327"/>
          <p:cNvSpPr/>
          <p:nvPr/>
        </p:nvSpPr>
        <p:spPr>
          <a:xfrm>
            <a:off x="5490716" y="1573856"/>
            <a:ext cx="4392488" cy="504056"/>
          </a:xfrm>
          <a:prstGeom prst="roundRect">
            <a:avLst/>
          </a:prstGeom>
          <a:solidFill>
            <a:srgbClr val="4F81BD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1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329" name="组合 328"/>
          <p:cNvGrpSpPr/>
          <p:nvPr/>
        </p:nvGrpSpPr>
        <p:grpSpPr>
          <a:xfrm>
            <a:off x="5568056" y="1641218"/>
            <a:ext cx="3528579" cy="369332"/>
            <a:chOff x="743520" y="1641218"/>
            <a:chExt cx="3528579" cy="369332"/>
          </a:xfrm>
        </p:grpSpPr>
        <p:grpSp>
          <p:nvGrpSpPr>
            <p:cNvPr id="330" name="组合 329"/>
            <p:cNvGrpSpPr/>
            <p:nvPr/>
          </p:nvGrpSpPr>
          <p:grpSpPr>
            <a:xfrm>
              <a:off x="743520" y="1645864"/>
              <a:ext cx="3528579" cy="360040"/>
              <a:chOff x="1031552" y="2034431"/>
              <a:chExt cx="3840161" cy="360040"/>
            </a:xfrm>
          </p:grpSpPr>
          <p:sp>
            <p:nvSpPr>
              <p:cNvPr id="332" name="圆角矩形 331"/>
              <p:cNvSpPr/>
              <p:nvPr/>
            </p:nvSpPr>
            <p:spPr>
              <a:xfrm>
                <a:off x="1031552" y="2034431"/>
                <a:ext cx="3840161" cy="360040"/>
              </a:xfrm>
              <a:prstGeom prst="roundRect">
                <a:avLst/>
              </a:prstGeom>
              <a:gradFill>
                <a:gsLst>
                  <a:gs pos="100000">
                    <a:srgbClr val="E0E0E0"/>
                  </a:gs>
                  <a:gs pos="0">
                    <a:schemeClr val="bg1"/>
                  </a:gs>
                </a:gsLst>
                <a:lin ang="2700000" scaled="1"/>
              </a:gradFill>
              <a:ln w="101600">
                <a:noFill/>
              </a:ln>
              <a:effectLst>
                <a:outerShdw blurRad="127000" dist="76200" dir="2700000" algn="tl" rotWithShape="0">
                  <a:schemeClr val="accent1">
                    <a:lumMod val="50000"/>
                    <a:alpha val="64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33" name="圆角矩形 332"/>
              <p:cNvSpPr/>
              <p:nvPr/>
            </p:nvSpPr>
            <p:spPr>
              <a:xfrm>
                <a:off x="1060038" y="2073981"/>
                <a:ext cx="3783188" cy="280941"/>
              </a:xfrm>
              <a:prstGeom prst="roundRect">
                <a:avLst/>
              </a:prstGeom>
              <a:gradFill>
                <a:gsLst>
                  <a:gs pos="0">
                    <a:srgbClr val="E2E2E2"/>
                  </a:gs>
                  <a:gs pos="100000">
                    <a:schemeClr val="bg1"/>
                  </a:gs>
                </a:gsLst>
                <a:lin ang="2700000" scaled="1"/>
              </a:gradFill>
              <a:ln w="19050">
                <a:noFill/>
              </a:ln>
              <a:effectLst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331" name="TextBox 330"/>
            <p:cNvSpPr txBox="1"/>
            <p:nvPr/>
          </p:nvSpPr>
          <p:spPr>
            <a:xfrm>
              <a:off x="792298" y="1641218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社会型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职业</a:t>
              </a:r>
              <a:endParaRPr lang="zh-CN" altLang="en-US" dirty="0"/>
            </a:p>
          </p:txBody>
        </p:sp>
      </p:grpSp>
      <p:sp>
        <p:nvSpPr>
          <p:cNvPr id="334" name="圆角矩形 333"/>
          <p:cNvSpPr/>
          <p:nvPr/>
        </p:nvSpPr>
        <p:spPr>
          <a:xfrm>
            <a:off x="5490716" y="2270838"/>
            <a:ext cx="4392488" cy="504056"/>
          </a:xfrm>
          <a:prstGeom prst="roundRect">
            <a:avLst/>
          </a:prstGeom>
          <a:solidFill>
            <a:srgbClr val="C0504D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2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335" name="组合 334"/>
          <p:cNvGrpSpPr/>
          <p:nvPr/>
        </p:nvGrpSpPr>
        <p:grpSpPr>
          <a:xfrm>
            <a:off x="5568057" y="2333554"/>
            <a:ext cx="3163020" cy="369332"/>
            <a:chOff x="743521" y="2333554"/>
            <a:chExt cx="3163020" cy="369332"/>
          </a:xfrm>
        </p:grpSpPr>
        <p:grpSp>
          <p:nvGrpSpPr>
            <p:cNvPr id="336" name="组合 335"/>
            <p:cNvGrpSpPr/>
            <p:nvPr/>
          </p:nvGrpSpPr>
          <p:grpSpPr>
            <a:xfrm>
              <a:off x="743521" y="2342846"/>
              <a:ext cx="3163020" cy="360040"/>
              <a:chOff x="1031552" y="2034431"/>
              <a:chExt cx="3840161" cy="360040"/>
            </a:xfrm>
          </p:grpSpPr>
          <p:sp>
            <p:nvSpPr>
              <p:cNvPr id="338" name="圆角矩形 337"/>
              <p:cNvSpPr/>
              <p:nvPr/>
            </p:nvSpPr>
            <p:spPr>
              <a:xfrm>
                <a:off x="1031552" y="2034431"/>
                <a:ext cx="3840161" cy="360040"/>
              </a:xfrm>
              <a:prstGeom prst="roundRect">
                <a:avLst/>
              </a:prstGeom>
              <a:gradFill>
                <a:gsLst>
                  <a:gs pos="100000">
                    <a:srgbClr val="E0E0E0"/>
                  </a:gs>
                  <a:gs pos="0">
                    <a:schemeClr val="bg1"/>
                  </a:gs>
                </a:gsLst>
                <a:lin ang="2700000" scaled="1"/>
              </a:gradFill>
              <a:ln w="101600">
                <a:noFill/>
              </a:ln>
              <a:effectLst>
                <a:outerShdw blurRad="127000" dist="76200" dir="2700000" algn="tl" rotWithShape="0">
                  <a:schemeClr val="accent1">
                    <a:lumMod val="50000"/>
                    <a:alpha val="64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39" name="圆角矩形 338"/>
              <p:cNvSpPr/>
              <p:nvPr/>
            </p:nvSpPr>
            <p:spPr>
              <a:xfrm>
                <a:off x="1060038" y="2073981"/>
                <a:ext cx="3783188" cy="280941"/>
              </a:xfrm>
              <a:prstGeom prst="roundRect">
                <a:avLst/>
              </a:prstGeom>
              <a:gradFill>
                <a:gsLst>
                  <a:gs pos="0">
                    <a:srgbClr val="E2E2E2"/>
                  </a:gs>
                  <a:gs pos="100000">
                    <a:schemeClr val="bg1"/>
                  </a:gs>
                </a:gsLst>
                <a:lin ang="2700000" scaled="1"/>
              </a:gradFill>
              <a:ln w="19050">
                <a:noFill/>
              </a:ln>
              <a:effectLst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337" name="TextBox 336"/>
            <p:cNvSpPr txBox="1"/>
            <p:nvPr/>
          </p:nvSpPr>
          <p:spPr>
            <a:xfrm>
              <a:off x="792298" y="2333554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管理型职业</a:t>
              </a:r>
              <a:endParaRPr lang="zh-CN" altLang="en-US" dirty="0"/>
            </a:p>
          </p:txBody>
        </p:sp>
      </p:grpSp>
      <p:sp>
        <p:nvSpPr>
          <p:cNvPr id="340" name="圆角矩形 339"/>
          <p:cNvSpPr/>
          <p:nvPr/>
        </p:nvSpPr>
        <p:spPr>
          <a:xfrm>
            <a:off x="5490716" y="2967820"/>
            <a:ext cx="4392488" cy="504056"/>
          </a:xfrm>
          <a:prstGeom prst="roundRect">
            <a:avLst/>
          </a:prstGeom>
          <a:solidFill>
            <a:srgbClr val="9BBB59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3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341" name="组合 340"/>
          <p:cNvGrpSpPr/>
          <p:nvPr/>
        </p:nvGrpSpPr>
        <p:grpSpPr>
          <a:xfrm>
            <a:off x="5568057" y="3030536"/>
            <a:ext cx="2802980" cy="369332"/>
            <a:chOff x="743521" y="3030536"/>
            <a:chExt cx="2802980" cy="369332"/>
          </a:xfrm>
        </p:grpSpPr>
        <p:grpSp>
          <p:nvGrpSpPr>
            <p:cNvPr id="342" name="组合 341"/>
            <p:cNvGrpSpPr/>
            <p:nvPr/>
          </p:nvGrpSpPr>
          <p:grpSpPr>
            <a:xfrm>
              <a:off x="743521" y="3039828"/>
              <a:ext cx="2802980" cy="360040"/>
              <a:chOff x="1031552" y="2034431"/>
              <a:chExt cx="3840161" cy="360040"/>
            </a:xfrm>
          </p:grpSpPr>
          <p:sp>
            <p:nvSpPr>
              <p:cNvPr id="344" name="圆角矩形 343"/>
              <p:cNvSpPr/>
              <p:nvPr/>
            </p:nvSpPr>
            <p:spPr>
              <a:xfrm>
                <a:off x="1031552" y="2034431"/>
                <a:ext cx="3840161" cy="360040"/>
              </a:xfrm>
              <a:prstGeom prst="roundRect">
                <a:avLst/>
              </a:prstGeom>
              <a:gradFill>
                <a:gsLst>
                  <a:gs pos="100000">
                    <a:srgbClr val="E0E0E0"/>
                  </a:gs>
                  <a:gs pos="0">
                    <a:schemeClr val="bg1"/>
                  </a:gs>
                </a:gsLst>
                <a:lin ang="2700000" scaled="1"/>
              </a:gradFill>
              <a:ln w="101600">
                <a:noFill/>
              </a:ln>
              <a:effectLst>
                <a:outerShdw blurRad="127000" dist="76200" dir="2700000" algn="tl" rotWithShape="0">
                  <a:schemeClr val="accent1">
                    <a:lumMod val="50000"/>
                    <a:alpha val="64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45" name="圆角矩形 344"/>
              <p:cNvSpPr/>
              <p:nvPr/>
            </p:nvSpPr>
            <p:spPr>
              <a:xfrm>
                <a:off x="1060038" y="2073981"/>
                <a:ext cx="3783188" cy="280941"/>
              </a:xfrm>
              <a:prstGeom prst="roundRect">
                <a:avLst/>
              </a:prstGeom>
              <a:gradFill>
                <a:gsLst>
                  <a:gs pos="0">
                    <a:srgbClr val="E2E2E2"/>
                  </a:gs>
                  <a:gs pos="100000">
                    <a:schemeClr val="bg1"/>
                  </a:gs>
                </a:gsLst>
                <a:lin ang="2700000" scaled="1"/>
              </a:gradFill>
              <a:ln w="19050">
                <a:noFill/>
              </a:ln>
              <a:effectLst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343" name="TextBox 342"/>
            <p:cNvSpPr txBox="1"/>
            <p:nvPr/>
          </p:nvSpPr>
          <p:spPr>
            <a:xfrm>
              <a:off x="792298" y="3030536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艺术型职业</a:t>
              </a:r>
              <a:endParaRPr lang="zh-CN" altLang="en-US" dirty="0"/>
            </a:p>
          </p:txBody>
        </p:sp>
      </p:grpSp>
      <p:sp>
        <p:nvSpPr>
          <p:cNvPr id="346" name="圆角矩形 345"/>
          <p:cNvSpPr/>
          <p:nvPr/>
        </p:nvSpPr>
        <p:spPr>
          <a:xfrm>
            <a:off x="5490716" y="3664802"/>
            <a:ext cx="4392488" cy="504056"/>
          </a:xfrm>
          <a:prstGeom prst="roundRect">
            <a:avLst/>
          </a:prstGeom>
          <a:solidFill>
            <a:schemeClr val="accent5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5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347" name="组合 346"/>
          <p:cNvGrpSpPr/>
          <p:nvPr/>
        </p:nvGrpSpPr>
        <p:grpSpPr>
          <a:xfrm>
            <a:off x="5568056" y="3727518"/>
            <a:ext cx="3528579" cy="369332"/>
            <a:chOff x="743520" y="3727518"/>
            <a:chExt cx="3528579" cy="369332"/>
          </a:xfrm>
        </p:grpSpPr>
        <p:grpSp>
          <p:nvGrpSpPr>
            <p:cNvPr id="348" name="组合 347"/>
            <p:cNvGrpSpPr/>
            <p:nvPr/>
          </p:nvGrpSpPr>
          <p:grpSpPr>
            <a:xfrm>
              <a:off x="743520" y="3736810"/>
              <a:ext cx="3528579" cy="360040"/>
              <a:chOff x="1031552" y="2034431"/>
              <a:chExt cx="3840161" cy="360040"/>
            </a:xfrm>
          </p:grpSpPr>
          <p:sp>
            <p:nvSpPr>
              <p:cNvPr id="350" name="圆角矩形 349"/>
              <p:cNvSpPr/>
              <p:nvPr/>
            </p:nvSpPr>
            <p:spPr>
              <a:xfrm>
                <a:off x="1031552" y="2034431"/>
                <a:ext cx="3840161" cy="360040"/>
              </a:xfrm>
              <a:prstGeom prst="roundRect">
                <a:avLst/>
              </a:prstGeom>
              <a:gradFill>
                <a:gsLst>
                  <a:gs pos="100000">
                    <a:srgbClr val="E0E0E0"/>
                  </a:gs>
                  <a:gs pos="0">
                    <a:schemeClr val="bg1"/>
                  </a:gs>
                </a:gsLst>
                <a:lin ang="2700000" scaled="1"/>
              </a:gradFill>
              <a:ln w="101600">
                <a:noFill/>
              </a:ln>
              <a:effectLst>
                <a:outerShdw blurRad="127000" dist="76200" dir="2700000" algn="tl" rotWithShape="0">
                  <a:schemeClr val="accent1">
                    <a:lumMod val="50000"/>
                    <a:alpha val="64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51" name="圆角矩形 350"/>
              <p:cNvSpPr/>
              <p:nvPr/>
            </p:nvSpPr>
            <p:spPr>
              <a:xfrm>
                <a:off x="1060038" y="2073981"/>
                <a:ext cx="3783188" cy="280941"/>
              </a:xfrm>
              <a:prstGeom prst="roundRect">
                <a:avLst/>
              </a:prstGeom>
              <a:gradFill>
                <a:gsLst>
                  <a:gs pos="0">
                    <a:srgbClr val="E2E2E2"/>
                  </a:gs>
                  <a:gs pos="100000">
                    <a:schemeClr val="bg1"/>
                  </a:gs>
                </a:gsLst>
                <a:lin ang="2700000" scaled="1"/>
              </a:gradFill>
              <a:ln w="19050">
                <a:noFill/>
              </a:ln>
              <a:effectLst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349" name="TextBox 348"/>
            <p:cNvSpPr txBox="1"/>
            <p:nvPr/>
          </p:nvSpPr>
          <p:spPr>
            <a:xfrm>
              <a:off x="792298" y="3727518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常规型职业</a:t>
              </a:r>
              <a:endParaRPr lang="zh-CN" altLang="en-US" dirty="0"/>
            </a:p>
          </p:txBody>
        </p:sp>
      </p:grpSp>
      <p:sp>
        <p:nvSpPr>
          <p:cNvPr id="352" name="圆角矩形 351"/>
          <p:cNvSpPr/>
          <p:nvPr/>
        </p:nvSpPr>
        <p:spPr>
          <a:xfrm>
            <a:off x="5490716" y="4361784"/>
            <a:ext cx="4392488" cy="504056"/>
          </a:xfrm>
          <a:prstGeom prst="roundRect">
            <a:avLst/>
          </a:prstGeom>
          <a:solidFill>
            <a:srgbClr val="8064A2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4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353" name="组合 352"/>
          <p:cNvGrpSpPr/>
          <p:nvPr/>
        </p:nvGrpSpPr>
        <p:grpSpPr>
          <a:xfrm>
            <a:off x="5568056" y="4433792"/>
            <a:ext cx="3163021" cy="369332"/>
            <a:chOff x="743520" y="4433792"/>
            <a:chExt cx="3163021" cy="369332"/>
          </a:xfrm>
        </p:grpSpPr>
        <p:grpSp>
          <p:nvGrpSpPr>
            <p:cNvPr id="354" name="组合 353"/>
            <p:cNvGrpSpPr/>
            <p:nvPr/>
          </p:nvGrpSpPr>
          <p:grpSpPr>
            <a:xfrm>
              <a:off x="743520" y="4433792"/>
              <a:ext cx="3163021" cy="360040"/>
              <a:chOff x="1031552" y="2034431"/>
              <a:chExt cx="3840161" cy="360040"/>
            </a:xfrm>
          </p:grpSpPr>
          <p:sp>
            <p:nvSpPr>
              <p:cNvPr id="356" name="圆角矩形 355"/>
              <p:cNvSpPr/>
              <p:nvPr/>
            </p:nvSpPr>
            <p:spPr>
              <a:xfrm>
                <a:off x="1031552" y="2034431"/>
                <a:ext cx="3840161" cy="360040"/>
              </a:xfrm>
              <a:prstGeom prst="roundRect">
                <a:avLst/>
              </a:prstGeom>
              <a:gradFill>
                <a:gsLst>
                  <a:gs pos="100000">
                    <a:srgbClr val="E0E0E0"/>
                  </a:gs>
                  <a:gs pos="0">
                    <a:schemeClr val="bg1"/>
                  </a:gs>
                </a:gsLst>
                <a:lin ang="2700000" scaled="1"/>
              </a:gradFill>
              <a:ln w="101600">
                <a:noFill/>
              </a:ln>
              <a:effectLst>
                <a:outerShdw blurRad="127000" dist="76200" dir="2700000" algn="tl" rotWithShape="0">
                  <a:schemeClr val="accent1">
                    <a:lumMod val="50000"/>
                    <a:alpha val="64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57" name="圆角矩形 356"/>
              <p:cNvSpPr/>
              <p:nvPr/>
            </p:nvSpPr>
            <p:spPr>
              <a:xfrm>
                <a:off x="1060038" y="2073981"/>
                <a:ext cx="3783188" cy="280941"/>
              </a:xfrm>
              <a:prstGeom prst="roundRect">
                <a:avLst/>
              </a:prstGeom>
              <a:gradFill>
                <a:gsLst>
                  <a:gs pos="0">
                    <a:srgbClr val="E2E2E2"/>
                  </a:gs>
                  <a:gs pos="100000">
                    <a:schemeClr val="bg1"/>
                  </a:gs>
                </a:gsLst>
                <a:lin ang="2700000" scaled="1"/>
              </a:gradFill>
              <a:ln w="19050">
                <a:noFill/>
              </a:ln>
              <a:effectLst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355" name="TextBox 354"/>
            <p:cNvSpPr txBox="1"/>
            <p:nvPr/>
          </p:nvSpPr>
          <p:spPr>
            <a:xfrm>
              <a:off x="792298" y="4433792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研究型职业</a:t>
              </a:r>
              <a:endParaRPr lang="zh-CN" altLang="en-US" dirty="0"/>
            </a:p>
          </p:txBody>
        </p:sp>
      </p:grpSp>
      <p:sp>
        <p:nvSpPr>
          <p:cNvPr id="358" name="圆角矩形 357"/>
          <p:cNvSpPr/>
          <p:nvPr/>
        </p:nvSpPr>
        <p:spPr>
          <a:xfrm>
            <a:off x="5490716" y="5058767"/>
            <a:ext cx="4392488" cy="504056"/>
          </a:xfrm>
          <a:prstGeom prst="roundRect">
            <a:avLst/>
          </a:prstGeom>
          <a:solidFill>
            <a:srgbClr val="F79646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6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359" name="组合 358"/>
          <p:cNvGrpSpPr/>
          <p:nvPr/>
        </p:nvGrpSpPr>
        <p:grpSpPr>
          <a:xfrm>
            <a:off x="5568057" y="5130775"/>
            <a:ext cx="2470622" cy="369332"/>
            <a:chOff x="743521" y="5130775"/>
            <a:chExt cx="2470622" cy="369332"/>
          </a:xfrm>
        </p:grpSpPr>
        <p:grpSp>
          <p:nvGrpSpPr>
            <p:cNvPr id="360" name="组合 359"/>
            <p:cNvGrpSpPr/>
            <p:nvPr/>
          </p:nvGrpSpPr>
          <p:grpSpPr>
            <a:xfrm>
              <a:off x="743521" y="5130775"/>
              <a:ext cx="2470622" cy="360040"/>
              <a:chOff x="1031552" y="2034431"/>
              <a:chExt cx="3840161" cy="360040"/>
            </a:xfrm>
          </p:grpSpPr>
          <p:sp>
            <p:nvSpPr>
              <p:cNvPr id="362" name="圆角矩形 361"/>
              <p:cNvSpPr/>
              <p:nvPr/>
            </p:nvSpPr>
            <p:spPr>
              <a:xfrm>
                <a:off x="1031552" y="2034431"/>
                <a:ext cx="3840161" cy="360040"/>
              </a:xfrm>
              <a:prstGeom prst="roundRect">
                <a:avLst/>
              </a:prstGeom>
              <a:gradFill>
                <a:gsLst>
                  <a:gs pos="100000">
                    <a:srgbClr val="E0E0E0"/>
                  </a:gs>
                  <a:gs pos="0">
                    <a:schemeClr val="bg1"/>
                  </a:gs>
                </a:gsLst>
                <a:lin ang="2700000" scaled="1"/>
              </a:gradFill>
              <a:ln w="101600">
                <a:noFill/>
              </a:ln>
              <a:effectLst>
                <a:outerShdw blurRad="127000" dist="76200" dir="2700000" algn="tl" rotWithShape="0">
                  <a:schemeClr val="accent1">
                    <a:lumMod val="50000"/>
                    <a:alpha val="64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63" name="圆角矩形 362"/>
              <p:cNvSpPr/>
              <p:nvPr/>
            </p:nvSpPr>
            <p:spPr>
              <a:xfrm>
                <a:off x="1060038" y="2073981"/>
                <a:ext cx="3783188" cy="280941"/>
              </a:xfrm>
              <a:prstGeom prst="roundRect">
                <a:avLst/>
              </a:prstGeom>
              <a:gradFill>
                <a:gsLst>
                  <a:gs pos="0">
                    <a:srgbClr val="E2E2E2"/>
                  </a:gs>
                  <a:gs pos="100000">
                    <a:schemeClr val="bg1"/>
                  </a:gs>
                </a:gsLst>
                <a:lin ang="2700000" scaled="1"/>
              </a:gradFill>
              <a:ln w="19050">
                <a:noFill/>
              </a:ln>
              <a:effectLst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361" name="TextBox 360"/>
            <p:cNvSpPr txBox="1"/>
            <p:nvPr/>
          </p:nvSpPr>
          <p:spPr>
            <a:xfrm>
              <a:off x="792298" y="5130775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实际型职业</a:t>
              </a:r>
              <a:endParaRPr lang="zh-CN" altLang="en-US" dirty="0"/>
            </a:p>
          </p:txBody>
        </p:sp>
      </p:grpSp>
      <p:sp>
        <p:nvSpPr>
          <p:cNvPr id="364" name="TextBox 363"/>
          <p:cNvSpPr txBox="1"/>
          <p:nvPr/>
        </p:nvSpPr>
        <p:spPr>
          <a:xfrm>
            <a:off x="9163124" y="1641218"/>
            <a:ext cx="684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65" name="TextBox 364"/>
          <p:cNvSpPr txBox="1"/>
          <p:nvPr/>
        </p:nvSpPr>
        <p:spPr>
          <a:xfrm>
            <a:off x="9163124" y="2338200"/>
            <a:ext cx="684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66" name="TextBox 365"/>
          <p:cNvSpPr txBox="1"/>
          <p:nvPr/>
        </p:nvSpPr>
        <p:spPr>
          <a:xfrm>
            <a:off x="9163124" y="3035182"/>
            <a:ext cx="684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70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67" name="TextBox 366"/>
          <p:cNvSpPr txBox="1"/>
          <p:nvPr/>
        </p:nvSpPr>
        <p:spPr>
          <a:xfrm>
            <a:off x="9163124" y="3736810"/>
            <a:ext cx="684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68" name="TextBox 367"/>
          <p:cNvSpPr txBox="1"/>
          <p:nvPr/>
        </p:nvSpPr>
        <p:spPr>
          <a:xfrm>
            <a:off x="9163124" y="4433792"/>
            <a:ext cx="684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69" name="TextBox 368"/>
          <p:cNvSpPr txBox="1"/>
          <p:nvPr/>
        </p:nvSpPr>
        <p:spPr>
          <a:xfrm>
            <a:off x="9163124" y="5121483"/>
            <a:ext cx="684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6" presetClass="entr" presetSubtype="0" fill="hold" grpId="0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8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9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1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3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5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68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76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78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82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84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86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8" fill="hold" nodeType="withEffect">
                                  <p:stCondLst>
                                    <p:cond delay="81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2" presetClass="entr" presetSubtype="8" fill="hold" nodeType="withEffect">
                                  <p:stCondLst>
                                    <p:cond delay="83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22" presetClass="entr" presetSubtype="8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2" presetClass="entr" presetSubtype="8" fill="hold" nodeType="withEffect">
                                  <p:stCondLst>
                                    <p:cond delay="87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22" presetClass="entr" presetSubtype="8" fill="hold" nodeType="withEffect">
                                  <p:stCondLst>
                                    <p:cond delay="89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2" presetClass="entr" presetSubtype="8" fill="hold" nodeType="withEffect">
                                  <p:stCondLst>
                                    <p:cond delay="91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3" presetClass="entr" presetSubtype="16" fill="hold" grpId="0" nodeType="withEffect">
                                  <p:stCondLst>
                                    <p:cond delay="86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53" presetClass="entr" presetSubtype="16" fill="hold" grpId="0" nodeType="withEffect">
                                  <p:stCondLst>
                                    <p:cond delay="88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53" presetClass="entr" presetSubtype="16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53" presetClass="entr" presetSubtype="16" fill="hold" grpId="0" nodeType="withEffect">
                                  <p:stCondLst>
                                    <p:cond delay="92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3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3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53" presetClass="entr" presetSubtype="16" fill="hold" grpId="0" nodeType="withEffect">
                                  <p:stCondLst>
                                    <p:cond delay="94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3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3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53" presetClass="entr" presetSubtype="16" fill="hold" grpId="0" nodeType="withEffect">
                                  <p:stCondLst>
                                    <p:cond delay="96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3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3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78" grpId="0" animBg="1"/>
      <p:bldP spid="2" grpId="0" animBg="1"/>
      <p:bldP spid="102" grpId="0" animBg="1"/>
      <p:bldP spid="106" grpId="0" animBg="1"/>
      <p:bldP spid="110" grpId="0" animBg="1"/>
      <p:bldP spid="114" grpId="0" animBg="1"/>
      <p:bldP spid="118" grpId="0" animBg="1"/>
      <p:bldP spid="151" grpId="0"/>
      <p:bldP spid="152" grpId="0"/>
      <p:bldP spid="153" grpId="0"/>
      <p:bldP spid="154" grpId="0"/>
      <p:bldP spid="155" grpId="0"/>
      <p:bldP spid="156" grpId="0"/>
      <p:bldP spid="326" grpId="0"/>
      <p:bldP spid="327" grpId="0" animBg="1"/>
      <p:bldP spid="328" grpId="0" animBg="1"/>
      <p:bldP spid="334" grpId="0" animBg="1"/>
      <p:bldP spid="340" grpId="0" animBg="1"/>
      <p:bldP spid="346" grpId="0" animBg="1"/>
      <p:bldP spid="352" grpId="0" animBg="1"/>
      <p:bldP spid="358" grpId="0" animBg="1"/>
      <p:bldP spid="364" grpId="0"/>
      <p:bldP spid="365" grpId="0"/>
      <p:bldP spid="366" grpId="0"/>
      <p:bldP spid="367" grpId="0"/>
      <p:bldP spid="368" grpId="0"/>
      <p:bldP spid="36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4236810" y="666279"/>
            <a:ext cx="2542444" cy="63094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3500" b="1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dirty="0" smtClean="0">
                <a:solidFill>
                  <a:srgbClr val="595959"/>
                </a:solidFill>
              </a:rPr>
              <a:t>职业价值观</a:t>
            </a:r>
            <a:endParaRPr lang="zh-CN" altLang="en-US" dirty="0">
              <a:solidFill>
                <a:srgbClr val="595959"/>
              </a:solidFill>
            </a:endParaRPr>
          </a:p>
        </p:txBody>
      </p:sp>
      <p:sp>
        <p:nvSpPr>
          <p:cNvPr id="78" name="椭圆 77"/>
          <p:cNvSpPr/>
          <p:nvPr/>
        </p:nvSpPr>
        <p:spPr>
          <a:xfrm>
            <a:off x="3919505" y="866544"/>
            <a:ext cx="230412" cy="230412"/>
          </a:xfrm>
          <a:prstGeom prst="ellipse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F81BD"/>
              </a:solidFill>
            </a:endParaRPr>
          </a:p>
        </p:txBody>
      </p:sp>
      <p:sp>
        <p:nvSpPr>
          <p:cNvPr id="4" name="椭圆 3"/>
          <p:cNvSpPr/>
          <p:nvPr/>
        </p:nvSpPr>
        <p:spPr>
          <a:xfrm>
            <a:off x="2178348" y="1602383"/>
            <a:ext cx="1570884" cy="1570884"/>
          </a:xfrm>
          <a:prstGeom prst="ellipse">
            <a:avLst/>
          </a:prstGeom>
          <a:solidFill>
            <a:srgbClr val="4F81BD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1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弧形 5"/>
          <p:cNvSpPr/>
          <p:nvPr/>
        </p:nvSpPr>
        <p:spPr>
          <a:xfrm>
            <a:off x="2288265" y="1712300"/>
            <a:ext cx="1351050" cy="1351050"/>
          </a:xfrm>
          <a:prstGeom prst="arc">
            <a:avLst>
              <a:gd name="adj1" fmla="val 16200000"/>
              <a:gd name="adj2" fmla="val 12753630"/>
            </a:avLst>
          </a:prstGeom>
          <a:ln w="1143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椭圆 121"/>
          <p:cNvSpPr/>
          <p:nvPr/>
        </p:nvSpPr>
        <p:spPr>
          <a:xfrm>
            <a:off x="4620726" y="1602383"/>
            <a:ext cx="1570884" cy="1570884"/>
          </a:xfrm>
          <a:prstGeom prst="ellipse">
            <a:avLst/>
          </a:prstGeom>
          <a:solidFill>
            <a:srgbClr val="C0504D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2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3" name="弧形 122"/>
          <p:cNvSpPr/>
          <p:nvPr/>
        </p:nvSpPr>
        <p:spPr>
          <a:xfrm>
            <a:off x="4730643" y="1712300"/>
            <a:ext cx="1351050" cy="1351050"/>
          </a:xfrm>
          <a:prstGeom prst="arc">
            <a:avLst>
              <a:gd name="adj1" fmla="val 16200000"/>
              <a:gd name="adj2" fmla="val 7533501"/>
            </a:avLst>
          </a:prstGeom>
          <a:ln w="1143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椭圆 125"/>
          <p:cNvSpPr/>
          <p:nvPr/>
        </p:nvSpPr>
        <p:spPr>
          <a:xfrm>
            <a:off x="7134957" y="1602383"/>
            <a:ext cx="1570884" cy="1570884"/>
          </a:xfrm>
          <a:prstGeom prst="ellipse">
            <a:avLst/>
          </a:prstGeom>
          <a:solidFill>
            <a:srgbClr val="9BBB59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3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7" name="弧形 126"/>
          <p:cNvSpPr/>
          <p:nvPr/>
        </p:nvSpPr>
        <p:spPr>
          <a:xfrm>
            <a:off x="7244874" y="1712300"/>
            <a:ext cx="1351050" cy="1351050"/>
          </a:xfrm>
          <a:prstGeom prst="arc">
            <a:avLst>
              <a:gd name="adj1" fmla="val 16200000"/>
              <a:gd name="adj2" fmla="val 9612091"/>
            </a:avLst>
          </a:prstGeom>
          <a:ln w="1143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0" name="椭圆 129"/>
          <p:cNvSpPr/>
          <p:nvPr/>
        </p:nvSpPr>
        <p:spPr>
          <a:xfrm>
            <a:off x="2211558" y="3887151"/>
            <a:ext cx="1570884" cy="1570884"/>
          </a:xfrm>
          <a:prstGeom prst="ellipse">
            <a:avLst/>
          </a:prstGeom>
          <a:solidFill>
            <a:schemeClr val="accent5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5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1" name="弧形 130"/>
          <p:cNvSpPr/>
          <p:nvPr/>
        </p:nvSpPr>
        <p:spPr>
          <a:xfrm>
            <a:off x="2321475" y="3997068"/>
            <a:ext cx="1351050" cy="1351050"/>
          </a:xfrm>
          <a:prstGeom prst="arc">
            <a:avLst>
              <a:gd name="adj1" fmla="val 16200000"/>
              <a:gd name="adj2" fmla="val 8844527"/>
            </a:avLst>
          </a:prstGeom>
          <a:ln w="1143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4" name="椭圆 133"/>
          <p:cNvSpPr/>
          <p:nvPr/>
        </p:nvSpPr>
        <p:spPr>
          <a:xfrm>
            <a:off x="4693812" y="3887151"/>
            <a:ext cx="1570884" cy="1570884"/>
          </a:xfrm>
          <a:prstGeom prst="ellipse">
            <a:avLst/>
          </a:prstGeom>
          <a:solidFill>
            <a:srgbClr val="8064A2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4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5" name="弧形 134"/>
          <p:cNvSpPr/>
          <p:nvPr/>
        </p:nvSpPr>
        <p:spPr>
          <a:xfrm>
            <a:off x="4803729" y="3997068"/>
            <a:ext cx="1351050" cy="1351050"/>
          </a:xfrm>
          <a:prstGeom prst="arc">
            <a:avLst>
              <a:gd name="adj1" fmla="val 16200000"/>
              <a:gd name="adj2" fmla="val 12476052"/>
            </a:avLst>
          </a:prstGeom>
          <a:ln w="1143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8" name="椭圆 137"/>
          <p:cNvSpPr/>
          <p:nvPr/>
        </p:nvSpPr>
        <p:spPr>
          <a:xfrm>
            <a:off x="7160192" y="3887151"/>
            <a:ext cx="1570884" cy="1570884"/>
          </a:xfrm>
          <a:prstGeom prst="ellipse">
            <a:avLst/>
          </a:prstGeom>
          <a:solidFill>
            <a:srgbClr val="F79646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6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9" name="弧形 138"/>
          <p:cNvSpPr/>
          <p:nvPr/>
        </p:nvSpPr>
        <p:spPr>
          <a:xfrm>
            <a:off x="7270109" y="3997068"/>
            <a:ext cx="1351050" cy="1351050"/>
          </a:xfrm>
          <a:prstGeom prst="arc">
            <a:avLst>
              <a:gd name="adj1" fmla="val 16200000"/>
              <a:gd name="adj2" fmla="val 8874119"/>
            </a:avLst>
          </a:prstGeom>
          <a:ln w="1143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2356346" y="1803391"/>
            <a:ext cx="1214888" cy="1154759"/>
            <a:chOff x="2356346" y="1978615"/>
            <a:chExt cx="1214888" cy="1154759"/>
          </a:xfrm>
        </p:grpSpPr>
        <p:grpSp>
          <p:nvGrpSpPr>
            <p:cNvPr id="21" name="组合 20"/>
            <p:cNvGrpSpPr/>
            <p:nvPr/>
          </p:nvGrpSpPr>
          <p:grpSpPr>
            <a:xfrm>
              <a:off x="2389762" y="1978615"/>
              <a:ext cx="1154759" cy="1154759"/>
              <a:chOff x="2389762" y="1978615"/>
              <a:chExt cx="1154759" cy="1154759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2389762" y="1978615"/>
                <a:ext cx="1154759" cy="1154759"/>
              </a:xfrm>
              <a:prstGeom prst="ellipse">
                <a:avLst/>
              </a:prstGeom>
              <a:gradFill>
                <a:gsLst>
                  <a:gs pos="100000">
                    <a:srgbClr val="E0E0E0"/>
                  </a:gs>
                  <a:gs pos="0">
                    <a:schemeClr val="bg1"/>
                  </a:gs>
                </a:gsLst>
                <a:lin ang="2700000" scaled="1"/>
              </a:gradFill>
              <a:ln w="101600">
                <a:noFill/>
              </a:ln>
              <a:effectLst>
                <a:outerShdw blurRad="127000" dist="76200" dir="2700000" algn="tl" rotWithShape="0">
                  <a:schemeClr val="accent1">
                    <a:lumMod val="50000"/>
                    <a:alpha val="64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0" name="椭圆 99"/>
              <p:cNvSpPr/>
              <p:nvPr/>
            </p:nvSpPr>
            <p:spPr>
              <a:xfrm>
                <a:off x="2474066" y="2043532"/>
                <a:ext cx="1012327" cy="1012327"/>
              </a:xfrm>
              <a:prstGeom prst="ellipse">
                <a:avLst/>
              </a:prstGeom>
              <a:gradFill>
                <a:gsLst>
                  <a:gs pos="0">
                    <a:srgbClr val="E2E2E2"/>
                  </a:gs>
                  <a:gs pos="100000">
                    <a:schemeClr val="bg1"/>
                  </a:gs>
                </a:gsLst>
                <a:lin ang="2700000" scaled="1"/>
              </a:gradFill>
              <a:ln w="19050">
                <a:noFill/>
              </a:ln>
              <a:effectLst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77" name="文本框 52"/>
            <p:cNvSpPr txBox="1"/>
            <p:nvPr/>
          </p:nvSpPr>
          <p:spPr>
            <a:xfrm>
              <a:off x="2356346" y="2234224"/>
              <a:ext cx="1214888" cy="58477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rgbClr val="000000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</a:t>
              </a:r>
              <a:r>
                <a:rPr lang="zh-CN" altLang="en-US" sz="3200" b="1" dirty="0" smtClean="0">
                  <a:solidFill>
                    <a:srgbClr val="000000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</a:t>
              </a:r>
              <a:endParaRPr lang="zh-CN" altLang="en-US" sz="3200" b="1" dirty="0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815163" y="1803391"/>
            <a:ext cx="1214888" cy="1154759"/>
            <a:chOff x="4815163" y="1978615"/>
            <a:chExt cx="1214888" cy="1154759"/>
          </a:xfrm>
        </p:grpSpPr>
        <p:grpSp>
          <p:nvGrpSpPr>
            <p:cNvPr id="22" name="组合 21"/>
            <p:cNvGrpSpPr/>
            <p:nvPr/>
          </p:nvGrpSpPr>
          <p:grpSpPr>
            <a:xfrm>
              <a:off x="4832140" y="1978615"/>
              <a:ext cx="1154759" cy="1154759"/>
              <a:chOff x="4832140" y="1978615"/>
              <a:chExt cx="1154759" cy="1154759"/>
            </a:xfrm>
          </p:grpSpPr>
          <p:sp>
            <p:nvSpPr>
              <p:cNvPr id="124" name="椭圆 123"/>
              <p:cNvSpPr/>
              <p:nvPr/>
            </p:nvSpPr>
            <p:spPr>
              <a:xfrm>
                <a:off x="4832140" y="1978615"/>
                <a:ext cx="1154759" cy="1154759"/>
              </a:xfrm>
              <a:prstGeom prst="ellipse">
                <a:avLst/>
              </a:prstGeom>
              <a:gradFill>
                <a:gsLst>
                  <a:gs pos="100000">
                    <a:srgbClr val="E0E0E0"/>
                  </a:gs>
                  <a:gs pos="0">
                    <a:schemeClr val="bg1"/>
                  </a:gs>
                </a:gsLst>
                <a:lin ang="2700000" scaled="1"/>
              </a:gradFill>
              <a:ln w="101600">
                <a:noFill/>
              </a:ln>
              <a:effectLst>
                <a:outerShdw blurRad="127000" dist="76200" dir="2700000" algn="tl" rotWithShape="0">
                  <a:schemeClr val="accent1">
                    <a:lumMod val="50000"/>
                    <a:alpha val="64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5" name="椭圆 124"/>
              <p:cNvSpPr/>
              <p:nvPr/>
            </p:nvSpPr>
            <p:spPr>
              <a:xfrm>
                <a:off x="4916444" y="2043532"/>
                <a:ext cx="1012327" cy="1012327"/>
              </a:xfrm>
              <a:prstGeom prst="ellipse">
                <a:avLst/>
              </a:prstGeom>
              <a:gradFill>
                <a:gsLst>
                  <a:gs pos="0">
                    <a:srgbClr val="E2E2E2"/>
                  </a:gs>
                  <a:gs pos="100000">
                    <a:schemeClr val="bg1"/>
                  </a:gs>
                </a:gsLst>
                <a:lin ang="2700000" scaled="1"/>
              </a:gradFill>
              <a:ln w="19050">
                <a:noFill/>
              </a:ln>
              <a:effectLst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83" name="文本框 52"/>
            <p:cNvSpPr txBox="1"/>
            <p:nvPr/>
          </p:nvSpPr>
          <p:spPr>
            <a:xfrm>
              <a:off x="4815163" y="2234224"/>
              <a:ext cx="1214888" cy="58477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rgbClr val="000000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r>
                <a:rPr lang="zh-CN" altLang="en-US" sz="3200" b="1" dirty="0" smtClean="0">
                  <a:solidFill>
                    <a:srgbClr val="000000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</a:t>
              </a:r>
              <a:endParaRPr lang="zh-CN" altLang="en-US" sz="3200" b="1" dirty="0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7346371" y="1803391"/>
            <a:ext cx="1223146" cy="1154759"/>
            <a:chOff x="7346371" y="1978615"/>
            <a:chExt cx="1223146" cy="1154759"/>
          </a:xfrm>
        </p:grpSpPr>
        <p:grpSp>
          <p:nvGrpSpPr>
            <p:cNvPr id="23" name="组合 22"/>
            <p:cNvGrpSpPr/>
            <p:nvPr/>
          </p:nvGrpSpPr>
          <p:grpSpPr>
            <a:xfrm>
              <a:off x="7346371" y="1978615"/>
              <a:ext cx="1154759" cy="1154759"/>
              <a:chOff x="7346371" y="1978615"/>
              <a:chExt cx="1154759" cy="1154759"/>
            </a:xfrm>
          </p:grpSpPr>
          <p:sp>
            <p:nvSpPr>
              <p:cNvPr id="128" name="椭圆 127"/>
              <p:cNvSpPr/>
              <p:nvPr/>
            </p:nvSpPr>
            <p:spPr>
              <a:xfrm>
                <a:off x="7346371" y="1978615"/>
                <a:ext cx="1154759" cy="1154759"/>
              </a:xfrm>
              <a:prstGeom prst="ellipse">
                <a:avLst/>
              </a:prstGeom>
              <a:gradFill>
                <a:gsLst>
                  <a:gs pos="100000">
                    <a:srgbClr val="E0E0E0"/>
                  </a:gs>
                  <a:gs pos="0">
                    <a:schemeClr val="bg1"/>
                  </a:gs>
                </a:gsLst>
                <a:lin ang="2700000" scaled="1"/>
              </a:gradFill>
              <a:ln w="101600">
                <a:noFill/>
              </a:ln>
              <a:effectLst>
                <a:outerShdw blurRad="127000" dist="76200" dir="2700000" algn="tl" rotWithShape="0">
                  <a:schemeClr val="accent1">
                    <a:lumMod val="50000"/>
                    <a:alpha val="64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9" name="椭圆 128"/>
              <p:cNvSpPr/>
              <p:nvPr/>
            </p:nvSpPr>
            <p:spPr>
              <a:xfrm>
                <a:off x="7430675" y="2043532"/>
                <a:ext cx="1012327" cy="1012327"/>
              </a:xfrm>
              <a:prstGeom prst="ellipse">
                <a:avLst/>
              </a:prstGeom>
              <a:gradFill>
                <a:gsLst>
                  <a:gs pos="0">
                    <a:srgbClr val="E2E2E2"/>
                  </a:gs>
                  <a:gs pos="100000">
                    <a:schemeClr val="bg1"/>
                  </a:gs>
                </a:gsLst>
                <a:lin ang="2700000" scaled="1"/>
              </a:gradFill>
              <a:ln w="19050">
                <a:noFill/>
              </a:ln>
              <a:effectLst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84" name="文本框 52"/>
            <p:cNvSpPr txBox="1"/>
            <p:nvPr/>
          </p:nvSpPr>
          <p:spPr>
            <a:xfrm>
              <a:off x="7354629" y="2234224"/>
              <a:ext cx="1214888" cy="58477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rgbClr val="000000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</a:t>
              </a:r>
              <a:r>
                <a:rPr lang="zh-CN" altLang="en-US" sz="3200" b="1" dirty="0" smtClean="0">
                  <a:solidFill>
                    <a:srgbClr val="000000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</a:t>
              </a:r>
              <a:endParaRPr lang="zh-CN" altLang="en-US" sz="3200" b="1" dirty="0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2356346" y="4088159"/>
            <a:ext cx="1221385" cy="1154759"/>
            <a:chOff x="2356346" y="4088159"/>
            <a:chExt cx="1221385" cy="1154759"/>
          </a:xfrm>
        </p:grpSpPr>
        <p:grpSp>
          <p:nvGrpSpPr>
            <p:cNvPr id="24" name="组合 23"/>
            <p:cNvGrpSpPr/>
            <p:nvPr/>
          </p:nvGrpSpPr>
          <p:grpSpPr>
            <a:xfrm>
              <a:off x="2422972" y="4088159"/>
              <a:ext cx="1154759" cy="1154759"/>
              <a:chOff x="2422972" y="4088159"/>
              <a:chExt cx="1154759" cy="1154759"/>
            </a:xfrm>
          </p:grpSpPr>
          <p:sp>
            <p:nvSpPr>
              <p:cNvPr id="132" name="椭圆 131"/>
              <p:cNvSpPr/>
              <p:nvPr/>
            </p:nvSpPr>
            <p:spPr>
              <a:xfrm>
                <a:off x="2422972" y="4088159"/>
                <a:ext cx="1154759" cy="1154759"/>
              </a:xfrm>
              <a:prstGeom prst="ellipse">
                <a:avLst/>
              </a:prstGeom>
              <a:gradFill>
                <a:gsLst>
                  <a:gs pos="100000">
                    <a:srgbClr val="E0E0E0"/>
                  </a:gs>
                  <a:gs pos="0">
                    <a:schemeClr val="bg1"/>
                  </a:gs>
                </a:gsLst>
                <a:lin ang="2700000" scaled="1"/>
              </a:gradFill>
              <a:ln w="101600">
                <a:noFill/>
              </a:ln>
              <a:effectLst>
                <a:outerShdw blurRad="127000" dist="76200" dir="2700000" algn="tl" rotWithShape="0">
                  <a:schemeClr val="accent1">
                    <a:lumMod val="50000"/>
                    <a:alpha val="64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3" name="椭圆 132"/>
              <p:cNvSpPr/>
              <p:nvPr/>
            </p:nvSpPr>
            <p:spPr>
              <a:xfrm>
                <a:off x="2507276" y="4153076"/>
                <a:ext cx="1012327" cy="1012327"/>
              </a:xfrm>
              <a:prstGeom prst="ellipse">
                <a:avLst/>
              </a:prstGeom>
              <a:gradFill>
                <a:gsLst>
                  <a:gs pos="0">
                    <a:srgbClr val="E2E2E2"/>
                  </a:gs>
                  <a:gs pos="100000">
                    <a:schemeClr val="bg1"/>
                  </a:gs>
                </a:gsLst>
                <a:lin ang="2700000" scaled="1"/>
              </a:gradFill>
              <a:ln w="19050">
                <a:noFill/>
              </a:ln>
              <a:effectLst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85" name="文本框 52"/>
            <p:cNvSpPr txBox="1"/>
            <p:nvPr/>
          </p:nvSpPr>
          <p:spPr>
            <a:xfrm>
              <a:off x="2356346" y="4338687"/>
              <a:ext cx="1214888" cy="58477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rgbClr val="000000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r>
                <a:rPr lang="zh-CN" altLang="en-US" sz="3200" b="1" dirty="0" smtClean="0">
                  <a:solidFill>
                    <a:srgbClr val="000000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</a:t>
              </a:r>
              <a:endParaRPr lang="zh-CN" altLang="en-US" sz="3200" b="1" dirty="0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815163" y="4088159"/>
            <a:ext cx="1244822" cy="1154759"/>
            <a:chOff x="4815163" y="4088159"/>
            <a:chExt cx="1244822" cy="1154759"/>
          </a:xfrm>
        </p:grpSpPr>
        <p:grpSp>
          <p:nvGrpSpPr>
            <p:cNvPr id="25" name="组合 24"/>
            <p:cNvGrpSpPr/>
            <p:nvPr/>
          </p:nvGrpSpPr>
          <p:grpSpPr>
            <a:xfrm>
              <a:off x="4905226" y="4088159"/>
              <a:ext cx="1154759" cy="1154759"/>
              <a:chOff x="4905226" y="4088159"/>
              <a:chExt cx="1154759" cy="1154759"/>
            </a:xfrm>
          </p:grpSpPr>
          <p:sp>
            <p:nvSpPr>
              <p:cNvPr id="136" name="椭圆 135"/>
              <p:cNvSpPr/>
              <p:nvPr/>
            </p:nvSpPr>
            <p:spPr>
              <a:xfrm>
                <a:off x="4905226" y="4088159"/>
                <a:ext cx="1154759" cy="1154759"/>
              </a:xfrm>
              <a:prstGeom prst="ellipse">
                <a:avLst/>
              </a:prstGeom>
              <a:gradFill>
                <a:gsLst>
                  <a:gs pos="100000">
                    <a:srgbClr val="E0E0E0"/>
                  </a:gs>
                  <a:gs pos="0">
                    <a:schemeClr val="bg1"/>
                  </a:gs>
                </a:gsLst>
                <a:lin ang="2700000" scaled="1"/>
              </a:gradFill>
              <a:ln w="101600">
                <a:noFill/>
              </a:ln>
              <a:effectLst>
                <a:outerShdw blurRad="127000" dist="76200" dir="2700000" algn="tl" rotWithShape="0">
                  <a:schemeClr val="accent1">
                    <a:lumMod val="50000"/>
                    <a:alpha val="64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7" name="椭圆 136"/>
              <p:cNvSpPr/>
              <p:nvPr/>
            </p:nvSpPr>
            <p:spPr>
              <a:xfrm>
                <a:off x="4989530" y="4153076"/>
                <a:ext cx="1012327" cy="1012327"/>
              </a:xfrm>
              <a:prstGeom prst="ellipse">
                <a:avLst/>
              </a:prstGeom>
              <a:gradFill>
                <a:gsLst>
                  <a:gs pos="0">
                    <a:srgbClr val="E2E2E2"/>
                  </a:gs>
                  <a:gs pos="100000">
                    <a:schemeClr val="bg1"/>
                  </a:gs>
                </a:gsLst>
                <a:lin ang="2700000" scaled="1"/>
              </a:gradFill>
              <a:ln w="19050">
                <a:noFill/>
              </a:ln>
              <a:effectLst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86" name="文本框 52"/>
            <p:cNvSpPr txBox="1"/>
            <p:nvPr/>
          </p:nvSpPr>
          <p:spPr>
            <a:xfrm>
              <a:off x="4815163" y="4338687"/>
              <a:ext cx="1214888" cy="58477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rgbClr val="000000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</a:t>
              </a:r>
              <a:r>
                <a:rPr lang="zh-CN" altLang="en-US" sz="3200" b="1" dirty="0" smtClean="0">
                  <a:solidFill>
                    <a:srgbClr val="000000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</a:t>
              </a:r>
              <a:endParaRPr lang="zh-CN" altLang="en-US" sz="3200" b="1" dirty="0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7354629" y="4088159"/>
            <a:ext cx="1214888" cy="1154759"/>
            <a:chOff x="7354629" y="4088159"/>
            <a:chExt cx="1214888" cy="1154759"/>
          </a:xfrm>
        </p:grpSpPr>
        <p:grpSp>
          <p:nvGrpSpPr>
            <p:cNvPr id="26" name="组合 25"/>
            <p:cNvGrpSpPr/>
            <p:nvPr/>
          </p:nvGrpSpPr>
          <p:grpSpPr>
            <a:xfrm>
              <a:off x="7371606" y="4088159"/>
              <a:ext cx="1154759" cy="1154759"/>
              <a:chOff x="7371606" y="4088159"/>
              <a:chExt cx="1154759" cy="1154759"/>
            </a:xfrm>
          </p:grpSpPr>
          <p:sp>
            <p:nvSpPr>
              <p:cNvPr id="140" name="椭圆 139"/>
              <p:cNvSpPr/>
              <p:nvPr/>
            </p:nvSpPr>
            <p:spPr>
              <a:xfrm>
                <a:off x="7371606" y="4088159"/>
                <a:ext cx="1154759" cy="1154759"/>
              </a:xfrm>
              <a:prstGeom prst="ellipse">
                <a:avLst/>
              </a:prstGeom>
              <a:gradFill>
                <a:gsLst>
                  <a:gs pos="100000">
                    <a:srgbClr val="E0E0E0"/>
                  </a:gs>
                  <a:gs pos="0">
                    <a:schemeClr val="bg1"/>
                  </a:gs>
                </a:gsLst>
                <a:lin ang="2700000" scaled="1"/>
              </a:gradFill>
              <a:ln w="101600">
                <a:noFill/>
              </a:ln>
              <a:effectLst>
                <a:outerShdw blurRad="127000" dist="76200" dir="2700000" algn="tl" rotWithShape="0">
                  <a:schemeClr val="accent1">
                    <a:lumMod val="50000"/>
                    <a:alpha val="64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1" name="椭圆 140"/>
              <p:cNvSpPr/>
              <p:nvPr/>
            </p:nvSpPr>
            <p:spPr>
              <a:xfrm>
                <a:off x="7455910" y="4153076"/>
                <a:ext cx="1012327" cy="1012327"/>
              </a:xfrm>
              <a:prstGeom prst="ellipse">
                <a:avLst/>
              </a:prstGeom>
              <a:gradFill>
                <a:gsLst>
                  <a:gs pos="0">
                    <a:srgbClr val="E2E2E2"/>
                  </a:gs>
                  <a:gs pos="100000">
                    <a:schemeClr val="bg1"/>
                  </a:gs>
                </a:gsLst>
                <a:lin ang="2700000" scaled="1"/>
              </a:gradFill>
              <a:ln w="19050">
                <a:noFill/>
              </a:ln>
              <a:effectLst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87" name="文本框 52"/>
            <p:cNvSpPr txBox="1"/>
            <p:nvPr/>
          </p:nvSpPr>
          <p:spPr>
            <a:xfrm>
              <a:off x="7354629" y="4338687"/>
              <a:ext cx="1214888" cy="58477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rgbClr val="000000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r>
                <a:rPr lang="zh-CN" altLang="en-US" sz="3200" b="1" dirty="0" smtClean="0">
                  <a:solidFill>
                    <a:srgbClr val="000000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</a:t>
              </a:r>
              <a:endParaRPr lang="zh-CN" altLang="en-US" sz="3200" b="1" dirty="0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88" name="TextBox 187"/>
          <p:cNvSpPr txBox="1"/>
          <p:nvPr/>
        </p:nvSpPr>
        <p:spPr>
          <a:xfrm>
            <a:off x="2412239" y="317326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才能取向</a:t>
            </a:r>
            <a:endParaRPr lang="zh-CN" altLang="en-US" dirty="0"/>
          </a:p>
        </p:txBody>
      </p:sp>
      <p:sp>
        <p:nvSpPr>
          <p:cNvPr id="189" name="TextBox 188"/>
          <p:cNvSpPr txBox="1"/>
          <p:nvPr/>
        </p:nvSpPr>
        <p:spPr>
          <a:xfrm>
            <a:off x="4637777" y="3173267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自我实现取向</a:t>
            </a:r>
            <a:endParaRPr lang="zh-CN" altLang="en-US" dirty="0"/>
          </a:p>
        </p:txBody>
      </p:sp>
      <p:sp>
        <p:nvSpPr>
          <p:cNvPr id="190" name="TextBox 189"/>
          <p:cNvSpPr txBox="1"/>
          <p:nvPr/>
        </p:nvSpPr>
        <p:spPr>
          <a:xfrm>
            <a:off x="7408075" y="317326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支配取向</a:t>
            </a:r>
            <a:endParaRPr lang="zh-CN" altLang="en-US" dirty="0"/>
          </a:p>
        </p:txBody>
      </p:sp>
      <p:sp>
        <p:nvSpPr>
          <p:cNvPr id="191" name="TextBox 190"/>
          <p:cNvSpPr txBox="1"/>
          <p:nvPr/>
        </p:nvSpPr>
        <p:spPr>
          <a:xfrm>
            <a:off x="2412239" y="54404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经营取向</a:t>
            </a:r>
            <a:endParaRPr lang="zh-CN" altLang="en-US" dirty="0"/>
          </a:p>
        </p:txBody>
      </p:sp>
      <p:sp>
        <p:nvSpPr>
          <p:cNvPr id="192" name="TextBox 191"/>
          <p:cNvSpPr txBox="1"/>
          <p:nvPr/>
        </p:nvSpPr>
        <p:spPr>
          <a:xfrm>
            <a:off x="4868609" y="54404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经济取向</a:t>
            </a:r>
            <a:endParaRPr lang="zh-CN" altLang="en-US" dirty="0"/>
          </a:p>
        </p:txBody>
      </p:sp>
      <p:sp>
        <p:nvSpPr>
          <p:cNvPr id="193" name="TextBox 192"/>
          <p:cNvSpPr txBox="1"/>
          <p:nvPr/>
        </p:nvSpPr>
        <p:spPr>
          <a:xfrm>
            <a:off x="7408075" y="54404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志愿取向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8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8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8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1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1" presetClass="entr" presetSubtype="1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1" presetClass="entr" presetSubtype="1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8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1" presetClass="entr" presetSubtype="1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6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1" presetClass="entr" presetSubtype="1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4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1" presetClass="entr" presetSubtype="1" fill="hold" grpId="0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2" dur="1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3" presetClass="entr" presetSubtype="16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1" presetClass="entr" presetSubtype="1" fill="hold" grpId="0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0" dur="1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53" presetClass="entr" presetSubtype="16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78" grpId="0" animBg="1"/>
      <p:bldP spid="4" grpId="0" animBg="1"/>
      <p:bldP spid="6" grpId="0" animBg="1"/>
      <p:bldP spid="122" grpId="0" animBg="1"/>
      <p:bldP spid="123" grpId="0" animBg="1"/>
      <p:bldP spid="126" grpId="0" animBg="1"/>
      <p:bldP spid="127" grpId="0" animBg="1"/>
      <p:bldP spid="130" grpId="0" animBg="1"/>
      <p:bldP spid="131" grpId="0" animBg="1"/>
      <p:bldP spid="134" grpId="0" animBg="1"/>
      <p:bldP spid="135" grpId="0" animBg="1"/>
      <p:bldP spid="138" grpId="0" animBg="1"/>
      <p:bldP spid="139" grpId="0" animBg="1"/>
      <p:bldP spid="188" grpId="0"/>
      <p:bldP spid="189" grpId="0"/>
      <p:bldP spid="190" grpId="0"/>
      <p:bldP spid="191" grpId="0"/>
      <p:bldP spid="192" grpId="0"/>
      <p:bldP spid="19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329058" y="560462"/>
            <a:ext cx="2542444" cy="63094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3500" b="1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dirty="0" smtClean="0">
                <a:solidFill>
                  <a:srgbClr val="595959"/>
                </a:solidFill>
              </a:rPr>
              <a:t>实践经验</a:t>
            </a:r>
            <a:endParaRPr lang="zh-CN" altLang="en-US" dirty="0">
              <a:solidFill>
                <a:srgbClr val="595959"/>
              </a:solidFill>
            </a:endParaRPr>
          </a:p>
        </p:txBody>
      </p:sp>
      <p:sp>
        <p:nvSpPr>
          <p:cNvPr id="78" name="椭圆 77"/>
          <p:cNvSpPr/>
          <p:nvPr/>
        </p:nvSpPr>
        <p:spPr>
          <a:xfrm>
            <a:off x="1011753" y="760727"/>
            <a:ext cx="230412" cy="230412"/>
          </a:xfrm>
          <a:prstGeom prst="ellipse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F81BD"/>
              </a:solidFill>
            </a:endParaRPr>
          </a:p>
        </p:txBody>
      </p:sp>
      <p:sp>
        <p:nvSpPr>
          <p:cNvPr id="52" name="Freeform 239"/>
          <p:cNvSpPr>
            <a:spLocks noEditPoints="1"/>
          </p:cNvSpPr>
          <p:nvPr/>
        </p:nvSpPr>
        <p:spPr bwMode="auto">
          <a:xfrm>
            <a:off x="4998561" y="2293665"/>
            <a:ext cx="2297143" cy="2297143"/>
          </a:xfrm>
          <a:custGeom>
            <a:avLst/>
            <a:gdLst>
              <a:gd name="T0" fmla="*/ 2116 w 2116"/>
              <a:gd name="T1" fmla="*/ 1052 h 2116"/>
              <a:gd name="T2" fmla="*/ 1925 w 2116"/>
              <a:gd name="T3" fmla="*/ 883 h 2116"/>
              <a:gd name="T4" fmla="*/ 2038 w 2116"/>
              <a:gd name="T5" fmla="*/ 652 h 2116"/>
              <a:gd name="T6" fmla="*/ 1795 w 2116"/>
              <a:gd name="T7" fmla="*/ 570 h 2116"/>
              <a:gd name="T8" fmla="*/ 1802 w 2116"/>
              <a:gd name="T9" fmla="*/ 305 h 2116"/>
              <a:gd name="T10" fmla="*/ 1548 w 2116"/>
              <a:gd name="T11" fmla="*/ 321 h 2116"/>
              <a:gd name="T12" fmla="*/ 1464 w 2116"/>
              <a:gd name="T13" fmla="*/ 80 h 2116"/>
              <a:gd name="T14" fmla="*/ 1234 w 2116"/>
              <a:gd name="T15" fmla="*/ 191 h 2116"/>
              <a:gd name="T16" fmla="*/ 1052 w 2116"/>
              <a:gd name="T17" fmla="*/ 0 h 2116"/>
              <a:gd name="T18" fmla="*/ 884 w 2116"/>
              <a:gd name="T19" fmla="*/ 191 h 2116"/>
              <a:gd name="T20" fmla="*/ 653 w 2116"/>
              <a:gd name="T21" fmla="*/ 78 h 2116"/>
              <a:gd name="T22" fmla="*/ 570 w 2116"/>
              <a:gd name="T23" fmla="*/ 321 h 2116"/>
              <a:gd name="T24" fmla="*/ 305 w 2116"/>
              <a:gd name="T25" fmla="*/ 314 h 2116"/>
              <a:gd name="T26" fmla="*/ 322 w 2116"/>
              <a:gd name="T27" fmla="*/ 568 h 2116"/>
              <a:gd name="T28" fmla="*/ 81 w 2116"/>
              <a:gd name="T29" fmla="*/ 652 h 2116"/>
              <a:gd name="T30" fmla="*/ 192 w 2116"/>
              <a:gd name="T31" fmla="*/ 882 h 2116"/>
              <a:gd name="T32" fmla="*/ 0 w 2116"/>
              <a:gd name="T33" fmla="*/ 1064 h 2116"/>
              <a:gd name="T34" fmla="*/ 191 w 2116"/>
              <a:gd name="T35" fmla="*/ 1233 h 2116"/>
              <a:gd name="T36" fmla="*/ 78 w 2116"/>
              <a:gd name="T37" fmla="*/ 1463 h 2116"/>
              <a:gd name="T38" fmla="*/ 321 w 2116"/>
              <a:gd name="T39" fmla="*/ 1546 h 2116"/>
              <a:gd name="T40" fmla="*/ 314 w 2116"/>
              <a:gd name="T41" fmla="*/ 1811 h 2116"/>
              <a:gd name="T42" fmla="*/ 569 w 2116"/>
              <a:gd name="T43" fmla="*/ 1794 h 2116"/>
              <a:gd name="T44" fmla="*/ 653 w 2116"/>
              <a:gd name="T45" fmla="*/ 2035 h 2116"/>
              <a:gd name="T46" fmla="*/ 882 w 2116"/>
              <a:gd name="T47" fmla="*/ 1925 h 2116"/>
              <a:gd name="T48" fmla="*/ 1064 w 2116"/>
              <a:gd name="T49" fmla="*/ 2116 h 2116"/>
              <a:gd name="T50" fmla="*/ 1233 w 2116"/>
              <a:gd name="T51" fmla="*/ 1925 h 2116"/>
              <a:gd name="T52" fmla="*/ 1464 w 2116"/>
              <a:gd name="T53" fmla="*/ 2038 h 2116"/>
              <a:gd name="T54" fmla="*/ 1546 w 2116"/>
              <a:gd name="T55" fmla="*/ 1795 h 2116"/>
              <a:gd name="T56" fmla="*/ 1811 w 2116"/>
              <a:gd name="T57" fmla="*/ 1802 h 2116"/>
              <a:gd name="T58" fmla="*/ 1795 w 2116"/>
              <a:gd name="T59" fmla="*/ 1547 h 2116"/>
              <a:gd name="T60" fmla="*/ 2036 w 2116"/>
              <a:gd name="T61" fmla="*/ 1463 h 2116"/>
              <a:gd name="T62" fmla="*/ 1925 w 2116"/>
              <a:gd name="T63" fmla="*/ 1234 h 2116"/>
              <a:gd name="T64" fmla="*/ 1358 w 2116"/>
              <a:gd name="T65" fmla="*/ 1669 h 2116"/>
              <a:gd name="T66" fmla="*/ 759 w 2116"/>
              <a:gd name="T67" fmla="*/ 447 h 2116"/>
              <a:gd name="T68" fmla="*/ 1358 w 2116"/>
              <a:gd name="T69" fmla="*/ 1669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116" h="2116">
                <a:moveTo>
                  <a:pt x="1941" y="1111"/>
                </a:moveTo>
                <a:cubicBezTo>
                  <a:pt x="2116" y="1052"/>
                  <a:pt x="2116" y="1052"/>
                  <a:pt x="2116" y="1052"/>
                </a:cubicBezTo>
                <a:cubicBezTo>
                  <a:pt x="2107" y="917"/>
                  <a:pt x="2107" y="917"/>
                  <a:pt x="2107" y="917"/>
                </a:cubicBezTo>
                <a:cubicBezTo>
                  <a:pt x="1925" y="883"/>
                  <a:pt x="1925" y="883"/>
                  <a:pt x="1925" y="883"/>
                </a:cubicBezTo>
                <a:cubicBezTo>
                  <a:pt x="1918" y="847"/>
                  <a:pt x="1908" y="810"/>
                  <a:pt x="1896" y="774"/>
                </a:cubicBezTo>
                <a:cubicBezTo>
                  <a:pt x="2038" y="652"/>
                  <a:pt x="2038" y="652"/>
                  <a:pt x="2038" y="652"/>
                </a:cubicBezTo>
                <a:cubicBezTo>
                  <a:pt x="1979" y="532"/>
                  <a:pt x="1979" y="532"/>
                  <a:pt x="1979" y="532"/>
                </a:cubicBezTo>
                <a:cubicBezTo>
                  <a:pt x="1795" y="570"/>
                  <a:pt x="1795" y="570"/>
                  <a:pt x="1795" y="570"/>
                </a:cubicBezTo>
                <a:cubicBezTo>
                  <a:pt x="1772" y="535"/>
                  <a:pt x="1747" y="502"/>
                  <a:pt x="1720" y="471"/>
                </a:cubicBezTo>
                <a:cubicBezTo>
                  <a:pt x="1802" y="305"/>
                  <a:pt x="1802" y="305"/>
                  <a:pt x="1802" y="305"/>
                </a:cubicBezTo>
                <a:cubicBezTo>
                  <a:pt x="1700" y="217"/>
                  <a:pt x="1700" y="217"/>
                  <a:pt x="1700" y="217"/>
                </a:cubicBezTo>
                <a:cubicBezTo>
                  <a:pt x="1548" y="321"/>
                  <a:pt x="1548" y="321"/>
                  <a:pt x="1548" y="321"/>
                </a:cubicBezTo>
                <a:cubicBezTo>
                  <a:pt x="1516" y="301"/>
                  <a:pt x="1483" y="282"/>
                  <a:pt x="1450" y="265"/>
                </a:cubicBezTo>
                <a:cubicBezTo>
                  <a:pt x="1464" y="80"/>
                  <a:pt x="1464" y="80"/>
                  <a:pt x="1464" y="80"/>
                </a:cubicBezTo>
                <a:cubicBezTo>
                  <a:pt x="1336" y="37"/>
                  <a:pt x="1336" y="37"/>
                  <a:pt x="1336" y="37"/>
                </a:cubicBezTo>
                <a:cubicBezTo>
                  <a:pt x="1234" y="191"/>
                  <a:pt x="1234" y="191"/>
                  <a:pt x="1234" y="191"/>
                </a:cubicBezTo>
                <a:cubicBezTo>
                  <a:pt x="1194" y="183"/>
                  <a:pt x="1152" y="178"/>
                  <a:pt x="1111" y="175"/>
                </a:cubicBezTo>
                <a:cubicBezTo>
                  <a:pt x="1052" y="0"/>
                  <a:pt x="1052" y="0"/>
                  <a:pt x="1052" y="0"/>
                </a:cubicBezTo>
                <a:cubicBezTo>
                  <a:pt x="918" y="9"/>
                  <a:pt x="918" y="9"/>
                  <a:pt x="918" y="9"/>
                </a:cubicBezTo>
                <a:cubicBezTo>
                  <a:pt x="884" y="191"/>
                  <a:pt x="884" y="191"/>
                  <a:pt x="884" y="191"/>
                </a:cubicBezTo>
                <a:cubicBezTo>
                  <a:pt x="847" y="198"/>
                  <a:pt x="810" y="208"/>
                  <a:pt x="774" y="220"/>
                </a:cubicBezTo>
                <a:cubicBezTo>
                  <a:pt x="653" y="78"/>
                  <a:pt x="653" y="78"/>
                  <a:pt x="653" y="78"/>
                </a:cubicBezTo>
                <a:cubicBezTo>
                  <a:pt x="532" y="137"/>
                  <a:pt x="532" y="137"/>
                  <a:pt x="532" y="137"/>
                </a:cubicBezTo>
                <a:cubicBezTo>
                  <a:pt x="570" y="321"/>
                  <a:pt x="570" y="321"/>
                  <a:pt x="570" y="321"/>
                </a:cubicBezTo>
                <a:cubicBezTo>
                  <a:pt x="535" y="344"/>
                  <a:pt x="502" y="369"/>
                  <a:pt x="471" y="396"/>
                </a:cubicBezTo>
                <a:cubicBezTo>
                  <a:pt x="305" y="314"/>
                  <a:pt x="305" y="314"/>
                  <a:pt x="305" y="314"/>
                </a:cubicBezTo>
                <a:cubicBezTo>
                  <a:pt x="217" y="416"/>
                  <a:pt x="217" y="416"/>
                  <a:pt x="217" y="416"/>
                </a:cubicBezTo>
                <a:cubicBezTo>
                  <a:pt x="322" y="568"/>
                  <a:pt x="322" y="568"/>
                  <a:pt x="322" y="568"/>
                </a:cubicBezTo>
                <a:cubicBezTo>
                  <a:pt x="301" y="600"/>
                  <a:pt x="282" y="633"/>
                  <a:pt x="265" y="666"/>
                </a:cubicBezTo>
                <a:cubicBezTo>
                  <a:pt x="81" y="652"/>
                  <a:pt x="81" y="652"/>
                  <a:pt x="81" y="652"/>
                </a:cubicBezTo>
                <a:cubicBezTo>
                  <a:pt x="37" y="780"/>
                  <a:pt x="37" y="780"/>
                  <a:pt x="37" y="780"/>
                </a:cubicBezTo>
                <a:cubicBezTo>
                  <a:pt x="192" y="882"/>
                  <a:pt x="192" y="882"/>
                  <a:pt x="192" y="882"/>
                </a:cubicBezTo>
                <a:cubicBezTo>
                  <a:pt x="183" y="923"/>
                  <a:pt x="178" y="964"/>
                  <a:pt x="175" y="1005"/>
                </a:cubicBezTo>
                <a:cubicBezTo>
                  <a:pt x="0" y="1064"/>
                  <a:pt x="0" y="1064"/>
                  <a:pt x="0" y="1064"/>
                </a:cubicBezTo>
                <a:cubicBezTo>
                  <a:pt x="9" y="1198"/>
                  <a:pt x="9" y="1198"/>
                  <a:pt x="9" y="1198"/>
                </a:cubicBezTo>
                <a:cubicBezTo>
                  <a:pt x="191" y="1233"/>
                  <a:pt x="191" y="1233"/>
                  <a:pt x="191" y="1233"/>
                </a:cubicBezTo>
                <a:cubicBezTo>
                  <a:pt x="199" y="1269"/>
                  <a:pt x="208" y="1306"/>
                  <a:pt x="221" y="1342"/>
                </a:cubicBezTo>
                <a:cubicBezTo>
                  <a:pt x="78" y="1463"/>
                  <a:pt x="78" y="1463"/>
                  <a:pt x="78" y="1463"/>
                </a:cubicBezTo>
                <a:cubicBezTo>
                  <a:pt x="138" y="1584"/>
                  <a:pt x="138" y="1584"/>
                  <a:pt x="138" y="1584"/>
                </a:cubicBezTo>
                <a:cubicBezTo>
                  <a:pt x="321" y="1546"/>
                  <a:pt x="321" y="1546"/>
                  <a:pt x="321" y="1546"/>
                </a:cubicBezTo>
                <a:cubicBezTo>
                  <a:pt x="344" y="1581"/>
                  <a:pt x="369" y="1614"/>
                  <a:pt x="397" y="1645"/>
                </a:cubicBezTo>
                <a:cubicBezTo>
                  <a:pt x="314" y="1811"/>
                  <a:pt x="314" y="1811"/>
                  <a:pt x="314" y="1811"/>
                </a:cubicBezTo>
                <a:cubicBezTo>
                  <a:pt x="416" y="1899"/>
                  <a:pt x="416" y="1899"/>
                  <a:pt x="416" y="1899"/>
                </a:cubicBezTo>
                <a:cubicBezTo>
                  <a:pt x="569" y="1794"/>
                  <a:pt x="569" y="1794"/>
                  <a:pt x="569" y="1794"/>
                </a:cubicBezTo>
                <a:cubicBezTo>
                  <a:pt x="600" y="1815"/>
                  <a:pt x="633" y="1834"/>
                  <a:pt x="667" y="1851"/>
                </a:cubicBezTo>
                <a:cubicBezTo>
                  <a:pt x="653" y="2035"/>
                  <a:pt x="653" y="2035"/>
                  <a:pt x="653" y="2035"/>
                </a:cubicBezTo>
                <a:cubicBezTo>
                  <a:pt x="780" y="2079"/>
                  <a:pt x="780" y="2079"/>
                  <a:pt x="780" y="2079"/>
                </a:cubicBezTo>
                <a:cubicBezTo>
                  <a:pt x="882" y="1925"/>
                  <a:pt x="882" y="1925"/>
                  <a:pt x="882" y="1925"/>
                </a:cubicBezTo>
                <a:cubicBezTo>
                  <a:pt x="923" y="1933"/>
                  <a:pt x="964" y="1938"/>
                  <a:pt x="1005" y="1941"/>
                </a:cubicBezTo>
                <a:cubicBezTo>
                  <a:pt x="1064" y="2116"/>
                  <a:pt x="1064" y="2116"/>
                  <a:pt x="1064" y="2116"/>
                </a:cubicBezTo>
                <a:cubicBezTo>
                  <a:pt x="1199" y="2107"/>
                  <a:pt x="1199" y="2107"/>
                  <a:pt x="1199" y="2107"/>
                </a:cubicBezTo>
                <a:cubicBezTo>
                  <a:pt x="1233" y="1925"/>
                  <a:pt x="1233" y="1925"/>
                  <a:pt x="1233" y="1925"/>
                </a:cubicBezTo>
                <a:cubicBezTo>
                  <a:pt x="1269" y="1918"/>
                  <a:pt x="1306" y="1908"/>
                  <a:pt x="1342" y="1896"/>
                </a:cubicBezTo>
                <a:cubicBezTo>
                  <a:pt x="1464" y="2038"/>
                  <a:pt x="1464" y="2038"/>
                  <a:pt x="1464" y="2038"/>
                </a:cubicBezTo>
                <a:cubicBezTo>
                  <a:pt x="1584" y="1979"/>
                  <a:pt x="1584" y="1979"/>
                  <a:pt x="1584" y="1979"/>
                </a:cubicBezTo>
                <a:cubicBezTo>
                  <a:pt x="1546" y="1795"/>
                  <a:pt x="1546" y="1795"/>
                  <a:pt x="1546" y="1795"/>
                </a:cubicBezTo>
                <a:cubicBezTo>
                  <a:pt x="1581" y="1772"/>
                  <a:pt x="1614" y="1747"/>
                  <a:pt x="1645" y="1719"/>
                </a:cubicBezTo>
                <a:cubicBezTo>
                  <a:pt x="1811" y="1802"/>
                  <a:pt x="1811" y="1802"/>
                  <a:pt x="1811" y="1802"/>
                </a:cubicBezTo>
                <a:cubicBezTo>
                  <a:pt x="1899" y="1700"/>
                  <a:pt x="1899" y="1700"/>
                  <a:pt x="1899" y="1700"/>
                </a:cubicBezTo>
                <a:cubicBezTo>
                  <a:pt x="1795" y="1547"/>
                  <a:pt x="1795" y="1547"/>
                  <a:pt x="1795" y="1547"/>
                </a:cubicBezTo>
                <a:cubicBezTo>
                  <a:pt x="1816" y="1516"/>
                  <a:pt x="1834" y="1483"/>
                  <a:pt x="1851" y="1450"/>
                </a:cubicBezTo>
                <a:cubicBezTo>
                  <a:pt x="2036" y="1463"/>
                  <a:pt x="2036" y="1463"/>
                  <a:pt x="2036" y="1463"/>
                </a:cubicBezTo>
                <a:cubicBezTo>
                  <a:pt x="2079" y="1336"/>
                  <a:pt x="2079" y="1336"/>
                  <a:pt x="2079" y="1336"/>
                </a:cubicBezTo>
                <a:cubicBezTo>
                  <a:pt x="1925" y="1234"/>
                  <a:pt x="1925" y="1234"/>
                  <a:pt x="1925" y="1234"/>
                </a:cubicBezTo>
                <a:cubicBezTo>
                  <a:pt x="1933" y="1193"/>
                  <a:pt x="1938" y="1152"/>
                  <a:pt x="1941" y="1111"/>
                </a:cubicBezTo>
                <a:close/>
                <a:moveTo>
                  <a:pt x="1358" y="1669"/>
                </a:moveTo>
                <a:cubicBezTo>
                  <a:pt x="1020" y="1834"/>
                  <a:pt x="613" y="1695"/>
                  <a:pt x="447" y="1357"/>
                </a:cubicBezTo>
                <a:cubicBezTo>
                  <a:pt x="282" y="1020"/>
                  <a:pt x="421" y="613"/>
                  <a:pt x="759" y="447"/>
                </a:cubicBezTo>
                <a:cubicBezTo>
                  <a:pt x="1096" y="282"/>
                  <a:pt x="1504" y="421"/>
                  <a:pt x="1669" y="759"/>
                </a:cubicBezTo>
                <a:cubicBezTo>
                  <a:pt x="1834" y="1096"/>
                  <a:pt x="1695" y="1503"/>
                  <a:pt x="1358" y="1669"/>
                </a:cubicBezTo>
                <a:close/>
              </a:path>
            </a:pathLst>
          </a:custGeom>
          <a:solidFill>
            <a:srgbClr val="C0504D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2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53" name="Freeform 240"/>
          <p:cNvSpPr>
            <a:spLocks noEditPoints="1"/>
          </p:cNvSpPr>
          <p:nvPr/>
        </p:nvSpPr>
        <p:spPr bwMode="auto">
          <a:xfrm>
            <a:off x="3243546" y="1521026"/>
            <a:ext cx="1997695" cy="1997694"/>
          </a:xfrm>
          <a:custGeom>
            <a:avLst/>
            <a:gdLst>
              <a:gd name="T0" fmla="*/ 1840 w 1840"/>
              <a:gd name="T1" fmla="*/ 964 h 1840"/>
              <a:gd name="T2" fmla="*/ 1682 w 1840"/>
              <a:gd name="T3" fmla="*/ 808 h 1840"/>
              <a:gd name="T4" fmla="*/ 1791 w 1840"/>
              <a:gd name="T5" fmla="*/ 614 h 1840"/>
              <a:gd name="T6" fmla="*/ 1578 w 1840"/>
              <a:gd name="T7" fmla="*/ 521 h 1840"/>
              <a:gd name="T8" fmla="*/ 1602 w 1840"/>
              <a:gd name="T9" fmla="*/ 301 h 1840"/>
              <a:gd name="T10" fmla="*/ 1379 w 1840"/>
              <a:gd name="T11" fmla="*/ 303 h 1840"/>
              <a:gd name="T12" fmla="*/ 1318 w 1840"/>
              <a:gd name="T13" fmla="*/ 90 h 1840"/>
              <a:gd name="T14" fmla="*/ 1103 w 1840"/>
              <a:gd name="T15" fmla="*/ 173 h 1840"/>
              <a:gd name="T16" fmla="*/ 964 w 1840"/>
              <a:gd name="T17" fmla="*/ 0 h 1840"/>
              <a:gd name="T18" fmla="*/ 808 w 1840"/>
              <a:gd name="T19" fmla="*/ 159 h 1840"/>
              <a:gd name="T20" fmla="*/ 613 w 1840"/>
              <a:gd name="T21" fmla="*/ 49 h 1840"/>
              <a:gd name="T22" fmla="*/ 521 w 1840"/>
              <a:gd name="T23" fmla="*/ 262 h 1840"/>
              <a:gd name="T24" fmla="*/ 301 w 1840"/>
              <a:gd name="T25" fmla="*/ 239 h 1840"/>
              <a:gd name="T26" fmla="*/ 303 w 1840"/>
              <a:gd name="T27" fmla="*/ 461 h 1840"/>
              <a:gd name="T28" fmla="*/ 89 w 1840"/>
              <a:gd name="T29" fmla="*/ 522 h 1840"/>
              <a:gd name="T30" fmla="*/ 173 w 1840"/>
              <a:gd name="T31" fmla="*/ 737 h 1840"/>
              <a:gd name="T32" fmla="*/ 0 w 1840"/>
              <a:gd name="T33" fmla="*/ 877 h 1840"/>
              <a:gd name="T34" fmla="*/ 159 w 1840"/>
              <a:gd name="T35" fmla="*/ 1032 h 1840"/>
              <a:gd name="T36" fmla="*/ 49 w 1840"/>
              <a:gd name="T37" fmla="*/ 1227 h 1840"/>
              <a:gd name="T38" fmla="*/ 262 w 1840"/>
              <a:gd name="T39" fmla="*/ 1320 h 1840"/>
              <a:gd name="T40" fmla="*/ 239 w 1840"/>
              <a:gd name="T41" fmla="*/ 1540 h 1840"/>
              <a:gd name="T42" fmla="*/ 461 w 1840"/>
              <a:gd name="T43" fmla="*/ 1538 h 1840"/>
              <a:gd name="T44" fmla="*/ 522 w 1840"/>
              <a:gd name="T45" fmla="*/ 1751 h 1840"/>
              <a:gd name="T46" fmla="*/ 737 w 1840"/>
              <a:gd name="T47" fmla="*/ 1668 h 1840"/>
              <a:gd name="T48" fmla="*/ 876 w 1840"/>
              <a:gd name="T49" fmla="*/ 1840 h 1840"/>
              <a:gd name="T50" fmla="*/ 1032 w 1840"/>
              <a:gd name="T51" fmla="*/ 1682 h 1840"/>
              <a:gd name="T52" fmla="*/ 1227 w 1840"/>
              <a:gd name="T53" fmla="*/ 1791 h 1840"/>
              <a:gd name="T54" fmla="*/ 1319 w 1840"/>
              <a:gd name="T55" fmla="*/ 1579 h 1840"/>
              <a:gd name="T56" fmla="*/ 1540 w 1840"/>
              <a:gd name="T57" fmla="*/ 1602 h 1840"/>
              <a:gd name="T58" fmla="*/ 1538 w 1840"/>
              <a:gd name="T59" fmla="*/ 1380 h 1840"/>
              <a:gd name="T60" fmla="*/ 1751 w 1840"/>
              <a:gd name="T61" fmla="*/ 1318 h 1840"/>
              <a:gd name="T62" fmla="*/ 1668 w 1840"/>
              <a:gd name="T63" fmla="*/ 1104 h 1840"/>
              <a:gd name="T64" fmla="*/ 1081 w 1840"/>
              <a:gd name="T65" fmla="*/ 1490 h 1840"/>
              <a:gd name="T66" fmla="*/ 759 w 1840"/>
              <a:gd name="T67" fmla="*/ 351 h 1840"/>
              <a:gd name="T68" fmla="*/ 1081 w 1840"/>
              <a:gd name="T69" fmla="*/ 1490 h 18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840" h="1840">
                <a:moveTo>
                  <a:pt x="1827" y="1080"/>
                </a:moveTo>
                <a:cubicBezTo>
                  <a:pt x="1840" y="964"/>
                  <a:pt x="1840" y="964"/>
                  <a:pt x="1840" y="964"/>
                </a:cubicBezTo>
                <a:cubicBezTo>
                  <a:pt x="1690" y="906"/>
                  <a:pt x="1690" y="906"/>
                  <a:pt x="1690" y="906"/>
                </a:cubicBezTo>
                <a:cubicBezTo>
                  <a:pt x="1689" y="874"/>
                  <a:pt x="1687" y="841"/>
                  <a:pt x="1682" y="808"/>
                </a:cubicBezTo>
                <a:cubicBezTo>
                  <a:pt x="1823" y="726"/>
                  <a:pt x="1823" y="726"/>
                  <a:pt x="1823" y="726"/>
                </a:cubicBezTo>
                <a:cubicBezTo>
                  <a:pt x="1791" y="614"/>
                  <a:pt x="1791" y="614"/>
                  <a:pt x="1791" y="614"/>
                </a:cubicBezTo>
                <a:cubicBezTo>
                  <a:pt x="1628" y="618"/>
                  <a:pt x="1628" y="618"/>
                  <a:pt x="1628" y="618"/>
                </a:cubicBezTo>
                <a:cubicBezTo>
                  <a:pt x="1614" y="584"/>
                  <a:pt x="1597" y="552"/>
                  <a:pt x="1578" y="521"/>
                </a:cubicBezTo>
                <a:cubicBezTo>
                  <a:pt x="1675" y="392"/>
                  <a:pt x="1675" y="392"/>
                  <a:pt x="1675" y="392"/>
                </a:cubicBezTo>
                <a:cubicBezTo>
                  <a:pt x="1602" y="301"/>
                  <a:pt x="1602" y="301"/>
                  <a:pt x="1602" y="301"/>
                </a:cubicBezTo>
                <a:cubicBezTo>
                  <a:pt x="1455" y="366"/>
                  <a:pt x="1455" y="366"/>
                  <a:pt x="1455" y="366"/>
                </a:cubicBezTo>
                <a:cubicBezTo>
                  <a:pt x="1431" y="344"/>
                  <a:pt x="1406" y="322"/>
                  <a:pt x="1379" y="303"/>
                </a:cubicBezTo>
                <a:cubicBezTo>
                  <a:pt x="1420" y="147"/>
                  <a:pt x="1420" y="147"/>
                  <a:pt x="1420" y="147"/>
                </a:cubicBezTo>
                <a:cubicBezTo>
                  <a:pt x="1318" y="90"/>
                  <a:pt x="1318" y="90"/>
                  <a:pt x="1318" y="90"/>
                </a:cubicBezTo>
                <a:cubicBezTo>
                  <a:pt x="1206" y="206"/>
                  <a:pt x="1206" y="206"/>
                  <a:pt x="1206" y="206"/>
                </a:cubicBezTo>
                <a:cubicBezTo>
                  <a:pt x="1173" y="193"/>
                  <a:pt x="1139" y="181"/>
                  <a:pt x="1103" y="173"/>
                </a:cubicBezTo>
                <a:cubicBezTo>
                  <a:pt x="1080" y="13"/>
                  <a:pt x="1080" y="13"/>
                  <a:pt x="1080" y="13"/>
                </a:cubicBezTo>
                <a:cubicBezTo>
                  <a:pt x="964" y="0"/>
                  <a:pt x="964" y="0"/>
                  <a:pt x="964" y="0"/>
                </a:cubicBezTo>
                <a:cubicBezTo>
                  <a:pt x="906" y="151"/>
                  <a:pt x="906" y="151"/>
                  <a:pt x="906" y="151"/>
                </a:cubicBezTo>
                <a:cubicBezTo>
                  <a:pt x="874" y="151"/>
                  <a:pt x="841" y="154"/>
                  <a:pt x="808" y="159"/>
                </a:cubicBezTo>
                <a:cubicBezTo>
                  <a:pt x="726" y="17"/>
                  <a:pt x="726" y="17"/>
                  <a:pt x="726" y="17"/>
                </a:cubicBezTo>
                <a:cubicBezTo>
                  <a:pt x="613" y="49"/>
                  <a:pt x="613" y="49"/>
                  <a:pt x="613" y="49"/>
                </a:cubicBezTo>
                <a:cubicBezTo>
                  <a:pt x="617" y="213"/>
                  <a:pt x="617" y="213"/>
                  <a:pt x="617" y="213"/>
                </a:cubicBezTo>
                <a:cubicBezTo>
                  <a:pt x="584" y="227"/>
                  <a:pt x="552" y="244"/>
                  <a:pt x="521" y="262"/>
                </a:cubicBezTo>
                <a:cubicBezTo>
                  <a:pt x="392" y="166"/>
                  <a:pt x="392" y="166"/>
                  <a:pt x="392" y="166"/>
                </a:cubicBezTo>
                <a:cubicBezTo>
                  <a:pt x="301" y="239"/>
                  <a:pt x="301" y="239"/>
                  <a:pt x="301" y="239"/>
                </a:cubicBezTo>
                <a:cubicBezTo>
                  <a:pt x="366" y="386"/>
                  <a:pt x="366" y="386"/>
                  <a:pt x="366" y="386"/>
                </a:cubicBezTo>
                <a:cubicBezTo>
                  <a:pt x="343" y="410"/>
                  <a:pt x="322" y="435"/>
                  <a:pt x="303" y="461"/>
                </a:cubicBezTo>
                <a:cubicBezTo>
                  <a:pt x="147" y="420"/>
                  <a:pt x="147" y="420"/>
                  <a:pt x="147" y="420"/>
                </a:cubicBezTo>
                <a:cubicBezTo>
                  <a:pt x="89" y="522"/>
                  <a:pt x="89" y="522"/>
                  <a:pt x="89" y="522"/>
                </a:cubicBezTo>
                <a:cubicBezTo>
                  <a:pt x="206" y="634"/>
                  <a:pt x="206" y="634"/>
                  <a:pt x="206" y="634"/>
                </a:cubicBezTo>
                <a:cubicBezTo>
                  <a:pt x="192" y="668"/>
                  <a:pt x="181" y="702"/>
                  <a:pt x="173" y="737"/>
                </a:cubicBezTo>
                <a:cubicBezTo>
                  <a:pt x="13" y="760"/>
                  <a:pt x="13" y="760"/>
                  <a:pt x="13" y="760"/>
                </a:cubicBezTo>
                <a:cubicBezTo>
                  <a:pt x="0" y="877"/>
                  <a:pt x="0" y="877"/>
                  <a:pt x="0" y="877"/>
                </a:cubicBezTo>
                <a:cubicBezTo>
                  <a:pt x="151" y="934"/>
                  <a:pt x="151" y="934"/>
                  <a:pt x="151" y="934"/>
                </a:cubicBezTo>
                <a:cubicBezTo>
                  <a:pt x="151" y="967"/>
                  <a:pt x="154" y="1000"/>
                  <a:pt x="159" y="1032"/>
                </a:cubicBezTo>
                <a:cubicBezTo>
                  <a:pt x="17" y="1115"/>
                  <a:pt x="17" y="1115"/>
                  <a:pt x="17" y="1115"/>
                </a:cubicBezTo>
                <a:cubicBezTo>
                  <a:pt x="49" y="1227"/>
                  <a:pt x="49" y="1227"/>
                  <a:pt x="49" y="1227"/>
                </a:cubicBezTo>
                <a:cubicBezTo>
                  <a:pt x="212" y="1223"/>
                  <a:pt x="212" y="1223"/>
                  <a:pt x="212" y="1223"/>
                </a:cubicBezTo>
                <a:cubicBezTo>
                  <a:pt x="227" y="1257"/>
                  <a:pt x="243" y="1289"/>
                  <a:pt x="262" y="1320"/>
                </a:cubicBezTo>
                <a:cubicBezTo>
                  <a:pt x="166" y="1449"/>
                  <a:pt x="166" y="1449"/>
                  <a:pt x="166" y="1449"/>
                </a:cubicBezTo>
                <a:cubicBezTo>
                  <a:pt x="239" y="1540"/>
                  <a:pt x="239" y="1540"/>
                  <a:pt x="239" y="1540"/>
                </a:cubicBezTo>
                <a:cubicBezTo>
                  <a:pt x="386" y="1474"/>
                  <a:pt x="386" y="1474"/>
                  <a:pt x="386" y="1474"/>
                </a:cubicBezTo>
                <a:cubicBezTo>
                  <a:pt x="410" y="1497"/>
                  <a:pt x="435" y="1518"/>
                  <a:pt x="461" y="1538"/>
                </a:cubicBezTo>
                <a:cubicBezTo>
                  <a:pt x="420" y="1694"/>
                  <a:pt x="420" y="1694"/>
                  <a:pt x="420" y="1694"/>
                </a:cubicBezTo>
                <a:cubicBezTo>
                  <a:pt x="522" y="1751"/>
                  <a:pt x="522" y="1751"/>
                  <a:pt x="522" y="1751"/>
                </a:cubicBezTo>
                <a:cubicBezTo>
                  <a:pt x="634" y="1635"/>
                  <a:pt x="634" y="1635"/>
                  <a:pt x="634" y="1635"/>
                </a:cubicBezTo>
                <a:cubicBezTo>
                  <a:pt x="667" y="1648"/>
                  <a:pt x="702" y="1659"/>
                  <a:pt x="737" y="1668"/>
                </a:cubicBezTo>
                <a:cubicBezTo>
                  <a:pt x="760" y="1827"/>
                  <a:pt x="760" y="1827"/>
                  <a:pt x="760" y="1827"/>
                </a:cubicBezTo>
                <a:cubicBezTo>
                  <a:pt x="876" y="1840"/>
                  <a:pt x="876" y="1840"/>
                  <a:pt x="876" y="1840"/>
                </a:cubicBezTo>
                <a:cubicBezTo>
                  <a:pt x="934" y="1690"/>
                  <a:pt x="934" y="1690"/>
                  <a:pt x="934" y="1690"/>
                </a:cubicBezTo>
                <a:cubicBezTo>
                  <a:pt x="967" y="1689"/>
                  <a:pt x="1000" y="1687"/>
                  <a:pt x="1032" y="1682"/>
                </a:cubicBezTo>
                <a:cubicBezTo>
                  <a:pt x="1114" y="1823"/>
                  <a:pt x="1114" y="1823"/>
                  <a:pt x="1114" y="1823"/>
                </a:cubicBezTo>
                <a:cubicBezTo>
                  <a:pt x="1227" y="1791"/>
                  <a:pt x="1227" y="1791"/>
                  <a:pt x="1227" y="1791"/>
                </a:cubicBezTo>
                <a:cubicBezTo>
                  <a:pt x="1223" y="1628"/>
                  <a:pt x="1223" y="1628"/>
                  <a:pt x="1223" y="1628"/>
                </a:cubicBezTo>
                <a:cubicBezTo>
                  <a:pt x="1256" y="1614"/>
                  <a:pt x="1289" y="1597"/>
                  <a:pt x="1319" y="1579"/>
                </a:cubicBezTo>
                <a:cubicBezTo>
                  <a:pt x="1448" y="1675"/>
                  <a:pt x="1448" y="1675"/>
                  <a:pt x="1448" y="1675"/>
                </a:cubicBezTo>
                <a:cubicBezTo>
                  <a:pt x="1540" y="1602"/>
                  <a:pt x="1540" y="1602"/>
                  <a:pt x="1540" y="1602"/>
                </a:cubicBezTo>
                <a:cubicBezTo>
                  <a:pt x="1474" y="1455"/>
                  <a:pt x="1474" y="1455"/>
                  <a:pt x="1474" y="1455"/>
                </a:cubicBezTo>
                <a:cubicBezTo>
                  <a:pt x="1497" y="1431"/>
                  <a:pt x="1518" y="1406"/>
                  <a:pt x="1538" y="1380"/>
                </a:cubicBezTo>
                <a:cubicBezTo>
                  <a:pt x="1694" y="1420"/>
                  <a:pt x="1694" y="1420"/>
                  <a:pt x="1694" y="1420"/>
                </a:cubicBezTo>
                <a:cubicBezTo>
                  <a:pt x="1751" y="1318"/>
                  <a:pt x="1751" y="1318"/>
                  <a:pt x="1751" y="1318"/>
                </a:cubicBezTo>
                <a:cubicBezTo>
                  <a:pt x="1635" y="1207"/>
                  <a:pt x="1635" y="1207"/>
                  <a:pt x="1635" y="1207"/>
                </a:cubicBezTo>
                <a:cubicBezTo>
                  <a:pt x="1648" y="1173"/>
                  <a:pt x="1659" y="1139"/>
                  <a:pt x="1668" y="1104"/>
                </a:cubicBezTo>
                <a:lnTo>
                  <a:pt x="1827" y="1080"/>
                </a:lnTo>
                <a:close/>
                <a:moveTo>
                  <a:pt x="1081" y="1490"/>
                </a:moveTo>
                <a:cubicBezTo>
                  <a:pt x="766" y="1579"/>
                  <a:pt x="439" y="1396"/>
                  <a:pt x="350" y="1081"/>
                </a:cubicBezTo>
                <a:cubicBezTo>
                  <a:pt x="262" y="767"/>
                  <a:pt x="445" y="439"/>
                  <a:pt x="759" y="351"/>
                </a:cubicBezTo>
                <a:cubicBezTo>
                  <a:pt x="1074" y="262"/>
                  <a:pt x="1401" y="445"/>
                  <a:pt x="1490" y="760"/>
                </a:cubicBezTo>
                <a:cubicBezTo>
                  <a:pt x="1579" y="1074"/>
                  <a:pt x="1396" y="1401"/>
                  <a:pt x="1081" y="1490"/>
                </a:cubicBezTo>
                <a:close/>
              </a:path>
            </a:pathLst>
          </a:custGeom>
          <a:solidFill>
            <a:srgbClr val="4F81BD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1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54" name="Freeform 241"/>
          <p:cNvSpPr>
            <a:spLocks noEditPoints="1"/>
          </p:cNvSpPr>
          <p:nvPr/>
        </p:nvSpPr>
        <p:spPr bwMode="auto">
          <a:xfrm>
            <a:off x="4986089" y="910983"/>
            <a:ext cx="1449388" cy="1449388"/>
          </a:xfrm>
          <a:custGeom>
            <a:avLst/>
            <a:gdLst>
              <a:gd name="T0" fmla="*/ 1335 w 1335"/>
              <a:gd name="T1" fmla="*/ 699 h 1335"/>
              <a:gd name="T2" fmla="*/ 1220 w 1335"/>
              <a:gd name="T3" fmla="*/ 586 h 1335"/>
              <a:gd name="T4" fmla="*/ 1300 w 1335"/>
              <a:gd name="T5" fmla="*/ 445 h 1335"/>
              <a:gd name="T6" fmla="*/ 1145 w 1335"/>
              <a:gd name="T7" fmla="*/ 378 h 1335"/>
              <a:gd name="T8" fmla="*/ 1162 w 1335"/>
              <a:gd name="T9" fmla="*/ 218 h 1335"/>
              <a:gd name="T10" fmla="*/ 1001 w 1335"/>
              <a:gd name="T11" fmla="*/ 219 h 1335"/>
              <a:gd name="T12" fmla="*/ 956 w 1335"/>
              <a:gd name="T13" fmla="*/ 65 h 1335"/>
              <a:gd name="T14" fmla="*/ 801 w 1335"/>
              <a:gd name="T15" fmla="*/ 125 h 1335"/>
              <a:gd name="T16" fmla="*/ 699 w 1335"/>
              <a:gd name="T17" fmla="*/ 0 h 1335"/>
              <a:gd name="T18" fmla="*/ 586 w 1335"/>
              <a:gd name="T19" fmla="*/ 115 h 1335"/>
              <a:gd name="T20" fmla="*/ 445 w 1335"/>
              <a:gd name="T21" fmla="*/ 35 h 1335"/>
              <a:gd name="T22" fmla="*/ 378 w 1335"/>
              <a:gd name="T23" fmla="*/ 190 h 1335"/>
              <a:gd name="T24" fmla="*/ 218 w 1335"/>
              <a:gd name="T25" fmla="*/ 173 h 1335"/>
              <a:gd name="T26" fmla="*/ 220 w 1335"/>
              <a:gd name="T27" fmla="*/ 334 h 1335"/>
              <a:gd name="T28" fmla="*/ 65 w 1335"/>
              <a:gd name="T29" fmla="*/ 379 h 1335"/>
              <a:gd name="T30" fmla="*/ 125 w 1335"/>
              <a:gd name="T31" fmla="*/ 535 h 1335"/>
              <a:gd name="T32" fmla="*/ 0 w 1335"/>
              <a:gd name="T33" fmla="*/ 636 h 1335"/>
              <a:gd name="T34" fmla="*/ 115 w 1335"/>
              <a:gd name="T35" fmla="*/ 749 h 1335"/>
              <a:gd name="T36" fmla="*/ 35 w 1335"/>
              <a:gd name="T37" fmla="*/ 890 h 1335"/>
              <a:gd name="T38" fmla="*/ 190 w 1335"/>
              <a:gd name="T39" fmla="*/ 957 h 1335"/>
              <a:gd name="T40" fmla="*/ 173 w 1335"/>
              <a:gd name="T41" fmla="*/ 1117 h 1335"/>
              <a:gd name="T42" fmla="*/ 334 w 1335"/>
              <a:gd name="T43" fmla="*/ 1116 h 1335"/>
              <a:gd name="T44" fmla="*/ 379 w 1335"/>
              <a:gd name="T45" fmla="*/ 1270 h 1335"/>
              <a:gd name="T46" fmla="*/ 535 w 1335"/>
              <a:gd name="T47" fmla="*/ 1210 h 1335"/>
              <a:gd name="T48" fmla="*/ 636 w 1335"/>
              <a:gd name="T49" fmla="*/ 1335 h 1335"/>
              <a:gd name="T50" fmla="*/ 749 w 1335"/>
              <a:gd name="T51" fmla="*/ 1220 h 1335"/>
              <a:gd name="T52" fmla="*/ 890 w 1335"/>
              <a:gd name="T53" fmla="*/ 1299 h 1335"/>
              <a:gd name="T54" fmla="*/ 957 w 1335"/>
              <a:gd name="T55" fmla="*/ 1145 h 1335"/>
              <a:gd name="T56" fmla="*/ 1117 w 1335"/>
              <a:gd name="T57" fmla="*/ 1162 h 1335"/>
              <a:gd name="T58" fmla="*/ 1116 w 1335"/>
              <a:gd name="T59" fmla="*/ 1001 h 1335"/>
              <a:gd name="T60" fmla="*/ 1271 w 1335"/>
              <a:gd name="T61" fmla="*/ 956 h 1335"/>
              <a:gd name="T62" fmla="*/ 1210 w 1335"/>
              <a:gd name="T63" fmla="*/ 801 h 1335"/>
              <a:gd name="T64" fmla="*/ 776 w 1335"/>
              <a:gd name="T65" fmla="*/ 1050 h 1335"/>
              <a:gd name="T66" fmla="*/ 560 w 1335"/>
              <a:gd name="T67" fmla="*/ 286 h 1335"/>
              <a:gd name="T68" fmla="*/ 776 w 1335"/>
              <a:gd name="T69" fmla="*/ 1050 h 13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335" h="1335">
                <a:moveTo>
                  <a:pt x="1326" y="784"/>
                </a:moveTo>
                <a:cubicBezTo>
                  <a:pt x="1335" y="699"/>
                  <a:pt x="1335" y="699"/>
                  <a:pt x="1335" y="699"/>
                </a:cubicBezTo>
                <a:cubicBezTo>
                  <a:pt x="1226" y="658"/>
                  <a:pt x="1226" y="658"/>
                  <a:pt x="1226" y="658"/>
                </a:cubicBezTo>
                <a:cubicBezTo>
                  <a:pt x="1226" y="634"/>
                  <a:pt x="1224" y="610"/>
                  <a:pt x="1220" y="586"/>
                </a:cubicBezTo>
                <a:cubicBezTo>
                  <a:pt x="1323" y="527"/>
                  <a:pt x="1323" y="527"/>
                  <a:pt x="1323" y="527"/>
                </a:cubicBezTo>
                <a:cubicBezTo>
                  <a:pt x="1300" y="445"/>
                  <a:pt x="1300" y="445"/>
                  <a:pt x="1300" y="445"/>
                </a:cubicBezTo>
                <a:cubicBezTo>
                  <a:pt x="1181" y="448"/>
                  <a:pt x="1181" y="448"/>
                  <a:pt x="1181" y="448"/>
                </a:cubicBezTo>
                <a:cubicBezTo>
                  <a:pt x="1171" y="424"/>
                  <a:pt x="1159" y="400"/>
                  <a:pt x="1145" y="378"/>
                </a:cubicBezTo>
                <a:cubicBezTo>
                  <a:pt x="1215" y="284"/>
                  <a:pt x="1215" y="284"/>
                  <a:pt x="1215" y="284"/>
                </a:cubicBezTo>
                <a:cubicBezTo>
                  <a:pt x="1162" y="218"/>
                  <a:pt x="1162" y="218"/>
                  <a:pt x="1162" y="218"/>
                </a:cubicBezTo>
                <a:cubicBezTo>
                  <a:pt x="1055" y="266"/>
                  <a:pt x="1055" y="266"/>
                  <a:pt x="1055" y="266"/>
                </a:cubicBezTo>
                <a:cubicBezTo>
                  <a:pt x="1038" y="249"/>
                  <a:pt x="1020" y="234"/>
                  <a:pt x="1001" y="219"/>
                </a:cubicBezTo>
                <a:cubicBezTo>
                  <a:pt x="1031" y="106"/>
                  <a:pt x="1031" y="106"/>
                  <a:pt x="1031" y="106"/>
                </a:cubicBezTo>
                <a:cubicBezTo>
                  <a:pt x="956" y="65"/>
                  <a:pt x="956" y="65"/>
                  <a:pt x="956" y="65"/>
                </a:cubicBezTo>
                <a:cubicBezTo>
                  <a:pt x="875" y="149"/>
                  <a:pt x="875" y="149"/>
                  <a:pt x="875" y="149"/>
                </a:cubicBezTo>
                <a:cubicBezTo>
                  <a:pt x="851" y="139"/>
                  <a:pt x="826" y="131"/>
                  <a:pt x="801" y="125"/>
                </a:cubicBezTo>
                <a:cubicBezTo>
                  <a:pt x="784" y="9"/>
                  <a:pt x="784" y="9"/>
                  <a:pt x="784" y="9"/>
                </a:cubicBezTo>
                <a:cubicBezTo>
                  <a:pt x="699" y="0"/>
                  <a:pt x="699" y="0"/>
                  <a:pt x="699" y="0"/>
                </a:cubicBezTo>
                <a:cubicBezTo>
                  <a:pt x="658" y="109"/>
                  <a:pt x="658" y="109"/>
                  <a:pt x="658" y="109"/>
                </a:cubicBezTo>
                <a:cubicBezTo>
                  <a:pt x="634" y="109"/>
                  <a:pt x="610" y="111"/>
                  <a:pt x="586" y="115"/>
                </a:cubicBezTo>
                <a:cubicBezTo>
                  <a:pt x="527" y="12"/>
                  <a:pt x="527" y="12"/>
                  <a:pt x="527" y="12"/>
                </a:cubicBezTo>
                <a:cubicBezTo>
                  <a:pt x="445" y="35"/>
                  <a:pt x="445" y="35"/>
                  <a:pt x="445" y="35"/>
                </a:cubicBezTo>
                <a:cubicBezTo>
                  <a:pt x="448" y="154"/>
                  <a:pt x="448" y="154"/>
                  <a:pt x="448" y="154"/>
                </a:cubicBezTo>
                <a:cubicBezTo>
                  <a:pt x="424" y="164"/>
                  <a:pt x="400" y="176"/>
                  <a:pt x="378" y="190"/>
                </a:cubicBezTo>
                <a:cubicBezTo>
                  <a:pt x="284" y="120"/>
                  <a:pt x="284" y="120"/>
                  <a:pt x="284" y="120"/>
                </a:cubicBezTo>
                <a:cubicBezTo>
                  <a:pt x="218" y="173"/>
                  <a:pt x="218" y="173"/>
                  <a:pt x="218" y="173"/>
                </a:cubicBezTo>
                <a:cubicBezTo>
                  <a:pt x="266" y="280"/>
                  <a:pt x="266" y="280"/>
                  <a:pt x="266" y="280"/>
                </a:cubicBezTo>
                <a:cubicBezTo>
                  <a:pt x="249" y="297"/>
                  <a:pt x="234" y="315"/>
                  <a:pt x="220" y="334"/>
                </a:cubicBezTo>
                <a:cubicBezTo>
                  <a:pt x="106" y="305"/>
                  <a:pt x="106" y="305"/>
                  <a:pt x="106" y="305"/>
                </a:cubicBezTo>
                <a:cubicBezTo>
                  <a:pt x="65" y="379"/>
                  <a:pt x="65" y="379"/>
                  <a:pt x="65" y="379"/>
                </a:cubicBezTo>
                <a:cubicBezTo>
                  <a:pt x="149" y="460"/>
                  <a:pt x="149" y="460"/>
                  <a:pt x="149" y="460"/>
                </a:cubicBezTo>
                <a:cubicBezTo>
                  <a:pt x="139" y="484"/>
                  <a:pt x="131" y="509"/>
                  <a:pt x="125" y="535"/>
                </a:cubicBezTo>
                <a:cubicBezTo>
                  <a:pt x="9" y="551"/>
                  <a:pt x="9" y="551"/>
                  <a:pt x="9" y="551"/>
                </a:cubicBezTo>
                <a:cubicBezTo>
                  <a:pt x="0" y="636"/>
                  <a:pt x="0" y="636"/>
                  <a:pt x="0" y="636"/>
                </a:cubicBezTo>
                <a:cubicBezTo>
                  <a:pt x="109" y="678"/>
                  <a:pt x="109" y="678"/>
                  <a:pt x="109" y="678"/>
                </a:cubicBezTo>
                <a:cubicBezTo>
                  <a:pt x="110" y="701"/>
                  <a:pt x="111" y="725"/>
                  <a:pt x="115" y="749"/>
                </a:cubicBezTo>
                <a:cubicBezTo>
                  <a:pt x="12" y="809"/>
                  <a:pt x="12" y="809"/>
                  <a:pt x="12" y="809"/>
                </a:cubicBezTo>
                <a:cubicBezTo>
                  <a:pt x="35" y="890"/>
                  <a:pt x="35" y="890"/>
                  <a:pt x="35" y="890"/>
                </a:cubicBezTo>
                <a:cubicBezTo>
                  <a:pt x="154" y="887"/>
                  <a:pt x="154" y="887"/>
                  <a:pt x="154" y="887"/>
                </a:cubicBezTo>
                <a:cubicBezTo>
                  <a:pt x="164" y="912"/>
                  <a:pt x="177" y="935"/>
                  <a:pt x="190" y="957"/>
                </a:cubicBezTo>
                <a:cubicBezTo>
                  <a:pt x="120" y="1051"/>
                  <a:pt x="120" y="1051"/>
                  <a:pt x="120" y="1051"/>
                </a:cubicBezTo>
                <a:cubicBezTo>
                  <a:pt x="173" y="1117"/>
                  <a:pt x="173" y="1117"/>
                  <a:pt x="173" y="1117"/>
                </a:cubicBezTo>
                <a:cubicBezTo>
                  <a:pt x="280" y="1070"/>
                  <a:pt x="280" y="1070"/>
                  <a:pt x="280" y="1070"/>
                </a:cubicBezTo>
                <a:cubicBezTo>
                  <a:pt x="297" y="1086"/>
                  <a:pt x="315" y="1102"/>
                  <a:pt x="334" y="1116"/>
                </a:cubicBezTo>
                <a:cubicBezTo>
                  <a:pt x="305" y="1229"/>
                  <a:pt x="305" y="1229"/>
                  <a:pt x="305" y="1229"/>
                </a:cubicBezTo>
                <a:cubicBezTo>
                  <a:pt x="379" y="1270"/>
                  <a:pt x="379" y="1270"/>
                  <a:pt x="379" y="1270"/>
                </a:cubicBezTo>
                <a:cubicBezTo>
                  <a:pt x="460" y="1186"/>
                  <a:pt x="460" y="1186"/>
                  <a:pt x="460" y="1186"/>
                </a:cubicBezTo>
                <a:cubicBezTo>
                  <a:pt x="484" y="1196"/>
                  <a:pt x="509" y="1204"/>
                  <a:pt x="535" y="1210"/>
                </a:cubicBezTo>
                <a:cubicBezTo>
                  <a:pt x="551" y="1326"/>
                  <a:pt x="551" y="1326"/>
                  <a:pt x="551" y="1326"/>
                </a:cubicBezTo>
                <a:cubicBezTo>
                  <a:pt x="636" y="1335"/>
                  <a:pt x="636" y="1335"/>
                  <a:pt x="636" y="1335"/>
                </a:cubicBezTo>
                <a:cubicBezTo>
                  <a:pt x="678" y="1226"/>
                  <a:pt x="678" y="1226"/>
                  <a:pt x="678" y="1226"/>
                </a:cubicBezTo>
                <a:cubicBezTo>
                  <a:pt x="701" y="1226"/>
                  <a:pt x="725" y="1224"/>
                  <a:pt x="749" y="1220"/>
                </a:cubicBezTo>
                <a:cubicBezTo>
                  <a:pt x="808" y="1323"/>
                  <a:pt x="808" y="1323"/>
                  <a:pt x="808" y="1323"/>
                </a:cubicBezTo>
                <a:cubicBezTo>
                  <a:pt x="890" y="1299"/>
                  <a:pt x="890" y="1299"/>
                  <a:pt x="890" y="1299"/>
                </a:cubicBezTo>
                <a:cubicBezTo>
                  <a:pt x="887" y="1181"/>
                  <a:pt x="887" y="1181"/>
                  <a:pt x="887" y="1181"/>
                </a:cubicBezTo>
                <a:cubicBezTo>
                  <a:pt x="912" y="1171"/>
                  <a:pt x="935" y="1159"/>
                  <a:pt x="957" y="1145"/>
                </a:cubicBezTo>
                <a:cubicBezTo>
                  <a:pt x="1051" y="1215"/>
                  <a:pt x="1051" y="1215"/>
                  <a:pt x="1051" y="1215"/>
                </a:cubicBezTo>
                <a:cubicBezTo>
                  <a:pt x="1117" y="1162"/>
                  <a:pt x="1117" y="1162"/>
                  <a:pt x="1117" y="1162"/>
                </a:cubicBezTo>
                <a:cubicBezTo>
                  <a:pt x="1070" y="1055"/>
                  <a:pt x="1070" y="1055"/>
                  <a:pt x="1070" y="1055"/>
                </a:cubicBezTo>
                <a:cubicBezTo>
                  <a:pt x="1086" y="1038"/>
                  <a:pt x="1102" y="1020"/>
                  <a:pt x="1116" y="1001"/>
                </a:cubicBezTo>
                <a:cubicBezTo>
                  <a:pt x="1229" y="1031"/>
                  <a:pt x="1229" y="1031"/>
                  <a:pt x="1229" y="1031"/>
                </a:cubicBezTo>
                <a:cubicBezTo>
                  <a:pt x="1271" y="956"/>
                  <a:pt x="1271" y="956"/>
                  <a:pt x="1271" y="956"/>
                </a:cubicBezTo>
                <a:cubicBezTo>
                  <a:pt x="1186" y="875"/>
                  <a:pt x="1186" y="875"/>
                  <a:pt x="1186" y="875"/>
                </a:cubicBezTo>
                <a:cubicBezTo>
                  <a:pt x="1196" y="851"/>
                  <a:pt x="1204" y="826"/>
                  <a:pt x="1210" y="801"/>
                </a:cubicBezTo>
                <a:lnTo>
                  <a:pt x="1326" y="784"/>
                </a:lnTo>
                <a:close/>
                <a:moveTo>
                  <a:pt x="776" y="1050"/>
                </a:moveTo>
                <a:cubicBezTo>
                  <a:pt x="565" y="1109"/>
                  <a:pt x="345" y="986"/>
                  <a:pt x="286" y="775"/>
                </a:cubicBezTo>
                <a:cubicBezTo>
                  <a:pt x="226" y="564"/>
                  <a:pt x="349" y="345"/>
                  <a:pt x="560" y="286"/>
                </a:cubicBezTo>
                <a:cubicBezTo>
                  <a:pt x="771" y="226"/>
                  <a:pt x="990" y="349"/>
                  <a:pt x="1050" y="560"/>
                </a:cubicBezTo>
                <a:cubicBezTo>
                  <a:pt x="1109" y="771"/>
                  <a:pt x="987" y="990"/>
                  <a:pt x="776" y="1050"/>
                </a:cubicBezTo>
                <a:close/>
              </a:path>
            </a:pathLst>
          </a:custGeom>
          <a:solidFill>
            <a:schemeClr val="accent5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5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55" name="Freeform 242"/>
          <p:cNvSpPr>
            <a:spLocks noEditPoints="1"/>
          </p:cNvSpPr>
          <p:nvPr/>
        </p:nvSpPr>
        <p:spPr bwMode="auto">
          <a:xfrm>
            <a:off x="4670451" y="4313979"/>
            <a:ext cx="1231980" cy="1230612"/>
          </a:xfrm>
          <a:custGeom>
            <a:avLst/>
            <a:gdLst>
              <a:gd name="T0" fmla="*/ 1013 w 1135"/>
              <a:gd name="T1" fmla="*/ 544 h 1134"/>
              <a:gd name="T2" fmla="*/ 1135 w 1135"/>
              <a:gd name="T3" fmla="*/ 472 h 1134"/>
              <a:gd name="T4" fmla="*/ 1107 w 1135"/>
              <a:gd name="T5" fmla="*/ 367 h 1134"/>
              <a:gd name="T6" fmla="*/ 965 w 1135"/>
              <a:gd name="T7" fmla="*/ 366 h 1134"/>
              <a:gd name="T8" fmla="*/ 866 w 1135"/>
              <a:gd name="T9" fmla="*/ 237 h 1134"/>
              <a:gd name="T10" fmla="*/ 901 w 1135"/>
              <a:gd name="T11" fmla="*/ 99 h 1134"/>
              <a:gd name="T12" fmla="*/ 808 w 1135"/>
              <a:gd name="T13" fmla="*/ 45 h 1134"/>
              <a:gd name="T14" fmla="*/ 706 w 1135"/>
              <a:gd name="T15" fmla="*/ 144 h 1134"/>
              <a:gd name="T16" fmla="*/ 544 w 1135"/>
              <a:gd name="T17" fmla="*/ 123 h 1134"/>
              <a:gd name="T18" fmla="*/ 472 w 1135"/>
              <a:gd name="T19" fmla="*/ 0 h 1134"/>
              <a:gd name="T20" fmla="*/ 367 w 1135"/>
              <a:gd name="T21" fmla="*/ 28 h 1134"/>
              <a:gd name="T22" fmla="*/ 365 w 1135"/>
              <a:gd name="T23" fmla="*/ 170 h 1134"/>
              <a:gd name="T24" fmla="*/ 237 w 1135"/>
              <a:gd name="T25" fmla="*/ 269 h 1134"/>
              <a:gd name="T26" fmla="*/ 99 w 1135"/>
              <a:gd name="T27" fmla="*/ 234 h 1134"/>
              <a:gd name="T28" fmla="*/ 45 w 1135"/>
              <a:gd name="T29" fmla="*/ 327 h 1134"/>
              <a:gd name="T30" fmla="*/ 144 w 1135"/>
              <a:gd name="T31" fmla="*/ 429 h 1134"/>
              <a:gd name="T32" fmla="*/ 123 w 1135"/>
              <a:gd name="T33" fmla="*/ 590 h 1134"/>
              <a:gd name="T34" fmla="*/ 0 w 1135"/>
              <a:gd name="T35" fmla="*/ 663 h 1134"/>
              <a:gd name="T36" fmla="*/ 28 w 1135"/>
              <a:gd name="T37" fmla="*/ 767 h 1134"/>
              <a:gd name="T38" fmla="*/ 171 w 1135"/>
              <a:gd name="T39" fmla="*/ 769 h 1134"/>
              <a:gd name="T40" fmla="*/ 269 w 1135"/>
              <a:gd name="T41" fmla="*/ 898 h 1134"/>
              <a:gd name="T42" fmla="*/ 234 w 1135"/>
              <a:gd name="T43" fmla="*/ 1036 h 1134"/>
              <a:gd name="T44" fmla="*/ 328 w 1135"/>
              <a:gd name="T45" fmla="*/ 1090 h 1134"/>
              <a:gd name="T46" fmla="*/ 429 w 1135"/>
              <a:gd name="T47" fmla="*/ 991 h 1134"/>
              <a:gd name="T48" fmla="*/ 591 w 1135"/>
              <a:gd name="T49" fmla="*/ 1012 h 1134"/>
              <a:gd name="T50" fmla="*/ 664 w 1135"/>
              <a:gd name="T51" fmla="*/ 1134 h 1134"/>
              <a:gd name="T52" fmla="*/ 768 w 1135"/>
              <a:gd name="T53" fmla="*/ 1106 h 1134"/>
              <a:gd name="T54" fmla="*/ 770 w 1135"/>
              <a:gd name="T55" fmla="*/ 964 h 1134"/>
              <a:gd name="T56" fmla="*/ 899 w 1135"/>
              <a:gd name="T57" fmla="*/ 865 h 1134"/>
              <a:gd name="T58" fmla="*/ 1036 w 1135"/>
              <a:gd name="T59" fmla="*/ 900 h 1134"/>
              <a:gd name="T60" fmla="*/ 1090 w 1135"/>
              <a:gd name="T61" fmla="*/ 807 h 1134"/>
              <a:gd name="T62" fmla="*/ 992 w 1135"/>
              <a:gd name="T63" fmla="*/ 705 h 1134"/>
              <a:gd name="T64" fmla="*/ 1013 w 1135"/>
              <a:gd name="T65" fmla="*/ 544 h 1134"/>
              <a:gd name="T66" fmla="*/ 593 w 1135"/>
              <a:gd name="T67" fmla="*/ 879 h 1134"/>
              <a:gd name="T68" fmla="*/ 256 w 1135"/>
              <a:gd name="T69" fmla="*/ 593 h 1134"/>
              <a:gd name="T70" fmla="*/ 543 w 1135"/>
              <a:gd name="T71" fmla="*/ 256 h 1134"/>
              <a:gd name="T72" fmla="*/ 879 w 1135"/>
              <a:gd name="T73" fmla="*/ 542 h 1134"/>
              <a:gd name="T74" fmla="*/ 593 w 1135"/>
              <a:gd name="T75" fmla="*/ 879 h 1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135" h="1134">
                <a:moveTo>
                  <a:pt x="1013" y="544"/>
                </a:moveTo>
                <a:cubicBezTo>
                  <a:pt x="1135" y="472"/>
                  <a:pt x="1135" y="472"/>
                  <a:pt x="1135" y="472"/>
                </a:cubicBezTo>
                <a:cubicBezTo>
                  <a:pt x="1107" y="367"/>
                  <a:pt x="1107" y="367"/>
                  <a:pt x="1107" y="367"/>
                </a:cubicBezTo>
                <a:cubicBezTo>
                  <a:pt x="965" y="366"/>
                  <a:pt x="965" y="366"/>
                  <a:pt x="965" y="366"/>
                </a:cubicBezTo>
                <a:cubicBezTo>
                  <a:pt x="940" y="317"/>
                  <a:pt x="906" y="273"/>
                  <a:pt x="866" y="237"/>
                </a:cubicBezTo>
                <a:cubicBezTo>
                  <a:pt x="901" y="99"/>
                  <a:pt x="901" y="99"/>
                  <a:pt x="901" y="99"/>
                </a:cubicBezTo>
                <a:cubicBezTo>
                  <a:pt x="808" y="45"/>
                  <a:pt x="808" y="45"/>
                  <a:pt x="808" y="45"/>
                </a:cubicBezTo>
                <a:cubicBezTo>
                  <a:pt x="706" y="144"/>
                  <a:pt x="706" y="144"/>
                  <a:pt x="706" y="144"/>
                </a:cubicBezTo>
                <a:cubicBezTo>
                  <a:pt x="655" y="127"/>
                  <a:pt x="601" y="120"/>
                  <a:pt x="544" y="123"/>
                </a:cubicBezTo>
                <a:cubicBezTo>
                  <a:pt x="472" y="0"/>
                  <a:pt x="472" y="0"/>
                  <a:pt x="472" y="0"/>
                </a:cubicBezTo>
                <a:cubicBezTo>
                  <a:pt x="367" y="28"/>
                  <a:pt x="367" y="28"/>
                  <a:pt x="367" y="28"/>
                </a:cubicBezTo>
                <a:cubicBezTo>
                  <a:pt x="365" y="170"/>
                  <a:pt x="365" y="170"/>
                  <a:pt x="365" y="170"/>
                </a:cubicBezTo>
                <a:cubicBezTo>
                  <a:pt x="317" y="195"/>
                  <a:pt x="273" y="229"/>
                  <a:pt x="237" y="269"/>
                </a:cubicBezTo>
                <a:cubicBezTo>
                  <a:pt x="99" y="234"/>
                  <a:pt x="99" y="234"/>
                  <a:pt x="99" y="234"/>
                </a:cubicBezTo>
                <a:cubicBezTo>
                  <a:pt x="45" y="327"/>
                  <a:pt x="45" y="327"/>
                  <a:pt x="45" y="327"/>
                </a:cubicBezTo>
                <a:cubicBezTo>
                  <a:pt x="144" y="429"/>
                  <a:pt x="144" y="429"/>
                  <a:pt x="144" y="429"/>
                </a:cubicBezTo>
                <a:cubicBezTo>
                  <a:pt x="128" y="480"/>
                  <a:pt x="120" y="534"/>
                  <a:pt x="123" y="590"/>
                </a:cubicBezTo>
                <a:cubicBezTo>
                  <a:pt x="0" y="663"/>
                  <a:pt x="0" y="663"/>
                  <a:pt x="0" y="663"/>
                </a:cubicBezTo>
                <a:cubicBezTo>
                  <a:pt x="28" y="767"/>
                  <a:pt x="28" y="767"/>
                  <a:pt x="28" y="767"/>
                </a:cubicBezTo>
                <a:cubicBezTo>
                  <a:pt x="171" y="769"/>
                  <a:pt x="171" y="769"/>
                  <a:pt x="171" y="769"/>
                </a:cubicBezTo>
                <a:cubicBezTo>
                  <a:pt x="195" y="818"/>
                  <a:pt x="229" y="862"/>
                  <a:pt x="269" y="898"/>
                </a:cubicBezTo>
                <a:cubicBezTo>
                  <a:pt x="234" y="1036"/>
                  <a:pt x="234" y="1036"/>
                  <a:pt x="234" y="1036"/>
                </a:cubicBezTo>
                <a:cubicBezTo>
                  <a:pt x="328" y="1090"/>
                  <a:pt x="328" y="1090"/>
                  <a:pt x="328" y="1090"/>
                </a:cubicBezTo>
                <a:cubicBezTo>
                  <a:pt x="429" y="991"/>
                  <a:pt x="429" y="991"/>
                  <a:pt x="429" y="991"/>
                </a:cubicBezTo>
                <a:cubicBezTo>
                  <a:pt x="480" y="1008"/>
                  <a:pt x="535" y="1015"/>
                  <a:pt x="591" y="1012"/>
                </a:cubicBezTo>
                <a:cubicBezTo>
                  <a:pt x="664" y="1134"/>
                  <a:pt x="664" y="1134"/>
                  <a:pt x="664" y="1134"/>
                </a:cubicBezTo>
                <a:cubicBezTo>
                  <a:pt x="768" y="1106"/>
                  <a:pt x="768" y="1106"/>
                  <a:pt x="768" y="1106"/>
                </a:cubicBezTo>
                <a:cubicBezTo>
                  <a:pt x="770" y="964"/>
                  <a:pt x="770" y="964"/>
                  <a:pt x="770" y="964"/>
                </a:cubicBezTo>
                <a:cubicBezTo>
                  <a:pt x="819" y="939"/>
                  <a:pt x="863" y="906"/>
                  <a:pt x="899" y="865"/>
                </a:cubicBezTo>
                <a:cubicBezTo>
                  <a:pt x="1036" y="900"/>
                  <a:pt x="1036" y="900"/>
                  <a:pt x="1036" y="900"/>
                </a:cubicBezTo>
                <a:cubicBezTo>
                  <a:pt x="1090" y="807"/>
                  <a:pt x="1090" y="807"/>
                  <a:pt x="1090" y="807"/>
                </a:cubicBezTo>
                <a:cubicBezTo>
                  <a:pt x="992" y="705"/>
                  <a:pt x="992" y="705"/>
                  <a:pt x="992" y="705"/>
                </a:cubicBezTo>
                <a:cubicBezTo>
                  <a:pt x="1008" y="654"/>
                  <a:pt x="1015" y="600"/>
                  <a:pt x="1013" y="544"/>
                </a:cubicBezTo>
                <a:close/>
                <a:moveTo>
                  <a:pt x="593" y="879"/>
                </a:moveTo>
                <a:cubicBezTo>
                  <a:pt x="421" y="893"/>
                  <a:pt x="270" y="764"/>
                  <a:pt x="256" y="593"/>
                </a:cubicBezTo>
                <a:cubicBezTo>
                  <a:pt x="243" y="421"/>
                  <a:pt x="371" y="270"/>
                  <a:pt x="543" y="256"/>
                </a:cubicBezTo>
                <a:cubicBezTo>
                  <a:pt x="714" y="242"/>
                  <a:pt x="865" y="370"/>
                  <a:pt x="879" y="542"/>
                </a:cubicBezTo>
                <a:cubicBezTo>
                  <a:pt x="893" y="714"/>
                  <a:pt x="765" y="865"/>
                  <a:pt x="593" y="879"/>
                </a:cubicBezTo>
                <a:close/>
              </a:path>
            </a:pathLst>
          </a:custGeom>
          <a:solidFill>
            <a:srgbClr val="8064A2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4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56" name="Freeform 243"/>
          <p:cNvSpPr/>
          <p:nvPr/>
        </p:nvSpPr>
        <p:spPr bwMode="auto">
          <a:xfrm>
            <a:off x="5809420" y="5564379"/>
            <a:ext cx="218776" cy="203735"/>
          </a:xfrm>
          <a:custGeom>
            <a:avLst/>
            <a:gdLst>
              <a:gd name="T0" fmla="*/ 127 w 202"/>
              <a:gd name="T1" fmla="*/ 3 h 188"/>
              <a:gd name="T2" fmla="*/ 104 w 202"/>
              <a:gd name="T3" fmla="*/ 0 h 188"/>
              <a:gd name="T4" fmla="*/ 12 w 202"/>
              <a:gd name="T5" fmla="*/ 72 h 188"/>
              <a:gd name="T6" fmla="*/ 81 w 202"/>
              <a:gd name="T7" fmla="*/ 186 h 188"/>
              <a:gd name="T8" fmla="*/ 104 w 202"/>
              <a:gd name="T9" fmla="*/ 188 h 188"/>
              <a:gd name="T10" fmla="*/ 104 w 202"/>
              <a:gd name="T11" fmla="*/ 188 h 188"/>
              <a:gd name="T12" fmla="*/ 196 w 202"/>
              <a:gd name="T13" fmla="*/ 117 h 188"/>
              <a:gd name="T14" fmla="*/ 185 w 202"/>
              <a:gd name="T15" fmla="*/ 46 h 188"/>
              <a:gd name="T16" fmla="*/ 127 w 202"/>
              <a:gd name="T17" fmla="*/ 3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2" h="188">
                <a:moveTo>
                  <a:pt x="127" y="3"/>
                </a:moveTo>
                <a:cubicBezTo>
                  <a:pt x="119" y="1"/>
                  <a:pt x="112" y="0"/>
                  <a:pt x="104" y="0"/>
                </a:cubicBezTo>
                <a:cubicBezTo>
                  <a:pt x="60" y="0"/>
                  <a:pt x="23" y="30"/>
                  <a:pt x="12" y="72"/>
                </a:cubicBezTo>
                <a:cubicBezTo>
                  <a:pt x="0" y="122"/>
                  <a:pt x="30" y="173"/>
                  <a:pt x="81" y="186"/>
                </a:cubicBezTo>
                <a:cubicBezTo>
                  <a:pt x="89" y="188"/>
                  <a:pt x="96" y="188"/>
                  <a:pt x="104" y="188"/>
                </a:cubicBezTo>
                <a:cubicBezTo>
                  <a:pt x="104" y="188"/>
                  <a:pt x="104" y="188"/>
                  <a:pt x="104" y="188"/>
                </a:cubicBezTo>
                <a:cubicBezTo>
                  <a:pt x="147" y="188"/>
                  <a:pt x="185" y="159"/>
                  <a:pt x="196" y="117"/>
                </a:cubicBezTo>
                <a:cubicBezTo>
                  <a:pt x="202" y="93"/>
                  <a:pt x="198" y="68"/>
                  <a:pt x="185" y="46"/>
                </a:cubicBezTo>
                <a:cubicBezTo>
                  <a:pt x="172" y="24"/>
                  <a:pt x="151" y="9"/>
                  <a:pt x="127" y="3"/>
                </a:cubicBezTo>
                <a:close/>
              </a:path>
            </a:pathLst>
          </a:custGeom>
          <a:solidFill>
            <a:srgbClr val="9BBB59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3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57" name="Freeform 244"/>
          <p:cNvSpPr>
            <a:spLocks noEditPoints="1"/>
          </p:cNvSpPr>
          <p:nvPr/>
        </p:nvSpPr>
        <p:spPr bwMode="auto">
          <a:xfrm>
            <a:off x="5518176" y="5265614"/>
            <a:ext cx="801265" cy="801265"/>
          </a:xfrm>
          <a:custGeom>
            <a:avLst/>
            <a:gdLst>
              <a:gd name="T0" fmla="*/ 730 w 738"/>
              <a:gd name="T1" fmla="*/ 444 h 738"/>
              <a:gd name="T2" fmla="*/ 738 w 738"/>
              <a:gd name="T3" fmla="*/ 357 h 738"/>
              <a:gd name="T4" fmla="*/ 646 w 738"/>
              <a:gd name="T5" fmla="*/ 318 h 738"/>
              <a:gd name="T6" fmla="*/ 624 w 738"/>
              <a:gd name="T7" fmla="*/ 249 h 738"/>
              <a:gd name="T8" fmla="*/ 677 w 738"/>
              <a:gd name="T9" fmla="*/ 167 h 738"/>
              <a:gd name="T10" fmla="*/ 621 w 738"/>
              <a:gd name="T11" fmla="*/ 99 h 738"/>
              <a:gd name="T12" fmla="*/ 530 w 738"/>
              <a:gd name="T13" fmla="*/ 137 h 738"/>
              <a:gd name="T14" fmla="*/ 468 w 738"/>
              <a:gd name="T15" fmla="*/ 104 h 738"/>
              <a:gd name="T16" fmla="*/ 447 w 738"/>
              <a:gd name="T17" fmla="*/ 8 h 738"/>
              <a:gd name="T18" fmla="*/ 360 w 738"/>
              <a:gd name="T19" fmla="*/ 0 h 738"/>
              <a:gd name="T20" fmla="*/ 322 w 738"/>
              <a:gd name="T21" fmla="*/ 90 h 738"/>
              <a:gd name="T22" fmla="*/ 252 w 738"/>
              <a:gd name="T23" fmla="*/ 112 h 738"/>
              <a:gd name="T24" fmla="*/ 169 w 738"/>
              <a:gd name="T25" fmla="*/ 58 h 738"/>
              <a:gd name="T26" fmla="*/ 102 w 738"/>
              <a:gd name="T27" fmla="*/ 114 h 738"/>
              <a:gd name="T28" fmla="*/ 139 w 738"/>
              <a:gd name="T29" fmla="*/ 205 h 738"/>
              <a:gd name="T30" fmla="*/ 105 w 738"/>
              <a:gd name="T31" fmla="*/ 270 h 738"/>
              <a:gd name="T32" fmla="*/ 8 w 738"/>
              <a:gd name="T33" fmla="*/ 291 h 738"/>
              <a:gd name="T34" fmla="*/ 0 w 738"/>
              <a:gd name="T35" fmla="*/ 379 h 738"/>
              <a:gd name="T36" fmla="*/ 92 w 738"/>
              <a:gd name="T37" fmla="*/ 417 h 738"/>
              <a:gd name="T38" fmla="*/ 113 w 738"/>
              <a:gd name="T39" fmla="*/ 485 h 738"/>
              <a:gd name="T40" fmla="*/ 59 w 738"/>
              <a:gd name="T41" fmla="*/ 569 h 738"/>
              <a:gd name="T42" fmla="*/ 115 w 738"/>
              <a:gd name="T43" fmla="*/ 637 h 738"/>
              <a:gd name="T44" fmla="*/ 208 w 738"/>
              <a:gd name="T45" fmla="*/ 599 h 738"/>
              <a:gd name="T46" fmla="*/ 269 w 738"/>
              <a:gd name="T47" fmla="*/ 631 h 738"/>
              <a:gd name="T48" fmla="*/ 290 w 738"/>
              <a:gd name="T49" fmla="*/ 729 h 738"/>
              <a:gd name="T50" fmla="*/ 378 w 738"/>
              <a:gd name="T51" fmla="*/ 738 h 738"/>
              <a:gd name="T52" fmla="*/ 417 w 738"/>
              <a:gd name="T53" fmla="*/ 645 h 738"/>
              <a:gd name="T54" fmla="*/ 484 w 738"/>
              <a:gd name="T55" fmla="*/ 625 h 738"/>
              <a:gd name="T56" fmla="*/ 568 w 738"/>
              <a:gd name="T57" fmla="*/ 679 h 738"/>
              <a:gd name="T58" fmla="*/ 636 w 738"/>
              <a:gd name="T59" fmla="*/ 623 h 738"/>
              <a:gd name="T60" fmla="*/ 599 w 738"/>
              <a:gd name="T61" fmla="*/ 531 h 738"/>
              <a:gd name="T62" fmla="*/ 633 w 738"/>
              <a:gd name="T63" fmla="*/ 465 h 738"/>
              <a:gd name="T64" fmla="*/ 730 w 738"/>
              <a:gd name="T65" fmla="*/ 444 h 738"/>
              <a:gd name="T66" fmla="*/ 503 w 738"/>
              <a:gd name="T67" fmla="*/ 401 h 738"/>
              <a:gd name="T68" fmla="*/ 369 w 738"/>
              <a:gd name="T69" fmla="*/ 505 h 738"/>
              <a:gd name="T70" fmla="*/ 369 w 738"/>
              <a:gd name="T71" fmla="*/ 505 h 738"/>
              <a:gd name="T72" fmla="*/ 335 w 738"/>
              <a:gd name="T73" fmla="*/ 502 h 738"/>
              <a:gd name="T74" fmla="*/ 234 w 738"/>
              <a:gd name="T75" fmla="*/ 334 h 738"/>
              <a:gd name="T76" fmla="*/ 369 w 738"/>
              <a:gd name="T77" fmla="*/ 229 h 738"/>
              <a:gd name="T78" fmla="*/ 403 w 738"/>
              <a:gd name="T79" fmla="*/ 233 h 738"/>
              <a:gd name="T80" fmla="*/ 488 w 738"/>
              <a:gd name="T81" fmla="*/ 297 h 738"/>
              <a:gd name="T82" fmla="*/ 503 w 738"/>
              <a:gd name="T83" fmla="*/ 401 h 7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738" h="738">
                <a:moveTo>
                  <a:pt x="730" y="444"/>
                </a:moveTo>
                <a:cubicBezTo>
                  <a:pt x="738" y="357"/>
                  <a:pt x="738" y="357"/>
                  <a:pt x="738" y="357"/>
                </a:cubicBezTo>
                <a:cubicBezTo>
                  <a:pt x="646" y="318"/>
                  <a:pt x="646" y="318"/>
                  <a:pt x="646" y="318"/>
                </a:cubicBezTo>
                <a:cubicBezTo>
                  <a:pt x="642" y="294"/>
                  <a:pt x="635" y="271"/>
                  <a:pt x="624" y="249"/>
                </a:cubicBezTo>
                <a:cubicBezTo>
                  <a:pt x="677" y="167"/>
                  <a:pt x="677" y="167"/>
                  <a:pt x="677" y="167"/>
                </a:cubicBezTo>
                <a:cubicBezTo>
                  <a:pt x="621" y="99"/>
                  <a:pt x="621" y="99"/>
                  <a:pt x="621" y="99"/>
                </a:cubicBezTo>
                <a:cubicBezTo>
                  <a:pt x="530" y="137"/>
                  <a:pt x="530" y="137"/>
                  <a:pt x="530" y="137"/>
                </a:cubicBezTo>
                <a:cubicBezTo>
                  <a:pt x="511" y="124"/>
                  <a:pt x="490" y="113"/>
                  <a:pt x="468" y="104"/>
                </a:cubicBezTo>
                <a:cubicBezTo>
                  <a:pt x="447" y="8"/>
                  <a:pt x="447" y="8"/>
                  <a:pt x="447" y="8"/>
                </a:cubicBezTo>
                <a:cubicBezTo>
                  <a:pt x="360" y="0"/>
                  <a:pt x="360" y="0"/>
                  <a:pt x="360" y="0"/>
                </a:cubicBezTo>
                <a:cubicBezTo>
                  <a:pt x="322" y="90"/>
                  <a:pt x="322" y="90"/>
                  <a:pt x="322" y="90"/>
                </a:cubicBezTo>
                <a:cubicBezTo>
                  <a:pt x="298" y="94"/>
                  <a:pt x="274" y="102"/>
                  <a:pt x="252" y="112"/>
                </a:cubicBezTo>
                <a:cubicBezTo>
                  <a:pt x="169" y="58"/>
                  <a:pt x="169" y="58"/>
                  <a:pt x="169" y="58"/>
                </a:cubicBezTo>
                <a:cubicBezTo>
                  <a:pt x="102" y="114"/>
                  <a:pt x="102" y="114"/>
                  <a:pt x="102" y="114"/>
                </a:cubicBezTo>
                <a:cubicBezTo>
                  <a:pt x="139" y="205"/>
                  <a:pt x="139" y="205"/>
                  <a:pt x="139" y="205"/>
                </a:cubicBezTo>
                <a:cubicBezTo>
                  <a:pt x="125" y="225"/>
                  <a:pt x="113" y="247"/>
                  <a:pt x="105" y="270"/>
                </a:cubicBezTo>
                <a:cubicBezTo>
                  <a:pt x="8" y="291"/>
                  <a:pt x="8" y="291"/>
                  <a:pt x="8" y="291"/>
                </a:cubicBezTo>
                <a:cubicBezTo>
                  <a:pt x="0" y="379"/>
                  <a:pt x="0" y="379"/>
                  <a:pt x="0" y="379"/>
                </a:cubicBezTo>
                <a:cubicBezTo>
                  <a:pt x="92" y="417"/>
                  <a:pt x="92" y="417"/>
                  <a:pt x="92" y="417"/>
                </a:cubicBezTo>
                <a:cubicBezTo>
                  <a:pt x="96" y="441"/>
                  <a:pt x="103" y="464"/>
                  <a:pt x="113" y="485"/>
                </a:cubicBezTo>
                <a:cubicBezTo>
                  <a:pt x="59" y="569"/>
                  <a:pt x="59" y="569"/>
                  <a:pt x="59" y="569"/>
                </a:cubicBezTo>
                <a:cubicBezTo>
                  <a:pt x="115" y="637"/>
                  <a:pt x="115" y="637"/>
                  <a:pt x="115" y="637"/>
                </a:cubicBezTo>
                <a:cubicBezTo>
                  <a:pt x="208" y="599"/>
                  <a:pt x="208" y="599"/>
                  <a:pt x="208" y="599"/>
                </a:cubicBezTo>
                <a:cubicBezTo>
                  <a:pt x="226" y="612"/>
                  <a:pt x="247" y="623"/>
                  <a:pt x="269" y="631"/>
                </a:cubicBezTo>
                <a:cubicBezTo>
                  <a:pt x="290" y="729"/>
                  <a:pt x="290" y="729"/>
                  <a:pt x="290" y="729"/>
                </a:cubicBezTo>
                <a:cubicBezTo>
                  <a:pt x="378" y="738"/>
                  <a:pt x="378" y="738"/>
                  <a:pt x="378" y="738"/>
                </a:cubicBezTo>
                <a:cubicBezTo>
                  <a:pt x="417" y="645"/>
                  <a:pt x="417" y="645"/>
                  <a:pt x="417" y="645"/>
                </a:cubicBezTo>
                <a:cubicBezTo>
                  <a:pt x="440" y="641"/>
                  <a:pt x="463" y="634"/>
                  <a:pt x="484" y="625"/>
                </a:cubicBezTo>
                <a:cubicBezTo>
                  <a:pt x="568" y="679"/>
                  <a:pt x="568" y="679"/>
                  <a:pt x="568" y="679"/>
                </a:cubicBezTo>
                <a:cubicBezTo>
                  <a:pt x="636" y="623"/>
                  <a:pt x="636" y="623"/>
                  <a:pt x="636" y="623"/>
                </a:cubicBezTo>
                <a:cubicBezTo>
                  <a:pt x="599" y="531"/>
                  <a:pt x="599" y="531"/>
                  <a:pt x="599" y="531"/>
                </a:cubicBezTo>
                <a:cubicBezTo>
                  <a:pt x="613" y="511"/>
                  <a:pt x="624" y="489"/>
                  <a:pt x="633" y="465"/>
                </a:cubicBezTo>
                <a:lnTo>
                  <a:pt x="730" y="444"/>
                </a:lnTo>
                <a:close/>
                <a:moveTo>
                  <a:pt x="503" y="401"/>
                </a:moveTo>
                <a:cubicBezTo>
                  <a:pt x="488" y="463"/>
                  <a:pt x="433" y="505"/>
                  <a:pt x="369" y="505"/>
                </a:cubicBezTo>
                <a:cubicBezTo>
                  <a:pt x="369" y="505"/>
                  <a:pt x="369" y="505"/>
                  <a:pt x="369" y="505"/>
                </a:cubicBezTo>
                <a:cubicBezTo>
                  <a:pt x="358" y="505"/>
                  <a:pt x="346" y="504"/>
                  <a:pt x="335" y="502"/>
                </a:cubicBezTo>
                <a:cubicBezTo>
                  <a:pt x="261" y="483"/>
                  <a:pt x="216" y="408"/>
                  <a:pt x="234" y="334"/>
                </a:cubicBezTo>
                <a:cubicBezTo>
                  <a:pt x="250" y="272"/>
                  <a:pt x="305" y="229"/>
                  <a:pt x="369" y="229"/>
                </a:cubicBezTo>
                <a:cubicBezTo>
                  <a:pt x="380" y="229"/>
                  <a:pt x="392" y="231"/>
                  <a:pt x="403" y="233"/>
                </a:cubicBezTo>
                <a:cubicBezTo>
                  <a:pt x="439" y="242"/>
                  <a:pt x="469" y="265"/>
                  <a:pt x="488" y="297"/>
                </a:cubicBezTo>
                <a:cubicBezTo>
                  <a:pt x="507" y="328"/>
                  <a:pt x="512" y="365"/>
                  <a:pt x="503" y="401"/>
                </a:cubicBezTo>
                <a:close/>
              </a:path>
            </a:pathLst>
          </a:custGeom>
          <a:solidFill>
            <a:srgbClr val="9BBB59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3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58" name="Freeform 245"/>
          <p:cNvSpPr/>
          <p:nvPr/>
        </p:nvSpPr>
        <p:spPr bwMode="auto">
          <a:xfrm>
            <a:off x="6718063" y="1902615"/>
            <a:ext cx="218776" cy="205103"/>
          </a:xfrm>
          <a:custGeom>
            <a:avLst/>
            <a:gdLst>
              <a:gd name="T0" fmla="*/ 128 w 202"/>
              <a:gd name="T1" fmla="*/ 3 h 189"/>
              <a:gd name="T2" fmla="*/ 104 w 202"/>
              <a:gd name="T3" fmla="*/ 0 h 189"/>
              <a:gd name="T4" fmla="*/ 13 w 202"/>
              <a:gd name="T5" fmla="*/ 71 h 189"/>
              <a:gd name="T6" fmla="*/ 82 w 202"/>
              <a:gd name="T7" fmla="*/ 186 h 189"/>
              <a:gd name="T8" fmla="*/ 105 w 202"/>
              <a:gd name="T9" fmla="*/ 189 h 189"/>
              <a:gd name="T10" fmla="*/ 196 w 202"/>
              <a:gd name="T11" fmla="*/ 117 h 189"/>
              <a:gd name="T12" fmla="*/ 186 w 202"/>
              <a:gd name="T13" fmla="*/ 46 h 189"/>
              <a:gd name="T14" fmla="*/ 128 w 202"/>
              <a:gd name="T15" fmla="*/ 3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2" h="189">
                <a:moveTo>
                  <a:pt x="128" y="3"/>
                </a:moveTo>
                <a:cubicBezTo>
                  <a:pt x="120" y="1"/>
                  <a:pt x="112" y="0"/>
                  <a:pt x="104" y="0"/>
                </a:cubicBezTo>
                <a:cubicBezTo>
                  <a:pt x="61" y="0"/>
                  <a:pt x="23" y="29"/>
                  <a:pt x="13" y="71"/>
                </a:cubicBezTo>
                <a:cubicBezTo>
                  <a:pt x="0" y="122"/>
                  <a:pt x="31" y="173"/>
                  <a:pt x="82" y="186"/>
                </a:cubicBezTo>
                <a:cubicBezTo>
                  <a:pt x="89" y="188"/>
                  <a:pt x="97" y="189"/>
                  <a:pt x="105" y="189"/>
                </a:cubicBezTo>
                <a:cubicBezTo>
                  <a:pt x="148" y="189"/>
                  <a:pt x="186" y="160"/>
                  <a:pt x="196" y="117"/>
                </a:cubicBezTo>
                <a:cubicBezTo>
                  <a:pt x="202" y="93"/>
                  <a:pt x="199" y="67"/>
                  <a:pt x="186" y="46"/>
                </a:cubicBezTo>
                <a:cubicBezTo>
                  <a:pt x="173" y="24"/>
                  <a:pt x="152" y="9"/>
                  <a:pt x="128" y="3"/>
                </a:cubicBezTo>
                <a:close/>
              </a:path>
            </a:pathLst>
          </a:custGeom>
          <a:solidFill>
            <a:srgbClr val="9BBB59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3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59" name="Freeform 246"/>
          <p:cNvSpPr>
            <a:spLocks noEditPoints="1"/>
          </p:cNvSpPr>
          <p:nvPr/>
        </p:nvSpPr>
        <p:spPr bwMode="auto">
          <a:xfrm>
            <a:off x="6426819" y="1604534"/>
            <a:ext cx="801265" cy="801265"/>
          </a:xfrm>
          <a:custGeom>
            <a:avLst/>
            <a:gdLst>
              <a:gd name="T0" fmla="*/ 730 w 738"/>
              <a:gd name="T1" fmla="*/ 445 h 738"/>
              <a:gd name="T2" fmla="*/ 738 w 738"/>
              <a:gd name="T3" fmla="*/ 357 h 738"/>
              <a:gd name="T4" fmla="*/ 647 w 738"/>
              <a:gd name="T5" fmla="*/ 319 h 738"/>
              <a:gd name="T6" fmla="*/ 625 w 738"/>
              <a:gd name="T7" fmla="*/ 250 h 738"/>
              <a:gd name="T8" fmla="*/ 678 w 738"/>
              <a:gd name="T9" fmla="*/ 168 h 738"/>
              <a:gd name="T10" fmla="*/ 622 w 738"/>
              <a:gd name="T11" fmla="*/ 100 h 738"/>
              <a:gd name="T12" fmla="*/ 530 w 738"/>
              <a:gd name="T13" fmla="*/ 137 h 738"/>
              <a:gd name="T14" fmla="*/ 469 w 738"/>
              <a:gd name="T15" fmla="*/ 105 h 738"/>
              <a:gd name="T16" fmla="*/ 448 w 738"/>
              <a:gd name="T17" fmla="*/ 9 h 738"/>
              <a:gd name="T18" fmla="*/ 360 w 738"/>
              <a:gd name="T19" fmla="*/ 0 h 738"/>
              <a:gd name="T20" fmla="*/ 322 w 738"/>
              <a:gd name="T21" fmla="*/ 91 h 738"/>
              <a:gd name="T22" fmla="*/ 253 w 738"/>
              <a:gd name="T23" fmla="*/ 112 h 738"/>
              <a:gd name="T24" fmla="*/ 170 w 738"/>
              <a:gd name="T25" fmla="*/ 59 h 738"/>
              <a:gd name="T26" fmla="*/ 102 w 738"/>
              <a:gd name="T27" fmla="*/ 115 h 738"/>
              <a:gd name="T28" fmla="*/ 139 w 738"/>
              <a:gd name="T29" fmla="*/ 206 h 738"/>
              <a:gd name="T30" fmla="*/ 105 w 738"/>
              <a:gd name="T31" fmla="*/ 271 h 738"/>
              <a:gd name="T32" fmla="*/ 8 w 738"/>
              <a:gd name="T33" fmla="*/ 292 h 738"/>
              <a:gd name="T34" fmla="*/ 0 w 738"/>
              <a:gd name="T35" fmla="*/ 379 h 738"/>
              <a:gd name="T36" fmla="*/ 92 w 738"/>
              <a:gd name="T37" fmla="*/ 418 h 738"/>
              <a:gd name="T38" fmla="*/ 113 w 738"/>
              <a:gd name="T39" fmla="*/ 486 h 738"/>
              <a:gd name="T40" fmla="*/ 59 w 738"/>
              <a:gd name="T41" fmla="*/ 570 h 738"/>
              <a:gd name="T42" fmla="*/ 116 w 738"/>
              <a:gd name="T43" fmla="*/ 637 h 738"/>
              <a:gd name="T44" fmla="*/ 208 w 738"/>
              <a:gd name="T45" fmla="*/ 599 h 738"/>
              <a:gd name="T46" fmla="*/ 270 w 738"/>
              <a:gd name="T47" fmla="*/ 632 h 738"/>
              <a:gd name="T48" fmla="*/ 291 w 738"/>
              <a:gd name="T49" fmla="*/ 730 h 738"/>
              <a:gd name="T50" fmla="*/ 379 w 738"/>
              <a:gd name="T51" fmla="*/ 738 h 738"/>
              <a:gd name="T52" fmla="*/ 417 w 738"/>
              <a:gd name="T53" fmla="*/ 646 h 738"/>
              <a:gd name="T54" fmla="*/ 485 w 738"/>
              <a:gd name="T55" fmla="*/ 625 h 738"/>
              <a:gd name="T56" fmla="*/ 569 w 738"/>
              <a:gd name="T57" fmla="*/ 680 h 738"/>
              <a:gd name="T58" fmla="*/ 637 w 738"/>
              <a:gd name="T59" fmla="*/ 623 h 738"/>
              <a:gd name="T60" fmla="*/ 599 w 738"/>
              <a:gd name="T61" fmla="*/ 532 h 738"/>
              <a:gd name="T62" fmla="*/ 634 w 738"/>
              <a:gd name="T63" fmla="*/ 466 h 738"/>
              <a:gd name="T64" fmla="*/ 730 w 738"/>
              <a:gd name="T65" fmla="*/ 445 h 738"/>
              <a:gd name="T66" fmla="*/ 504 w 738"/>
              <a:gd name="T67" fmla="*/ 402 h 738"/>
              <a:gd name="T68" fmla="*/ 370 w 738"/>
              <a:gd name="T69" fmla="*/ 507 h 738"/>
              <a:gd name="T70" fmla="*/ 336 w 738"/>
              <a:gd name="T71" fmla="*/ 503 h 738"/>
              <a:gd name="T72" fmla="*/ 235 w 738"/>
              <a:gd name="T73" fmla="*/ 335 h 738"/>
              <a:gd name="T74" fmla="*/ 369 w 738"/>
              <a:gd name="T75" fmla="*/ 230 h 738"/>
              <a:gd name="T76" fmla="*/ 403 w 738"/>
              <a:gd name="T77" fmla="*/ 234 h 738"/>
              <a:gd name="T78" fmla="*/ 488 w 738"/>
              <a:gd name="T79" fmla="*/ 297 h 738"/>
              <a:gd name="T80" fmla="*/ 504 w 738"/>
              <a:gd name="T81" fmla="*/ 402 h 7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738" h="738">
                <a:moveTo>
                  <a:pt x="730" y="445"/>
                </a:moveTo>
                <a:cubicBezTo>
                  <a:pt x="738" y="357"/>
                  <a:pt x="738" y="357"/>
                  <a:pt x="738" y="357"/>
                </a:cubicBezTo>
                <a:cubicBezTo>
                  <a:pt x="647" y="319"/>
                  <a:pt x="647" y="319"/>
                  <a:pt x="647" y="319"/>
                </a:cubicBezTo>
                <a:cubicBezTo>
                  <a:pt x="643" y="295"/>
                  <a:pt x="635" y="272"/>
                  <a:pt x="625" y="250"/>
                </a:cubicBezTo>
                <a:cubicBezTo>
                  <a:pt x="678" y="168"/>
                  <a:pt x="678" y="168"/>
                  <a:pt x="678" y="168"/>
                </a:cubicBezTo>
                <a:cubicBezTo>
                  <a:pt x="622" y="100"/>
                  <a:pt x="622" y="100"/>
                  <a:pt x="622" y="100"/>
                </a:cubicBezTo>
                <a:cubicBezTo>
                  <a:pt x="530" y="137"/>
                  <a:pt x="530" y="137"/>
                  <a:pt x="530" y="137"/>
                </a:cubicBezTo>
                <a:cubicBezTo>
                  <a:pt x="512" y="124"/>
                  <a:pt x="491" y="113"/>
                  <a:pt x="469" y="105"/>
                </a:cubicBezTo>
                <a:cubicBezTo>
                  <a:pt x="448" y="9"/>
                  <a:pt x="448" y="9"/>
                  <a:pt x="448" y="9"/>
                </a:cubicBezTo>
                <a:cubicBezTo>
                  <a:pt x="360" y="0"/>
                  <a:pt x="360" y="0"/>
                  <a:pt x="360" y="0"/>
                </a:cubicBezTo>
                <a:cubicBezTo>
                  <a:pt x="322" y="91"/>
                  <a:pt x="322" y="91"/>
                  <a:pt x="322" y="91"/>
                </a:cubicBezTo>
                <a:cubicBezTo>
                  <a:pt x="298" y="95"/>
                  <a:pt x="275" y="102"/>
                  <a:pt x="253" y="112"/>
                </a:cubicBezTo>
                <a:cubicBezTo>
                  <a:pt x="170" y="59"/>
                  <a:pt x="170" y="59"/>
                  <a:pt x="170" y="59"/>
                </a:cubicBezTo>
                <a:cubicBezTo>
                  <a:pt x="102" y="115"/>
                  <a:pt x="102" y="115"/>
                  <a:pt x="102" y="115"/>
                </a:cubicBezTo>
                <a:cubicBezTo>
                  <a:pt x="139" y="206"/>
                  <a:pt x="139" y="206"/>
                  <a:pt x="139" y="206"/>
                </a:cubicBezTo>
                <a:cubicBezTo>
                  <a:pt x="125" y="226"/>
                  <a:pt x="114" y="247"/>
                  <a:pt x="105" y="271"/>
                </a:cubicBezTo>
                <a:cubicBezTo>
                  <a:pt x="8" y="292"/>
                  <a:pt x="8" y="292"/>
                  <a:pt x="8" y="292"/>
                </a:cubicBezTo>
                <a:cubicBezTo>
                  <a:pt x="0" y="379"/>
                  <a:pt x="0" y="379"/>
                  <a:pt x="0" y="379"/>
                </a:cubicBezTo>
                <a:cubicBezTo>
                  <a:pt x="92" y="418"/>
                  <a:pt x="92" y="418"/>
                  <a:pt x="92" y="418"/>
                </a:cubicBezTo>
                <a:cubicBezTo>
                  <a:pt x="97" y="441"/>
                  <a:pt x="104" y="464"/>
                  <a:pt x="113" y="486"/>
                </a:cubicBezTo>
                <a:cubicBezTo>
                  <a:pt x="59" y="570"/>
                  <a:pt x="59" y="570"/>
                  <a:pt x="59" y="570"/>
                </a:cubicBezTo>
                <a:cubicBezTo>
                  <a:pt x="116" y="637"/>
                  <a:pt x="116" y="637"/>
                  <a:pt x="116" y="637"/>
                </a:cubicBezTo>
                <a:cubicBezTo>
                  <a:pt x="208" y="599"/>
                  <a:pt x="208" y="599"/>
                  <a:pt x="208" y="599"/>
                </a:cubicBezTo>
                <a:cubicBezTo>
                  <a:pt x="227" y="612"/>
                  <a:pt x="248" y="623"/>
                  <a:pt x="270" y="632"/>
                </a:cubicBezTo>
                <a:cubicBezTo>
                  <a:pt x="291" y="730"/>
                  <a:pt x="291" y="730"/>
                  <a:pt x="291" y="730"/>
                </a:cubicBezTo>
                <a:cubicBezTo>
                  <a:pt x="379" y="738"/>
                  <a:pt x="379" y="738"/>
                  <a:pt x="379" y="738"/>
                </a:cubicBezTo>
                <a:cubicBezTo>
                  <a:pt x="417" y="646"/>
                  <a:pt x="417" y="646"/>
                  <a:pt x="417" y="646"/>
                </a:cubicBezTo>
                <a:cubicBezTo>
                  <a:pt x="441" y="642"/>
                  <a:pt x="463" y="635"/>
                  <a:pt x="485" y="625"/>
                </a:cubicBezTo>
                <a:cubicBezTo>
                  <a:pt x="569" y="680"/>
                  <a:pt x="569" y="680"/>
                  <a:pt x="569" y="680"/>
                </a:cubicBezTo>
                <a:cubicBezTo>
                  <a:pt x="637" y="623"/>
                  <a:pt x="637" y="623"/>
                  <a:pt x="637" y="623"/>
                </a:cubicBezTo>
                <a:cubicBezTo>
                  <a:pt x="599" y="532"/>
                  <a:pt x="599" y="532"/>
                  <a:pt x="599" y="532"/>
                </a:cubicBezTo>
                <a:cubicBezTo>
                  <a:pt x="613" y="512"/>
                  <a:pt x="625" y="490"/>
                  <a:pt x="634" y="466"/>
                </a:cubicBezTo>
                <a:lnTo>
                  <a:pt x="730" y="445"/>
                </a:lnTo>
                <a:close/>
                <a:moveTo>
                  <a:pt x="504" y="402"/>
                </a:moveTo>
                <a:cubicBezTo>
                  <a:pt x="489" y="464"/>
                  <a:pt x="433" y="507"/>
                  <a:pt x="370" y="507"/>
                </a:cubicBezTo>
                <a:cubicBezTo>
                  <a:pt x="358" y="507"/>
                  <a:pt x="347" y="506"/>
                  <a:pt x="336" y="503"/>
                </a:cubicBezTo>
                <a:cubicBezTo>
                  <a:pt x="262" y="484"/>
                  <a:pt x="217" y="409"/>
                  <a:pt x="235" y="335"/>
                </a:cubicBezTo>
                <a:cubicBezTo>
                  <a:pt x="251" y="273"/>
                  <a:pt x="306" y="230"/>
                  <a:pt x="369" y="230"/>
                </a:cubicBezTo>
                <a:cubicBezTo>
                  <a:pt x="381" y="230"/>
                  <a:pt x="392" y="231"/>
                  <a:pt x="403" y="234"/>
                </a:cubicBezTo>
                <a:cubicBezTo>
                  <a:pt x="439" y="243"/>
                  <a:pt x="469" y="265"/>
                  <a:pt x="488" y="297"/>
                </a:cubicBezTo>
                <a:cubicBezTo>
                  <a:pt x="508" y="329"/>
                  <a:pt x="513" y="366"/>
                  <a:pt x="504" y="402"/>
                </a:cubicBezTo>
                <a:close/>
              </a:path>
            </a:pathLst>
          </a:custGeom>
          <a:solidFill>
            <a:srgbClr val="9BBB59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3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60" name="Freeform 247"/>
          <p:cNvSpPr>
            <a:spLocks noEditPoints="1"/>
          </p:cNvSpPr>
          <p:nvPr/>
        </p:nvSpPr>
        <p:spPr bwMode="auto">
          <a:xfrm>
            <a:off x="3970975" y="2249139"/>
            <a:ext cx="542837" cy="541469"/>
          </a:xfrm>
          <a:custGeom>
            <a:avLst/>
            <a:gdLst>
              <a:gd name="T0" fmla="*/ 250 w 500"/>
              <a:gd name="T1" fmla="*/ 499 h 499"/>
              <a:gd name="T2" fmla="*/ 0 w 500"/>
              <a:gd name="T3" fmla="*/ 249 h 499"/>
              <a:gd name="T4" fmla="*/ 250 w 500"/>
              <a:gd name="T5" fmla="*/ 0 h 499"/>
              <a:gd name="T6" fmla="*/ 500 w 500"/>
              <a:gd name="T7" fmla="*/ 249 h 499"/>
              <a:gd name="T8" fmla="*/ 250 w 500"/>
              <a:gd name="T9" fmla="*/ 499 h 499"/>
              <a:gd name="T10" fmla="*/ 250 w 500"/>
              <a:gd name="T11" fmla="*/ 140 h 499"/>
              <a:gd name="T12" fmla="*/ 140 w 500"/>
              <a:gd name="T13" fmla="*/ 249 h 499"/>
              <a:gd name="T14" fmla="*/ 250 w 500"/>
              <a:gd name="T15" fmla="*/ 359 h 499"/>
              <a:gd name="T16" fmla="*/ 360 w 500"/>
              <a:gd name="T17" fmla="*/ 249 h 499"/>
              <a:gd name="T18" fmla="*/ 250 w 500"/>
              <a:gd name="T19" fmla="*/ 140 h 4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00" h="499">
                <a:moveTo>
                  <a:pt x="250" y="499"/>
                </a:moveTo>
                <a:cubicBezTo>
                  <a:pt x="112" y="499"/>
                  <a:pt x="0" y="387"/>
                  <a:pt x="0" y="249"/>
                </a:cubicBezTo>
                <a:cubicBezTo>
                  <a:pt x="0" y="112"/>
                  <a:pt x="112" y="0"/>
                  <a:pt x="250" y="0"/>
                </a:cubicBezTo>
                <a:cubicBezTo>
                  <a:pt x="388" y="0"/>
                  <a:pt x="500" y="112"/>
                  <a:pt x="500" y="249"/>
                </a:cubicBezTo>
                <a:cubicBezTo>
                  <a:pt x="500" y="387"/>
                  <a:pt x="388" y="499"/>
                  <a:pt x="250" y="499"/>
                </a:cubicBezTo>
                <a:close/>
                <a:moveTo>
                  <a:pt x="250" y="140"/>
                </a:moveTo>
                <a:cubicBezTo>
                  <a:pt x="190" y="140"/>
                  <a:pt x="140" y="189"/>
                  <a:pt x="140" y="249"/>
                </a:cubicBezTo>
                <a:cubicBezTo>
                  <a:pt x="140" y="310"/>
                  <a:pt x="190" y="359"/>
                  <a:pt x="250" y="359"/>
                </a:cubicBezTo>
                <a:cubicBezTo>
                  <a:pt x="311" y="359"/>
                  <a:pt x="360" y="310"/>
                  <a:pt x="360" y="249"/>
                </a:cubicBezTo>
                <a:cubicBezTo>
                  <a:pt x="360" y="189"/>
                  <a:pt x="311" y="140"/>
                  <a:pt x="250" y="140"/>
                </a:cubicBezTo>
                <a:close/>
              </a:path>
            </a:pathLst>
          </a:custGeom>
          <a:solidFill>
            <a:srgbClr val="4F81BD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1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61" name="Freeform 248"/>
          <p:cNvSpPr>
            <a:spLocks noEditPoints="1"/>
          </p:cNvSpPr>
          <p:nvPr/>
        </p:nvSpPr>
        <p:spPr bwMode="auto">
          <a:xfrm>
            <a:off x="5836061" y="3129798"/>
            <a:ext cx="622143" cy="624877"/>
          </a:xfrm>
          <a:custGeom>
            <a:avLst/>
            <a:gdLst>
              <a:gd name="T0" fmla="*/ 287 w 574"/>
              <a:gd name="T1" fmla="*/ 575 h 575"/>
              <a:gd name="T2" fmla="*/ 0 w 574"/>
              <a:gd name="T3" fmla="*/ 287 h 575"/>
              <a:gd name="T4" fmla="*/ 287 w 574"/>
              <a:gd name="T5" fmla="*/ 0 h 575"/>
              <a:gd name="T6" fmla="*/ 574 w 574"/>
              <a:gd name="T7" fmla="*/ 287 h 575"/>
              <a:gd name="T8" fmla="*/ 287 w 574"/>
              <a:gd name="T9" fmla="*/ 575 h 575"/>
              <a:gd name="T10" fmla="*/ 287 w 574"/>
              <a:gd name="T11" fmla="*/ 160 h 575"/>
              <a:gd name="T12" fmla="*/ 160 w 574"/>
              <a:gd name="T13" fmla="*/ 287 h 575"/>
              <a:gd name="T14" fmla="*/ 287 w 574"/>
              <a:gd name="T15" fmla="*/ 415 h 575"/>
              <a:gd name="T16" fmla="*/ 414 w 574"/>
              <a:gd name="T17" fmla="*/ 287 h 575"/>
              <a:gd name="T18" fmla="*/ 287 w 574"/>
              <a:gd name="T19" fmla="*/ 160 h 5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74" h="575">
                <a:moveTo>
                  <a:pt x="287" y="575"/>
                </a:moveTo>
                <a:cubicBezTo>
                  <a:pt x="129" y="575"/>
                  <a:pt x="0" y="446"/>
                  <a:pt x="0" y="287"/>
                </a:cubicBezTo>
                <a:cubicBezTo>
                  <a:pt x="0" y="129"/>
                  <a:pt x="129" y="0"/>
                  <a:pt x="287" y="0"/>
                </a:cubicBezTo>
                <a:cubicBezTo>
                  <a:pt x="446" y="0"/>
                  <a:pt x="574" y="129"/>
                  <a:pt x="574" y="287"/>
                </a:cubicBezTo>
                <a:cubicBezTo>
                  <a:pt x="574" y="446"/>
                  <a:pt x="446" y="575"/>
                  <a:pt x="287" y="575"/>
                </a:cubicBezTo>
                <a:close/>
                <a:moveTo>
                  <a:pt x="287" y="160"/>
                </a:moveTo>
                <a:cubicBezTo>
                  <a:pt x="217" y="160"/>
                  <a:pt x="160" y="217"/>
                  <a:pt x="160" y="287"/>
                </a:cubicBezTo>
                <a:cubicBezTo>
                  <a:pt x="160" y="358"/>
                  <a:pt x="217" y="415"/>
                  <a:pt x="287" y="415"/>
                </a:cubicBezTo>
                <a:cubicBezTo>
                  <a:pt x="357" y="415"/>
                  <a:pt x="414" y="358"/>
                  <a:pt x="414" y="287"/>
                </a:cubicBezTo>
                <a:cubicBezTo>
                  <a:pt x="414" y="217"/>
                  <a:pt x="357" y="160"/>
                  <a:pt x="287" y="160"/>
                </a:cubicBezTo>
                <a:close/>
              </a:path>
            </a:pathLst>
          </a:custGeom>
          <a:solidFill>
            <a:srgbClr val="C0504D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2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62" name="Freeform 249"/>
          <p:cNvSpPr>
            <a:spLocks noEditPoints="1"/>
          </p:cNvSpPr>
          <p:nvPr/>
        </p:nvSpPr>
        <p:spPr bwMode="auto">
          <a:xfrm>
            <a:off x="5513885" y="1438779"/>
            <a:ext cx="393796" cy="393796"/>
          </a:xfrm>
          <a:custGeom>
            <a:avLst/>
            <a:gdLst>
              <a:gd name="T0" fmla="*/ 181 w 363"/>
              <a:gd name="T1" fmla="*/ 363 h 363"/>
              <a:gd name="T2" fmla="*/ 0 w 363"/>
              <a:gd name="T3" fmla="*/ 181 h 363"/>
              <a:gd name="T4" fmla="*/ 181 w 363"/>
              <a:gd name="T5" fmla="*/ 0 h 363"/>
              <a:gd name="T6" fmla="*/ 363 w 363"/>
              <a:gd name="T7" fmla="*/ 181 h 363"/>
              <a:gd name="T8" fmla="*/ 181 w 363"/>
              <a:gd name="T9" fmla="*/ 363 h 363"/>
              <a:gd name="T10" fmla="*/ 181 w 363"/>
              <a:gd name="T11" fmla="*/ 120 h 363"/>
              <a:gd name="T12" fmla="*/ 120 w 363"/>
              <a:gd name="T13" fmla="*/ 181 h 363"/>
              <a:gd name="T14" fmla="*/ 181 w 363"/>
              <a:gd name="T15" fmla="*/ 243 h 363"/>
              <a:gd name="T16" fmla="*/ 243 w 363"/>
              <a:gd name="T17" fmla="*/ 181 h 363"/>
              <a:gd name="T18" fmla="*/ 181 w 363"/>
              <a:gd name="T19" fmla="*/ 120 h 3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63" h="363">
                <a:moveTo>
                  <a:pt x="181" y="363"/>
                </a:moveTo>
                <a:cubicBezTo>
                  <a:pt x="81" y="363"/>
                  <a:pt x="0" y="282"/>
                  <a:pt x="0" y="181"/>
                </a:cubicBezTo>
                <a:cubicBezTo>
                  <a:pt x="0" y="81"/>
                  <a:pt x="81" y="0"/>
                  <a:pt x="181" y="0"/>
                </a:cubicBezTo>
                <a:cubicBezTo>
                  <a:pt x="281" y="0"/>
                  <a:pt x="363" y="81"/>
                  <a:pt x="363" y="181"/>
                </a:cubicBezTo>
                <a:cubicBezTo>
                  <a:pt x="363" y="282"/>
                  <a:pt x="281" y="363"/>
                  <a:pt x="181" y="363"/>
                </a:cubicBezTo>
                <a:close/>
                <a:moveTo>
                  <a:pt x="181" y="120"/>
                </a:moveTo>
                <a:cubicBezTo>
                  <a:pt x="147" y="120"/>
                  <a:pt x="120" y="147"/>
                  <a:pt x="120" y="181"/>
                </a:cubicBezTo>
                <a:cubicBezTo>
                  <a:pt x="120" y="215"/>
                  <a:pt x="147" y="243"/>
                  <a:pt x="181" y="243"/>
                </a:cubicBezTo>
                <a:cubicBezTo>
                  <a:pt x="215" y="243"/>
                  <a:pt x="243" y="215"/>
                  <a:pt x="243" y="181"/>
                </a:cubicBezTo>
                <a:cubicBezTo>
                  <a:pt x="243" y="147"/>
                  <a:pt x="215" y="120"/>
                  <a:pt x="181" y="120"/>
                </a:cubicBezTo>
                <a:close/>
              </a:path>
            </a:pathLst>
          </a:custGeom>
          <a:solidFill>
            <a:schemeClr val="accent5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5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63" name="Freeform 250"/>
          <p:cNvSpPr>
            <a:spLocks noEditPoints="1"/>
          </p:cNvSpPr>
          <p:nvPr/>
        </p:nvSpPr>
        <p:spPr bwMode="auto">
          <a:xfrm>
            <a:off x="5100482" y="4742643"/>
            <a:ext cx="371918" cy="373285"/>
          </a:xfrm>
          <a:custGeom>
            <a:avLst/>
            <a:gdLst>
              <a:gd name="T0" fmla="*/ 171 w 343"/>
              <a:gd name="T1" fmla="*/ 343 h 343"/>
              <a:gd name="T2" fmla="*/ 0 w 343"/>
              <a:gd name="T3" fmla="*/ 171 h 343"/>
              <a:gd name="T4" fmla="*/ 171 w 343"/>
              <a:gd name="T5" fmla="*/ 0 h 343"/>
              <a:gd name="T6" fmla="*/ 343 w 343"/>
              <a:gd name="T7" fmla="*/ 171 h 343"/>
              <a:gd name="T8" fmla="*/ 171 w 343"/>
              <a:gd name="T9" fmla="*/ 343 h 343"/>
              <a:gd name="T10" fmla="*/ 171 w 343"/>
              <a:gd name="T11" fmla="*/ 100 h 343"/>
              <a:gd name="T12" fmla="*/ 100 w 343"/>
              <a:gd name="T13" fmla="*/ 171 h 343"/>
              <a:gd name="T14" fmla="*/ 171 w 343"/>
              <a:gd name="T15" fmla="*/ 243 h 343"/>
              <a:gd name="T16" fmla="*/ 243 w 343"/>
              <a:gd name="T17" fmla="*/ 171 h 343"/>
              <a:gd name="T18" fmla="*/ 171 w 343"/>
              <a:gd name="T19" fmla="*/ 100 h 3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43" h="343">
                <a:moveTo>
                  <a:pt x="171" y="343"/>
                </a:moveTo>
                <a:cubicBezTo>
                  <a:pt x="77" y="343"/>
                  <a:pt x="0" y="266"/>
                  <a:pt x="0" y="171"/>
                </a:cubicBezTo>
                <a:cubicBezTo>
                  <a:pt x="0" y="77"/>
                  <a:pt x="77" y="0"/>
                  <a:pt x="171" y="0"/>
                </a:cubicBezTo>
                <a:cubicBezTo>
                  <a:pt x="266" y="0"/>
                  <a:pt x="343" y="77"/>
                  <a:pt x="343" y="171"/>
                </a:cubicBezTo>
                <a:cubicBezTo>
                  <a:pt x="343" y="266"/>
                  <a:pt x="266" y="343"/>
                  <a:pt x="171" y="343"/>
                </a:cubicBezTo>
                <a:close/>
                <a:moveTo>
                  <a:pt x="171" y="100"/>
                </a:moveTo>
                <a:cubicBezTo>
                  <a:pt x="132" y="100"/>
                  <a:pt x="100" y="132"/>
                  <a:pt x="100" y="171"/>
                </a:cubicBezTo>
                <a:cubicBezTo>
                  <a:pt x="100" y="211"/>
                  <a:pt x="132" y="243"/>
                  <a:pt x="171" y="243"/>
                </a:cubicBezTo>
                <a:cubicBezTo>
                  <a:pt x="211" y="243"/>
                  <a:pt x="243" y="211"/>
                  <a:pt x="243" y="171"/>
                </a:cubicBezTo>
                <a:cubicBezTo>
                  <a:pt x="243" y="132"/>
                  <a:pt x="211" y="100"/>
                  <a:pt x="171" y="100"/>
                </a:cubicBezTo>
                <a:close/>
              </a:path>
            </a:pathLst>
          </a:custGeom>
          <a:solidFill>
            <a:srgbClr val="8064A2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4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cxnSp>
        <p:nvCxnSpPr>
          <p:cNvPr id="8" name="肘形连接符 7"/>
          <p:cNvCxnSpPr/>
          <p:nvPr/>
        </p:nvCxnSpPr>
        <p:spPr>
          <a:xfrm flipH="1">
            <a:off x="1314252" y="2410318"/>
            <a:ext cx="1929294" cy="656610"/>
          </a:xfrm>
          <a:prstGeom prst="bentConnector5">
            <a:avLst>
              <a:gd name="adj1" fmla="val 133794"/>
              <a:gd name="adj2" fmla="val 40280"/>
              <a:gd name="adj3" fmla="val 133961"/>
            </a:avLst>
          </a:prstGeom>
          <a:ln w="19050">
            <a:solidFill>
              <a:srgbClr val="4F81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1242244" y="2822880"/>
            <a:ext cx="1795684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500" b="1" dirty="0" smtClean="0">
                <a:solidFill>
                  <a:srgbClr val="4F81B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学生会</a:t>
            </a:r>
            <a:r>
              <a:rPr lang="zh-CN" altLang="en-US" sz="2500" b="1" dirty="0">
                <a:solidFill>
                  <a:srgbClr val="4F81B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主席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1242244" y="3245636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责任、义务、奉献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4" name="肘形连接符 83"/>
          <p:cNvCxnSpPr>
            <a:endCxn id="85" idx="3"/>
          </p:cNvCxnSpPr>
          <p:nvPr/>
        </p:nvCxnSpPr>
        <p:spPr>
          <a:xfrm rot="10800000">
            <a:off x="2935235" y="4590808"/>
            <a:ext cx="1665689" cy="525120"/>
          </a:xfrm>
          <a:prstGeom prst="bentConnector3">
            <a:avLst>
              <a:gd name="adj1" fmla="val 50000"/>
            </a:avLst>
          </a:prstGeom>
          <a:ln w="19050">
            <a:solidFill>
              <a:srgbClr val="8064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TextBox 84"/>
          <p:cNvSpPr txBox="1"/>
          <p:nvPr/>
        </p:nvSpPr>
        <p:spPr>
          <a:xfrm>
            <a:off x="1468166" y="4352281"/>
            <a:ext cx="1467068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500" b="1" dirty="0">
                <a:solidFill>
                  <a:srgbClr val="8064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文艺委员</a:t>
            </a:r>
          </a:p>
        </p:txBody>
      </p:sp>
      <p:sp>
        <p:nvSpPr>
          <p:cNvPr id="86" name="TextBox 85"/>
          <p:cNvSpPr txBox="1"/>
          <p:nvPr/>
        </p:nvSpPr>
        <p:spPr>
          <a:xfrm>
            <a:off x="882204" y="4829812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乐观、向上、幽默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1" name="肘形连接符 90"/>
          <p:cNvCxnSpPr/>
          <p:nvPr/>
        </p:nvCxnSpPr>
        <p:spPr>
          <a:xfrm>
            <a:off x="6458204" y="1438779"/>
            <a:ext cx="1573677" cy="943441"/>
          </a:xfrm>
          <a:prstGeom prst="bentConnector3">
            <a:avLst>
              <a:gd name="adj1" fmla="val 61500"/>
            </a:avLst>
          </a:prstGeom>
          <a:ln w="19050">
            <a:solidFill>
              <a:srgbClr val="4BAC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TextBox 97"/>
          <p:cNvSpPr txBox="1"/>
          <p:nvPr/>
        </p:nvSpPr>
        <p:spPr>
          <a:xfrm>
            <a:off x="8031881" y="2171791"/>
            <a:ext cx="1787669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500" b="1" dirty="0" smtClean="0">
                <a:solidFill>
                  <a:srgbClr val="4BAC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宣传部</a:t>
            </a:r>
            <a:r>
              <a:rPr lang="zh-CN" altLang="en-US" sz="2500" b="1" dirty="0">
                <a:solidFill>
                  <a:srgbClr val="4BAC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部长</a:t>
            </a:r>
          </a:p>
        </p:txBody>
      </p:sp>
      <p:sp>
        <p:nvSpPr>
          <p:cNvPr id="99" name="TextBox 98"/>
          <p:cNvSpPr txBox="1"/>
          <p:nvPr/>
        </p:nvSpPr>
        <p:spPr>
          <a:xfrm>
            <a:off x="8031881" y="2594547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创新、挑战、前沿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1" name="肘形连接符 100"/>
          <p:cNvCxnSpPr/>
          <p:nvPr/>
        </p:nvCxnSpPr>
        <p:spPr>
          <a:xfrm>
            <a:off x="7310661" y="3408931"/>
            <a:ext cx="1573677" cy="943441"/>
          </a:xfrm>
          <a:prstGeom prst="bentConnector3">
            <a:avLst>
              <a:gd name="adj1" fmla="val 164396"/>
            </a:avLst>
          </a:prstGeom>
          <a:ln w="19050">
            <a:solidFill>
              <a:srgbClr val="C0504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TextBox 103"/>
          <p:cNvSpPr txBox="1"/>
          <p:nvPr/>
        </p:nvSpPr>
        <p:spPr>
          <a:xfrm>
            <a:off x="8049225" y="4113845"/>
            <a:ext cx="825867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500" b="1" dirty="0">
                <a:solidFill>
                  <a:srgbClr val="8064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班长</a:t>
            </a:r>
          </a:p>
        </p:txBody>
      </p:sp>
      <p:sp>
        <p:nvSpPr>
          <p:cNvPr id="105" name="TextBox 104"/>
          <p:cNvSpPr txBox="1"/>
          <p:nvPr/>
        </p:nvSpPr>
        <p:spPr>
          <a:xfrm>
            <a:off x="6858868" y="4591376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热情、负责、威信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8" presetClass="emph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85" dur="4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6" presetID="8" presetClass="emph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animRot by="-21600000">
                                      <p:cBhvr>
                                        <p:cTn id="87" dur="4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8" presetID="8" presetClass="emph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animRot by="21600000">
                                      <p:cBhvr>
                                        <p:cTn id="89" dur="4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0" presetID="8" presetClass="emph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animRot by="-21600000">
                                      <p:cBhvr>
                                        <p:cTn id="91" dur="4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2" presetID="8" presetClass="emph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animRot by="21600000">
                                      <p:cBhvr>
                                        <p:cTn id="93" dur="4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4" presetID="8" presetClass="emph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animRot by="-21600000">
                                      <p:cBhvr>
                                        <p:cTn id="95" dur="4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6" presetID="12" presetClass="entr" presetSubtype="4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12" presetClass="entr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" presetClass="entr" presetSubtype="4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12" presetClass="entr" presetSubtype="4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" presetClass="entr" presetSubtype="4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2" presetClass="entr" presetSubtype="4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12" presetClass="entr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" presetClass="entr" presetSubtype="4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2" presetClass="entr" presetSubtype="4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78" grpId="0" animBg="1"/>
      <p:bldP spid="52" grpId="0" animBg="1"/>
      <p:bldP spid="52" grpId="1" animBg="1"/>
      <p:bldP spid="53" grpId="0" animBg="1"/>
      <p:bldP spid="53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7" grpId="0" animBg="1"/>
      <p:bldP spid="57" grpId="1" animBg="1"/>
      <p:bldP spid="58" grpId="0" animBg="1"/>
      <p:bldP spid="59" grpId="0" animBg="1"/>
      <p:bldP spid="59" grpId="1" animBg="1"/>
      <p:bldP spid="60" grpId="0" animBg="1"/>
      <p:bldP spid="61" grpId="0" animBg="1"/>
      <p:bldP spid="62" grpId="0" animBg="1"/>
      <p:bldP spid="63" grpId="0" animBg="1"/>
      <p:bldP spid="18" grpId="0"/>
      <p:bldP spid="80" grpId="0"/>
      <p:bldP spid="85" grpId="0"/>
      <p:bldP spid="86" grpId="0"/>
      <p:bldP spid="98" grpId="0"/>
      <p:bldP spid="99" grpId="0"/>
      <p:bldP spid="104" grpId="0"/>
      <p:bldP spid="10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329058" y="560462"/>
            <a:ext cx="2145434" cy="63094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3500" b="1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dirty="0" smtClean="0">
                <a:solidFill>
                  <a:srgbClr val="595959"/>
                </a:solidFill>
              </a:rPr>
              <a:t>社会实践</a:t>
            </a:r>
            <a:endParaRPr lang="zh-CN" altLang="en-US" dirty="0">
              <a:solidFill>
                <a:srgbClr val="595959"/>
              </a:solidFill>
            </a:endParaRPr>
          </a:p>
        </p:txBody>
      </p:sp>
      <p:sp>
        <p:nvSpPr>
          <p:cNvPr id="78" name="椭圆 77"/>
          <p:cNvSpPr/>
          <p:nvPr/>
        </p:nvSpPr>
        <p:spPr>
          <a:xfrm>
            <a:off x="1011753" y="760727"/>
            <a:ext cx="230412" cy="230412"/>
          </a:xfrm>
          <a:prstGeom prst="ellipse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F81BD"/>
              </a:solidFill>
            </a:endParaRPr>
          </a:p>
        </p:txBody>
      </p:sp>
      <p:sp>
        <p:nvSpPr>
          <p:cNvPr id="28" name="Freeform 6"/>
          <p:cNvSpPr/>
          <p:nvPr/>
        </p:nvSpPr>
        <p:spPr bwMode="auto">
          <a:xfrm>
            <a:off x="6394339" y="3178061"/>
            <a:ext cx="3632881" cy="1241041"/>
          </a:xfrm>
          <a:custGeom>
            <a:avLst/>
            <a:gdLst>
              <a:gd name="T0" fmla="*/ 783 w 792"/>
              <a:gd name="T1" fmla="*/ 6 h 237"/>
              <a:gd name="T2" fmla="*/ 759 w 792"/>
              <a:gd name="T3" fmla="*/ 0 h 237"/>
              <a:gd name="T4" fmla="*/ 729 w 792"/>
              <a:gd name="T5" fmla="*/ 5 h 237"/>
              <a:gd name="T6" fmla="*/ 729 w 792"/>
              <a:gd name="T7" fmla="*/ 5 h 237"/>
              <a:gd name="T8" fmla="*/ 718 w 792"/>
              <a:gd name="T9" fmla="*/ 6 h 237"/>
              <a:gd name="T10" fmla="*/ 718 w 792"/>
              <a:gd name="T11" fmla="*/ 6 h 237"/>
              <a:gd name="T12" fmla="*/ 718 w 792"/>
              <a:gd name="T13" fmla="*/ 6 h 237"/>
              <a:gd name="T14" fmla="*/ 713 w 792"/>
              <a:gd name="T15" fmla="*/ 8 h 237"/>
              <a:gd name="T16" fmla="*/ 191 w 792"/>
              <a:gd name="T17" fmla="*/ 112 h 237"/>
              <a:gd name="T18" fmla="*/ 107 w 792"/>
              <a:gd name="T19" fmla="*/ 159 h 237"/>
              <a:gd name="T20" fmla="*/ 0 w 792"/>
              <a:gd name="T21" fmla="*/ 237 h 237"/>
              <a:gd name="T22" fmla="*/ 202 w 792"/>
              <a:gd name="T23" fmla="*/ 223 h 237"/>
              <a:gd name="T24" fmla="*/ 333 w 792"/>
              <a:gd name="T25" fmla="*/ 209 h 237"/>
              <a:gd name="T26" fmla="*/ 333 w 792"/>
              <a:gd name="T27" fmla="*/ 209 h 237"/>
              <a:gd name="T28" fmla="*/ 343 w 792"/>
              <a:gd name="T29" fmla="*/ 208 h 237"/>
              <a:gd name="T30" fmla="*/ 754 w 792"/>
              <a:gd name="T31" fmla="*/ 32 h 237"/>
              <a:gd name="T32" fmla="*/ 756 w 792"/>
              <a:gd name="T33" fmla="*/ 32 h 237"/>
              <a:gd name="T34" fmla="*/ 757 w 792"/>
              <a:gd name="T35" fmla="*/ 32 h 237"/>
              <a:gd name="T36" fmla="*/ 758 w 792"/>
              <a:gd name="T37" fmla="*/ 31 h 237"/>
              <a:gd name="T38" fmla="*/ 759 w 792"/>
              <a:gd name="T39" fmla="*/ 31 h 237"/>
              <a:gd name="T40" fmla="*/ 759 w 792"/>
              <a:gd name="T41" fmla="*/ 31 h 237"/>
              <a:gd name="T42" fmla="*/ 762 w 792"/>
              <a:gd name="T43" fmla="*/ 29 h 237"/>
              <a:gd name="T44" fmla="*/ 783 w 792"/>
              <a:gd name="T45" fmla="*/ 20 h 237"/>
              <a:gd name="T46" fmla="*/ 783 w 792"/>
              <a:gd name="T47" fmla="*/ 6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792" h="237">
                <a:moveTo>
                  <a:pt x="783" y="6"/>
                </a:moveTo>
                <a:cubicBezTo>
                  <a:pt x="778" y="2"/>
                  <a:pt x="769" y="0"/>
                  <a:pt x="759" y="0"/>
                </a:cubicBezTo>
                <a:cubicBezTo>
                  <a:pt x="750" y="0"/>
                  <a:pt x="729" y="5"/>
                  <a:pt x="729" y="5"/>
                </a:cubicBezTo>
                <a:cubicBezTo>
                  <a:pt x="729" y="5"/>
                  <a:pt x="729" y="5"/>
                  <a:pt x="729" y="5"/>
                </a:cubicBezTo>
                <a:cubicBezTo>
                  <a:pt x="725" y="5"/>
                  <a:pt x="721" y="6"/>
                  <a:pt x="718" y="6"/>
                </a:cubicBezTo>
                <a:cubicBezTo>
                  <a:pt x="718" y="6"/>
                  <a:pt x="718" y="6"/>
                  <a:pt x="718" y="6"/>
                </a:cubicBezTo>
                <a:cubicBezTo>
                  <a:pt x="718" y="6"/>
                  <a:pt x="718" y="6"/>
                  <a:pt x="718" y="6"/>
                </a:cubicBezTo>
                <a:cubicBezTo>
                  <a:pt x="715" y="7"/>
                  <a:pt x="713" y="8"/>
                  <a:pt x="713" y="8"/>
                </a:cubicBezTo>
                <a:cubicBezTo>
                  <a:pt x="191" y="112"/>
                  <a:pt x="191" y="112"/>
                  <a:pt x="191" y="112"/>
                </a:cubicBezTo>
                <a:cubicBezTo>
                  <a:pt x="177" y="122"/>
                  <a:pt x="107" y="159"/>
                  <a:pt x="107" y="159"/>
                </a:cubicBezTo>
                <a:cubicBezTo>
                  <a:pt x="0" y="237"/>
                  <a:pt x="0" y="237"/>
                  <a:pt x="0" y="237"/>
                </a:cubicBezTo>
                <a:cubicBezTo>
                  <a:pt x="202" y="223"/>
                  <a:pt x="202" y="223"/>
                  <a:pt x="202" y="223"/>
                </a:cubicBezTo>
                <a:cubicBezTo>
                  <a:pt x="251" y="218"/>
                  <a:pt x="311" y="212"/>
                  <a:pt x="333" y="209"/>
                </a:cubicBezTo>
                <a:cubicBezTo>
                  <a:pt x="333" y="209"/>
                  <a:pt x="333" y="209"/>
                  <a:pt x="333" y="209"/>
                </a:cubicBezTo>
                <a:cubicBezTo>
                  <a:pt x="339" y="209"/>
                  <a:pt x="343" y="208"/>
                  <a:pt x="343" y="208"/>
                </a:cubicBezTo>
                <a:cubicBezTo>
                  <a:pt x="754" y="32"/>
                  <a:pt x="754" y="32"/>
                  <a:pt x="754" y="32"/>
                </a:cubicBezTo>
                <a:cubicBezTo>
                  <a:pt x="755" y="32"/>
                  <a:pt x="756" y="32"/>
                  <a:pt x="756" y="32"/>
                </a:cubicBezTo>
                <a:cubicBezTo>
                  <a:pt x="757" y="32"/>
                  <a:pt x="757" y="32"/>
                  <a:pt x="757" y="32"/>
                </a:cubicBezTo>
                <a:cubicBezTo>
                  <a:pt x="758" y="31"/>
                  <a:pt x="758" y="31"/>
                  <a:pt x="758" y="31"/>
                </a:cubicBezTo>
                <a:cubicBezTo>
                  <a:pt x="759" y="31"/>
                  <a:pt x="759" y="31"/>
                  <a:pt x="759" y="31"/>
                </a:cubicBezTo>
                <a:cubicBezTo>
                  <a:pt x="759" y="31"/>
                  <a:pt x="759" y="31"/>
                  <a:pt x="759" y="31"/>
                </a:cubicBezTo>
                <a:cubicBezTo>
                  <a:pt x="760" y="30"/>
                  <a:pt x="761" y="30"/>
                  <a:pt x="762" y="29"/>
                </a:cubicBezTo>
                <a:cubicBezTo>
                  <a:pt x="762" y="29"/>
                  <a:pt x="773" y="25"/>
                  <a:pt x="783" y="20"/>
                </a:cubicBezTo>
                <a:cubicBezTo>
                  <a:pt x="792" y="16"/>
                  <a:pt x="788" y="10"/>
                  <a:pt x="783" y="6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29" name="Freeform 13"/>
          <p:cNvSpPr>
            <a:spLocks noEditPoints="1"/>
          </p:cNvSpPr>
          <p:nvPr/>
        </p:nvSpPr>
        <p:spPr bwMode="auto">
          <a:xfrm>
            <a:off x="1566281" y="4409726"/>
            <a:ext cx="4910552" cy="1225105"/>
          </a:xfrm>
          <a:custGeom>
            <a:avLst/>
            <a:gdLst>
              <a:gd name="T0" fmla="*/ 229 w 695"/>
              <a:gd name="T1" fmla="*/ 157 h 174"/>
              <a:gd name="T2" fmla="*/ 338 w 695"/>
              <a:gd name="T3" fmla="*/ 173 h 174"/>
              <a:gd name="T4" fmla="*/ 395 w 695"/>
              <a:gd name="T5" fmla="*/ 157 h 174"/>
              <a:gd name="T6" fmla="*/ 273 w 695"/>
              <a:gd name="T7" fmla="*/ 86 h 174"/>
              <a:gd name="T8" fmla="*/ 273 w 695"/>
              <a:gd name="T9" fmla="*/ 72 h 174"/>
              <a:gd name="T10" fmla="*/ 355 w 695"/>
              <a:gd name="T11" fmla="*/ 82 h 174"/>
              <a:gd name="T12" fmla="*/ 493 w 695"/>
              <a:gd name="T13" fmla="*/ 99 h 174"/>
              <a:gd name="T14" fmla="*/ 563 w 695"/>
              <a:gd name="T15" fmla="*/ 86 h 174"/>
              <a:gd name="T16" fmla="*/ 534 w 695"/>
              <a:gd name="T17" fmla="*/ 47 h 174"/>
              <a:gd name="T18" fmla="*/ 569 w 695"/>
              <a:gd name="T19" fmla="*/ 32 h 174"/>
              <a:gd name="T20" fmla="*/ 656 w 695"/>
              <a:gd name="T21" fmla="*/ 39 h 174"/>
              <a:gd name="T22" fmla="*/ 653 w 695"/>
              <a:gd name="T23" fmla="*/ 8 h 174"/>
              <a:gd name="T24" fmla="*/ 656 w 695"/>
              <a:gd name="T25" fmla="*/ 4 h 174"/>
              <a:gd name="T26" fmla="*/ 677 w 695"/>
              <a:gd name="T27" fmla="*/ 3 h 174"/>
              <a:gd name="T28" fmla="*/ 689 w 695"/>
              <a:gd name="T29" fmla="*/ 2 h 174"/>
              <a:gd name="T30" fmla="*/ 656 w 695"/>
              <a:gd name="T31" fmla="*/ 1 h 174"/>
              <a:gd name="T32" fmla="*/ 645 w 695"/>
              <a:gd name="T33" fmla="*/ 8 h 174"/>
              <a:gd name="T34" fmla="*/ 652 w 695"/>
              <a:gd name="T35" fmla="*/ 28 h 174"/>
              <a:gd name="T36" fmla="*/ 633 w 695"/>
              <a:gd name="T37" fmla="*/ 32 h 174"/>
              <a:gd name="T38" fmla="*/ 631 w 695"/>
              <a:gd name="T39" fmla="*/ 31 h 174"/>
              <a:gd name="T40" fmla="*/ 623 w 695"/>
              <a:gd name="T41" fmla="*/ 29 h 174"/>
              <a:gd name="T42" fmla="*/ 588 w 695"/>
              <a:gd name="T43" fmla="*/ 27 h 174"/>
              <a:gd name="T44" fmla="*/ 573 w 695"/>
              <a:gd name="T45" fmla="*/ 24 h 174"/>
              <a:gd name="T46" fmla="*/ 562 w 695"/>
              <a:gd name="T47" fmla="*/ 22 h 174"/>
              <a:gd name="T48" fmla="*/ 532 w 695"/>
              <a:gd name="T49" fmla="*/ 21 h 174"/>
              <a:gd name="T50" fmla="*/ 498 w 695"/>
              <a:gd name="T51" fmla="*/ 36 h 174"/>
              <a:gd name="T52" fmla="*/ 500 w 695"/>
              <a:gd name="T53" fmla="*/ 43 h 174"/>
              <a:gd name="T54" fmla="*/ 516 w 695"/>
              <a:gd name="T55" fmla="*/ 47 h 174"/>
              <a:gd name="T56" fmla="*/ 509 w 695"/>
              <a:gd name="T57" fmla="*/ 51 h 174"/>
              <a:gd name="T58" fmla="*/ 529 w 695"/>
              <a:gd name="T59" fmla="*/ 74 h 174"/>
              <a:gd name="T60" fmla="*/ 535 w 695"/>
              <a:gd name="T61" fmla="*/ 83 h 174"/>
              <a:gd name="T62" fmla="*/ 515 w 695"/>
              <a:gd name="T63" fmla="*/ 91 h 174"/>
              <a:gd name="T64" fmla="*/ 466 w 695"/>
              <a:gd name="T65" fmla="*/ 86 h 174"/>
              <a:gd name="T66" fmla="*/ 444 w 695"/>
              <a:gd name="T67" fmla="*/ 84 h 174"/>
              <a:gd name="T68" fmla="*/ 435 w 695"/>
              <a:gd name="T69" fmla="*/ 82 h 174"/>
              <a:gd name="T70" fmla="*/ 418 w 695"/>
              <a:gd name="T71" fmla="*/ 82 h 174"/>
              <a:gd name="T72" fmla="*/ 383 w 695"/>
              <a:gd name="T73" fmla="*/ 77 h 174"/>
              <a:gd name="T74" fmla="*/ 346 w 695"/>
              <a:gd name="T75" fmla="*/ 71 h 174"/>
              <a:gd name="T76" fmla="*/ 307 w 695"/>
              <a:gd name="T77" fmla="*/ 68 h 174"/>
              <a:gd name="T78" fmla="*/ 240 w 695"/>
              <a:gd name="T79" fmla="*/ 69 h 174"/>
              <a:gd name="T80" fmla="*/ 241 w 695"/>
              <a:gd name="T81" fmla="*/ 78 h 174"/>
              <a:gd name="T82" fmla="*/ 247 w 695"/>
              <a:gd name="T83" fmla="*/ 84 h 174"/>
              <a:gd name="T84" fmla="*/ 245 w 695"/>
              <a:gd name="T85" fmla="*/ 86 h 174"/>
              <a:gd name="T86" fmla="*/ 269 w 695"/>
              <a:gd name="T87" fmla="*/ 98 h 174"/>
              <a:gd name="T88" fmla="*/ 293 w 695"/>
              <a:gd name="T89" fmla="*/ 111 h 174"/>
              <a:gd name="T90" fmla="*/ 308 w 695"/>
              <a:gd name="T91" fmla="*/ 118 h 174"/>
              <a:gd name="T92" fmla="*/ 332 w 695"/>
              <a:gd name="T93" fmla="*/ 128 h 174"/>
              <a:gd name="T94" fmla="*/ 352 w 695"/>
              <a:gd name="T95" fmla="*/ 144 h 174"/>
              <a:gd name="T96" fmla="*/ 371 w 695"/>
              <a:gd name="T97" fmla="*/ 156 h 174"/>
              <a:gd name="T98" fmla="*/ 370 w 695"/>
              <a:gd name="T99" fmla="*/ 167 h 174"/>
              <a:gd name="T100" fmla="*/ 281 w 695"/>
              <a:gd name="T101" fmla="*/ 157 h 174"/>
              <a:gd name="T102" fmla="*/ 249 w 695"/>
              <a:gd name="T103" fmla="*/ 152 h 174"/>
              <a:gd name="T104" fmla="*/ 160 w 695"/>
              <a:gd name="T105" fmla="*/ 140 h 174"/>
              <a:gd name="T106" fmla="*/ 79 w 695"/>
              <a:gd name="T107" fmla="*/ 123 h 174"/>
              <a:gd name="T108" fmla="*/ 656 w 695"/>
              <a:gd name="T109" fmla="*/ 33 h 174"/>
              <a:gd name="T110" fmla="*/ 648 w 695"/>
              <a:gd name="T111" fmla="*/ 5 h 174"/>
              <a:gd name="T112" fmla="*/ 655 w 695"/>
              <a:gd name="T113" fmla="*/ 33 h 174"/>
              <a:gd name="T114" fmla="*/ 648 w 695"/>
              <a:gd name="T115" fmla="*/ 37 h 174"/>
              <a:gd name="T116" fmla="*/ 535 w 695"/>
              <a:gd name="T117" fmla="*/ 92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695" h="174">
                <a:moveTo>
                  <a:pt x="78" y="130"/>
                </a:moveTo>
                <a:cubicBezTo>
                  <a:pt x="88" y="132"/>
                  <a:pt x="101" y="134"/>
                  <a:pt x="109" y="136"/>
                </a:cubicBezTo>
                <a:cubicBezTo>
                  <a:pt x="147" y="143"/>
                  <a:pt x="179" y="151"/>
                  <a:pt x="220" y="157"/>
                </a:cubicBezTo>
                <a:cubicBezTo>
                  <a:pt x="219" y="157"/>
                  <a:pt x="222" y="157"/>
                  <a:pt x="225" y="157"/>
                </a:cubicBezTo>
                <a:cubicBezTo>
                  <a:pt x="224" y="157"/>
                  <a:pt x="224" y="157"/>
                  <a:pt x="224" y="157"/>
                </a:cubicBezTo>
                <a:cubicBezTo>
                  <a:pt x="229" y="157"/>
                  <a:pt x="229" y="157"/>
                  <a:pt x="229" y="157"/>
                </a:cubicBezTo>
                <a:cubicBezTo>
                  <a:pt x="232" y="157"/>
                  <a:pt x="229" y="158"/>
                  <a:pt x="226" y="158"/>
                </a:cubicBezTo>
                <a:cubicBezTo>
                  <a:pt x="242" y="160"/>
                  <a:pt x="257" y="162"/>
                  <a:pt x="272" y="165"/>
                </a:cubicBezTo>
                <a:cubicBezTo>
                  <a:pt x="275" y="164"/>
                  <a:pt x="280" y="166"/>
                  <a:pt x="283" y="165"/>
                </a:cubicBezTo>
                <a:cubicBezTo>
                  <a:pt x="283" y="166"/>
                  <a:pt x="283" y="166"/>
                  <a:pt x="282" y="166"/>
                </a:cubicBezTo>
                <a:cubicBezTo>
                  <a:pt x="294" y="167"/>
                  <a:pt x="295" y="167"/>
                  <a:pt x="303" y="169"/>
                </a:cubicBezTo>
                <a:cubicBezTo>
                  <a:pt x="314" y="171"/>
                  <a:pt x="325" y="172"/>
                  <a:pt x="338" y="173"/>
                </a:cubicBezTo>
                <a:cubicBezTo>
                  <a:pt x="346" y="174"/>
                  <a:pt x="351" y="174"/>
                  <a:pt x="366" y="173"/>
                </a:cubicBezTo>
                <a:cubicBezTo>
                  <a:pt x="367" y="173"/>
                  <a:pt x="372" y="173"/>
                  <a:pt x="375" y="172"/>
                </a:cubicBezTo>
                <a:cubicBezTo>
                  <a:pt x="379" y="171"/>
                  <a:pt x="379" y="171"/>
                  <a:pt x="379" y="171"/>
                </a:cubicBezTo>
                <a:cubicBezTo>
                  <a:pt x="396" y="166"/>
                  <a:pt x="387" y="169"/>
                  <a:pt x="391" y="167"/>
                </a:cubicBezTo>
                <a:cubicBezTo>
                  <a:pt x="398" y="163"/>
                  <a:pt x="396" y="163"/>
                  <a:pt x="397" y="161"/>
                </a:cubicBezTo>
                <a:cubicBezTo>
                  <a:pt x="397" y="160"/>
                  <a:pt x="396" y="158"/>
                  <a:pt x="395" y="157"/>
                </a:cubicBezTo>
                <a:cubicBezTo>
                  <a:pt x="389" y="149"/>
                  <a:pt x="378" y="143"/>
                  <a:pt x="368" y="136"/>
                </a:cubicBezTo>
                <a:cubicBezTo>
                  <a:pt x="347" y="123"/>
                  <a:pt x="322" y="111"/>
                  <a:pt x="300" y="97"/>
                </a:cubicBezTo>
                <a:cubicBezTo>
                  <a:pt x="292" y="96"/>
                  <a:pt x="289" y="93"/>
                  <a:pt x="282" y="92"/>
                </a:cubicBezTo>
                <a:cubicBezTo>
                  <a:pt x="283" y="91"/>
                  <a:pt x="283" y="91"/>
                  <a:pt x="283" y="91"/>
                </a:cubicBezTo>
                <a:cubicBezTo>
                  <a:pt x="278" y="90"/>
                  <a:pt x="279" y="89"/>
                  <a:pt x="277" y="86"/>
                </a:cubicBezTo>
                <a:cubicBezTo>
                  <a:pt x="276" y="86"/>
                  <a:pt x="275" y="85"/>
                  <a:pt x="273" y="86"/>
                </a:cubicBezTo>
                <a:cubicBezTo>
                  <a:pt x="270" y="85"/>
                  <a:pt x="274" y="83"/>
                  <a:pt x="271" y="82"/>
                </a:cubicBezTo>
                <a:cubicBezTo>
                  <a:pt x="272" y="82"/>
                  <a:pt x="270" y="83"/>
                  <a:pt x="270" y="82"/>
                </a:cubicBezTo>
                <a:cubicBezTo>
                  <a:pt x="262" y="79"/>
                  <a:pt x="272" y="82"/>
                  <a:pt x="269" y="77"/>
                </a:cubicBezTo>
                <a:cubicBezTo>
                  <a:pt x="267" y="76"/>
                  <a:pt x="264" y="74"/>
                  <a:pt x="262" y="72"/>
                </a:cubicBezTo>
                <a:cubicBezTo>
                  <a:pt x="265" y="72"/>
                  <a:pt x="269" y="72"/>
                  <a:pt x="272" y="73"/>
                </a:cubicBezTo>
                <a:cubicBezTo>
                  <a:pt x="270" y="73"/>
                  <a:pt x="271" y="72"/>
                  <a:pt x="273" y="72"/>
                </a:cubicBezTo>
                <a:cubicBezTo>
                  <a:pt x="273" y="74"/>
                  <a:pt x="281" y="72"/>
                  <a:pt x="284" y="73"/>
                </a:cubicBezTo>
                <a:cubicBezTo>
                  <a:pt x="283" y="73"/>
                  <a:pt x="281" y="73"/>
                  <a:pt x="280" y="73"/>
                </a:cubicBezTo>
                <a:cubicBezTo>
                  <a:pt x="288" y="75"/>
                  <a:pt x="297" y="75"/>
                  <a:pt x="304" y="76"/>
                </a:cubicBezTo>
                <a:cubicBezTo>
                  <a:pt x="314" y="76"/>
                  <a:pt x="320" y="79"/>
                  <a:pt x="327" y="78"/>
                </a:cubicBezTo>
                <a:cubicBezTo>
                  <a:pt x="325" y="79"/>
                  <a:pt x="330" y="79"/>
                  <a:pt x="331" y="80"/>
                </a:cubicBezTo>
                <a:cubicBezTo>
                  <a:pt x="341" y="79"/>
                  <a:pt x="345" y="82"/>
                  <a:pt x="355" y="82"/>
                </a:cubicBezTo>
                <a:cubicBezTo>
                  <a:pt x="354" y="82"/>
                  <a:pt x="354" y="82"/>
                  <a:pt x="354" y="82"/>
                </a:cubicBezTo>
                <a:cubicBezTo>
                  <a:pt x="376" y="85"/>
                  <a:pt x="398" y="88"/>
                  <a:pt x="422" y="90"/>
                </a:cubicBezTo>
                <a:cubicBezTo>
                  <a:pt x="436" y="92"/>
                  <a:pt x="446" y="95"/>
                  <a:pt x="463" y="96"/>
                </a:cubicBezTo>
                <a:cubicBezTo>
                  <a:pt x="466" y="96"/>
                  <a:pt x="464" y="96"/>
                  <a:pt x="467" y="96"/>
                </a:cubicBezTo>
                <a:cubicBezTo>
                  <a:pt x="470" y="96"/>
                  <a:pt x="466" y="96"/>
                  <a:pt x="467" y="96"/>
                </a:cubicBezTo>
                <a:cubicBezTo>
                  <a:pt x="475" y="97"/>
                  <a:pt x="483" y="98"/>
                  <a:pt x="493" y="99"/>
                </a:cubicBezTo>
                <a:cubicBezTo>
                  <a:pt x="494" y="99"/>
                  <a:pt x="497" y="99"/>
                  <a:pt x="497" y="99"/>
                </a:cubicBezTo>
                <a:cubicBezTo>
                  <a:pt x="501" y="100"/>
                  <a:pt x="508" y="100"/>
                  <a:pt x="516" y="100"/>
                </a:cubicBezTo>
                <a:cubicBezTo>
                  <a:pt x="520" y="100"/>
                  <a:pt x="524" y="100"/>
                  <a:pt x="530" y="100"/>
                </a:cubicBezTo>
                <a:cubicBezTo>
                  <a:pt x="534" y="101"/>
                  <a:pt x="558" y="94"/>
                  <a:pt x="557" y="93"/>
                </a:cubicBezTo>
                <a:cubicBezTo>
                  <a:pt x="549" y="96"/>
                  <a:pt x="562" y="89"/>
                  <a:pt x="560" y="87"/>
                </a:cubicBezTo>
                <a:cubicBezTo>
                  <a:pt x="561" y="86"/>
                  <a:pt x="562" y="86"/>
                  <a:pt x="563" y="86"/>
                </a:cubicBezTo>
                <a:cubicBezTo>
                  <a:pt x="564" y="83"/>
                  <a:pt x="563" y="81"/>
                  <a:pt x="563" y="77"/>
                </a:cubicBezTo>
                <a:cubicBezTo>
                  <a:pt x="562" y="76"/>
                  <a:pt x="559" y="76"/>
                  <a:pt x="559" y="74"/>
                </a:cubicBezTo>
                <a:cubicBezTo>
                  <a:pt x="561" y="72"/>
                  <a:pt x="557" y="70"/>
                  <a:pt x="557" y="68"/>
                </a:cubicBezTo>
                <a:cubicBezTo>
                  <a:pt x="554" y="69"/>
                  <a:pt x="551" y="68"/>
                  <a:pt x="550" y="66"/>
                </a:cubicBezTo>
                <a:cubicBezTo>
                  <a:pt x="554" y="65"/>
                  <a:pt x="554" y="65"/>
                  <a:pt x="554" y="65"/>
                </a:cubicBezTo>
                <a:cubicBezTo>
                  <a:pt x="548" y="61"/>
                  <a:pt x="545" y="52"/>
                  <a:pt x="534" y="47"/>
                </a:cubicBezTo>
                <a:cubicBezTo>
                  <a:pt x="536" y="46"/>
                  <a:pt x="536" y="46"/>
                  <a:pt x="536" y="46"/>
                </a:cubicBezTo>
                <a:cubicBezTo>
                  <a:pt x="528" y="41"/>
                  <a:pt x="524" y="34"/>
                  <a:pt x="521" y="29"/>
                </a:cubicBezTo>
                <a:cubicBezTo>
                  <a:pt x="521" y="29"/>
                  <a:pt x="520" y="30"/>
                  <a:pt x="527" y="30"/>
                </a:cubicBezTo>
                <a:cubicBezTo>
                  <a:pt x="534" y="29"/>
                  <a:pt x="537" y="29"/>
                  <a:pt x="543" y="29"/>
                </a:cubicBezTo>
                <a:cubicBezTo>
                  <a:pt x="546" y="29"/>
                  <a:pt x="546" y="30"/>
                  <a:pt x="547" y="30"/>
                </a:cubicBezTo>
                <a:cubicBezTo>
                  <a:pt x="555" y="31"/>
                  <a:pt x="560" y="33"/>
                  <a:pt x="569" y="32"/>
                </a:cubicBezTo>
                <a:cubicBezTo>
                  <a:pt x="568" y="33"/>
                  <a:pt x="568" y="33"/>
                  <a:pt x="568" y="33"/>
                </a:cubicBezTo>
                <a:cubicBezTo>
                  <a:pt x="575" y="33"/>
                  <a:pt x="586" y="34"/>
                  <a:pt x="592" y="35"/>
                </a:cubicBezTo>
                <a:cubicBezTo>
                  <a:pt x="595" y="35"/>
                  <a:pt x="603" y="36"/>
                  <a:pt x="601" y="35"/>
                </a:cubicBezTo>
                <a:cubicBezTo>
                  <a:pt x="604" y="35"/>
                  <a:pt x="600" y="36"/>
                  <a:pt x="605" y="36"/>
                </a:cubicBezTo>
                <a:cubicBezTo>
                  <a:pt x="600" y="36"/>
                  <a:pt x="600" y="36"/>
                  <a:pt x="600" y="36"/>
                </a:cubicBezTo>
                <a:cubicBezTo>
                  <a:pt x="618" y="38"/>
                  <a:pt x="625" y="42"/>
                  <a:pt x="656" y="39"/>
                </a:cubicBezTo>
                <a:cubicBezTo>
                  <a:pt x="672" y="35"/>
                  <a:pt x="667" y="30"/>
                  <a:pt x="667" y="26"/>
                </a:cubicBezTo>
                <a:cubicBezTo>
                  <a:pt x="665" y="25"/>
                  <a:pt x="664" y="21"/>
                  <a:pt x="659" y="21"/>
                </a:cubicBezTo>
                <a:cubicBezTo>
                  <a:pt x="661" y="20"/>
                  <a:pt x="661" y="20"/>
                  <a:pt x="661" y="20"/>
                </a:cubicBezTo>
                <a:cubicBezTo>
                  <a:pt x="659" y="18"/>
                  <a:pt x="657" y="14"/>
                  <a:pt x="655" y="11"/>
                </a:cubicBezTo>
                <a:cubicBezTo>
                  <a:pt x="655" y="9"/>
                  <a:pt x="653" y="10"/>
                  <a:pt x="651" y="8"/>
                </a:cubicBezTo>
                <a:cubicBezTo>
                  <a:pt x="653" y="8"/>
                  <a:pt x="653" y="8"/>
                  <a:pt x="653" y="8"/>
                </a:cubicBezTo>
                <a:cubicBezTo>
                  <a:pt x="651" y="6"/>
                  <a:pt x="649" y="6"/>
                  <a:pt x="647" y="6"/>
                </a:cubicBezTo>
                <a:cubicBezTo>
                  <a:pt x="648" y="5"/>
                  <a:pt x="648" y="5"/>
                  <a:pt x="648" y="5"/>
                </a:cubicBezTo>
                <a:cubicBezTo>
                  <a:pt x="649" y="5"/>
                  <a:pt x="650" y="4"/>
                  <a:pt x="651" y="4"/>
                </a:cubicBezTo>
                <a:cubicBezTo>
                  <a:pt x="652" y="5"/>
                  <a:pt x="653" y="5"/>
                  <a:pt x="654" y="5"/>
                </a:cubicBezTo>
                <a:cubicBezTo>
                  <a:pt x="653" y="5"/>
                  <a:pt x="654" y="5"/>
                  <a:pt x="654" y="4"/>
                </a:cubicBezTo>
                <a:cubicBezTo>
                  <a:pt x="655" y="4"/>
                  <a:pt x="655" y="4"/>
                  <a:pt x="656" y="4"/>
                </a:cubicBezTo>
                <a:cubicBezTo>
                  <a:pt x="662" y="4"/>
                  <a:pt x="666" y="4"/>
                  <a:pt x="668" y="3"/>
                </a:cubicBezTo>
                <a:cubicBezTo>
                  <a:pt x="666" y="4"/>
                  <a:pt x="671" y="4"/>
                  <a:pt x="667" y="4"/>
                </a:cubicBezTo>
                <a:cubicBezTo>
                  <a:pt x="671" y="4"/>
                  <a:pt x="674" y="4"/>
                  <a:pt x="677" y="4"/>
                </a:cubicBezTo>
                <a:cubicBezTo>
                  <a:pt x="676" y="4"/>
                  <a:pt x="675" y="4"/>
                  <a:pt x="674" y="4"/>
                </a:cubicBezTo>
                <a:cubicBezTo>
                  <a:pt x="678" y="3"/>
                  <a:pt x="682" y="3"/>
                  <a:pt x="682" y="3"/>
                </a:cubicBezTo>
                <a:cubicBezTo>
                  <a:pt x="680" y="3"/>
                  <a:pt x="679" y="3"/>
                  <a:pt x="677" y="3"/>
                </a:cubicBezTo>
                <a:cubicBezTo>
                  <a:pt x="679" y="2"/>
                  <a:pt x="687" y="2"/>
                  <a:pt x="687" y="3"/>
                </a:cubicBezTo>
                <a:cubicBezTo>
                  <a:pt x="687" y="4"/>
                  <a:pt x="681" y="4"/>
                  <a:pt x="683" y="4"/>
                </a:cubicBezTo>
                <a:cubicBezTo>
                  <a:pt x="695" y="4"/>
                  <a:pt x="695" y="4"/>
                  <a:pt x="695" y="4"/>
                </a:cubicBezTo>
                <a:cubicBezTo>
                  <a:pt x="692" y="4"/>
                  <a:pt x="691" y="3"/>
                  <a:pt x="693" y="3"/>
                </a:cubicBezTo>
                <a:cubicBezTo>
                  <a:pt x="688" y="3"/>
                  <a:pt x="688" y="3"/>
                  <a:pt x="688" y="3"/>
                </a:cubicBezTo>
                <a:cubicBezTo>
                  <a:pt x="689" y="2"/>
                  <a:pt x="689" y="2"/>
                  <a:pt x="689" y="2"/>
                </a:cubicBezTo>
                <a:cubicBezTo>
                  <a:pt x="682" y="2"/>
                  <a:pt x="677" y="1"/>
                  <a:pt x="668" y="1"/>
                </a:cubicBezTo>
                <a:cubicBezTo>
                  <a:pt x="670" y="2"/>
                  <a:pt x="670" y="2"/>
                  <a:pt x="670" y="2"/>
                </a:cubicBezTo>
                <a:cubicBezTo>
                  <a:pt x="665" y="2"/>
                  <a:pt x="659" y="3"/>
                  <a:pt x="655" y="3"/>
                </a:cubicBezTo>
                <a:cubicBezTo>
                  <a:pt x="658" y="2"/>
                  <a:pt x="656" y="2"/>
                  <a:pt x="657" y="2"/>
                </a:cubicBezTo>
                <a:cubicBezTo>
                  <a:pt x="655" y="2"/>
                  <a:pt x="654" y="2"/>
                  <a:pt x="652" y="2"/>
                </a:cubicBezTo>
                <a:cubicBezTo>
                  <a:pt x="656" y="1"/>
                  <a:pt x="656" y="1"/>
                  <a:pt x="656" y="1"/>
                </a:cubicBezTo>
                <a:cubicBezTo>
                  <a:pt x="655" y="1"/>
                  <a:pt x="654" y="2"/>
                  <a:pt x="652" y="2"/>
                </a:cubicBezTo>
                <a:cubicBezTo>
                  <a:pt x="649" y="3"/>
                  <a:pt x="655" y="0"/>
                  <a:pt x="645" y="4"/>
                </a:cubicBezTo>
                <a:cubicBezTo>
                  <a:pt x="644" y="4"/>
                  <a:pt x="644" y="4"/>
                  <a:pt x="644" y="4"/>
                </a:cubicBezTo>
                <a:cubicBezTo>
                  <a:pt x="644" y="6"/>
                  <a:pt x="643" y="7"/>
                  <a:pt x="643" y="7"/>
                </a:cubicBezTo>
                <a:cubicBezTo>
                  <a:pt x="643" y="7"/>
                  <a:pt x="643" y="7"/>
                  <a:pt x="643" y="7"/>
                </a:cubicBezTo>
                <a:cubicBezTo>
                  <a:pt x="641" y="10"/>
                  <a:pt x="645" y="6"/>
                  <a:pt x="645" y="8"/>
                </a:cubicBezTo>
                <a:cubicBezTo>
                  <a:pt x="644" y="9"/>
                  <a:pt x="641" y="9"/>
                  <a:pt x="640" y="11"/>
                </a:cubicBezTo>
                <a:cubicBezTo>
                  <a:pt x="640" y="13"/>
                  <a:pt x="645" y="16"/>
                  <a:pt x="644" y="19"/>
                </a:cubicBezTo>
                <a:cubicBezTo>
                  <a:pt x="647" y="21"/>
                  <a:pt x="650" y="23"/>
                  <a:pt x="653" y="24"/>
                </a:cubicBezTo>
                <a:cubicBezTo>
                  <a:pt x="654" y="25"/>
                  <a:pt x="649" y="25"/>
                  <a:pt x="652" y="26"/>
                </a:cubicBezTo>
                <a:cubicBezTo>
                  <a:pt x="650" y="26"/>
                  <a:pt x="649" y="26"/>
                  <a:pt x="648" y="27"/>
                </a:cubicBezTo>
                <a:cubicBezTo>
                  <a:pt x="650" y="27"/>
                  <a:pt x="650" y="30"/>
                  <a:pt x="652" y="28"/>
                </a:cubicBezTo>
                <a:cubicBezTo>
                  <a:pt x="653" y="30"/>
                  <a:pt x="654" y="32"/>
                  <a:pt x="653" y="33"/>
                </a:cubicBezTo>
                <a:cubicBezTo>
                  <a:pt x="652" y="33"/>
                  <a:pt x="650" y="33"/>
                  <a:pt x="649" y="33"/>
                </a:cubicBezTo>
                <a:cubicBezTo>
                  <a:pt x="648" y="34"/>
                  <a:pt x="650" y="34"/>
                  <a:pt x="646" y="34"/>
                </a:cubicBezTo>
                <a:cubicBezTo>
                  <a:pt x="638" y="35"/>
                  <a:pt x="640" y="33"/>
                  <a:pt x="639" y="32"/>
                </a:cubicBezTo>
                <a:cubicBezTo>
                  <a:pt x="643" y="32"/>
                  <a:pt x="643" y="32"/>
                  <a:pt x="643" y="32"/>
                </a:cubicBezTo>
                <a:cubicBezTo>
                  <a:pt x="640" y="32"/>
                  <a:pt x="637" y="32"/>
                  <a:pt x="633" y="32"/>
                </a:cubicBezTo>
                <a:cubicBezTo>
                  <a:pt x="635" y="30"/>
                  <a:pt x="640" y="32"/>
                  <a:pt x="643" y="32"/>
                </a:cubicBezTo>
                <a:cubicBezTo>
                  <a:pt x="642" y="30"/>
                  <a:pt x="642" y="30"/>
                  <a:pt x="642" y="30"/>
                </a:cubicBezTo>
                <a:cubicBezTo>
                  <a:pt x="636" y="29"/>
                  <a:pt x="638" y="31"/>
                  <a:pt x="632" y="30"/>
                </a:cubicBezTo>
                <a:cubicBezTo>
                  <a:pt x="634" y="30"/>
                  <a:pt x="634" y="30"/>
                  <a:pt x="634" y="30"/>
                </a:cubicBezTo>
                <a:cubicBezTo>
                  <a:pt x="629" y="29"/>
                  <a:pt x="629" y="29"/>
                  <a:pt x="629" y="29"/>
                </a:cubicBezTo>
                <a:cubicBezTo>
                  <a:pt x="628" y="30"/>
                  <a:pt x="627" y="31"/>
                  <a:pt x="631" y="31"/>
                </a:cubicBezTo>
                <a:cubicBezTo>
                  <a:pt x="626" y="32"/>
                  <a:pt x="627" y="31"/>
                  <a:pt x="621" y="30"/>
                </a:cubicBezTo>
                <a:cubicBezTo>
                  <a:pt x="618" y="31"/>
                  <a:pt x="624" y="31"/>
                  <a:pt x="622" y="31"/>
                </a:cubicBezTo>
                <a:cubicBezTo>
                  <a:pt x="621" y="32"/>
                  <a:pt x="617" y="32"/>
                  <a:pt x="614" y="31"/>
                </a:cubicBezTo>
                <a:cubicBezTo>
                  <a:pt x="609" y="31"/>
                  <a:pt x="614" y="30"/>
                  <a:pt x="613" y="30"/>
                </a:cubicBezTo>
                <a:cubicBezTo>
                  <a:pt x="614" y="30"/>
                  <a:pt x="618" y="30"/>
                  <a:pt x="616" y="30"/>
                </a:cubicBezTo>
                <a:cubicBezTo>
                  <a:pt x="624" y="30"/>
                  <a:pt x="618" y="29"/>
                  <a:pt x="623" y="29"/>
                </a:cubicBezTo>
                <a:cubicBezTo>
                  <a:pt x="619" y="27"/>
                  <a:pt x="617" y="28"/>
                  <a:pt x="615" y="28"/>
                </a:cubicBezTo>
                <a:cubicBezTo>
                  <a:pt x="616" y="29"/>
                  <a:pt x="612" y="29"/>
                  <a:pt x="613" y="29"/>
                </a:cubicBezTo>
                <a:cubicBezTo>
                  <a:pt x="600" y="30"/>
                  <a:pt x="611" y="27"/>
                  <a:pt x="603" y="27"/>
                </a:cubicBezTo>
                <a:cubicBezTo>
                  <a:pt x="602" y="28"/>
                  <a:pt x="589" y="27"/>
                  <a:pt x="591" y="29"/>
                </a:cubicBezTo>
                <a:cubicBezTo>
                  <a:pt x="589" y="29"/>
                  <a:pt x="586" y="29"/>
                  <a:pt x="585" y="29"/>
                </a:cubicBezTo>
                <a:cubicBezTo>
                  <a:pt x="589" y="28"/>
                  <a:pt x="583" y="28"/>
                  <a:pt x="588" y="27"/>
                </a:cubicBezTo>
                <a:cubicBezTo>
                  <a:pt x="586" y="27"/>
                  <a:pt x="586" y="27"/>
                  <a:pt x="586" y="27"/>
                </a:cubicBezTo>
                <a:cubicBezTo>
                  <a:pt x="592" y="27"/>
                  <a:pt x="592" y="27"/>
                  <a:pt x="592" y="27"/>
                </a:cubicBezTo>
                <a:cubicBezTo>
                  <a:pt x="590" y="26"/>
                  <a:pt x="587" y="24"/>
                  <a:pt x="586" y="24"/>
                </a:cubicBezTo>
                <a:cubicBezTo>
                  <a:pt x="581" y="24"/>
                  <a:pt x="586" y="25"/>
                  <a:pt x="580" y="24"/>
                </a:cubicBezTo>
                <a:cubicBezTo>
                  <a:pt x="583" y="24"/>
                  <a:pt x="581" y="23"/>
                  <a:pt x="579" y="23"/>
                </a:cubicBezTo>
                <a:cubicBezTo>
                  <a:pt x="582" y="24"/>
                  <a:pt x="576" y="24"/>
                  <a:pt x="573" y="24"/>
                </a:cubicBezTo>
                <a:cubicBezTo>
                  <a:pt x="569" y="24"/>
                  <a:pt x="567" y="23"/>
                  <a:pt x="568" y="23"/>
                </a:cubicBezTo>
                <a:cubicBezTo>
                  <a:pt x="574" y="22"/>
                  <a:pt x="574" y="22"/>
                  <a:pt x="574" y="22"/>
                </a:cubicBezTo>
                <a:cubicBezTo>
                  <a:pt x="570" y="23"/>
                  <a:pt x="573" y="22"/>
                  <a:pt x="570" y="22"/>
                </a:cubicBezTo>
                <a:cubicBezTo>
                  <a:pt x="568" y="22"/>
                  <a:pt x="564" y="23"/>
                  <a:pt x="562" y="23"/>
                </a:cubicBezTo>
                <a:cubicBezTo>
                  <a:pt x="558" y="23"/>
                  <a:pt x="558" y="22"/>
                  <a:pt x="556" y="22"/>
                </a:cubicBezTo>
                <a:cubicBezTo>
                  <a:pt x="562" y="22"/>
                  <a:pt x="562" y="22"/>
                  <a:pt x="562" y="22"/>
                </a:cubicBezTo>
                <a:cubicBezTo>
                  <a:pt x="556" y="22"/>
                  <a:pt x="564" y="21"/>
                  <a:pt x="556" y="21"/>
                </a:cubicBezTo>
                <a:cubicBezTo>
                  <a:pt x="553" y="21"/>
                  <a:pt x="553" y="21"/>
                  <a:pt x="553" y="21"/>
                </a:cubicBezTo>
                <a:cubicBezTo>
                  <a:pt x="552" y="21"/>
                  <a:pt x="552" y="21"/>
                  <a:pt x="554" y="20"/>
                </a:cubicBezTo>
                <a:cubicBezTo>
                  <a:pt x="552" y="21"/>
                  <a:pt x="548" y="21"/>
                  <a:pt x="546" y="21"/>
                </a:cubicBezTo>
                <a:cubicBezTo>
                  <a:pt x="546" y="20"/>
                  <a:pt x="546" y="20"/>
                  <a:pt x="546" y="20"/>
                </a:cubicBezTo>
                <a:cubicBezTo>
                  <a:pt x="543" y="20"/>
                  <a:pt x="536" y="21"/>
                  <a:pt x="532" y="21"/>
                </a:cubicBezTo>
                <a:cubicBezTo>
                  <a:pt x="534" y="22"/>
                  <a:pt x="538" y="20"/>
                  <a:pt x="543" y="21"/>
                </a:cubicBezTo>
                <a:cubicBezTo>
                  <a:pt x="545" y="22"/>
                  <a:pt x="536" y="22"/>
                  <a:pt x="534" y="22"/>
                </a:cubicBezTo>
                <a:cubicBezTo>
                  <a:pt x="537" y="21"/>
                  <a:pt x="523" y="22"/>
                  <a:pt x="513" y="25"/>
                </a:cubicBezTo>
                <a:cubicBezTo>
                  <a:pt x="507" y="26"/>
                  <a:pt x="500" y="29"/>
                  <a:pt x="500" y="29"/>
                </a:cubicBezTo>
                <a:cubicBezTo>
                  <a:pt x="501" y="30"/>
                  <a:pt x="501" y="30"/>
                  <a:pt x="501" y="30"/>
                </a:cubicBezTo>
                <a:cubicBezTo>
                  <a:pt x="493" y="32"/>
                  <a:pt x="499" y="34"/>
                  <a:pt x="498" y="36"/>
                </a:cubicBezTo>
                <a:cubicBezTo>
                  <a:pt x="496" y="35"/>
                  <a:pt x="494" y="35"/>
                  <a:pt x="494" y="37"/>
                </a:cubicBezTo>
                <a:cubicBezTo>
                  <a:pt x="497" y="35"/>
                  <a:pt x="499" y="38"/>
                  <a:pt x="501" y="37"/>
                </a:cubicBezTo>
                <a:cubicBezTo>
                  <a:pt x="501" y="39"/>
                  <a:pt x="496" y="37"/>
                  <a:pt x="494" y="38"/>
                </a:cubicBezTo>
                <a:cubicBezTo>
                  <a:pt x="497" y="39"/>
                  <a:pt x="494" y="41"/>
                  <a:pt x="498" y="41"/>
                </a:cubicBezTo>
                <a:cubicBezTo>
                  <a:pt x="498" y="40"/>
                  <a:pt x="500" y="41"/>
                  <a:pt x="502" y="41"/>
                </a:cubicBezTo>
                <a:cubicBezTo>
                  <a:pt x="503" y="43"/>
                  <a:pt x="500" y="41"/>
                  <a:pt x="500" y="43"/>
                </a:cubicBezTo>
                <a:cubicBezTo>
                  <a:pt x="501" y="43"/>
                  <a:pt x="504" y="44"/>
                  <a:pt x="504" y="42"/>
                </a:cubicBezTo>
                <a:cubicBezTo>
                  <a:pt x="504" y="43"/>
                  <a:pt x="509" y="44"/>
                  <a:pt x="507" y="45"/>
                </a:cubicBezTo>
                <a:cubicBezTo>
                  <a:pt x="506" y="46"/>
                  <a:pt x="505" y="44"/>
                  <a:pt x="504" y="45"/>
                </a:cubicBezTo>
                <a:cubicBezTo>
                  <a:pt x="505" y="47"/>
                  <a:pt x="510" y="45"/>
                  <a:pt x="513" y="47"/>
                </a:cubicBezTo>
                <a:cubicBezTo>
                  <a:pt x="513" y="45"/>
                  <a:pt x="518" y="45"/>
                  <a:pt x="520" y="46"/>
                </a:cubicBezTo>
                <a:cubicBezTo>
                  <a:pt x="521" y="49"/>
                  <a:pt x="518" y="45"/>
                  <a:pt x="516" y="47"/>
                </a:cubicBezTo>
                <a:cubicBezTo>
                  <a:pt x="517" y="48"/>
                  <a:pt x="517" y="48"/>
                  <a:pt x="517" y="48"/>
                </a:cubicBezTo>
                <a:cubicBezTo>
                  <a:pt x="515" y="50"/>
                  <a:pt x="508" y="46"/>
                  <a:pt x="506" y="48"/>
                </a:cubicBezTo>
                <a:cubicBezTo>
                  <a:pt x="509" y="49"/>
                  <a:pt x="509" y="49"/>
                  <a:pt x="509" y="49"/>
                </a:cubicBezTo>
                <a:cubicBezTo>
                  <a:pt x="507" y="49"/>
                  <a:pt x="505" y="49"/>
                  <a:pt x="504" y="50"/>
                </a:cubicBezTo>
                <a:cubicBezTo>
                  <a:pt x="507" y="50"/>
                  <a:pt x="507" y="52"/>
                  <a:pt x="508" y="52"/>
                </a:cubicBezTo>
                <a:cubicBezTo>
                  <a:pt x="511" y="52"/>
                  <a:pt x="507" y="52"/>
                  <a:pt x="509" y="51"/>
                </a:cubicBezTo>
                <a:cubicBezTo>
                  <a:pt x="510" y="52"/>
                  <a:pt x="514" y="52"/>
                  <a:pt x="515" y="54"/>
                </a:cubicBezTo>
                <a:cubicBezTo>
                  <a:pt x="512" y="53"/>
                  <a:pt x="512" y="55"/>
                  <a:pt x="510" y="55"/>
                </a:cubicBezTo>
                <a:cubicBezTo>
                  <a:pt x="510" y="56"/>
                  <a:pt x="513" y="55"/>
                  <a:pt x="513" y="56"/>
                </a:cubicBezTo>
                <a:cubicBezTo>
                  <a:pt x="512" y="56"/>
                  <a:pt x="512" y="56"/>
                  <a:pt x="512" y="56"/>
                </a:cubicBezTo>
                <a:cubicBezTo>
                  <a:pt x="516" y="61"/>
                  <a:pt x="521" y="66"/>
                  <a:pt x="530" y="69"/>
                </a:cubicBezTo>
                <a:cubicBezTo>
                  <a:pt x="528" y="70"/>
                  <a:pt x="529" y="72"/>
                  <a:pt x="529" y="74"/>
                </a:cubicBezTo>
                <a:cubicBezTo>
                  <a:pt x="529" y="73"/>
                  <a:pt x="531" y="74"/>
                  <a:pt x="532" y="74"/>
                </a:cubicBezTo>
                <a:cubicBezTo>
                  <a:pt x="530" y="76"/>
                  <a:pt x="530" y="76"/>
                  <a:pt x="530" y="76"/>
                </a:cubicBezTo>
                <a:cubicBezTo>
                  <a:pt x="530" y="78"/>
                  <a:pt x="533" y="79"/>
                  <a:pt x="535" y="80"/>
                </a:cubicBezTo>
                <a:cubicBezTo>
                  <a:pt x="535" y="80"/>
                  <a:pt x="534" y="80"/>
                  <a:pt x="534" y="80"/>
                </a:cubicBezTo>
                <a:cubicBezTo>
                  <a:pt x="533" y="82"/>
                  <a:pt x="536" y="81"/>
                  <a:pt x="537" y="82"/>
                </a:cubicBezTo>
                <a:cubicBezTo>
                  <a:pt x="535" y="83"/>
                  <a:pt x="535" y="83"/>
                  <a:pt x="535" y="83"/>
                </a:cubicBezTo>
                <a:cubicBezTo>
                  <a:pt x="537" y="83"/>
                  <a:pt x="537" y="83"/>
                  <a:pt x="537" y="83"/>
                </a:cubicBezTo>
                <a:cubicBezTo>
                  <a:pt x="538" y="84"/>
                  <a:pt x="538" y="86"/>
                  <a:pt x="535" y="86"/>
                </a:cubicBezTo>
                <a:cubicBezTo>
                  <a:pt x="536" y="86"/>
                  <a:pt x="536" y="87"/>
                  <a:pt x="537" y="86"/>
                </a:cubicBezTo>
                <a:cubicBezTo>
                  <a:pt x="536" y="87"/>
                  <a:pt x="535" y="90"/>
                  <a:pt x="535" y="91"/>
                </a:cubicBezTo>
                <a:cubicBezTo>
                  <a:pt x="530" y="91"/>
                  <a:pt x="523" y="91"/>
                  <a:pt x="518" y="91"/>
                </a:cubicBezTo>
                <a:cubicBezTo>
                  <a:pt x="516" y="91"/>
                  <a:pt x="516" y="91"/>
                  <a:pt x="515" y="91"/>
                </a:cubicBezTo>
                <a:cubicBezTo>
                  <a:pt x="510" y="89"/>
                  <a:pt x="499" y="90"/>
                  <a:pt x="493" y="88"/>
                </a:cubicBezTo>
                <a:cubicBezTo>
                  <a:pt x="494" y="89"/>
                  <a:pt x="489" y="90"/>
                  <a:pt x="485" y="90"/>
                </a:cubicBezTo>
                <a:cubicBezTo>
                  <a:pt x="479" y="90"/>
                  <a:pt x="486" y="88"/>
                  <a:pt x="483" y="87"/>
                </a:cubicBezTo>
                <a:cubicBezTo>
                  <a:pt x="480" y="87"/>
                  <a:pt x="476" y="87"/>
                  <a:pt x="475" y="87"/>
                </a:cubicBezTo>
                <a:cubicBezTo>
                  <a:pt x="475" y="87"/>
                  <a:pt x="475" y="87"/>
                  <a:pt x="475" y="87"/>
                </a:cubicBezTo>
                <a:cubicBezTo>
                  <a:pt x="472" y="87"/>
                  <a:pt x="468" y="87"/>
                  <a:pt x="466" y="86"/>
                </a:cubicBezTo>
                <a:cubicBezTo>
                  <a:pt x="466" y="86"/>
                  <a:pt x="466" y="86"/>
                  <a:pt x="466" y="86"/>
                </a:cubicBezTo>
                <a:cubicBezTo>
                  <a:pt x="464" y="86"/>
                  <a:pt x="463" y="85"/>
                  <a:pt x="460" y="85"/>
                </a:cubicBezTo>
                <a:cubicBezTo>
                  <a:pt x="457" y="85"/>
                  <a:pt x="453" y="84"/>
                  <a:pt x="450" y="85"/>
                </a:cubicBezTo>
                <a:cubicBezTo>
                  <a:pt x="450" y="84"/>
                  <a:pt x="450" y="84"/>
                  <a:pt x="450" y="84"/>
                </a:cubicBezTo>
                <a:cubicBezTo>
                  <a:pt x="448" y="85"/>
                  <a:pt x="448" y="85"/>
                  <a:pt x="448" y="85"/>
                </a:cubicBezTo>
                <a:cubicBezTo>
                  <a:pt x="444" y="84"/>
                  <a:pt x="444" y="84"/>
                  <a:pt x="444" y="84"/>
                </a:cubicBezTo>
                <a:cubicBezTo>
                  <a:pt x="446" y="84"/>
                  <a:pt x="447" y="83"/>
                  <a:pt x="448" y="83"/>
                </a:cubicBezTo>
                <a:cubicBezTo>
                  <a:pt x="444" y="82"/>
                  <a:pt x="445" y="84"/>
                  <a:pt x="442" y="84"/>
                </a:cubicBezTo>
                <a:cubicBezTo>
                  <a:pt x="437" y="84"/>
                  <a:pt x="439" y="83"/>
                  <a:pt x="438" y="83"/>
                </a:cubicBezTo>
                <a:cubicBezTo>
                  <a:pt x="440" y="83"/>
                  <a:pt x="440" y="83"/>
                  <a:pt x="441" y="83"/>
                </a:cubicBezTo>
                <a:cubicBezTo>
                  <a:pt x="445" y="83"/>
                  <a:pt x="440" y="83"/>
                  <a:pt x="440" y="82"/>
                </a:cubicBezTo>
                <a:cubicBezTo>
                  <a:pt x="440" y="82"/>
                  <a:pt x="438" y="83"/>
                  <a:pt x="435" y="82"/>
                </a:cubicBezTo>
                <a:cubicBezTo>
                  <a:pt x="433" y="82"/>
                  <a:pt x="428" y="82"/>
                  <a:pt x="430" y="81"/>
                </a:cubicBezTo>
                <a:cubicBezTo>
                  <a:pt x="427" y="81"/>
                  <a:pt x="425" y="81"/>
                  <a:pt x="423" y="81"/>
                </a:cubicBezTo>
                <a:cubicBezTo>
                  <a:pt x="424" y="81"/>
                  <a:pt x="427" y="82"/>
                  <a:pt x="427" y="82"/>
                </a:cubicBezTo>
                <a:cubicBezTo>
                  <a:pt x="425" y="82"/>
                  <a:pt x="421" y="82"/>
                  <a:pt x="421" y="82"/>
                </a:cubicBezTo>
                <a:cubicBezTo>
                  <a:pt x="423" y="82"/>
                  <a:pt x="423" y="82"/>
                  <a:pt x="423" y="82"/>
                </a:cubicBezTo>
                <a:cubicBezTo>
                  <a:pt x="421" y="82"/>
                  <a:pt x="417" y="81"/>
                  <a:pt x="418" y="82"/>
                </a:cubicBezTo>
                <a:cubicBezTo>
                  <a:pt x="417" y="80"/>
                  <a:pt x="417" y="80"/>
                  <a:pt x="417" y="80"/>
                </a:cubicBezTo>
                <a:cubicBezTo>
                  <a:pt x="414" y="81"/>
                  <a:pt x="411" y="80"/>
                  <a:pt x="408" y="80"/>
                </a:cubicBezTo>
                <a:cubicBezTo>
                  <a:pt x="409" y="79"/>
                  <a:pt x="413" y="79"/>
                  <a:pt x="408" y="78"/>
                </a:cubicBezTo>
                <a:cubicBezTo>
                  <a:pt x="402" y="78"/>
                  <a:pt x="402" y="78"/>
                  <a:pt x="402" y="78"/>
                </a:cubicBezTo>
                <a:cubicBezTo>
                  <a:pt x="400" y="78"/>
                  <a:pt x="399" y="78"/>
                  <a:pt x="401" y="77"/>
                </a:cubicBezTo>
                <a:cubicBezTo>
                  <a:pt x="393" y="76"/>
                  <a:pt x="388" y="78"/>
                  <a:pt x="383" y="77"/>
                </a:cubicBezTo>
                <a:cubicBezTo>
                  <a:pt x="387" y="76"/>
                  <a:pt x="385" y="76"/>
                  <a:pt x="383" y="75"/>
                </a:cubicBezTo>
                <a:cubicBezTo>
                  <a:pt x="383" y="75"/>
                  <a:pt x="382" y="76"/>
                  <a:pt x="380" y="76"/>
                </a:cubicBezTo>
                <a:cubicBezTo>
                  <a:pt x="380" y="76"/>
                  <a:pt x="383" y="75"/>
                  <a:pt x="384" y="76"/>
                </a:cubicBezTo>
                <a:cubicBezTo>
                  <a:pt x="384" y="77"/>
                  <a:pt x="381" y="76"/>
                  <a:pt x="379" y="76"/>
                </a:cubicBezTo>
                <a:cubicBezTo>
                  <a:pt x="378" y="73"/>
                  <a:pt x="361" y="73"/>
                  <a:pt x="354" y="71"/>
                </a:cubicBezTo>
                <a:cubicBezTo>
                  <a:pt x="352" y="72"/>
                  <a:pt x="349" y="71"/>
                  <a:pt x="346" y="71"/>
                </a:cubicBezTo>
                <a:cubicBezTo>
                  <a:pt x="349" y="70"/>
                  <a:pt x="340" y="71"/>
                  <a:pt x="339" y="70"/>
                </a:cubicBezTo>
                <a:cubicBezTo>
                  <a:pt x="338" y="71"/>
                  <a:pt x="338" y="71"/>
                  <a:pt x="338" y="71"/>
                </a:cubicBezTo>
                <a:cubicBezTo>
                  <a:pt x="333" y="70"/>
                  <a:pt x="325" y="71"/>
                  <a:pt x="324" y="70"/>
                </a:cubicBezTo>
                <a:cubicBezTo>
                  <a:pt x="321" y="69"/>
                  <a:pt x="327" y="69"/>
                  <a:pt x="329" y="69"/>
                </a:cubicBezTo>
                <a:cubicBezTo>
                  <a:pt x="327" y="67"/>
                  <a:pt x="314" y="69"/>
                  <a:pt x="313" y="67"/>
                </a:cubicBezTo>
                <a:cubicBezTo>
                  <a:pt x="312" y="67"/>
                  <a:pt x="312" y="68"/>
                  <a:pt x="307" y="68"/>
                </a:cubicBezTo>
                <a:cubicBezTo>
                  <a:pt x="305" y="68"/>
                  <a:pt x="299" y="66"/>
                  <a:pt x="300" y="66"/>
                </a:cubicBezTo>
                <a:cubicBezTo>
                  <a:pt x="297" y="66"/>
                  <a:pt x="295" y="67"/>
                  <a:pt x="293" y="66"/>
                </a:cubicBezTo>
                <a:cubicBezTo>
                  <a:pt x="294" y="66"/>
                  <a:pt x="295" y="66"/>
                  <a:pt x="297" y="66"/>
                </a:cubicBezTo>
                <a:cubicBezTo>
                  <a:pt x="292" y="65"/>
                  <a:pt x="287" y="65"/>
                  <a:pt x="282" y="65"/>
                </a:cubicBezTo>
                <a:cubicBezTo>
                  <a:pt x="281" y="64"/>
                  <a:pt x="271" y="64"/>
                  <a:pt x="263" y="64"/>
                </a:cubicBezTo>
                <a:cubicBezTo>
                  <a:pt x="259" y="65"/>
                  <a:pt x="244" y="65"/>
                  <a:pt x="240" y="69"/>
                </a:cubicBezTo>
                <a:cubicBezTo>
                  <a:pt x="240" y="68"/>
                  <a:pt x="238" y="69"/>
                  <a:pt x="237" y="70"/>
                </a:cubicBezTo>
                <a:cubicBezTo>
                  <a:pt x="235" y="72"/>
                  <a:pt x="239" y="72"/>
                  <a:pt x="239" y="73"/>
                </a:cubicBezTo>
                <a:cubicBezTo>
                  <a:pt x="236" y="73"/>
                  <a:pt x="236" y="73"/>
                  <a:pt x="236" y="73"/>
                </a:cubicBezTo>
                <a:cubicBezTo>
                  <a:pt x="233" y="74"/>
                  <a:pt x="237" y="76"/>
                  <a:pt x="236" y="77"/>
                </a:cubicBezTo>
                <a:cubicBezTo>
                  <a:pt x="238" y="76"/>
                  <a:pt x="237" y="78"/>
                  <a:pt x="239" y="77"/>
                </a:cubicBezTo>
                <a:cubicBezTo>
                  <a:pt x="241" y="78"/>
                  <a:pt x="241" y="78"/>
                  <a:pt x="241" y="78"/>
                </a:cubicBezTo>
                <a:cubicBezTo>
                  <a:pt x="243" y="80"/>
                  <a:pt x="242" y="78"/>
                  <a:pt x="245" y="80"/>
                </a:cubicBezTo>
                <a:cubicBezTo>
                  <a:pt x="246" y="81"/>
                  <a:pt x="242" y="81"/>
                  <a:pt x="242" y="81"/>
                </a:cubicBezTo>
                <a:cubicBezTo>
                  <a:pt x="241" y="82"/>
                  <a:pt x="243" y="82"/>
                  <a:pt x="245" y="83"/>
                </a:cubicBezTo>
                <a:cubicBezTo>
                  <a:pt x="245" y="83"/>
                  <a:pt x="245" y="83"/>
                  <a:pt x="246" y="83"/>
                </a:cubicBezTo>
                <a:cubicBezTo>
                  <a:pt x="245" y="83"/>
                  <a:pt x="245" y="83"/>
                  <a:pt x="245" y="83"/>
                </a:cubicBezTo>
                <a:cubicBezTo>
                  <a:pt x="246" y="84"/>
                  <a:pt x="246" y="84"/>
                  <a:pt x="247" y="84"/>
                </a:cubicBezTo>
                <a:cubicBezTo>
                  <a:pt x="247" y="84"/>
                  <a:pt x="247" y="84"/>
                  <a:pt x="247" y="84"/>
                </a:cubicBezTo>
                <a:cubicBezTo>
                  <a:pt x="246" y="84"/>
                  <a:pt x="246" y="84"/>
                  <a:pt x="245" y="83"/>
                </a:cubicBezTo>
                <a:cubicBezTo>
                  <a:pt x="245" y="84"/>
                  <a:pt x="246" y="84"/>
                  <a:pt x="246" y="84"/>
                </a:cubicBezTo>
                <a:cubicBezTo>
                  <a:pt x="246" y="85"/>
                  <a:pt x="246" y="85"/>
                  <a:pt x="246" y="85"/>
                </a:cubicBezTo>
                <a:cubicBezTo>
                  <a:pt x="247" y="85"/>
                  <a:pt x="247" y="85"/>
                  <a:pt x="247" y="85"/>
                </a:cubicBezTo>
                <a:cubicBezTo>
                  <a:pt x="245" y="86"/>
                  <a:pt x="245" y="86"/>
                  <a:pt x="245" y="86"/>
                </a:cubicBezTo>
                <a:cubicBezTo>
                  <a:pt x="245" y="86"/>
                  <a:pt x="250" y="87"/>
                  <a:pt x="251" y="87"/>
                </a:cubicBezTo>
                <a:cubicBezTo>
                  <a:pt x="252" y="90"/>
                  <a:pt x="260" y="94"/>
                  <a:pt x="263" y="95"/>
                </a:cubicBezTo>
                <a:cubicBezTo>
                  <a:pt x="262" y="95"/>
                  <a:pt x="262" y="95"/>
                  <a:pt x="263" y="95"/>
                </a:cubicBezTo>
                <a:cubicBezTo>
                  <a:pt x="265" y="96"/>
                  <a:pt x="268" y="96"/>
                  <a:pt x="267" y="96"/>
                </a:cubicBezTo>
                <a:cubicBezTo>
                  <a:pt x="269" y="97"/>
                  <a:pt x="266" y="97"/>
                  <a:pt x="268" y="99"/>
                </a:cubicBezTo>
                <a:cubicBezTo>
                  <a:pt x="268" y="99"/>
                  <a:pt x="270" y="98"/>
                  <a:pt x="269" y="98"/>
                </a:cubicBezTo>
                <a:cubicBezTo>
                  <a:pt x="270" y="101"/>
                  <a:pt x="279" y="102"/>
                  <a:pt x="281" y="105"/>
                </a:cubicBezTo>
                <a:cubicBezTo>
                  <a:pt x="280" y="105"/>
                  <a:pt x="279" y="105"/>
                  <a:pt x="278" y="105"/>
                </a:cubicBezTo>
                <a:cubicBezTo>
                  <a:pt x="282" y="106"/>
                  <a:pt x="285" y="108"/>
                  <a:pt x="291" y="109"/>
                </a:cubicBezTo>
                <a:cubicBezTo>
                  <a:pt x="289" y="109"/>
                  <a:pt x="289" y="109"/>
                  <a:pt x="287" y="109"/>
                </a:cubicBezTo>
                <a:cubicBezTo>
                  <a:pt x="289" y="110"/>
                  <a:pt x="292" y="112"/>
                  <a:pt x="295" y="112"/>
                </a:cubicBezTo>
                <a:cubicBezTo>
                  <a:pt x="295" y="111"/>
                  <a:pt x="294" y="112"/>
                  <a:pt x="293" y="111"/>
                </a:cubicBezTo>
                <a:cubicBezTo>
                  <a:pt x="293" y="110"/>
                  <a:pt x="298" y="111"/>
                  <a:pt x="299" y="112"/>
                </a:cubicBezTo>
                <a:cubicBezTo>
                  <a:pt x="299" y="112"/>
                  <a:pt x="299" y="112"/>
                  <a:pt x="299" y="112"/>
                </a:cubicBezTo>
                <a:cubicBezTo>
                  <a:pt x="301" y="113"/>
                  <a:pt x="302" y="113"/>
                  <a:pt x="304" y="114"/>
                </a:cubicBezTo>
                <a:cubicBezTo>
                  <a:pt x="304" y="115"/>
                  <a:pt x="302" y="114"/>
                  <a:pt x="302" y="115"/>
                </a:cubicBezTo>
                <a:cubicBezTo>
                  <a:pt x="299" y="116"/>
                  <a:pt x="304" y="118"/>
                  <a:pt x="304" y="118"/>
                </a:cubicBezTo>
                <a:cubicBezTo>
                  <a:pt x="306" y="118"/>
                  <a:pt x="307" y="119"/>
                  <a:pt x="308" y="118"/>
                </a:cubicBezTo>
                <a:cubicBezTo>
                  <a:pt x="310" y="119"/>
                  <a:pt x="307" y="119"/>
                  <a:pt x="308" y="120"/>
                </a:cubicBezTo>
                <a:cubicBezTo>
                  <a:pt x="318" y="121"/>
                  <a:pt x="318" y="121"/>
                  <a:pt x="318" y="121"/>
                </a:cubicBezTo>
                <a:cubicBezTo>
                  <a:pt x="317" y="121"/>
                  <a:pt x="317" y="123"/>
                  <a:pt x="314" y="122"/>
                </a:cubicBezTo>
                <a:cubicBezTo>
                  <a:pt x="318" y="124"/>
                  <a:pt x="324" y="124"/>
                  <a:pt x="328" y="125"/>
                </a:cubicBezTo>
                <a:cubicBezTo>
                  <a:pt x="329" y="126"/>
                  <a:pt x="333" y="127"/>
                  <a:pt x="334" y="128"/>
                </a:cubicBezTo>
                <a:cubicBezTo>
                  <a:pt x="333" y="129"/>
                  <a:pt x="334" y="127"/>
                  <a:pt x="332" y="128"/>
                </a:cubicBezTo>
                <a:cubicBezTo>
                  <a:pt x="332" y="129"/>
                  <a:pt x="332" y="129"/>
                  <a:pt x="332" y="129"/>
                </a:cubicBezTo>
                <a:cubicBezTo>
                  <a:pt x="329" y="128"/>
                  <a:pt x="329" y="130"/>
                  <a:pt x="326" y="130"/>
                </a:cubicBezTo>
                <a:cubicBezTo>
                  <a:pt x="329" y="131"/>
                  <a:pt x="332" y="133"/>
                  <a:pt x="335" y="135"/>
                </a:cubicBezTo>
                <a:cubicBezTo>
                  <a:pt x="336" y="133"/>
                  <a:pt x="340" y="137"/>
                  <a:pt x="343" y="136"/>
                </a:cubicBezTo>
                <a:cubicBezTo>
                  <a:pt x="347" y="138"/>
                  <a:pt x="342" y="138"/>
                  <a:pt x="342" y="139"/>
                </a:cubicBezTo>
                <a:cubicBezTo>
                  <a:pt x="347" y="140"/>
                  <a:pt x="349" y="143"/>
                  <a:pt x="352" y="144"/>
                </a:cubicBezTo>
                <a:cubicBezTo>
                  <a:pt x="352" y="144"/>
                  <a:pt x="352" y="144"/>
                  <a:pt x="351" y="144"/>
                </a:cubicBezTo>
                <a:cubicBezTo>
                  <a:pt x="355" y="146"/>
                  <a:pt x="358" y="149"/>
                  <a:pt x="363" y="150"/>
                </a:cubicBezTo>
                <a:cubicBezTo>
                  <a:pt x="363" y="150"/>
                  <a:pt x="362" y="150"/>
                  <a:pt x="361" y="150"/>
                </a:cubicBezTo>
                <a:cubicBezTo>
                  <a:pt x="362" y="152"/>
                  <a:pt x="366" y="149"/>
                  <a:pt x="367" y="152"/>
                </a:cubicBezTo>
                <a:cubicBezTo>
                  <a:pt x="364" y="152"/>
                  <a:pt x="364" y="152"/>
                  <a:pt x="364" y="152"/>
                </a:cubicBezTo>
                <a:cubicBezTo>
                  <a:pt x="368" y="153"/>
                  <a:pt x="366" y="155"/>
                  <a:pt x="371" y="156"/>
                </a:cubicBezTo>
                <a:cubicBezTo>
                  <a:pt x="370" y="156"/>
                  <a:pt x="369" y="156"/>
                  <a:pt x="368" y="156"/>
                </a:cubicBezTo>
                <a:cubicBezTo>
                  <a:pt x="371" y="157"/>
                  <a:pt x="372" y="159"/>
                  <a:pt x="376" y="160"/>
                </a:cubicBezTo>
                <a:cubicBezTo>
                  <a:pt x="375" y="160"/>
                  <a:pt x="374" y="160"/>
                  <a:pt x="372" y="160"/>
                </a:cubicBezTo>
                <a:cubicBezTo>
                  <a:pt x="372" y="161"/>
                  <a:pt x="377" y="161"/>
                  <a:pt x="376" y="162"/>
                </a:cubicBezTo>
                <a:cubicBezTo>
                  <a:pt x="376" y="163"/>
                  <a:pt x="375" y="164"/>
                  <a:pt x="375" y="164"/>
                </a:cubicBezTo>
                <a:cubicBezTo>
                  <a:pt x="378" y="164"/>
                  <a:pt x="376" y="167"/>
                  <a:pt x="370" y="167"/>
                </a:cubicBezTo>
                <a:cubicBezTo>
                  <a:pt x="370" y="167"/>
                  <a:pt x="368" y="167"/>
                  <a:pt x="365" y="167"/>
                </a:cubicBezTo>
                <a:cubicBezTo>
                  <a:pt x="339" y="166"/>
                  <a:pt x="317" y="163"/>
                  <a:pt x="293" y="161"/>
                </a:cubicBezTo>
                <a:cubicBezTo>
                  <a:pt x="292" y="159"/>
                  <a:pt x="300" y="161"/>
                  <a:pt x="299" y="160"/>
                </a:cubicBezTo>
                <a:cubicBezTo>
                  <a:pt x="297" y="161"/>
                  <a:pt x="295" y="159"/>
                  <a:pt x="288" y="159"/>
                </a:cubicBezTo>
                <a:cubicBezTo>
                  <a:pt x="288" y="159"/>
                  <a:pt x="288" y="159"/>
                  <a:pt x="288" y="159"/>
                </a:cubicBezTo>
                <a:cubicBezTo>
                  <a:pt x="285" y="158"/>
                  <a:pt x="285" y="157"/>
                  <a:pt x="281" y="157"/>
                </a:cubicBezTo>
                <a:cubicBezTo>
                  <a:pt x="280" y="158"/>
                  <a:pt x="280" y="158"/>
                  <a:pt x="280" y="158"/>
                </a:cubicBezTo>
                <a:cubicBezTo>
                  <a:pt x="276" y="158"/>
                  <a:pt x="276" y="155"/>
                  <a:pt x="272" y="156"/>
                </a:cubicBezTo>
                <a:cubicBezTo>
                  <a:pt x="271" y="155"/>
                  <a:pt x="271" y="155"/>
                  <a:pt x="271" y="155"/>
                </a:cubicBezTo>
                <a:cubicBezTo>
                  <a:pt x="265" y="156"/>
                  <a:pt x="267" y="154"/>
                  <a:pt x="261" y="154"/>
                </a:cubicBezTo>
                <a:cubicBezTo>
                  <a:pt x="262" y="154"/>
                  <a:pt x="262" y="154"/>
                  <a:pt x="262" y="154"/>
                </a:cubicBezTo>
                <a:cubicBezTo>
                  <a:pt x="258" y="153"/>
                  <a:pt x="249" y="154"/>
                  <a:pt x="249" y="152"/>
                </a:cubicBezTo>
                <a:cubicBezTo>
                  <a:pt x="244" y="152"/>
                  <a:pt x="239" y="151"/>
                  <a:pt x="236" y="152"/>
                </a:cubicBezTo>
                <a:cubicBezTo>
                  <a:pt x="236" y="151"/>
                  <a:pt x="238" y="151"/>
                  <a:pt x="239" y="151"/>
                </a:cubicBezTo>
                <a:cubicBezTo>
                  <a:pt x="222" y="149"/>
                  <a:pt x="205" y="145"/>
                  <a:pt x="188" y="144"/>
                </a:cubicBezTo>
                <a:cubicBezTo>
                  <a:pt x="188" y="143"/>
                  <a:pt x="189" y="144"/>
                  <a:pt x="190" y="143"/>
                </a:cubicBezTo>
                <a:cubicBezTo>
                  <a:pt x="179" y="143"/>
                  <a:pt x="175" y="139"/>
                  <a:pt x="164" y="140"/>
                </a:cubicBezTo>
                <a:cubicBezTo>
                  <a:pt x="160" y="140"/>
                  <a:pt x="160" y="140"/>
                  <a:pt x="160" y="140"/>
                </a:cubicBezTo>
                <a:cubicBezTo>
                  <a:pt x="159" y="139"/>
                  <a:pt x="160" y="139"/>
                  <a:pt x="159" y="138"/>
                </a:cubicBezTo>
                <a:cubicBezTo>
                  <a:pt x="156" y="139"/>
                  <a:pt x="151" y="137"/>
                  <a:pt x="148" y="138"/>
                </a:cubicBezTo>
                <a:cubicBezTo>
                  <a:pt x="148" y="137"/>
                  <a:pt x="150" y="137"/>
                  <a:pt x="150" y="137"/>
                </a:cubicBezTo>
                <a:cubicBezTo>
                  <a:pt x="147" y="136"/>
                  <a:pt x="139" y="136"/>
                  <a:pt x="136" y="135"/>
                </a:cubicBezTo>
                <a:cubicBezTo>
                  <a:pt x="138" y="135"/>
                  <a:pt x="138" y="135"/>
                  <a:pt x="138" y="135"/>
                </a:cubicBezTo>
                <a:cubicBezTo>
                  <a:pt x="122" y="130"/>
                  <a:pt x="100" y="124"/>
                  <a:pt x="79" y="123"/>
                </a:cubicBezTo>
                <a:cubicBezTo>
                  <a:pt x="74" y="122"/>
                  <a:pt x="80" y="122"/>
                  <a:pt x="78" y="121"/>
                </a:cubicBezTo>
                <a:cubicBezTo>
                  <a:pt x="58" y="120"/>
                  <a:pt x="44" y="114"/>
                  <a:pt x="23" y="113"/>
                </a:cubicBezTo>
                <a:cubicBezTo>
                  <a:pt x="10" y="111"/>
                  <a:pt x="0" y="113"/>
                  <a:pt x="0" y="113"/>
                </a:cubicBezTo>
                <a:cubicBezTo>
                  <a:pt x="31" y="117"/>
                  <a:pt x="53" y="123"/>
                  <a:pt x="78" y="130"/>
                </a:cubicBezTo>
                <a:close/>
                <a:moveTo>
                  <a:pt x="656" y="33"/>
                </a:moveTo>
                <a:cubicBezTo>
                  <a:pt x="656" y="33"/>
                  <a:pt x="656" y="33"/>
                  <a:pt x="656" y="33"/>
                </a:cubicBezTo>
                <a:moveTo>
                  <a:pt x="655" y="33"/>
                </a:moveTo>
                <a:cubicBezTo>
                  <a:pt x="655" y="33"/>
                  <a:pt x="655" y="33"/>
                  <a:pt x="655" y="33"/>
                </a:cubicBezTo>
                <a:cubicBezTo>
                  <a:pt x="656" y="33"/>
                  <a:pt x="656" y="33"/>
                  <a:pt x="655" y="33"/>
                </a:cubicBezTo>
                <a:close/>
                <a:moveTo>
                  <a:pt x="650" y="3"/>
                </a:moveTo>
                <a:cubicBezTo>
                  <a:pt x="650" y="3"/>
                  <a:pt x="650" y="4"/>
                  <a:pt x="650" y="4"/>
                </a:cubicBezTo>
                <a:cubicBezTo>
                  <a:pt x="650" y="4"/>
                  <a:pt x="649" y="4"/>
                  <a:pt x="648" y="5"/>
                </a:cubicBezTo>
                <a:cubicBezTo>
                  <a:pt x="648" y="4"/>
                  <a:pt x="648" y="3"/>
                  <a:pt x="650" y="3"/>
                </a:cubicBezTo>
                <a:close/>
                <a:moveTo>
                  <a:pt x="649" y="34"/>
                </a:moveTo>
                <a:cubicBezTo>
                  <a:pt x="650" y="34"/>
                  <a:pt x="651" y="34"/>
                  <a:pt x="653" y="34"/>
                </a:cubicBezTo>
                <a:cubicBezTo>
                  <a:pt x="653" y="33"/>
                  <a:pt x="653" y="33"/>
                  <a:pt x="653" y="33"/>
                </a:cubicBezTo>
                <a:cubicBezTo>
                  <a:pt x="653" y="34"/>
                  <a:pt x="653" y="34"/>
                  <a:pt x="653" y="34"/>
                </a:cubicBezTo>
                <a:cubicBezTo>
                  <a:pt x="654" y="34"/>
                  <a:pt x="655" y="33"/>
                  <a:pt x="655" y="33"/>
                </a:cubicBezTo>
                <a:cubicBezTo>
                  <a:pt x="654" y="34"/>
                  <a:pt x="654" y="34"/>
                  <a:pt x="653" y="34"/>
                </a:cubicBezTo>
                <a:cubicBezTo>
                  <a:pt x="653" y="34"/>
                  <a:pt x="653" y="35"/>
                  <a:pt x="652" y="35"/>
                </a:cubicBezTo>
                <a:cubicBezTo>
                  <a:pt x="652" y="35"/>
                  <a:pt x="652" y="35"/>
                  <a:pt x="652" y="35"/>
                </a:cubicBezTo>
                <a:cubicBezTo>
                  <a:pt x="652" y="35"/>
                  <a:pt x="651" y="35"/>
                  <a:pt x="650" y="35"/>
                </a:cubicBezTo>
                <a:cubicBezTo>
                  <a:pt x="649" y="35"/>
                  <a:pt x="649" y="35"/>
                  <a:pt x="649" y="35"/>
                </a:cubicBezTo>
                <a:cubicBezTo>
                  <a:pt x="647" y="36"/>
                  <a:pt x="650" y="36"/>
                  <a:pt x="648" y="37"/>
                </a:cubicBezTo>
                <a:cubicBezTo>
                  <a:pt x="646" y="37"/>
                  <a:pt x="644" y="37"/>
                  <a:pt x="643" y="37"/>
                </a:cubicBezTo>
                <a:cubicBezTo>
                  <a:pt x="643" y="36"/>
                  <a:pt x="646" y="35"/>
                  <a:pt x="640" y="34"/>
                </a:cubicBezTo>
                <a:cubicBezTo>
                  <a:pt x="644" y="33"/>
                  <a:pt x="649" y="35"/>
                  <a:pt x="649" y="34"/>
                </a:cubicBezTo>
                <a:close/>
                <a:moveTo>
                  <a:pt x="539" y="91"/>
                </a:moveTo>
                <a:cubicBezTo>
                  <a:pt x="541" y="91"/>
                  <a:pt x="537" y="92"/>
                  <a:pt x="538" y="92"/>
                </a:cubicBezTo>
                <a:cubicBezTo>
                  <a:pt x="537" y="92"/>
                  <a:pt x="535" y="93"/>
                  <a:pt x="535" y="92"/>
                </a:cubicBezTo>
                <a:cubicBezTo>
                  <a:pt x="538" y="92"/>
                  <a:pt x="539" y="91"/>
                  <a:pt x="539" y="91"/>
                </a:cubicBez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grpSp>
        <p:nvGrpSpPr>
          <p:cNvPr id="30" name="Group 3"/>
          <p:cNvGrpSpPr/>
          <p:nvPr/>
        </p:nvGrpSpPr>
        <p:grpSpPr>
          <a:xfrm>
            <a:off x="6425791" y="1054102"/>
            <a:ext cx="3269582" cy="3355624"/>
            <a:chOff x="4516324" y="1568450"/>
            <a:chExt cx="3559176" cy="3652838"/>
          </a:xfrm>
        </p:grpSpPr>
        <p:sp>
          <p:nvSpPr>
            <p:cNvPr id="31" name="Freeform 18"/>
            <p:cNvSpPr/>
            <p:nvPr/>
          </p:nvSpPr>
          <p:spPr bwMode="auto">
            <a:xfrm>
              <a:off x="7670687" y="1568450"/>
              <a:ext cx="404813" cy="365125"/>
            </a:xfrm>
            <a:custGeom>
              <a:avLst/>
              <a:gdLst>
                <a:gd name="T0" fmla="*/ 0 w 71"/>
                <a:gd name="T1" fmla="*/ 18 h 64"/>
                <a:gd name="T2" fmla="*/ 26 w 71"/>
                <a:gd name="T3" fmla="*/ 2 h 64"/>
                <a:gd name="T4" fmla="*/ 55 w 71"/>
                <a:gd name="T5" fmla="*/ 11 h 64"/>
                <a:gd name="T6" fmla="*/ 65 w 71"/>
                <a:gd name="T7" fmla="*/ 40 h 64"/>
                <a:gd name="T8" fmla="*/ 52 w 71"/>
                <a:gd name="T9" fmla="*/ 64 h 64"/>
                <a:gd name="T10" fmla="*/ 0 w 71"/>
                <a:gd name="T11" fmla="*/ 1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" h="64">
                  <a:moveTo>
                    <a:pt x="0" y="18"/>
                  </a:moveTo>
                  <a:cubicBezTo>
                    <a:pt x="0" y="18"/>
                    <a:pt x="17" y="3"/>
                    <a:pt x="26" y="2"/>
                  </a:cubicBezTo>
                  <a:cubicBezTo>
                    <a:pt x="36" y="0"/>
                    <a:pt x="47" y="3"/>
                    <a:pt x="55" y="11"/>
                  </a:cubicBezTo>
                  <a:cubicBezTo>
                    <a:pt x="62" y="18"/>
                    <a:pt x="71" y="29"/>
                    <a:pt x="65" y="40"/>
                  </a:cubicBezTo>
                  <a:cubicBezTo>
                    <a:pt x="60" y="52"/>
                    <a:pt x="52" y="64"/>
                    <a:pt x="52" y="64"/>
                  </a:cubicBezTo>
                  <a:lnTo>
                    <a:pt x="0" y="18"/>
                  </a:lnTo>
                  <a:close/>
                </a:path>
              </a:pathLst>
            </a:custGeom>
            <a:solidFill>
              <a:srgbClr val="AB98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2" name="Freeform 19"/>
            <p:cNvSpPr/>
            <p:nvPr/>
          </p:nvSpPr>
          <p:spPr bwMode="auto">
            <a:xfrm>
              <a:off x="7899287" y="1636713"/>
              <a:ext cx="153988" cy="268288"/>
            </a:xfrm>
            <a:custGeom>
              <a:avLst/>
              <a:gdLst>
                <a:gd name="T0" fmla="*/ 0 w 27"/>
                <a:gd name="T1" fmla="*/ 19 h 47"/>
                <a:gd name="T2" fmla="*/ 14 w 27"/>
                <a:gd name="T3" fmla="*/ 0 h 47"/>
                <a:gd name="T4" fmla="*/ 25 w 27"/>
                <a:gd name="T5" fmla="*/ 22 h 47"/>
                <a:gd name="T6" fmla="*/ 13 w 27"/>
                <a:gd name="T7" fmla="*/ 46 h 47"/>
                <a:gd name="T8" fmla="*/ 0 w 27"/>
                <a:gd name="T9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47">
                  <a:moveTo>
                    <a:pt x="0" y="19"/>
                  </a:moveTo>
                  <a:cubicBezTo>
                    <a:pt x="0" y="19"/>
                    <a:pt x="15" y="7"/>
                    <a:pt x="14" y="0"/>
                  </a:cubicBezTo>
                  <a:cubicBezTo>
                    <a:pt x="14" y="0"/>
                    <a:pt x="27" y="12"/>
                    <a:pt x="25" y="22"/>
                  </a:cubicBezTo>
                  <a:cubicBezTo>
                    <a:pt x="23" y="32"/>
                    <a:pt x="14" y="45"/>
                    <a:pt x="13" y="46"/>
                  </a:cubicBezTo>
                  <a:cubicBezTo>
                    <a:pt x="11" y="47"/>
                    <a:pt x="0" y="19"/>
                    <a:pt x="0" y="19"/>
                  </a:cubicBezTo>
                  <a:close/>
                </a:path>
              </a:pathLst>
            </a:custGeom>
            <a:solidFill>
              <a:srgbClr val="8064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3" name="Freeform 20"/>
            <p:cNvSpPr/>
            <p:nvPr/>
          </p:nvSpPr>
          <p:spPr bwMode="auto">
            <a:xfrm>
              <a:off x="7597662" y="1665288"/>
              <a:ext cx="398463" cy="314325"/>
            </a:xfrm>
            <a:custGeom>
              <a:avLst/>
              <a:gdLst>
                <a:gd name="T0" fmla="*/ 64 w 70"/>
                <a:gd name="T1" fmla="*/ 35 h 55"/>
                <a:gd name="T2" fmla="*/ 18 w 70"/>
                <a:gd name="T3" fmla="*/ 1 h 55"/>
                <a:gd name="T4" fmla="*/ 0 w 70"/>
                <a:gd name="T5" fmla="*/ 10 h 55"/>
                <a:gd name="T6" fmla="*/ 60 w 70"/>
                <a:gd name="T7" fmla="*/ 55 h 55"/>
                <a:gd name="T8" fmla="*/ 64 w 70"/>
                <a:gd name="T9" fmla="*/ 3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55">
                  <a:moveTo>
                    <a:pt x="64" y="35"/>
                  </a:moveTo>
                  <a:cubicBezTo>
                    <a:pt x="52" y="1"/>
                    <a:pt x="28" y="2"/>
                    <a:pt x="18" y="1"/>
                  </a:cubicBezTo>
                  <a:cubicBezTo>
                    <a:pt x="8" y="0"/>
                    <a:pt x="0" y="10"/>
                    <a:pt x="0" y="10"/>
                  </a:cubicBezTo>
                  <a:cubicBezTo>
                    <a:pt x="60" y="55"/>
                    <a:pt x="60" y="55"/>
                    <a:pt x="60" y="55"/>
                  </a:cubicBezTo>
                  <a:cubicBezTo>
                    <a:pt x="70" y="47"/>
                    <a:pt x="64" y="35"/>
                    <a:pt x="64" y="35"/>
                  </a:cubicBez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4" name="Freeform 21"/>
            <p:cNvSpPr/>
            <p:nvPr/>
          </p:nvSpPr>
          <p:spPr bwMode="auto">
            <a:xfrm>
              <a:off x="7859599" y="1797050"/>
              <a:ext cx="125413" cy="182563"/>
            </a:xfrm>
            <a:custGeom>
              <a:avLst/>
              <a:gdLst>
                <a:gd name="T0" fmla="*/ 11 w 22"/>
                <a:gd name="T1" fmla="*/ 0 h 32"/>
                <a:gd name="T2" fmla="*/ 6 w 22"/>
                <a:gd name="T3" fmla="*/ 7 h 32"/>
                <a:gd name="T4" fmla="*/ 0 w 22"/>
                <a:gd name="T5" fmla="*/ 22 h 32"/>
                <a:gd name="T6" fmla="*/ 14 w 22"/>
                <a:gd name="T7" fmla="*/ 32 h 32"/>
                <a:gd name="T8" fmla="*/ 18 w 22"/>
                <a:gd name="T9" fmla="*/ 27 h 32"/>
                <a:gd name="T10" fmla="*/ 11 w 22"/>
                <a:gd name="T1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32">
                  <a:moveTo>
                    <a:pt x="11" y="0"/>
                  </a:moveTo>
                  <a:cubicBezTo>
                    <a:pt x="12" y="7"/>
                    <a:pt x="6" y="7"/>
                    <a:pt x="6" y="7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6" y="30"/>
                    <a:pt x="17" y="28"/>
                    <a:pt x="18" y="27"/>
                  </a:cubicBezTo>
                  <a:cubicBezTo>
                    <a:pt x="22" y="17"/>
                    <a:pt x="11" y="0"/>
                    <a:pt x="11" y="0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5" name="Freeform 22"/>
            <p:cNvSpPr/>
            <p:nvPr/>
          </p:nvSpPr>
          <p:spPr bwMode="auto">
            <a:xfrm>
              <a:off x="5090999" y="1643064"/>
              <a:ext cx="2847975" cy="2911475"/>
            </a:xfrm>
            <a:custGeom>
              <a:avLst/>
              <a:gdLst>
                <a:gd name="T0" fmla="*/ 0 w 500"/>
                <a:gd name="T1" fmla="*/ 338 h 511"/>
                <a:gd name="T2" fmla="*/ 440 w 500"/>
                <a:gd name="T3" fmla="*/ 14 h 511"/>
                <a:gd name="T4" fmla="*/ 500 w 500"/>
                <a:gd name="T5" fmla="*/ 59 h 511"/>
                <a:gd name="T6" fmla="*/ 227 w 500"/>
                <a:gd name="T7" fmla="*/ 511 h 511"/>
                <a:gd name="T8" fmla="*/ 0 w 500"/>
                <a:gd name="T9" fmla="*/ 338 h 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0" h="511">
                  <a:moveTo>
                    <a:pt x="0" y="338"/>
                  </a:moveTo>
                  <a:cubicBezTo>
                    <a:pt x="440" y="14"/>
                    <a:pt x="440" y="14"/>
                    <a:pt x="440" y="14"/>
                  </a:cubicBezTo>
                  <a:cubicBezTo>
                    <a:pt x="440" y="14"/>
                    <a:pt x="491" y="0"/>
                    <a:pt x="500" y="59"/>
                  </a:cubicBezTo>
                  <a:cubicBezTo>
                    <a:pt x="227" y="511"/>
                    <a:pt x="227" y="511"/>
                    <a:pt x="227" y="511"/>
                  </a:cubicBezTo>
                  <a:lnTo>
                    <a:pt x="0" y="338"/>
                  </a:lnTo>
                  <a:close/>
                </a:path>
              </a:pathLst>
            </a:custGeom>
            <a:solidFill>
              <a:srgbClr val="358DA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6" name="Freeform 23"/>
            <p:cNvSpPr/>
            <p:nvPr/>
          </p:nvSpPr>
          <p:spPr bwMode="auto">
            <a:xfrm>
              <a:off x="6195899" y="1836738"/>
              <a:ext cx="1743075" cy="2717800"/>
            </a:xfrm>
            <a:custGeom>
              <a:avLst/>
              <a:gdLst>
                <a:gd name="T0" fmla="*/ 0 w 306"/>
                <a:gd name="T1" fmla="*/ 414 h 477"/>
                <a:gd name="T2" fmla="*/ 12 w 306"/>
                <a:gd name="T3" fmla="*/ 461 h 477"/>
                <a:gd name="T4" fmla="*/ 33 w 306"/>
                <a:gd name="T5" fmla="*/ 477 h 477"/>
                <a:gd name="T6" fmla="*/ 306 w 306"/>
                <a:gd name="T7" fmla="*/ 25 h 477"/>
                <a:gd name="T8" fmla="*/ 298 w 306"/>
                <a:gd name="T9" fmla="*/ 0 h 477"/>
                <a:gd name="T10" fmla="*/ 0 w 306"/>
                <a:gd name="T11" fmla="*/ 414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6" h="477">
                  <a:moveTo>
                    <a:pt x="0" y="414"/>
                  </a:moveTo>
                  <a:cubicBezTo>
                    <a:pt x="12" y="461"/>
                    <a:pt x="12" y="461"/>
                    <a:pt x="12" y="461"/>
                  </a:cubicBezTo>
                  <a:cubicBezTo>
                    <a:pt x="33" y="477"/>
                    <a:pt x="33" y="477"/>
                    <a:pt x="33" y="477"/>
                  </a:cubicBezTo>
                  <a:cubicBezTo>
                    <a:pt x="306" y="25"/>
                    <a:pt x="306" y="25"/>
                    <a:pt x="306" y="25"/>
                  </a:cubicBezTo>
                  <a:cubicBezTo>
                    <a:pt x="304" y="14"/>
                    <a:pt x="302" y="7"/>
                    <a:pt x="298" y="0"/>
                  </a:cubicBezTo>
                  <a:lnTo>
                    <a:pt x="0" y="414"/>
                  </a:lnTo>
                  <a:close/>
                </a:path>
              </a:pathLst>
            </a:custGeom>
            <a:solidFill>
              <a:srgbClr val="245E6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7" name="Freeform 24"/>
            <p:cNvSpPr/>
            <p:nvPr/>
          </p:nvSpPr>
          <p:spPr bwMode="auto">
            <a:xfrm>
              <a:off x="5090999" y="1693863"/>
              <a:ext cx="2693988" cy="2092325"/>
            </a:xfrm>
            <a:custGeom>
              <a:avLst/>
              <a:gdLst>
                <a:gd name="T0" fmla="*/ 473 w 473"/>
                <a:gd name="T1" fmla="*/ 8 h 367"/>
                <a:gd name="T2" fmla="*/ 440 w 473"/>
                <a:gd name="T3" fmla="*/ 5 h 367"/>
                <a:gd name="T4" fmla="*/ 0 w 473"/>
                <a:gd name="T5" fmla="*/ 329 h 367"/>
                <a:gd name="T6" fmla="*/ 51 w 473"/>
                <a:gd name="T7" fmla="*/ 367 h 367"/>
                <a:gd name="T8" fmla="*/ 114 w 473"/>
                <a:gd name="T9" fmla="*/ 355 h 367"/>
                <a:gd name="T10" fmla="*/ 473 w 473"/>
                <a:gd name="T11" fmla="*/ 8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3" h="367">
                  <a:moveTo>
                    <a:pt x="473" y="8"/>
                  </a:moveTo>
                  <a:cubicBezTo>
                    <a:pt x="457" y="0"/>
                    <a:pt x="440" y="5"/>
                    <a:pt x="440" y="5"/>
                  </a:cubicBezTo>
                  <a:cubicBezTo>
                    <a:pt x="0" y="329"/>
                    <a:pt x="0" y="329"/>
                    <a:pt x="0" y="329"/>
                  </a:cubicBezTo>
                  <a:cubicBezTo>
                    <a:pt x="51" y="367"/>
                    <a:pt x="51" y="367"/>
                    <a:pt x="51" y="367"/>
                  </a:cubicBezTo>
                  <a:cubicBezTo>
                    <a:pt x="114" y="355"/>
                    <a:pt x="114" y="355"/>
                    <a:pt x="114" y="355"/>
                  </a:cubicBezTo>
                  <a:cubicBezTo>
                    <a:pt x="473" y="8"/>
                    <a:pt x="473" y="8"/>
                    <a:pt x="473" y="8"/>
                  </a:cubicBezTo>
                  <a:close/>
                </a:path>
              </a:pathLst>
            </a:custGeom>
            <a:solidFill>
              <a:srgbClr val="4BACC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8" name="Freeform 25"/>
            <p:cNvSpPr/>
            <p:nvPr/>
          </p:nvSpPr>
          <p:spPr bwMode="auto">
            <a:xfrm>
              <a:off x="4822712" y="3335338"/>
              <a:ext cx="1560513" cy="1549400"/>
            </a:xfrm>
            <a:custGeom>
              <a:avLst/>
              <a:gdLst>
                <a:gd name="T0" fmla="*/ 0 w 274"/>
                <a:gd name="T1" fmla="*/ 156 h 272"/>
                <a:gd name="T2" fmla="*/ 47 w 274"/>
                <a:gd name="T3" fmla="*/ 41 h 272"/>
                <a:gd name="T4" fmla="*/ 161 w 274"/>
                <a:gd name="T5" fmla="*/ 67 h 272"/>
                <a:gd name="T6" fmla="*/ 241 w 274"/>
                <a:gd name="T7" fmla="*/ 151 h 272"/>
                <a:gd name="T8" fmla="*/ 274 w 274"/>
                <a:gd name="T9" fmla="*/ 214 h 272"/>
                <a:gd name="T10" fmla="*/ 146 w 274"/>
                <a:gd name="T11" fmla="*/ 272 h 272"/>
                <a:gd name="T12" fmla="*/ 0 w 274"/>
                <a:gd name="T13" fmla="*/ 156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4" h="272">
                  <a:moveTo>
                    <a:pt x="0" y="156"/>
                  </a:moveTo>
                  <a:cubicBezTo>
                    <a:pt x="0" y="156"/>
                    <a:pt x="41" y="65"/>
                    <a:pt x="47" y="41"/>
                  </a:cubicBezTo>
                  <a:cubicBezTo>
                    <a:pt x="47" y="41"/>
                    <a:pt x="116" y="0"/>
                    <a:pt x="161" y="67"/>
                  </a:cubicBezTo>
                  <a:cubicBezTo>
                    <a:pt x="161" y="67"/>
                    <a:pt x="255" y="55"/>
                    <a:pt x="241" y="151"/>
                  </a:cubicBezTo>
                  <a:cubicBezTo>
                    <a:pt x="241" y="151"/>
                    <a:pt x="274" y="164"/>
                    <a:pt x="274" y="214"/>
                  </a:cubicBezTo>
                  <a:cubicBezTo>
                    <a:pt x="274" y="214"/>
                    <a:pt x="203" y="249"/>
                    <a:pt x="146" y="272"/>
                  </a:cubicBezTo>
                  <a:lnTo>
                    <a:pt x="0" y="156"/>
                  </a:lnTo>
                  <a:close/>
                </a:path>
              </a:pathLst>
            </a:custGeom>
            <a:solidFill>
              <a:srgbClr val="F7D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9" name="Freeform 26"/>
            <p:cNvSpPr/>
            <p:nvPr/>
          </p:nvSpPr>
          <p:spPr bwMode="auto">
            <a:xfrm>
              <a:off x="4862399" y="3414713"/>
              <a:ext cx="838200" cy="860425"/>
            </a:xfrm>
            <a:custGeom>
              <a:avLst/>
              <a:gdLst>
                <a:gd name="T0" fmla="*/ 47 w 147"/>
                <a:gd name="T1" fmla="*/ 31 h 151"/>
                <a:gd name="T2" fmla="*/ 147 w 147"/>
                <a:gd name="T3" fmla="*/ 57 h 151"/>
                <a:gd name="T4" fmla="*/ 63 w 147"/>
                <a:gd name="T5" fmla="*/ 151 h 151"/>
                <a:gd name="T6" fmla="*/ 0 w 147"/>
                <a:gd name="T7" fmla="*/ 141 h 151"/>
                <a:gd name="T8" fmla="*/ 47 w 147"/>
                <a:gd name="T9" fmla="*/ 3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51">
                  <a:moveTo>
                    <a:pt x="47" y="31"/>
                  </a:moveTo>
                  <a:cubicBezTo>
                    <a:pt x="47" y="31"/>
                    <a:pt x="104" y="0"/>
                    <a:pt x="147" y="57"/>
                  </a:cubicBezTo>
                  <a:cubicBezTo>
                    <a:pt x="63" y="151"/>
                    <a:pt x="63" y="151"/>
                    <a:pt x="63" y="151"/>
                  </a:cubicBezTo>
                  <a:cubicBezTo>
                    <a:pt x="0" y="141"/>
                    <a:pt x="0" y="141"/>
                    <a:pt x="0" y="141"/>
                  </a:cubicBezTo>
                  <a:lnTo>
                    <a:pt x="47" y="31"/>
                  </a:lnTo>
                  <a:close/>
                </a:path>
              </a:pathLst>
            </a:custGeom>
            <a:solidFill>
              <a:srgbClr val="FFF3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0" name="Freeform 27"/>
            <p:cNvSpPr/>
            <p:nvPr/>
          </p:nvSpPr>
          <p:spPr bwMode="auto">
            <a:xfrm>
              <a:off x="5511687" y="4217988"/>
              <a:ext cx="849313" cy="666750"/>
            </a:xfrm>
            <a:custGeom>
              <a:avLst/>
              <a:gdLst>
                <a:gd name="T0" fmla="*/ 116 w 149"/>
                <a:gd name="T1" fmla="*/ 0 h 117"/>
                <a:gd name="T2" fmla="*/ 145 w 149"/>
                <a:gd name="T3" fmla="*/ 63 h 117"/>
                <a:gd name="T4" fmla="*/ 25 w 149"/>
                <a:gd name="T5" fmla="*/ 117 h 117"/>
                <a:gd name="T6" fmla="*/ 0 w 149"/>
                <a:gd name="T7" fmla="*/ 54 h 117"/>
                <a:gd name="T8" fmla="*/ 116 w 149"/>
                <a:gd name="T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17">
                  <a:moveTo>
                    <a:pt x="116" y="0"/>
                  </a:moveTo>
                  <a:cubicBezTo>
                    <a:pt x="116" y="0"/>
                    <a:pt x="149" y="19"/>
                    <a:pt x="145" y="63"/>
                  </a:cubicBezTo>
                  <a:cubicBezTo>
                    <a:pt x="25" y="117"/>
                    <a:pt x="25" y="117"/>
                    <a:pt x="25" y="117"/>
                  </a:cubicBezTo>
                  <a:cubicBezTo>
                    <a:pt x="0" y="54"/>
                    <a:pt x="0" y="54"/>
                    <a:pt x="0" y="54"/>
                  </a:cubicBezTo>
                  <a:lnTo>
                    <a:pt x="116" y="0"/>
                  </a:lnTo>
                  <a:close/>
                </a:path>
              </a:pathLst>
            </a:custGeom>
            <a:solidFill>
              <a:srgbClr val="ECC4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1" name="Freeform 28"/>
            <p:cNvSpPr/>
            <p:nvPr/>
          </p:nvSpPr>
          <p:spPr bwMode="auto">
            <a:xfrm>
              <a:off x="4516324" y="4081463"/>
              <a:ext cx="1138238" cy="1139825"/>
            </a:xfrm>
            <a:custGeom>
              <a:avLst/>
              <a:gdLst>
                <a:gd name="T0" fmla="*/ 0 w 200"/>
                <a:gd name="T1" fmla="*/ 200 h 200"/>
                <a:gd name="T2" fmla="*/ 200 w 200"/>
                <a:gd name="T3" fmla="*/ 141 h 200"/>
                <a:gd name="T4" fmla="*/ 54 w 200"/>
                <a:gd name="T5" fmla="*/ 25 h 200"/>
                <a:gd name="T6" fmla="*/ 0 w 200"/>
                <a:gd name="T7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" h="200">
                  <a:moveTo>
                    <a:pt x="0" y="200"/>
                  </a:moveTo>
                  <a:cubicBezTo>
                    <a:pt x="200" y="141"/>
                    <a:pt x="200" y="141"/>
                    <a:pt x="200" y="141"/>
                  </a:cubicBezTo>
                  <a:cubicBezTo>
                    <a:pt x="169" y="0"/>
                    <a:pt x="54" y="25"/>
                    <a:pt x="54" y="25"/>
                  </a:cubicBezTo>
                  <a:lnTo>
                    <a:pt x="0" y="2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2" name="Freeform 29"/>
            <p:cNvSpPr/>
            <p:nvPr/>
          </p:nvSpPr>
          <p:spPr bwMode="auto">
            <a:xfrm>
              <a:off x="4571887" y="4206875"/>
              <a:ext cx="655638" cy="912813"/>
            </a:xfrm>
            <a:custGeom>
              <a:avLst/>
              <a:gdLst>
                <a:gd name="T0" fmla="*/ 115 w 115"/>
                <a:gd name="T1" fmla="*/ 12 h 160"/>
                <a:gd name="T2" fmla="*/ 115 w 115"/>
                <a:gd name="T3" fmla="*/ 12 h 160"/>
                <a:gd name="T4" fmla="*/ 51 w 115"/>
                <a:gd name="T5" fmla="*/ 2 h 160"/>
                <a:gd name="T6" fmla="*/ 0 w 115"/>
                <a:gd name="T7" fmla="*/ 160 h 160"/>
                <a:gd name="T8" fmla="*/ 115 w 115"/>
                <a:gd name="T9" fmla="*/ 12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160">
                  <a:moveTo>
                    <a:pt x="115" y="12"/>
                  </a:moveTo>
                  <a:cubicBezTo>
                    <a:pt x="115" y="12"/>
                    <a:pt x="115" y="12"/>
                    <a:pt x="115" y="12"/>
                  </a:cubicBezTo>
                  <a:cubicBezTo>
                    <a:pt x="88" y="0"/>
                    <a:pt x="63" y="1"/>
                    <a:pt x="51" y="2"/>
                  </a:cubicBezTo>
                  <a:cubicBezTo>
                    <a:pt x="0" y="160"/>
                    <a:pt x="0" y="160"/>
                    <a:pt x="0" y="160"/>
                  </a:cubicBezTo>
                  <a:lnTo>
                    <a:pt x="115" y="12"/>
                  </a:lnTo>
                  <a:close/>
                </a:path>
              </a:pathLst>
            </a:custGeom>
            <a:solidFill>
              <a:srgbClr val="4239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3" name="Freeform 30"/>
            <p:cNvSpPr/>
            <p:nvPr/>
          </p:nvSpPr>
          <p:spPr bwMode="auto">
            <a:xfrm>
              <a:off x="5711712" y="1739900"/>
              <a:ext cx="2073275" cy="1976438"/>
            </a:xfrm>
            <a:custGeom>
              <a:avLst/>
              <a:gdLst>
                <a:gd name="T0" fmla="*/ 1306 w 1306"/>
                <a:gd name="T1" fmla="*/ 0 h 1245"/>
                <a:gd name="T2" fmla="*/ 18 w 1306"/>
                <a:gd name="T3" fmla="*/ 1245 h 1245"/>
                <a:gd name="T4" fmla="*/ 0 w 1306"/>
                <a:gd name="T5" fmla="*/ 1220 h 1245"/>
                <a:gd name="T6" fmla="*/ 1306 w 1306"/>
                <a:gd name="T7" fmla="*/ 0 h 1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06" h="1245">
                  <a:moveTo>
                    <a:pt x="1306" y="0"/>
                  </a:moveTo>
                  <a:lnTo>
                    <a:pt x="18" y="1245"/>
                  </a:lnTo>
                  <a:lnTo>
                    <a:pt x="0" y="1220"/>
                  </a:lnTo>
                  <a:lnTo>
                    <a:pt x="1306" y="0"/>
                  </a:lnTo>
                  <a:close/>
                </a:path>
              </a:pathLst>
            </a:custGeom>
            <a:solidFill>
              <a:schemeClr val="bg1"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4" name="Freeform 31"/>
            <p:cNvSpPr/>
            <p:nvPr/>
          </p:nvSpPr>
          <p:spPr bwMode="auto">
            <a:xfrm>
              <a:off x="6195899" y="1836738"/>
              <a:ext cx="1697038" cy="2359025"/>
            </a:xfrm>
            <a:custGeom>
              <a:avLst/>
              <a:gdLst>
                <a:gd name="T0" fmla="*/ 1069 w 1069"/>
                <a:gd name="T1" fmla="*/ 0 h 1486"/>
                <a:gd name="T2" fmla="*/ 0 w 1069"/>
                <a:gd name="T3" fmla="*/ 1486 h 1486"/>
                <a:gd name="T4" fmla="*/ 4 w 1069"/>
                <a:gd name="T5" fmla="*/ 1450 h 1486"/>
                <a:gd name="T6" fmla="*/ 1069 w 1069"/>
                <a:gd name="T7" fmla="*/ 0 h 1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9" h="1486">
                  <a:moveTo>
                    <a:pt x="1069" y="0"/>
                  </a:moveTo>
                  <a:lnTo>
                    <a:pt x="0" y="1486"/>
                  </a:lnTo>
                  <a:lnTo>
                    <a:pt x="4" y="1450"/>
                  </a:lnTo>
                  <a:lnTo>
                    <a:pt x="1069" y="0"/>
                  </a:lnTo>
                  <a:close/>
                </a:path>
              </a:pathLst>
            </a:custGeom>
            <a:solidFill>
              <a:schemeClr val="bg1"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5" name="Freeform 32"/>
            <p:cNvSpPr/>
            <p:nvPr/>
          </p:nvSpPr>
          <p:spPr bwMode="auto">
            <a:xfrm>
              <a:off x="5090999" y="1722438"/>
              <a:ext cx="2506663" cy="1846263"/>
            </a:xfrm>
            <a:custGeom>
              <a:avLst/>
              <a:gdLst>
                <a:gd name="T0" fmla="*/ 1579 w 1579"/>
                <a:gd name="T1" fmla="*/ 0 h 1163"/>
                <a:gd name="T2" fmla="*/ 0 w 1579"/>
                <a:gd name="T3" fmla="*/ 1163 h 1163"/>
                <a:gd name="T4" fmla="*/ 57 w 1579"/>
                <a:gd name="T5" fmla="*/ 1138 h 1163"/>
                <a:gd name="T6" fmla="*/ 1579 w 1579"/>
                <a:gd name="T7" fmla="*/ 0 h 1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79" h="1163">
                  <a:moveTo>
                    <a:pt x="1579" y="0"/>
                  </a:moveTo>
                  <a:lnTo>
                    <a:pt x="0" y="1163"/>
                  </a:lnTo>
                  <a:lnTo>
                    <a:pt x="57" y="1138"/>
                  </a:lnTo>
                  <a:lnTo>
                    <a:pt x="1579" y="0"/>
                  </a:lnTo>
                  <a:close/>
                </a:path>
              </a:pathLst>
            </a:custGeom>
            <a:solidFill>
              <a:srgbClr val="FF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242245" y="2562979"/>
            <a:ext cx="648072" cy="2468496"/>
            <a:chOff x="1314252" y="2562979"/>
            <a:chExt cx="648072" cy="2468496"/>
          </a:xfrm>
        </p:grpSpPr>
        <p:sp>
          <p:nvSpPr>
            <p:cNvPr id="2" name="流程图: 离页连接符 1"/>
            <p:cNvSpPr/>
            <p:nvPr/>
          </p:nvSpPr>
          <p:spPr>
            <a:xfrm>
              <a:off x="1314252" y="2562979"/>
              <a:ext cx="648072" cy="2468496"/>
            </a:xfrm>
            <a:prstGeom prst="flowChartOffpageConnector">
              <a:avLst/>
            </a:prstGeom>
            <a:solidFill>
              <a:srgbClr val="9BBB59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3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1407455" y="2693888"/>
              <a:ext cx="461665" cy="1477328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某某有限公司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862425" y="2364374"/>
            <a:ext cx="648072" cy="2468496"/>
            <a:chOff x="2934432" y="2364374"/>
            <a:chExt cx="648072" cy="2468496"/>
          </a:xfrm>
        </p:grpSpPr>
        <p:sp>
          <p:nvSpPr>
            <p:cNvPr id="47" name="流程图: 离页连接符 46"/>
            <p:cNvSpPr/>
            <p:nvPr/>
          </p:nvSpPr>
          <p:spPr>
            <a:xfrm>
              <a:off x="2934432" y="2364374"/>
              <a:ext cx="648072" cy="2468496"/>
            </a:xfrm>
            <a:prstGeom prst="flowChartOffpageConnector">
              <a:avLst/>
            </a:prstGeom>
            <a:solidFill>
              <a:srgbClr val="F79646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6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3027635" y="2481307"/>
              <a:ext cx="461665" cy="1477328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某某有限公司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993131" y="3082145"/>
            <a:ext cx="648072" cy="2468496"/>
            <a:chOff x="4065138" y="3082145"/>
            <a:chExt cx="648072" cy="2468496"/>
          </a:xfrm>
        </p:grpSpPr>
        <p:sp>
          <p:nvSpPr>
            <p:cNvPr id="48" name="流程图: 离页连接符 47"/>
            <p:cNvSpPr/>
            <p:nvPr/>
          </p:nvSpPr>
          <p:spPr>
            <a:xfrm>
              <a:off x="4065138" y="3082145"/>
              <a:ext cx="648072" cy="2468496"/>
            </a:xfrm>
            <a:prstGeom prst="flowChartOffpageConnector">
              <a:avLst/>
            </a:prstGeom>
            <a:solidFill>
              <a:srgbClr val="8064A2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4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4158341" y="3219971"/>
              <a:ext cx="461665" cy="1477328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某某有限公司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878649" y="2081923"/>
            <a:ext cx="648072" cy="2468496"/>
            <a:chOff x="4950656" y="2081923"/>
            <a:chExt cx="648072" cy="2468496"/>
          </a:xfrm>
        </p:grpSpPr>
        <p:sp>
          <p:nvSpPr>
            <p:cNvPr id="49" name="流程图: 离页连接符 48"/>
            <p:cNvSpPr/>
            <p:nvPr/>
          </p:nvSpPr>
          <p:spPr>
            <a:xfrm>
              <a:off x="4950656" y="2081923"/>
              <a:ext cx="648072" cy="2468496"/>
            </a:xfrm>
            <a:prstGeom prst="flowChartOffpageConnector">
              <a:avLst/>
            </a:prstGeom>
            <a:solidFill>
              <a:srgbClr val="C0504D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2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5043859" y="2250455"/>
              <a:ext cx="461665" cy="1477328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某某有限公司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2.29167E-6 3.33333E-6 L -2.29167E-6 0.00023 C -0.00768 -0.00301 -0.01015 -0.0051 -0.01914 -0.00139 C -0.02057 -0.0007 -0.02213 0.00393 -0.02213 0.00416 C -0.02239 0.00532 -0.02291 0.00648 -0.02291 0.00787 C -0.02291 0.01365 -0.02239 0.01574 -0.0207 0.01967 C -0.02018 0.0206 -0.01966 0.02129 -0.01914 0.02222 C -0.0164 0.02847 -0.01927 0.0243 -0.01549 0.0287 C -0.01458 0.03356 -0.0138 0.03588 -0.01549 0.04189 C -0.01588 0.04305 -0.01692 0.04282 -0.01771 0.04305 C -0.02357 0.04282 -0.02942 0.04259 -0.03541 0.04189 C -0.03607 0.04166 -0.03685 0.04074 -0.0375 0.04051 C -0.04284 0.03889 -0.05234 0.03842 -0.05664 0.03796 C -0.06523 0.03402 -0.06054 0.03564 -0.0707 0.03402 C -0.07187 0.03356 -0.07304 0.0331 -0.07435 0.03264 C -0.07526 0.0324 -0.0763 0.03171 -0.07721 0.03148 C -0.07916 0.03078 -0.08112 0.03055 -0.0832 0.03009 C -0.08841 0.02777 -0.08945 0.02662 -0.09713 0.03009 C -0.09791 0.03032 -0.09765 0.03264 -0.09778 0.03402 C -0.09765 0.03842 -0.09752 0.04282 -0.09713 0.04699 C -0.09674 0.05185 -0.09609 0.05069 -0.09492 0.05486 C -0.09453 0.05625 -0.09453 0.05764 -0.09414 0.05879 C -0.09375 0.06018 -0.0931 0.06134 -0.09271 0.06273 C -0.09232 0.06389 -0.09232 0.06551 -0.09192 0.06666 C -0.09049 0.07199 -0.09088 0.06921 -0.08906 0.07314 C -0.08528 0.08148 -0.08958 0.07338 -0.08607 0.07986 C -0.08567 0.08171 -0.08463 0.08727 -0.08463 0.08889 C -0.08463 0.09166 -0.08463 0.09444 -0.08528 0.09676 C -0.0858 0.09814 -0.08685 0.09861 -0.0875 0.0993 C -0.09466 0.09861 -0.09883 0.09884 -0.10521 0.09676 C -0.10625 0.09652 -0.10716 0.09583 -0.1082 0.09537 C -0.10885 0.09514 -0.10963 0.09444 -0.11028 0.09421 C -0.11328 0.09305 -0.1194 0.09213 -0.12213 0.09143 C -0.12383 0.0912 -0.12552 0.09051 -0.12721 0.09027 C -0.13294 0.08958 -0.13854 0.08935 -0.14414 0.08889 C -0.14492 0.08842 -0.14557 0.08796 -0.14635 0.0875 C -0.15195 0.08564 -0.15885 0.08541 -0.16406 0.08495 C -0.16758 0.08333 -0.16719 0.08333 -0.17135 0.0824 C -0.1733 0.08194 -0.17526 0.08148 -0.17721 0.08102 C -0.18021 0.08032 -0.18307 0.0787 -0.18607 0.07847 L -0.20664 0.07592 C -0.21328 0.07291 -0.20807 0.07477 -0.22057 0.07314 L -0.22942 0.07199 C -0.23633 0.06898 -0.23698 0.06805 -0.24778 0.07199 C -0.24857 0.07222 -0.24752 0.07477 -0.24713 0.07592 C -0.24648 0.07708 -0.24557 0.07754 -0.24492 0.07847 C -0.24127 0.08379 -0.2444 0.08148 -0.24049 0.08356 C -0.23906 0.08611 -0.23867 0.08727 -0.23685 0.08889 C -0.23607 0.08958 -0.23528 0.08981 -0.23463 0.09027 C -0.22747 0.09977 -0.23502 0.09051 -0.22942 0.09537 C -0.22643 0.09814 -0.22799 0.09745 -0.22578 0.10069 C -0.22513 0.10162 -0.22422 0.10231 -0.22357 0.10324 C -0.21992 0.10856 -0.22448 0.10301 -0.22057 0.10972 C -0.22005 0.11088 -0.21914 0.11157 -0.21836 0.1125 C -0.21315 0.1199 -0.22148 0.10972 -0.21471 0.11759 C -0.21341 0.12453 -0.21484 0.11898 -0.2125 0.1243 C -0.21198 0.12546 -0.21159 0.12685 -0.21107 0.12824 C -0.21015 0.13009 -0.20911 0.13171 -0.20807 0.13333 C -0.20768 0.13426 -0.20729 0.13518 -0.20664 0.13588 C -0.20586 0.1368 -0.20508 0.1375 -0.20442 0.13865 C -0.20156 0.14259 -0.20455 0.14027 -0.20078 0.14259 C -0.20026 0.14328 -0.19987 0.14467 -0.19935 0.14514 C -0.19791 0.14629 -0.19492 0.14768 -0.19492 0.14791 C -0.19388 0.14953 -0.19323 0.15208 -0.19192 0.15301 C -0.18984 0.15416 -0.18932 0.15416 -0.1875 0.15694 C -0.18646 0.15856 -0.18463 0.16203 -0.18463 0.16227 C -0.18372 0.16689 -0.18294 0.16921 -0.18463 0.17523 C -0.18489 0.17639 -0.18607 0.17615 -0.18685 0.17662 C -0.1944 0.17615 -0.20208 0.17639 -0.20963 0.17523 C -0.2112 0.175 -0.2125 0.17314 -0.21406 0.17268 L -0.21836 0.17129 C -0.225 0.16736 -0.22135 0.16898 -0.22942 0.16736 C -0.23724 0.16389 -0.23333 0.16527 -0.24114 0.16342 C -0.24896 0.15879 -0.24414 0.16111 -0.25586 0.1581 L -0.25586 0.15833 C -0.26054 0.15625 -0.25781 0.15717 -0.26393 0.15555 C -0.26471 0.15509 -0.26549 0.15439 -0.26601 0.15416 C -0.27734 0.15139 -0.27044 0.15439 -0.27995 0.15162 C -0.28112 0.15139 -0.28216 0.15069 -0.28307 0.15046 C -0.28997 0.14791 -0.28476 0.15023 -0.29258 0.14768 C -0.29349 0.14745 -0.29466 0.14676 -0.29557 0.14652 C -0.29948 0.14514 -0.30338 0.14467 -0.30729 0.14375 C -0.30911 0.14352 -0.3108 0.14305 -0.3125 0.14259 C -0.31732 0.13958 -0.31302 0.14189 -0.32213 0.13981 C -0.32357 0.13958 -0.325 0.13912 -0.32643 0.13865 C -0.32747 0.13819 -0.32838 0.1375 -0.32942 0.13727 C -0.33424 0.13611 -0.34362 0.13518 -0.34778 0.13472 C -0.35273 0.13171 -0.34661 0.13518 -0.35442 0.13194 C -0.35521 0.13171 -0.35586 0.13102 -0.35664 0.13078 C -0.35755 0.13032 -0.35859 0.12986 -0.35963 0.12939 C -0.36107 0.12893 -0.3625 0.1287 -0.36393 0.12824 C -0.37005 0.12615 -0.36523 0.12754 -0.37057 0.12546 C -0.37187 0.125 -0.37304 0.12453 -0.37422 0.1243 C -0.37526 0.12338 -0.37617 0.12199 -0.37721 0.12152 C -0.38008 0.12037 -0.38607 0.11898 -0.38607 0.11921 C -0.38672 0.11852 -0.3875 0.11782 -0.38828 0.11759 C -0.39049 0.11713 -0.39297 0.11828 -0.39492 0.11643 C -0.3957 0.11551 -0.39492 0.11296 -0.39492 0.11111 L -0.39114 0.10856 " pathEditMode="relative" rAng="0" ptsTypes="AAAAAAAAAAAAAAAAAAAAAAAAAAAAAAAAAAAAAAAAAAAAAAAAAAAAAAAAAAAAAAAAAAAAAAAAAAAAAAAAAAAAAAAAAAAAAAAAAAA">
                                      <p:cBhvr>
                                        <p:cTn id="30" dur="3000" spd="-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66" y="8657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3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78" grpId="0" animBg="1"/>
      <p:bldP spid="28" grpId="0" animBg="1"/>
      <p:bldP spid="2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4309315" y="560462"/>
            <a:ext cx="2001418" cy="63094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3500" b="1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dirty="0" smtClean="0">
                <a:solidFill>
                  <a:srgbClr val="595959"/>
                </a:solidFill>
              </a:rPr>
              <a:t>获得荣誉</a:t>
            </a:r>
            <a:endParaRPr lang="zh-CN" altLang="en-US" dirty="0">
              <a:solidFill>
                <a:srgbClr val="595959"/>
              </a:solidFill>
            </a:endParaRPr>
          </a:p>
        </p:txBody>
      </p:sp>
      <p:sp>
        <p:nvSpPr>
          <p:cNvPr id="78" name="椭圆 77"/>
          <p:cNvSpPr/>
          <p:nvPr/>
        </p:nvSpPr>
        <p:spPr>
          <a:xfrm>
            <a:off x="3992010" y="760727"/>
            <a:ext cx="230412" cy="230412"/>
          </a:xfrm>
          <a:prstGeom prst="ellipse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F81BD"/>
              </a:solidFill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1170236" y="1319704"/>
            <a:ext cx="8424936" cy="0"/>
          </a:xfrm>
          <a:prstGeom prst="line">
            <a:avLst/>
          </a:prstGeom>
          <a:ln w="19050">
            <a:solidFill>
              <a:srgbClr val="C0504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V="1">
            <a:off x="9677623" y="1314351"/>
            <a:ext cx="205581" cy="5353"/>
          </a:xfrm>
          <a:prstGeom prst="line">
            <a:avLst/>
          </a:prstGeom>
          <a:ln w="28575" cap="rnd">
            <a:solidFill>
              <a:srgbClr val="C0504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H="1" flipV="1">
            <a:off x="810196" y="1314352"/>
            <a:ext cx="205580" cy="5352"/>
          </a:xfrm>
          <a:prstGeom prst="line">
            <a:avLst/>
          </a:prstGeom>
          <a:ln w="28575" cap="rnd">
            <a:solidFill>
              <a:srgbClr val="C0504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/>
        </p:nvGrpSpPr>
        <p:grpSpPr>
          <a:xfrm>
            <a:off x="1075298" y="2754512"/>
            <a:ext cx="1463408" cy="1463408"/>
            <a:chOff x="1099468" y="2304194"/>
            <a:chExt cx="1913726" cy="1913726"/>
          </a:xfrm>
        </p:grpSpPr>
        <p:sp>
          <p:nvSpPr>
            <p:cNvPr id="37" name="泪滴形 36"/>
            <p:cNvSpPr/>
            <p:nvPr/>
          </p:nvSpPr>
          <p:spPr>
            <a:xfrm rot="13500000" flipH="1">
              <a:off x="1099468" y="2304194"/>
              <a:ext cx="1913726" cy="1913726"/>
            </a:xfrm>
            <a:prstGeom prst="teardrop">
              <a:avLst/>
            </a:prstGeom>
            <a:solidFill>
              <a:srgbClr val="4F81BD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1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8" name="泪滴形 37"/>
            <p:cNvSpPr/>
            <p:nvPr/>
          </p:nvSpPr>
          <p:spPr>
            <a:xfrm rot="13500000" flipH="1">
              <a:off x="1238416" y="2443143"/>
              <a:ext cx="1635829" cy="1635829"/>
            </a:xfrm>
            <a:prstGeom prst="teardrop">
              <a:avLst/>
            </a:prstGeom>
            <a:gradFill>
              <a:gsLst>
                <a:gs pos="100000">
                  <a:srgbClr val="E0E0E0"/>
                </a:gs>
                <a:gs pos="0">
                  <a:schemeClr val="bg1"/>
                </a:gs>
              </a:gsLst>
              <a:lin ang="2700000" scaled="1"/>
            </a:gradFill>
            <a:ln w="101600">
              <a:noFill/>
            </a:ln>
            <a:effectLst>
              <a:outerShdw blurRad="127000" dist="76200" dir="2700000" algn="tl" rotWithShape="0">
                <a:schemeClr val="accent1">
                  <a:lumMod val="50000"/>
                  <a:alpha val="6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9" name="泪滴形 38"/>
            <p:cNvSpPr/>
            <p:nvPr/>
          </p:nvSpPr>
          <p:spPr>
            <a:xfrm rot="13500000" flipH="1">
              <a:off x="1316139" y="2535718"/>
              <a:ext cx="1450678" cy="1450678"/>
            </a:xfrm>
            <a:prstGeom prst="teardrop">
              <a:avLst/>
            </a:prstGeom>
            <a:gradFill>
              <a:gsLst>
                <a:gs pos="0">
                  <a:srgbClr val="E2E2E2"/>
                </a:gs>
                <a:gs pos="100000">
                  <a:schemeClr val="bg1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394929" y="2754512"/>
            <a:ext cx="1463408" cy="1463408"/>
            <a:chOff x="7606854" y="2304194"/>
            <a:chExt cx="1913726" cy="1913726"/>
          </a:xfrm>
        </p:grpSpPr>
        <p:sp>
          <p:nvSpPr>
            <p:cNvPr id="48" name="泪滴形 47"/>
            <p:cNvSpPr/>
            <p:nvPr/>
          </p:nvSpPr>
          <p:spPr>
            <a:xfrm rot="13500000" flipH="1">
              <a:off x="7606854" y="2304194"/>
              <a:ext cx="1913726" cy="1913726"/>
            </a:xfrm>
            <a:prstGeom prst="teardrop">
              <a:avLst/>
            </a:prstGeom>
            <a:solidFill>
              <a:srgbClr val="C0504D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2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9" name="泪滴形 48"/>
            <p:cNvSpPr/>
            <p:nvPr/>
          </p:nvSpPr>
          <p:spPr>
            <a:xfrm rot="13500000" flipH="1">
              <a:off x="7745802" y="2443143"/>
              <a:ext cx="1635829" cy="1635829"/>
            </a:xfrm>
            <a:prstGeom prst="teardrop">
              <a:avLst/>
            </a:prstGeom>
            <a:gradFill>
              <a:gsLst>
                <a:gs pos="100000">
                  <a:srgbClr val="E0E0E0"/>
                </a:gs>
                <a:gs pos="0">
                  <a:schemeClr val="bg1"/>
                </a:gs>
              </a:gsLst>
              <a:lin ang="2700000" scaled="1"/>
            </a:gradFill>
            <a:ln w="101600">
              <a:noFill/>
            </a:ln>
            <a:effectLst>
              <a:outerShdw blurRad="127000" dist="76200" dir="2700000" algn="tl" rotWithShape="0">
                <a:schemeClr val="accent2">
                  <a:lumMod val="50000"/>
                  <a:alpha val="6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0" name="泪滴形 49"/>
            <p:cNvSpPr/>
            <p:nvPr/>
          </p:nvSpPr>
          <p:spPr>
            <a:xfrm rot="13500000" flipH="1">
              <a:off x="7823524" y="2535718"/>
              <a:ext cx="1450678" cy="1450678"/>
            </a:xfrm>
            <a:prstGeom prst="teardrop">
              <a:avLst/>
            </a:prstGeom>
            <a:gradFill>
              <a:gsLst>
                <a:gs pos="0">
                  <a:srgbClr val="E2E2E2"/>
                </a:gs>
                <a:gs pos="100000">
                  <a:schemeClr val="bg1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64" name="TextBox 63"/>
          <p:cNvSpPr txBox="1"/>
          <p:nvPr/>
        </p:nvSpPr>
        <p:spPr>
          <a:xfrm>
            <a:off x="1137586" y="4698727"/>
            <a:ext cx="1338828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5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北京市</a:t>
            </a:r>
            <a:endParaRPr lang="en-US" altLang="zh-CN" sz="15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5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某某歌唱大赛</a:t>
            </a:r>
            <a:endParaRPr lang="en-US" altLang="zh-CN" sz="15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5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二等奖</a:t>
            </a:r>
            <a:endParaRPr lang="zh-CN" altLang="en-US" sz="1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614371" y="2429002"/>
            <a:ext cx="1788918" cy="1788918"/>
            <a:chOff x="3306834" y="2304194"/>
            <a:chExt cx="1913726" cy="1913726"/>
          </a:xfrm>
        </p:grpSpPr>
        <p:sp>
          <p:nvSpPr>
            <p:cNvPr id="42" name="泪滴形 41"/>
            <p:cNvSpPr/>
            <p:nvPr/>
          </p:nvSpPr>
          <p:spPr>
            <a:xfrm rot="13500000" flipH="1">
              <a:off x="3306834" y="2304194"/>
              <a:ext cx="1913726" cy="1913726"/>
            </a:xfrm>
            <a:prstGeom prst="teardrop">
              <a:avLst/>
            </a:prstGeom>
            <a:solidFill>
              <a:srgbClr val="F79646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6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3" name="泪滴形 42"/>
            <p:cNvSpPr/>
            <p:nvPr/>
          </p:nvSpPr>
          <p:spPr>
            <a:xfrm rot="13500000" flipH="1">
              <a:off x="3445782" y="2443143"/>
              <a:ext cx="1635829" cy="1635829"/>
            </a:xfrm>
            <a:prstGeom prst="teardrop">
              <a:avLst/>
            </a:prstGeom>
            <a:gradFill>
              <a:gsLst>
                <a:gs pos="100000">
                  <a:srgbClr val="E0E0E0"/>
                </a:gs>
                <a:gs pos="0">
                  <a:schemeClr val="bg1"/>
                </a:gs>
              </a:gsLst>
              <a:lin ang="2700000" scaled="1"/>
            </a:gradFill>
            <a:ln w="101600">
              <a:noFill/>
            </a:ln>
            <a:effectLst>
              <a:outerShdw blurRad="127000" dist="76200" dir="2700000" algn="tl" rotWithShape="0">
                <a:schemeClr val="accent6">
                  <a:lumMod val="50000"/>
                  <a:alpha val="6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4" name="泪滴形 43"/>
            <p:cNvSpPr/>
            <p:nvPr/>
          </p:nvSpPr>
          <p:spPr>
            <a:xfrm rot="13500000" flipH="1">
              <a:off x="3523505" y="2535718"/>
              <a:ext cx="1450678" cy="1450678"/>
            </a:xfrm>
            <a:prstGeom prst="teardrop">
              <a:avLst/>
            </a:prstGeom>
            <a:gradFill>
              <a:gsLst>
                <a:gs pos="0">
                  <a:srgbClr val="E2E2E2"/>
                </a:gs>
                <a:gs pos="100000">
                  <a:schemeClr val="bg1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530347" y="2429002"/>
            <a:ext cx="1788918" cy="1788918"/>
            <a:chOff x="5462097" y="2304194"/>
            <a:chExt cx="1913726" cy="1913726"/>
          </a:xfrm>
        </p:grpSpPr>
        <p:sp>
          <p:nvSpPr>
            <p:cNvPr id="45" name="泪滴形 44"/>
            <p:cNvSpPr/>
            <p:nvPr/>
          </p:nvSpPr>
          <p:spPr>
            <a:xfrm rot="13500000" flipH="1">
              <a:off x="5462097" y="2304194"/>
              <a:ext cx="1913726" cy="1913726"/>
            </a:xfrm>
            <a:prstGeom prst="teardrop">
              <a:avLst/>
            </a:prstGeom>
            <a:solidFill>
              <a:srgbClr val="9BBB59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3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6" name="泪滴形 45"/>
            <p:cNvSpPr/>
            <p:nvPr/>
          </p:nvSpPr>
          <p:spPr>
            <a:xfrm rot="13500000" flipH="1">
              <a:off x="5601045" y="2443143"/>
              <a:ext cx="1635829" cy="1635829"/>
            </a:xfrm>
            <a:prstGeom prst="teardrop">
              <a:avLst/>
            </a:prstGeom>
            <a:gradFill>
              <a:gsLst>
                <a:gs pos="100000">
                  <a:srgbClr val="E0E0E0"/>
                </a:gs>
                <a:gs pos="0">
                  <a:schemeClr val="bg1"/>
                </a:gs>
              </a:gsLst>
              <a:lin ang="2700000" scaled="1"/>
            </a:gradFill>
            <a:ln w="101600">
              <a:noFill/>
            </a:ln>
            <a:effectLst>
              <a:outerShdw blurRad="127000" dist="76200" dir="2700000" algn="tl" rotWithShape="0">
                <a:schemeClr val="accent3">
                  <a:lumMod val="50000"/>
                  <a:alpha val="6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7" name="泪滴形 46"/>
            <p:cNvSpPr/>
            <p:nvPr/>
          </p:nvSpPr>
          <p:spPr>
            <a:xfrm rot="13500000" flipH="1">
              <a:off x="5678768" y="2535718"/>
              <a:ext cx="1450678" cy="1450678"/>
            </a:xfrm>
            <a:prstGeom prst="teardrop">
              <a:avLst/>
            </a:prstGeom>
            <a:gradFill>
              <a:gsLst>
                <a:gs pos="0">
                  <a:srgbClr val="E2E2E2"/>
                </a:gs>
                <a:gs pos="100000">
                  <a:schemeClr val="bg1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478954" y="2242192"/>
            <a:ext cx="1975728" cy="1975728"/>
            <a:chOff x="4521815" y="2242192"/>
            <a:chExt cx="1975728" cy="1975728"/>
          </a:xfrm>
        </p:grpSpPr>
        <p:sp>
          <p:nvSpPr>
            <p:cNvPr id="66" name="泪滴形 65"/>
            <p:cNvSpPr/>
            <p:nvPr/>
          </p:nvSpPr>
          <p:spPr>
            <a:xfrm rot="13500000" flipH="1">
              <a:off x="4521815" y="2242192"/>
              <a:ext cx="1975728" cy="1975728"/>
            </a:xfrm>
            <a:prstGeom prst="teardrop">
              <a:avLst/>
            </a:prstGeom>
            <a:solidFill>
              <a:srgbClr val="8064A2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4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7" name="泪滴形 66"/>
            <p:cNvSpPr/>
            <p:nvPr/>
          </p:nvSpPr>
          <p:spPr>
            <a:xfrm rot="13500000" flipH="1">
              <a:off x="4665265" y="2385643"/>
              <a:ext cx="1688828" cy="1688828"/>
            </a:xfrm>
            <a:prstGeom prst="teardrop">
              <a:avLst/>
            </a:prstGeom>
            <a:gradFill>
              <a:gsLst>
                <a:gs pos="100000">
                  <a:srgbClr val="E0E0E0"/>
                </a:gs>
                <a:gs pos="0">
                  <a:schemeClr val="bg1"/>
                </a:gs>
              </a:gsLst>
              <a:lin ang="2700000" scaled="1"/>
            </a:gradFill>
            <a:ln w="101600">
              <a:noFill/>
            </a:ln>
            <a:effectLst>
              <a:outerShdw blurRad="127000" dist="76200" dir="2700000" algn="tl" rotWithShape="0">
                <a:schemeClr val="accent4">
                  <a:lumMod val="50000"/>
                  <a:alpha val="6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8" name="泪滴形 67"/>
            <p:cNvSpPr/>
            <p:nvPr/>
          </p:nvSpPr>
          <p:spPr>
            <a:xfrm rot="13500000" flipH="1">
              <a:off x="4745506" y="2481217"/>
              <a:ext cx="1497678" cy="1497678"/>
            </a:xfrm>
            <a:prstGeom prst="teardrop">
              <a:avLst/>
            </a:prstGeom>
            <a:gradFill>
              <a:gsLst>
                <a:gs pos="0">
                  <a:srgbClr val="E2E2E2"/>
                </a:gs>
                <a:gs pos="100000">
                  <a:schemeClr val="bg1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73" name="TextBox 72"/>
          <p:cNvSpPr txBox="1"/>
          <p:nvPr/>
        </p:nvSpPr>
        <p:spPr>
          <a:xfrm>
            <a:off x="2839414" y="4698727"/>
            <a:ext cx="1338828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5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北京市</a:t>
            </a:r>
            <a:endParaRPr lang="en-US" altLang="zh-CN" sz="15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5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某某论文大赛</a:t>
            </a:r>
            <a:endParaRPr lang="en-US" altLang="zh-CN" sz="15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5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二等奖</a:t>
            </a:r>
            <a:endParaRPr lang="zh-CN" altLang="en-US" sz="1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4685890" y="4698727"/>
            <a:ext cx="1531188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5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北京市</a:t>
            </a:r>
            <a:endParaRPr lang="en-US" altLang="zh-CN" sz="15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5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某某杯创业大赛</a:t>
            </a:r>
            <a:endParaRPr lang="en-US" altLang="zh-CN" sz="15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5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一等奖</a:t>
            </a:r>
            <a:endParaRPr lang="zh-CN" altLang="en-US" sz="1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6452967" y="4698727"/>
            <a:ext cx="1915910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5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北京市</a:t>
            </a:r>
            <a:endParaRPr lang="en-US" altLang="zh-CN" sz="15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5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某某杯电脑设计大赛</a:t>
            </a:r>
            <a:endParaRPr lang="en-US" altLang="zh-CN" sz="15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5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二等奖</a:t>
            </a:r>
            <a:endParaRPr lang="zh-CN" altLang="en-US" sz="1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8323163" y="4698727"/>
            <a:ext cx="1588898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5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北京大学</a:t>
            </a:r>
            <a:endParaRPr lang="en-US" altLang="zh-CN" sz="15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5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某某杯摄影大赛</a:t>
            </a:r>
            <a:endParaRPr lang="en-US" altLang="zh-CN" sz="15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5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三等奖</a:t>
            </a:r>
            <a:endParaRPr lang="zh-CN" altLang="en-US" sz="1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Freeform 6"/>
          <p:cNvSpPr>
            <a:spLocks noEditPoints="1"/>
          </p:cNvSpPr>
          <p:nvPr/>
        </p:nvSpPr>
        <p:spPr bwMode="auto">
          <a:xfrm>
            <a:off x="4987393" y="2792701"/>
            <a:ext cx="958850" cy="874712"/>
          </a:xfrm>
          <a:custGeom>
            <a:avLst/>
            <a:gdLst>
              <a:gd name="T0" fmla="*/ 11107 w 16308"/>
              <a:gd name="T1" fmla="*/ 2268 h 14877"/>
              <a:gd name="T2" fmla="*/ 10029 w 16308"/>
              <a:gd name="T3" fmla="*/ 1651 h 14877"/>
              <a:gd name="T4" fmla="*/ 8872 w 16308"/>
              <a:gd name="T5" fmla="*/ 1261 h 14877"/>
              <a:gd name="T6" fmla="*/ 7669 w 16308"/>
              <a:gd name="T7" fmla="*/ 1100 h 14877"/>
              <a:gd name="T8" fmla="*/ 6315 w 16308"/>
              <a:gd name="T9" fmla="*/ 1195 h 14877"/>
              <a:gd name="T10" fmla="*/ 5001 w 16308"/>
              <a:gd name="T11" fmla="*/ 1580 h 14877"/>
              <a:gd name="T12" fmla="*/ 3776 w 16308"/>
              <a:gd name="T13" fmla="*/ 2258 h 14877"/>
              <a:gd name="T14" fmla="*/ 2697 w 16308"/>
              <a:gd name="T15" fmla="*/ 3224 h 14877"/>
              <a:gd name="T16" fmla="*/ 1878 w 16308"/>
              <a:gd name="T17" fmla="*/ 4381 h 14877"/>
              <a:gd name="T18" fmla="*/ 1349 w 16308"/>
              <a:gd name="T19" fmla="*/ 5659 h 14877"/>
              <a:gd name="T20" fmla="*/ 1111 w 16308"/>
              <a:gd name="T21" fmla="*/ 7009 h 14877"/>
              <a:gd name="T22" fmla="*/ 1165 w 16308"/>
              <a:gd name="T23" fmla="*/ 8376 h 14877"/>
              <a:gd name="T24" fmla="*/ 1515 w 16308"/>
              <a:gd name="T25" fmla="*/ 9711 h 14877"/>
              <a:gd name="T26" fmla="*/ 2163 w 16308"/>
              <a:gd name="T27" fmla="*/ 10962 h 14877"/>
              <a:gd name="T28" fmla="*/ 3104 w 16308"/>
              <a:gd name="T29" fmla="*/ 12070 h 14877"/>
              <a:gd name="T30" fmla="*/ 4244 w 16308"/>
              <a:gd name="T31" fmla="*/ 12920 h 14877"/>
              <a:gd name="T32" fmla="*/ 5510 w 16308"/>
              <a:gd name="T33" fmla="*/ 13482 h 14877"/>
              <a:gd name="T34" fmla="*/ 6853 w 16308"/>
              <a:gd name="T35" fmla="*/ 13753 h 14877"/>
              <a:gd name="T36" fmla="*/ 8220 w 16308"/>
              <a:gd name="T37" fmla="*/ 13732 h 14877"/>
              <a:gd name="T38" fmla="*/ 9561 w 16308"/>
              <a:gd name="T39" fmla="*/ 13414 h 14877"/>
              <a:gd name="T40" fmla="*/ 10822 w 16308"/>
              <a:gd name="T41" fmla="*/ 12800 h 14877"/>
              <a:gd name="T42" fmla="*/ 11838 w 16308"/>
              <a:gd name="T43" fmla="*/ 12001 h 14877"/>
              <a:gd name="T44" fmla="*/ 12238 w 16308"/>
              <a:gd name="T45" fmla="*/ 11576 h 14877"/>
              <a:gd name="T46" fmla="*/ 14865 w 16308"/>
              <a:gd name="T47" fmla="*/ 4149 h 14877"/>
              <a:gd name="T48" fmla="*/ 14376 w 16308"/>
              <a:gd name="T49" fmla="*/ 3397 h 14877"/>
              <a:gd name="T50" fmla="*/ 10590 w 16308"/>
              <a:gd name="T51" fmla="*/ 7393 h 14877"/>
              <a:gd name="T52" fmla="*/ 12930 w 16308"/>
              <a:gd name="T53" fmla="*/ 6142 h 14877"/>
              <a:gd name="T54" fmla="*/ 12721 w 16308"/>
              <a:gd name="T55" fmla="*/ 9783 h 14877"/>
              <a:gd name="T56" fmla="*/ 16220 w 16308"/>
              <a:gd name="T57" fmla="*/ 8823 h 14877"/>
              <a:gd name="T58" fmla="*/ 16003 w 16308"/>
              <a:gd name="T59" fmla="*/ 9724 h 14877"/>
              <a:gd name="T60" fmla="*/ 15656 w 16308"/>
              <a:gd name="T61" fmla="*/ 10589 h 14877"/>
              <a:gd name="T62" fmla="*/ 15178 w 16308"/>
              <a:gd name="T63" fmla="*/ 11405 h 14877"/>
              <a:gd name="T64" fmla="*/ 16278 w 16308"/>
              <a:gd name="T65" fmla="*/ 7136 h 14877"/>
              <a:gd name="T66" fmla="*/ 16307 w 16308"/>
              <a:gd name="T67" fmla="*/ 7645 h 14877"/>
              <a:gd name="T68" fmla="*/ 16165 w 16308"/>
              <a:gd name="T69" fmla="*/ 6412 h 14877"/>
              <a:gd name="T70" fmla="*/ 15982 w 16308"/>
              <a:gd name="T71" fmla="*/ 5738 h 14877"/>
              <a:gd name="T72" fmla="*/ 15706 w 16308"/>
              <a:gd name="T73" fmla="*/ 5044 h 14877"/>
              <a:gd name="T74" fmla="*/ 13431 w 16308"/>
              <a:gd name="T75" fmla="*/ 11836 h 14877"/>
              <a:gd name="T76" fmla="*/ 12873 w 16308"/>
              <a:gd name="T77" fmla="*/ 12509 h 14877"/>
              <a:gd name="T78" fmla="*/ 12019 w 16308"/>
              <a:gd name="T79" fmla="*/ 13292 h 14877"/>
              <a:gd name="T80" fmla="*/ 10599 w 16308"/>
              <a:gd name="T81" fmla="*/ 14170 h 14877"/>
              <a:gd name="T82" fmla="*/ 9062 w 16308"/>
              <a:gd name="T83" fmla="*/ 14698 h 14877"/>
              <a:gd name="T84" fmla="*/ 7466 w 16308"/>
              <a:gd name="T85" fmla="*/ 14877 h 14877"/>
              <a:gd name="T86" fmla="*/ 5872 w 16308"/>
              <a:gd name="T87" fmla="*/ 14711 h 14877"/>
              <a:gd name="T88" fmla="*/ 4339 w 16308"/>
              <a:gd name="T89" fmla="*/ 14203 h 14877"/>
              <a:gd name="T90" fmla="*/ 2928 w 16308"/>
              <a:gd name="T91" fmla="*/ 13354 h 14877"/>
              <a:gd name="T92" fmla="*/ 1702 w 16308"/>
              <a:gd name="T93" fmla="*/ 12173 h 14877"/>
              <a:gd name="T94" fmla="*/ 786 w 16308"/>
              <a:gd name="T95" fmla="*/ 10770 h 14877"/>
              <a:gd name="T96" fmla="*/ 221 w 16308"/>
              <a:gd name="T97" fmla="*/ 9242 h 14877"/>
              <a:gd name="T98" fmla="*/ 3 w 16308"/>
              <a:gd name="T99" fmla="*/ 7648 h 14877"/>
              <a:gd name="T100" fmla="*/ 130 w 16308"/>
              <a:gd name="T101" fmla="*/ 6050 h 14877"/>
              <a:gd name="T102" fmla="*/ 600 w 16308"/>
              <a:gd name="T103" fmla="*/ 4507 h 14877"/>
              <a:gd name="T104" fmla="*/ 1410 w 16308"/>
              <a:gd name="T105" fmla="*/ 3079 h 14877"/>
              <a:gd name="T106" fmla="*/ 2554 w 16308"/>
              <a:gd name="T107" fmla="*/ 1827 h 14877"/>
              <a:gd name="T108" fmla="*/ 3926 w 16308"/>
              <a:gd name="T109" fmla="*/ 878 h 14877"/>
              <a:gd name="T110" fmla="*/ 5429 w 16308"/>
              <a:gd name="T111" fmla="*/ 274 h 14877"/>
              <a:gd name="T112" fmla="*/ 7001 w 16308"/>
              <a:gd name="T113" fmla="*/ 12 h 14877"/>
              <a:gd name="T114" fmla="*/ 8589 w 16308"/>
              <a:gd name="T115" fmla="*/ 91 h 14877"/>
              <a:gd name="T116" fmla="*/ 10133 w 16308"/>
              <a:gd name="T117" fmla="*/ 507 h 14877"/>
              <a:gd name="T118" fmla="*/ 11573 w 16308"/>
              <a:gd name="T119" fmla="*/ 1258 h 14877"/>
              <a:gd name="T120" fmla="*/ 12849 w 16308"/>
              <a:gd name="T121" fmla="*/ 2341 h 148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6308" h="14877">
                <a:moveTo>
                  <a:pt x="12256" y="11554"/>
                </a:moveTo>
                <a:lnTo>
                  <a:pt x="7116" y="7886"/>
                </a:lnTo>
                <a:lnTo>
                  <a:pt x="7058" y="7038"/>
                </a:lnTo>
                <a:lnTo>
                  <a:pt x="11657" y="2710"/>
                </a:lnTo>
                <a:lnTo>
                  <a:pt x="11550" y="2616"/>
                </a:lnTo>
                <a:lnTo>
                  <a:pt x="11441" y="2524"/>
                </a:lnTo>
                <a:lnTo>
                  <a:pt x="11331" y="2436"/>
                </a:lnTo>
                <a:lnTo>
                  <a:pt x="11219" y="2351"/>
                </a:lnTo>
                <a:lnTo>
                  <a:pt x="11107" y="2268"/>
                </a:lnTo>
                <a:lnTo>
                  <a:pt x="10992" y="2189"/>
                </a:lnTo>
                <a:lnTo>
                  <a:pt x="10875" y="2111"/>
                </a:lnTo>
                <a:lnTo>
                  <a:pt x="10758" y="2037"/>
                </a:lnTo>
                <a:lnTo>
                  <a:pt x="10640" y="1965"/>
                </a:lnTo>
                <a:lnTo>
                  <a:pt x="10520" y="1897"/>
                </a:lnTo>
                <a:lnTo>
                  <a:pt x="10398" y="1832"/>
                </a:lnTo>
                <a:lnTo>
                  <a:pt x="10276" y="1768"/>
                </a:lnTo>
                <a:lnTo>
                  <a:pt x="10154" y="1708"/>
                </a:lnTo>
                <a:lnTo>
                  <a:pt x="10029" y="1651"/>
                </a:lnTo>
                <a:lnTo>
                  <a:pt x="9904" y="1596"/>
                </a:lnTo>
                <a:lnTo>
                  <a:pt x="9778" y="1544"/>
                </a:lnTo>
                <a:lnTo>
                  <a:pt x="9650" y="1495"/>
                </a:lnTo>
                <a:lnTo>
                  <a:pt x="9522" y="1449"/>
                </a:lnTo>
                <a:lnTo>
                  <a:pt x="9393" y="1406"/>
                </a:lnTo>
                <a:lnTo>
                  <a:pt x="9264" y="1366"/>
                </a:lnTo>
                <a:lnTo>
                  <a:pt x="9133" y="1328"/>
                </a:lnTo>
                <a:lnTo>
                  <a:pt x="9003" y="1293"/>
                </a:lnTo>
                <a:lnTo>
                  <a:pt x="8872" y="1261"/>
                </a:lnTo>
                <a:lnTo>
                  <a:pt x="8739" y="1232"/>
                </a:lnTo>
                <a:lnTo>
                  <a:pt x="8607" y="1205"/>
                </a:lnTo>
                <a:lnTo>
                  <a:pt x="8474" y="1182"/>
                </a:lnTo>
                <a:lnTo>
                  <a:pt x="8341" y="1162"/>
                </a:lnTo>
                <a:lnTo>
                  <a:pt x="8207" y="1143"/>
                </a:lnTo>
                <a:lnTo>
                  <a:pt x="8072" y="1129"/>
                </a:lnTo>
                <a:lnTo>
                  <a:pt x="7939" y="1117"/>
                </a:lnTo>
                <a:lnTo>
                  <a:pt x="7804" y="1108"/>
                </a:lnTo>
                <a:lnTo>
                  <a:pt x="7669" y="1100"/>
                </a:lnTo>
                <a:lnTo>
                  <a:pt x="7518" y="1097"/>
                </a:lnTo>
                <a:lnTo>
                  <a:pt x="7367" y="1096"/>
                </a:lnTo>
                <a:lnTo>
                  <a:pt x="7217" y="1100"/>
                </a:lnTo>
                <a:lnTo>
                  <a:pt x="7066" y="1107"/>
                </a:lnTo>
                <a:lnTo>
                  <a:pt x="6916" y="1118"/>
                </a:lnTo>
                <a:lnTo>
                  <a:pt x="6765" y="1131"/>
                </a:lnTo>
                <a:lnTo>
                  <a:pt x="6615" y="1149"/>
                </a:lnTo>
                <a:lnTo>
                  <a:pt x="6465" y="1170"/>
                </a:lnTo>
                <a:lnTo>
                  <a:pt x="6315" y="1195"/>
                </a:lnTo>
                <a:lnTo>
                  <a:pt x="6166" y="1223"/>
                </a:lnTo>
                <a:lnTo>
                  <a:pt x="6019" y="1255"/>
                </a:lnTo>
                <a:lnTo>
                  <a:pt x="5871" y="1291"/>
                </a:lnTo>
                <a:lnTo>
                  <a:pt x="5723" y="1330"/>
                </a:lnTo>
                <a:lnTo>
                  <a:pt x="5577" y="1373"/>
                </a:lnTo>
                <a:lnTo>
                  <a:pt x="5432" y="1419"/>
                </a:lnTo>
                <a:lnTo>
                  <a:pt x="5287" y="1469"/>
                </a:lnTo>
                <a:lnTo>
                  <a:pt x="5143" y="1523"/>
                </a:lnTo>
                <a:lnTo>
                  <a:pt x="5001" y="1580"/>
                </a:lnTo>
                <a:lnTo>
                  <a:pt x="4860" y="1641"/>
                </a:lnTo>
                <a:lnTo>
                  <a:pt x="4719" y="1705"/>
                </a:lnTo>
                <a:lnTo>
                  <a:pt x="4581" y="1774"/>
                </a:lnTo>
                <a:lnTo>
                  <a:pt x="4443" y="1845"/>
                </a:lnTo>
                <a:lnTo>
                  <a:pt x="4306" y="1920"/>
                </a:lnTo>
                <a:lnTo>
                  <a:pt x="4171" y="1999"/>
                </a:lnTo>
                <a:lnTo>
                  <a:pt x="4037" y="2082"/>
                </a:lnTo>
                <a:lnTo>
                  <a:pt x="3906" y="2168"/>
                </a:lnTo>
                <a:lnTo>
                  <a:pt x="3776" y="2258"/>
                </a:lnTo>
                <a:lnTo>
                  <a:pt x="3648" y="2352"/>
                </a:lnTo>
                <a:lnTo>
                  <a:pt x="3520" y="2449"/>
                </a:lnTo>
                <a:lnTo>
                  <a:pt x="3396" y="2550"/>
                </a:lnTo>
                <a:lnTo>
                  <a:pt x="3273" y="2654"/>
                </a:lnTo>
                <a:lnTo>
                  <a:pt x="3153" y="2762"/>
                </a:lnTo>
                <a:lnTo>
                  <a:pt x="3033" y="2874"/>
                </a:lnTo>
                <a:lnTo>
                  <a:pt x="2917" y="2988"/>
                </a:lnTo>
                <a:lnTo>
                  <a:pt x="2805" y="3106"/>
                </a:lnTo>
                <a:lnTo>
                  <a:pt x="2697" y="3224"/>
                </a:lnTo>
                <a:lnTo>
                  <a:pt x="2592" y="3345"/>
                </a:lnTo>
                <a:lnTo>
                  <a:pt x="2490" y="3468"/>
                </a:lnTo>
                <a:lnTo>
                  <a:pt x="2392" y="3593"/>
                </a:lnTo>
                <a:lnTo>
                  <a:pt x="2297" y="3721"/>
                </a:lnTo>
                <a:lnTo>
                  <a:pt x="2207" y="3849"/>
                </a:lnTo>
                <a:lnTo>
                  <a:pt x="2119" y="3980"/>
                </a:lnTo>
                <a:lnTo>
                  <a:pt x="2035" y="4112"/>
                </a:lnTo>
                <a:lnTo>
                  <a:pt x="1955" y="4246"/>
                </a:lnTo>
                <a:lnTo>
                  <a:pt x="1878" y="4381"/>
                </a:lnTo>
                <a:lnTo>
                  <a:pt x="1806" y="4518"/>
                </a:lnTo>
                <a:lnTo>
                  <a:pt x="1736" y="4657"/>
                </a:lnTo>
                <a:lnTo>
                  <a:pt x="1671" y="4796"/>
                </a:lnTo>
                <a:lnTo>
                  <a:pt x="1607" y="4937"/>
                </a:lnTo>
                <a:lnTo>
                  <a:pt x="1549" y="5080"/>
                </a:lnTo>
                <a:lnTo>
                  <a:pt x="1493" y="5223"/>
                </a:lnTo>
                <a:lnTo>
                  <a:pt x="1442" y="5368"/>
                </a:lnTo>
                <a:lnTo>
                  <a:pt x="1394" y="5513"/>
                </a:lnTo>
                <a:lnTo>
                  <a:pt x="1349" y="5659"/>
                </a:lnTo>
                <a:lnTo>
                  <a:pt x="1309" y="5807"/>
                </a:lnTo>
                <a:lnTo>
                  <a:pt x="1271" y="5955"/>
                </a:lnTo>
                <a:lnTo>
                  <a:pt x="1237" y="6104"/>
                </a:lnTo>
                <a:lnTo>
                  <a:pt x="1208" y="6254"/>
                </a:lnTo>
                <a:lnTo>
                  <a:pt x="1181" y="6404"/>
                </a:lnTo>
                <a:lnTo>
                  <a:pt x="1158" y="6554"/>
                </a:lnTo>
                <a:lnTo>
                  <a:pt x="1139" y="6706"/>
                </a:lnTo>
                <a:lnTo>
                  <a:pt x="1123" y="6857"/>
                </a:lnTo>
                <a:lnTo>
                  <a:pt x="1111" y="7009"/>
                </a:lnTo>
                <a:lnTo>
                  <a:pt x="1103" y="7161"/>
                </a:lnTo>
                <a:lnTo>
                  <a:pt x="1098" y="7313"/>
                </a:lnTo>
                <a:lnTo>
                  <a:pt x="1097" y="7465"/>
                </a:lnTo>
                <a:lnTo>
                  <a:pt x="1099" y="7617"/>
                </a:lnTo>
                <a:lnTo>
                  <a:pt x="1105" y="7769"/>
                </a:lnTo>
                <a:lnTo>
                  <a:pt x="1114" y="7921"/>
                </a:lnTo>
                <a:lnTo>
                  <a:pt x="1127" y="8073"/>
                </a:lnTo>
                <a:lnTo>
                  <a:pt x="1145" y="8225"/>
                </a:lnTo>
                <a:lnTo>
                  <a:pt x="1165" y="8376"/>
                </a:lnTo>
                <a:lnTo>
                  <a:pt x="1189" y="8527"/>
                </a:lnTo>
                <a:lnTo>
                  <a:pt x="1217" y="8678"/>
                </a:lnTo>
                <a:lnTo>
                  <a:pt x="1249" y="8828"/>
                </a:lnTo>
                <a:lnTo>
                  <a:pt x="1284" y="8977"/>
                </a:lnTo>
                <a:lnTo>
                  <a:pt x="1323" y="9126"/>
                </a:lnTo>
                <a:lnTo>
                  <a:pt x="1366" y="9274"/>
                </a:lnTo>
                <a:lnTo>
                  <a:pt x="1412" y="9421"/>
                </a:lnTo>
                <a:lnTo>
                  <a:pt x="1462" y="9566"/>
                </a:lnTo>
                <a:lnTo>
                  <a:pt x="1515" y="9711"/>
                </a:lnTo>
                <a:lnTo>
                  <a:pt x="1572" y="9856"/>
                </a:lnTo>
                <a:lnTo>
                  <a:pt x="1633" y="9999"/>
                </a:lnTo>
                <a:lnTo>
                  <a:pt x="1698" y="10141"/>
                </a:lnTo>
                <a:lnTo>
                  <a:pt x="1765" y="10281"/>
                </a:lnTo>
                <a:lnTo>
                  <a:pt x="1838" y="10420"/>
                </a:lnTo>
                <a:lnTo>
                  <a:pt x="1913" y="10558"/>
                </a:lnTo>
                <a:lnTo>
                  <a:pt x="1993" y="10694"/>
                </a:lnTo>
                <a:lnTo>
                  <a:pt x="2076" y="10829"/>
                </a:lnTo>
                <a:lnTo>
                  <a:pt x="2163" y="10962"/>
                </a:lnTo>
                <a:lnTo>
                  <a:pt x="2254" y="11093"/>
                </a:lnTo>
                <a:lnTo>
                  <a:pt x="2347" y="11224"/>
                </a:lnTo>
                <a:lnTo>
                  <a:pt x="2445" y="11351"/>
                </a:lnTo>
                <a:lnTo>
                  <a:pt x="2547" y="11478"/>
                </a:lnTo>
                <a:lnTo>
                  <a:pt x="2652" y="11601"/>
                </a:lnTo>
                <a:lnTo>
                  <a:pt x="2761" y="11724"/>
                </a:lnTo>
                <a:lnTo>
                  <a:pt x="2873" y="11843"/>
                </a:lnTo>
                <a:lnTo>
                  <a:pt x="2987" y="11958"/>
                </a:lnTo>
                <a:lnTo>
                  <a:pt x="3104" y="12070"/>
                </a:lnTo>
                <a:lnTo>
                  <a:pt x="3223" y="12178"/>
                </a:lnTo>
                <a:lnTo>
                  <a:pt x="3343" y="12284"/>
                </a:lnTo>
                <a:lnTo>
                  <a:pt x="3466" y="12385"/>
                </a:lnTo>
                <a:lnTo>
                  <a:pt x="3592" y="12483"/>
                </a:lnTo>
                <a:lnTo>
                  <a:pt x="3718" y="12578"/>
                </a:lnTo>
                <a:lnTo>
                  <a:pt x="3847" y="12669"/>
                </a:lnTo>
                <a:lnTo>
                  <a:pt x="3978" y="12757"/>
                </a:lnTo>
                <a:lnTo>
                  <a:pt x="4110" y="12840"/>
                </a:lnTo>
                <a:lnTo>
                  <a:pt x="4244" y="12920"/>
                </a:lnTo>
                <a:lnTo>
                  <a:pt x="4379" y="12997"/>
                </a:lnTo>
                <a:lnTo>
                  <a:pt x="4516" y="13070"/>
                </a:lnTo>
                <a:lnTo>
                  <a:pt x="4654" y="13139"/>
                </a:lnTo>
                <a:lnTo>
                  <a:pt x="4795" y="13205"/>
                </a:lnTo>
                <a:lnTo>
                  <a:pt x="4935" y="13268"/>
                </a:lnTo>
                <a:lnTo>
                  <a:pt x="5077" y="13327"/>
                </a:lnTo>
                <a:lnTo>
                  <a:pt x="5221" y="13382"/>
                </a:lnTo>
                <a:lnTo>
                  <a:pt x="5365" y="13434"/>
                </a:lnTo>
                <a:lnTo>
                  <a:pt x="5510" y="13482"/>
                </a:lnTo>
                <a:lnTo>
                  <a:pt x="5657" y="13527"/>
                </a:lnTo>
                <a:lnTo>
                  <a:pt x="5805" y="13567"/>
                </a:lnTo>
                <a:lnTo>
                  <a:pt x="5952" y="13605"/>
                </a:lnTo>
                <a:lnTo>
                  <a:pt x="6101" y="13639"/>
                </a:lnTo>
                <a:lnTo>
                  <a:pt x="6250" y="13668"/>
                </a:lnTo>
                <a:lnTo>
                  <a:pt x="6400" y="13695"/>
                </a:lnTo>
                <a:lnTo>
                  <a:pt x="6551" y="13718"/>
                </a:lnTo>
                <a:lnTo>
                  <a:pt x="6702" y="13738"/>
                </a:lnTo>
                <a:lnTo>
                  <a:pt x="6853" y="13753"/>
                </a:lnTo>
                <a:lnTo>
                  <a:pt x="7005" y="13765"/>
                </a:lnTo>
                <a:lnTo>
                  <a:pt x="7157" y="13773"/>
                </a:lnTo>
                <a:lnTo>
                  <a:pt x="7309" y="13779"/>
                </a:lnTo>
                <a:lnTo>
                  <a:pt x="7461" y="13780"/>
                </a:lnTo>
                <a:lnTo>
                  <a:pt x="7613" y="13778"/>
                </a:lnTo>
                <a:lnTo>
                  <a:pt x="7766" y="13771"/>
                </a:lnTo>
                <a:lnTo>
                  <a:pt x="7918" y="13761"/>
                </a:lnTo>
                <a:lnTo>
                  <a:pt x="8069" y="13748"/>
                </a:lnTo>
                <a:lnTo>
                  <a:pt x="8220" y="13732"/>
                </a:lnTo>
                <a:lnTo>
                  <a:pt x="8372" y="13710"/>
                </a:lnTo>
                <a:lnTo>
                  <a:pt x="8523" y="13687"/>
                </a:lnTo>
                <a:lnTo>
                  <a:pt x="8673" y="13658"/>
                </a:lnTo>
                <a:lnTo>
                  <a:pt x="8823" y="13627"/>
                </a:lnTo>
                <a:lnTo>
                  <a:pt x="8972" y="13592"/>
                </a:lnTo>
                <a:lnTo>
                  <a:pt x="9120" y="13553"/>
                </a:lnTo>
                <a:lnTo>
                  <a:pt x="9268" y="13510"/>
                </a:lnTo>
                <a:lnTo>
                  <a:pt x="9415" y="13464"/>
                </a:lnTo>
                <a:lnTo>
                  <a:pt x="9561" y="13414"/>
                </a:lnTo>
                <a:lnTo>
                  <a:pt x="9706" y="13360"/>
                </a:lnTo>
                <a:lnTo>
                  <a:pt x="9850" y="13303"/>
                </a:lnTo>
                <a:lnTo>
                  <a:pt x="9993" y="13242"/>
                </a:lnTo>
                <a:lnTo>
                  <a:pt x="10134" y="13178"/>
                </a:lnTo>
                <a:lnTo>
                  <a:pt x="10275" y="13110"/>
                </a:lnTo>
                <a:lnTo>
                  <a:pt x="10414" y="13037"/>
                </a:lnTo>
                <a:lnTo>
                  <a:pt x="10551" y="12962"/>
                </a:lnTo>
                <a:lnTo>
                  <a:pt x="10688" y="12882"/>
                </a:lnTo>
                <a:lnTo>
                  <a:pt x="10822" y="12800"/>
                </a:lnTo>
                <a:lnTo>
                  <a:pt x="10956" y="12713"/>
                </a:lnTo>
                <a:lnTo>
                  <a:pt x="11087" y="12622"/>
                </a:lnTo>
                <a:lnTo>
                  <a:pt x="11217" y="12528"/>
                </a:lnTo>
                <a:lnTo>
                  <a:pt x="11344" y="12430"/>
                </a:lnTo>
                <a:lnTo>
                  <a:pt x="11471" y="12328"/>
                </a:lnTo>
                <a:lnTo>
                  <a:pt x="11595" y="12223"/>
                </a:lnTo>
                <a:lnTo>
                  <a:pt x="11716" y="12114"/>
                </a:lnTo>
                <a:lnTo>
                  <a:pt x="11777" y="12058"/>
                </a:lnTo>
                <a:lnTo>
                  <a:pt x="11838" y="12001"/>
                </a:lnTo>
                <a:lnTo>
                  <a:pt x="11897" y="11943"/>
                </a:lnTo>
                <a:lnTo>
                  <a:pt x="11955" y="11884"/>
                </a:lnTo>
                <a:lnTo>
                  <a:pt x="12013" y="11824"/>
                </a:lnTo>
                <a:lnTo>
                  <a:pt x="12070" y="11764"/>
                </a:lnTo>
                <a:lnTo>
                  <a:pt x="12126" y="11703"/>
                </a:lnTo>
                <a:lnTo>
                  <a:pt x="12182" y="11641"/>
                </a:lnTo>
                <a:lnTo>
                  <a:pt x="12200" y="11620"/>
                </a:lnTo>
                <a:lnTo>
                  <a:pt x="12219" y="11598"/>
                </a:lnTo>
                <a:lnTo>
                  <a:pt x="12238" y="11576"/>
                </a:lnTo>
                <a:lnTo>
                  <a:pt x="12256" y="11554"/>
                </a:lnTo>
                <a:close/>
                <a:moveTo>
                  <a:pt x="13984" y="2928"/>
                </a:moveTo>
                <a:lnTo>
                  <a:pt x="13970" y="2913"/>
                </a:lnTo>
                <a:lnTo>
                  <a:pt x="13956" y="2897"/>
                </a:lnTo>
                <a:lnTo>
                  <a:pt x="13941" y="2881"/>
                </a:lnTo>
                <a:lnTo>
                  <a:pt x="13926" y="2866"/>
                </a:lnTo>
                <a:lnTo>
                  <a:pt x="9256" y="7264"/>
                </a:lnTo>
                <a:lnTo>
                  <a:pt x="14912" y="4235"/>
                </a:lnTo>
                <a:lnTo>
                  <a:pt x="14865" y="4149"/>
                </a:lnTo>
                <a:lnTo>
                  <a:pt x="14816" y="4062"/>
                </a:lnTo>
                <a:lnTo>
                  <a:pt x="14766" y="3978"/>
                </a:lnTo>
                <a:lnTo>
                  <a:pt x="14714" y="3893"/>
                </a:lnTo>
                <a:lnTo>
                  <a:pt x="14661" y="3808"/>
                </a:lnTo>
                <a:lnTo>
                  <a:pt x="14607" y="3725"/>
                </a:lnTo>
                <a:lnTo>
                  <a:pt x="14551" y="3642"/>
                </a:lnTo>
                <a:lnTo>
                  <a:pt x="14494" y="3559"/>
                </a:lnTo>
                <a:lnTo>
                  <a:pt x="14436" y="3479"/>
                </a:lnTo>
                <a:lnTo>
                  <a:pt x="14376" y="3397"/>
                </a:lnTo>
                <a:lnTo>
                  <a:pt x="14313" y="3318"/>
                </a:lnTo>
                <a:lnTo>
                  <a:pt x="14250" y="3238"/>
                </a:lnTo>
                <a:lnTo>
                  <a:pt x="14186" y="3160"/>
                </a:lnTo>
                <a:lnTo>
                  <a:pt x="14121" y="3081"/>
                </a:lnTo>
                <a:lnTo>
                  <a:pt x="14052" y="3005"/>
                </a:lnTo>
                <a:lnTo>
                  <a:pt x="13984" y="2928"/>
                </a:lnTo>
                <a:lnTo>
                  <a:pt x="13984" y="2928"/>
                </a:lnTo>
                <a:close/>
                <a:moveTo>
                  <a:pt x="10262" y="8026"/>
                </a:moveTo>
                <a:lnTo>
                  <a:pt x="10590" y="7393"/>
                </a:lnTo>
                <a:lnTo>
                  <a:pt x="9896" y="7765"/>
                </a:lnTo>
                <a:lnTo>
                  <a:pt x="10262" y="8026"/>
                </a:lnTo>
                <a:close/>
                <a:moveTo>
                  <a:pt x="10875" y="8465"/>
                </a:moveTo>
                <a:lnTo>
                  <a:pt x="11760" y="6768"/>
                </a:lnTo>
                <a:lnTo>
                  <a:pt x="11019" y="7164"/>
                </a:lnTo>
                <a:lnTo>
                  <a:pt x="10487" y="8187"/>
                </a:lnTo>
                <a:lnTo>
                  <a:pt x="10875" y="8465"/>
                </a:lnTo>
                <a:close/>
                <a:moveTo>
                  <a:pt x="11491" y="8904"/>
                </a:moveTo>
                <a:lnTo>
                  <a:pt x="12930" y="6142"/>
                </a:lnTo>
                <a:lnTo>
                  <a:pt x="12189" y="6537"/>
                </a:lnTo>
                <a:lnTo>
                  <a:pt x="11103" y="8626"/>
                </a:lnTo>
                <a:lnTo>
                  <a:pt x="11491" y="8904"/>
                </a:lnTo>
                <a:close/>
                <a:moveTo>
                  <a:pt x="12107" y="9343"/>
                </a:moveTo>
                <a:lnTo>
                  <a:pt x="14100" y="5514"/>
                </a:lnTo>
                <a:lnTo>
                  <a:pt x="13360" y="5911"/>
                </a:lnTo>
                <a:lnTo>
                  <a:pt x="11717" y="9066"/>
                </a:lnTo>
                <a:lnTo>
                  <a:pt x="12107" y="9343"/>
                </a:lnTo>
                <a:close/>
                <a:moveTo>
                  <a:pt x="12721" y="9783"/>
                </a:moveTo>
                <a:lnTo>
                  <a:pt x="15270" y="4888"/>
                </a:lnTo>
                <a:lnTo>
                  <a:pt x="14530" y="5285"/>
                </a:lnTo>
                <a:lnTo>
                  <a:pt x="12333" y="9505"/>
                </a:lnTo>
                <a:lnTo>
                  <a:pt x="12721" y="9783"/>
                </a:lnTo>
                <a:close/>
                <a:moveTo>
                  <a:pt x="16274" y="8416"/>
                </a:moveTo>
                <a:lnTo>
                  <a:pt x="16264" y="8518"/>
                </a:lnTo>
                <a:lnTo>
                  <a:pt x="16251" y="8620"/>
                </a:lnTo>
                <a:lnTo>
                  <a:pt x="16237" y="8722"/>
                </a:lnTo>
                <a:lnTo>
                  <a:pt x="16220" y="8823"/>
                </a:lnTo>
                <a:lnTo>
                  <a:pt x="16203" y="8924"/>
                </a:lnTo>
                <a:lnTo>
                  <a:pt x="16184" y="9026"/>
                </a:lnTo>
                <a:lnTo>
                  <a:pt x="16163" y="9126"/>
                </a:lnTo>
                <a:lnTo>
                  <a:pt x="16141" y="9227"/>
                </a:lnTo>
                <a:lnTo>
                  <a:pt x="16116" y="9327"/>
                </a:lnTo>
                <a:lnTo>
                  <a:pt x="16091" y="9427"/>
                </a:lnTo>
                <a:lnTo>
                  <a:pt x="16063" y="9526"/>
                </a:lnTo>
                <a:lnTo>
                  <a:pt x="16034" y="9625"/>
                </a:lnTo>
                <a:lnTo>
                  <a:pt x="16003" y="9724"/>
                </a:lnTo>
                <a:lnTo>
                  <a:pt x="15972" y="9821"/>
                </a:lnTo>
                <a:lnTo>
                  <a:pt x="15938" y="9919"/>
                </a:lnTo>
                <a:lnTo>
                  <a:pt x="15902" y="10016"/>
                </a:lnTo>
                <a:lnTo>
                  <a:pt x="15865" y="10113"/>
                </a:lnTo>
                <a:lnTo>
                  <a:pt x="15827" y="10209"/>
                </a:lnTo>
                <a:lnTo>
                  <a:pt x="15786" y="10305"/>
                </a:lnTo>
                <a:lnTo>
                  <a:pt x="15744" y="10401"/>
                </a:lnTo>
                <a:lnTo>
                  <a:pt x="15701" y="10495"/>
                </a:lnTo>
                <a:lnTo>
                  <a:pt x="15656" y="10589"/>
                </a:lnTo>
                <a:lnTo>
                  <a:pt x="15609" y="10682"/>
                </a:lnTo>
                <a:lnTo>
                  <a:pt x="15561" y="10775"/>
                </a:lnTo>
                <a:lnTo>
                  <a:pt x="15511" y="10868"/>
                </a:lnTo>
                <a:lnTo>
                  <a:pt x="15459" y="10959"/>
                </a:lnTo>
                <a:lnTo>
                  <a:pt x="15406" y="11049"/>
                </a:lnTo>
                <a:lnTo>
                  <a:pt x="15352" y="11140"/>
                </a:lnTo>
                <a:lnTo>
                  <a:pt x="15295" y="11229"/>
                </a:lnTo>
                <a:lnTo>
                  <a:pt x="15238" y="11318"/>
                </a:lnTo>
                <a:lnTo>
                  <a:pt x="15178" y="11405"/>
                </a:lnTo>
                <a:lnTo>
                  <a:pt x="15116" y="11492"/>
                </a:lnTo>
                <a:lnTo>
                  <a:pt x="14793" y="11262"/>
                </a:lnTo>
                <a:lnTo>
                  <a:pt x="16274" y="8416"/>
                </a:lnTo>
                <a:close/>
                <a:moveTo>
                  <a:pt x="16244" y="6855"/>
                </a:moveTo>
                <a:lnTo>
                  <a:pt x="16252" y="6911"/>
                </a:lnTo>
                <a:lnTo>
                  <a:pt x="16259" y="6967"/>
                </a:lnTo>
                <a:lnTo>
                  <a:pt x="16266" y="7023"/>
                </a:lnTo>
                <a:lnTo>
                  <a:pt x="16272" y="7080"/>
                </a:lnTo>
                <a:lnTo>
                  <a:pt x="16278" y="7136"/>
                </a:lnTo>
                <a:lnTo>
                  <a:pt x="16284" y="7192"/>
                </a:lnTo>
                <a:lnTo>
                  <a:pt x="16288" y="7249"/>
                </a:lnTo>
                <a:lnTo>
                  <a:pt x="16292" y="7305"/>
                </a:lnTo>
                <a:lnTo>
                  <a:pt x="16296" y="7363"/>
                </a:lnTo>
                <a:lnTo>
                  <a:pt x="16299" y="7419"/>
                </a:lnTo>
                <a:lnTo>
                  <a:pt x="16302" y="7475"/>
                </a:lnTo>
                <a:lnTo>
                  <a:pt x="16304" y="7532"/>
                </a:lnTo>
                <a:lnTo>
                  <a:pt x="16306" y="7588"/>
                </a:lnTo>
                <a:lnTo>
                  <a:pt x="16307" y="7645"/>
                </a:lnTo>
                <a:lnTo>
                  <a:pt x="16308" y="7701"/>
                </a:lnTo>
                <a:lnTo>
                  <a:pt x="16308" y="7758"/>
                </a:lnTo>
                <a:lnTo>
                  <a:pt x="14567" y="11099"/>
                </a:lnTo>
                <a:lnTo>
                  <a:pt x="14178" y="10822"/>
                </a:lnTo>
                <a:lnTo>
                  <a:pt x="16244" y="6855"/>
                </a:lnTo>
                <a:close/>
                <a:moveTo>
                  <a:pt x="15982" y="5738"/>
                </a:moveTo>
                <a:lnTo>
                  <a:pt x="13563" y="10382"/>
                </a:lnTo>
                <a:lnTo>
                  <a:pt x="13953" y="10660"/>
                </a:lnTo>
                <a:lnTo>
                  <a:pt x="16165" y="6412"/>
                </a:lnTo>
                <a:lnTo>
                  <a:pt x="16146" y="6327"/>
                </a:lnTo>
                <a:lnTo>
                  <a:pt x="16127" y="6243"/>
                </a:lnTo>
                <a:lnTo>
                  <a:pt x="16105" y="6158"/>
                </a:lnTo>
                <a:lnTo>
                  <a:pt x="16083" y="6073"/>
                </a:lnTo>
                <a:lnTo>
                  <a:pt x="16059" y="5989"/>
                </a:lnTo>
                <a:lnTo>
                  <a:pt x="16035" y="5905"/>
                </a:lnTo>
                <a:lnTo>
                  <a:pt x="16009" y="5821"/>
                </a:lnTo>
                <a:lnTo>
                  <a:pt x="15982" y="5739"/>
                </a:lnTo>
                <a:lnTo>
                  <a:pt x="15982" y="5738"/>
                </a:lnTo>
                <a:close/>
                <a:moveTo>
                  <a:pt x="15606" y="4840"/>
                </a:moveTo>
                <a:lnTo>
                  <a:pt x="12948" y="9943"/>
                </a:lnTo>
                <a:lnTo>
                  <a:pt x="13338" y="10222"/>
                </a:lnTo>
                <a:lnTo>
                  <a:pt x="15854" y="5389"/>
                </a:lnTo>
                <a:lnTo>
                  <a:pt x="15826" y="5319"/>
                </a:lnTo>
                <a:lnTo>
                  <a:pt x="15797" y="5250"/>
                </a:lnTo>
                <a:lnTo>
                  <a:pt x="15768" y="5181"/>
                </a:lnTo>
                <a:lnTo>
                  <a:pt x="15737" y="5113"/>
                </a:lnTo>
                <a:lnTo>
                  <a:pt x="15706" y="5044"/>
                </a:lnTo>
                <a:lnTo>
                  <a:pt x="15673" y="4976"/>
                </a:lnTo>
                <a:lnTo>
                  <a:pt x="15640" y="4908"/>
                </a:lnTo>
                <a:lnTo>
                  <a:pt x="15606" y="4840"/>
                </a:lnTo>
                <a:lnTo>
                  <a:pt x="15606" y="4840"/>
                </a:lnTo>
                <a:close/>
                <a:moveTo>
                  <a:pt x="8296" y="7380"/>
                </a:moveTo>
                <a:lnTo>
                  <a:pt x="13358" y="10993"/>
                </a:lnTo>
                <a:lnTo>
                  <a:pt x="13806" y="11313"/>
                </a:lnTo>
                <a:lnTo>
                  <a:pt x="13488" y="11758"/>
                </a:lnTo>
                <a:lnTo>
                  <a:pt x="13431" y="11836"/>
                </a:lnTo>
                <a:lnTo>
                  <a:pt x="13374" y="11913"/>
                </a:lnTo>
                <a:lnTo>
                  <a:pt x="13314" y="11990"/>
                </a:lnTo>
                <a:lnTo>
                  <a:pt x="13254" y="12065"/>
                </a:lnTo>
                <a:lnTo>
                  <a:pt x="13193" y="12142"/>
                </a:lnTo>
                <a:lnTo>
                  <a:pt x="13131" y="12217"/>
                </a:lnTo>
                <a:lnTo>
                  <a:pt x="13067" y="12292"/>
                </a:lnTo>
                <a:lnTo>
                  <a:pt x="13002" y="12367"/>
                </a:lnTo>
                <a:lnTo>
                  <a:pt x="12938" y="12438"/>
                </a:lnTo>
                <a:lnTo>
                  <a:pt x="12873" y="12509"/>
                </a:lnTo>
                <a:lnTo>
                  <a:pt x="12807" y="12578"/>
                </a:lnTo>
                <a:lnTo>
                  <a:pt x="12739" y="12649"/>
                </a:lnTo>
                <a:lnTo>
                  <a:pt x="12669" y="12718"/>
                </a:lnTo>
                <a:lnTo>
                  <a:pt x="12599" y="12786"/>
                </a:lnTo>
                <a:lnTo>
                  <a:pt x="12528" y="12855"/>
                </a:lnTo>
                <a:lnTo>
                  <a:pt x="12455" y="12922"/>
                </a:lnTo>
                <a:lnTo>
                  <a:pt x="12312" y="13049"/>
                </a:lnTo>
                <a:lnTo>
                  <a:pt x="12167" y="13173"/>
                </a:lnTo>
                <a:lnTo>
                  <a:pt x="12019" y="13292"/>
                </a:lnTo>
                <a:lnTo>
                  <a:pt x="11868" y="13407"/>
                </a:lnTo>
                <a:lnTo>
                  <a:pt x="11716" y="13517"/>
                </a:lnTo>
                <a:lnTo>
                  <a:pt x="11562" y="13624"/>
                </a:lnTo>
                <a:lnTo>
                  <a:pt x="11406" y="13726"/>
                </a:lnTo>
                <a:lnTo>
                  <a:pt x="11248" y="13823"/>
                </a:lnTo>
                <a:lnTo>
                  <a:pt x="11088" y="13916"/>
                </a:lnTo>
                <a:lnTo>
                  <a:pt x="10927" y="14005"/>
                </a:lnTo>
                <a:lnTo>
                  <a:pt x="10764" y="14090"/>
                </a:lnTo>
                <a:lnTo>
                  <a:pt x="10599" y="14170"/>
                </a:lnTo>
                <a:lnTo>
                  <a:pt x="10433" y="14246"/>
                </a:lnTo>
                <a:lnTo>
                  <a:pt x="10266" y="14317"/>
                </a:lnTo>
                <a:lnTo>
                  <a:pt x="10097" y="14384"/>
                </a:lnTo>
                <a:lnTo>
                  <a:pt x="9927" y="14448"/>
                </a:lnTo>
                <a:lnTo>
                  <a:pt x="9756" y="14506"/>
                </a:lnTo>
                <a:lnTo>
                  <a:pt x="9584" y="14560"/>
                </a:lnTo>
                <a:lnTo>
                  <a:pt x="9411" y="14610"/>
                </a:lnTo>
                <a:lnTo>
                  <a:pt x="9236" y="14656"/>
                </a:lnTo>
                <a:lnTo>
                  <a:pt x="9062" y="14698"/>
                </a:lnTo>
                <a:lnTo>
                  <a:pt x="8886" y="14734"/>
                </a:lnTo>
                <a:lnTo>
                  <a:pt x="8711" y="14767"/>
                </a:lnTo>
                <a:lnTo>
                  <a:pt x="8533" y="14795"/>
                </a:lnTo>
                <a:lnTo>
                  <a:pt x="8356" y="14820"/>
                </a:lnTo>
                <a:lnTo>
                  <a:pt x="8178" y="14840"/>
                </a:lnTo>
                <a:lnTo>
                  <a:pt x="8001" y="14856"/>
                </a:lnTo>
                <a:lnTo>
                  <a:pt x="7823" y="14867"/>
                </a:lnTo>
                <a:lnTo>
                  <a:pt x="7644" y="14874"/>
                </a:lnTo>
                <a:lnTo>
                  <a:pt x="7466" y="14877"/>
                </a:lnTo>
                <a:lnTo>
                  <a:pt x="7288" y="14875"/>
                </a:lnTo>
                <a:lnTo>
                  <a:pt x="7109" y="14870"/>
                </a:lnTo>
                <a:lnTo>
                  <a:pt x="6932" y="14860"/>
                </a:lnTo>
                <a:lnTo>
                  <a:pt x="6754" y="14845"/>
                </a:lnTo>
                <a:lnTo>
                  <a:pt x="6576" y="14827"/>
                </a:lnTo>
                <a:lnTo>
                  <a:pt x="6400" y="14805"/>
                </a:lnTo>
                <a:lnTo>
                  <a:pt x="6224" y="14777"/>
                </a:lnTo>
                <a:lnTo>
                  <a:pt x="6047" y="14746"/>
                </a:lnTo>
                <a:lnTo>
                  <a:pt x="5872" y="14711"/>
                </a:lnTo>
                <a:lnTo>
                  <a:pt x="5698" y="14671"/>
                </a:lnTo>
                <a:lnTo>
                  <a:pt x="5524" y="14627"/>
                </a:lnTo>
                <a:lnTo>
                  <a:pt x="5351" y="14579"/>
                </a:lnTo>
                <a:lnTo>
                  <a:pt x="5180" y="14527"/>
                </a:lnTo>
                <a:lnTo>
                  <a:pt x="5010" y="14470"/>
                </a:lnTo>
                <a:lnTo>
                  <a:pt x="4839" y="14410"/>
                </a:lnTo>
                <a:lnTo>
                  <a:pt x="4671" y="14345"/>
                </a:lnTo>
                <a:lnTo>
                  <a:pt x="4505" y="14276"/>
                </a:lnTo>
                <a:lnTo>
                  <a:pt x="4339" y="14203"/>
                </a:lnTo>
                <a:lnTo>
                  <a:pt x="4176" y="14125"/>
                </a:lnTo>
                <a:lnTo>
                  <a:pt x="4013" y="14044"/>
                </a:lnTo>
                <a:lnTo>
                  <a:pt x="3853" y="13958"/>
                </a:lnTo>
                <a:lnTo>
                  <a:pt x="3694" y="13867"/>
                </a:lnTo>
                <a:lnTo>
                  <a:pt x="3537" y="13773"/>
                </a:lnTo>
                <a:lnTo>
                  <a:pt x="3382" y="13675"/>
                </a:lnTo>
                <a:lnTo>
                  <a:pt x="3228" y="13573"/>
                </a:lnTo>
                <a:lnTo>
                  <a:pt x="3077" y="13465"/>
                </a:lnTo>
                <a:lnTo>
                  <a:pt x="2928" y="13354"/>
                </a:lnTo>
                <a:lnTo>
                  <a:pt x="2782" y="13240"/>
                </a:lnTo>
                <a:lnTo>
                  <a:pt x="2637" y="13121"/>
                </a:lnTo>
                <a:lnTo>
                  <a:pt x="2495" y="12997"/>
                </a:lnTo>
                <a:lnTo>
                  <a:pt x="2355" y="12870"/>
                </a:lnTo>
                <a:lnTo>
                  <a:pt x="2219" y="12737"/>
                </a:lnTo>
                <a:lnTo>
                  <a:pt x="2084" y="12602"/>
                </a:lnTo>
                <a:lnTo>
                  <a:pt x="1953" y="12462"/>
                </a:lnTo>
                <a:lnTo>
                  <a:pt x="1825" y="12319"/>
                </a:lnTo>
                <a:lnTo>
                  <a:pt x="1702" y="12173"/>
                </a:lnTo>
                <a:lnTo>
                  <a:pt x="1583" y="12025"/>
                </a:lnTo>
                <a:lnTo>
                  <a:pt x="1468" y="11875"/>
                </a:lnTo>
                <a:lnTo>
                  <a:pt x="1358" y="11723"/>
                </a:lnTo>
                <a:lnTo>
                  <a:pt x="1252" y="11569"/>
                </a:lnTo>
                <a:lnTo>
                  <a:pt x="1150" y="11412"/>
                </a:lnTo>
                <a:lnTo>
                  <a:pt x="1053" y="11254"/>
                </a:lnTo>
                <a:lnTo>
                  <a:pt x="959" y="11094"/>
                </a:lnTo>
                <a:lnTo>
                  <a:pt x="870" y="10933"/>
                </a:lnTo>
                <a:lnTo>
                  <a:pt x="786" y="10770"/>
                </a:lnTo>
                <a:lnTo>
                  <a:pt x="706" y="10605"/>
                </a:lnTo>
                <a:lnTo>
                  <a:pt x="630" y="10438"/>
                </a:lnTo>
                <a:lnTo>
                  <a:pt x="559" y="10271"/>
                </a:lnTo>
                <a:lnTo>
                  <a:pt x="491" y="10102"/>
                </a:lnTo>
                <a:lnTo>
                  <a:pt x="429" y="9933"/>
                </a:lnTo>
                <a:lnTo>
                  <a:pt x="371" y="9761"/>
                </a:lnTo>
                <a:lnTo>
                  <a:pt x="316" y="9589"/>
                </a:lnTo>
                <a:lnTo>
                  <a:pt x="266" y="9416"/>
                </a:lnTo>
                <a:lnTo>
                  <a:pt x="221" y="9242"/>
                </a:lnTo>
                <a:lnTo>
                  <a:pt x="179" y="9067"/>
                </a:lnTo>
                <a:lnTo>
                  <a:pt x="143" y="8891"/>
                </a:lnTo>
                <a:lnTo>
                  <a:pt x="110" y="8715"/>
                </a:lnTo>
                <a:lnTo>
                  <a:pt x="82" y="8538"/>
                </a:lnTo>
                <a:lnTo>
                  <a:pt x="57" y="8361"/>
                </a:lnTo>
                <a:lnTo>
                  <a:pt x="37" y="8184"/>
                </a:lnTo>
                <a:lnTo>
                  <a:pt x="21" y="8005"/>
                </a:lnTo>
                <a:lnTo>
                  <a:pt x="10" y="7827"/>
                </a:lnTo>
                <a:lnTo>
                  <a:pt x="3" y="7648"/>
                </a:lnTo>
                <a:lnTo>
                  <a:pt x="0" y="7471"/>
                </a:lnTo>
                <a:lnTo>
                  <a:pt x="2" y="7292"/>
                </a:lnTo>
                <a:lnTo>
                  <a:pt x="7" y="7114"/>
                </a:lnTo>
                <a:lnTo>
                  <a:pt x="17" y="6935"/>
                </a:lnTo>
                <a:lnTo>
                  <a:pt x="32" y="6758"/>
                </a:lnTo>
                <a:lnTo>
                  <a:pt x="50" y="6580"/>
                </a:lnTo>
                <a:lnTo>
                  <a:pt x="72" y="6403"/>
                </a:lnTo>
                <a:lnTo>
                  <a:pt x="100" y="6226"/>
                </a:lnTo>
                <a:lnTo>
                  <a:pt x="130" y="6050"/>
                </a:lnTo>
                <a:lnTo>
                  <a:pt x="166" y="5875"/>
                </a:lnTo>
                <a:lnTo>
                  <a:pt x="206" y="5700"/>
                </a:lnTo>
                <a:lnTo>
                  <a:pt x="250" y="5527"/>
                </a:lnTo>
                <a:lnTo>
                  <a:pt x="298" y="5354"/>
                </a:lnTo>
                <a:lnTo>
                  <a:pt x="350" y="5182"/>
                </a:lnTo>
                <a:lnTo>
                  <a:pt x="406" y="5012"/>
                </a:lnTo>
                <a:lnTo>
                  <a:pt x="467" y="4842"/>
                </a:lnTo>
                <a:lnTo>
                  <a:pt x="531" y="4674"/>
                </a:lnTo>
                <a:lnTo>
                  <a:pt x="600" y="4507"/>
                </a:lnTo>
                <a:lnTo>
                  <a:pt x="674" y="4342"/>
                </a:lnTo>
                <a:lnTo>
                  <a:pt x="751" y="4177"/>
                </a:lnTo>
                <a:lnTo>
                  <a:pt x="833" y="4015"/>
                </a:lnTo>
                <a:lnTo>
                  <a:pt x="918" y="3854"/>
                </a:lnTo>
                <a:lnTo>
                  <a:pt x="1008" y="3695"/>
                </a:lnTo>
                <a:lnTo>
                  <a:pt x="1103" y="3538"/>
                </a:lnTo>
                <a:lnTo>
                  <a:pt x="1201" y="3383"/>
                </a:lnTo>
                <a:lnTo>
                  <a:pt x="1304" y="3230"/>
                </a:lnTo>
                <a:lnTo>
                  <a:pt x="1410" y="3079"/>
                </a:lnTo>
                <a:lnTo>
                  <a:pt x="1521" y="2929"/>
                </a:lnTo>
                <a:lnTo>
                  <a:pt x="1636" y="2782"/>
                </a:lnTo>
                <a:lnTo>
                  <a:pt x="1754" y="2638"/>
                </a:lnTo>
                <a:lnTo>
                  <a:pt x="1877" y="2497"/>
                </a:lnTo>
                <a:lnTo>
                  <a:pt x="2006" y="2357"/>
                </a:lnTo>
                <a:lnTo>
                  <a:pt x="2137" y="2220"/>
                </a:lnTo>
                <a:lnTo>
                  <a:pt x="2273" y="2086"/>
                </a:lnTo>
                <a:lnTo>
                  <a:pt x="2413" y="1954"/>
                </a:lnTo>
                <a:lnTo>
                  <a:pt x="2554" y="1827"/>
                </a:lnTo>
                <a:lnTo>
                  <a:pt x="2699" y="1705"/>
                </a:lnTo>
                <a:lnTo>
                  <a:pt x="2845" y="1587"/>
                </a:lnTo>
                <a:lnTo>
                  <a:pt x="2994" y="1473"/>
                </a:lnTo>
                <a:lnTo>
                  <a:pt x="3144" y="1363"/>
                </a:lnTo>
                <a:lnTo>
                  <a:pt x="3297" y="1258"/>
                </a:lnTo>
                <a:lnTo>
                  <a:pt x="3452" y="1157"/>
                </a:lnTo>
                <a:lnTo>
                  <a:pt x="3608" y="1060"/>
                </a:lnTo>
                <a:lnTo>
                  <a:pt x="3766" y="967"/>
                </a:lnTo>
                <a:lnTo>
                  <a:pt x="3926" y="878"/>
                </a:lnTo>
                <a:lnTo>
                  <a:pt x="4088" y="794"/>
                </a:lnTo>
                <a:lnTo>
                  <a:pt x="4251" y="715"/>
                </a:lnTo>
                <a:lnTo>
                  <a:pt x="4415" y="638"/>
                </a:lnTo>
                <a:lnTo>
                  <a:pt x="4582" y="568"/>
                </a:lnTo>
                <a:lnTo>
                  <a:pt x="4749" y="501"/>
                </a:lnTo>
                <a:lnTo>
                  <a:pt x="4917" y="438"/>
                </a:lnTo>
                <a:lnTo>
                  <a:pt x="5086" y="379"/>
                </a:lnTo>
                <a:lnTo>
                  <a:pt x="5256" y="324"/>
                </a:lnTo>
                <a:lnTo>
                  <a:pt x="5429" y="274"/>
                </a:lnTo>
                <a:lnTo>
                  <a:pt x="5601" y="228"/>
                </a:lnTo>
                <a:lnTo>
                  <a:pt x="5774" y="187"/>
                </a:lnTo>
                <a:lnTo>
                  <a:pt x="5947" y="149"/>
                </a:lnTo>
                <a:lnTo>
                  <a:pt x="6122" y="115"/>
                </a:lnTo>
                <a:lnTo>
                  <a:pt x="6297" y="87"/>
                </a:lnTo>
                <a:lnTo>
                  <a:pt x="6472" y="61"/>
                </a:lnTo>
                <a:lnTo>
                  <a:pt x="6649" y="41"/>
                </a:lnTo>
                <a:lnTo>
                  <a:pt x="6825" y="24"/>
                </a:lnTo>
                <a:lnTo>
                  <a:pt x="7001" y="12"/>
                </a:lnTo>
                <a:lnTo>
                  <a:pt x="7178" y="4"/>
                </a:lnTo>
                <a:lnTo>
                  <a:pt x="7355" y="0"/>
                </a:lnTo>
                <a:lnTo>
                  <a:pt x="7531" y="1"/>
                </a:lnTo>
                <a:lnTo>
                  <a:pt x="7708" y="5"/>
                </a:lnTo>
                <a:lnTo>
                  <a:pt x="7885" y="13"/>
                </a:lnTo>
                <a:lnTo>
                  <a:pt x="8061" y="27"/>
                </a:lnTo>
                <a:lnTo>
                  <a:pt x="8238" y="44"/>
                </a:lnTo>
                <a:lnTo>
                  <a:pt x="8414" y="65"/>
                </a:lnTo>
                <a:lnTo>
                  <a:pt x="8589" y="91"/>
                </a:lnTo>
                <a:lnTo>
                  <a:pt x="8765" y="120"/>
                </a:lnTo>
                <a:lnTo>
                  <a:pt x="8939" y="154"/>
                </a:lnTo>
                <a:lnTo>
                  <a:pt x="9112" y="192"/>
                </a:lnTo>
                <a:lnTo>
                  <a:pt x="9285" y="234"/>
                </a:lnTo>
                <a:lnTo>
                  <a:pt x="9457" y="280"/>
                </a:lnTo>
                <a:lnTo>
                  <a:pt x="9628" y="330"/>
                </a:lnTo>
                <a:lnTo>
                  <a:pt x="9797" y="384"/>
                </a:lnTo>
                <a:lnTo>
                  <a:pt x="9966" y="444"/>
                </a:lnTo>
                <a:lnTo>
                  <a:pt x="10133" y="507"/>
                </a:lnTo>
                <a:lnTo>
                  <a:pt x="10300" y="573"/>
                </a:lnTo>
                <a:lnTo>
                  <a:pt x="10465" y="645"/>
                </a:lnTo>
                <a:lnTo>
                  <a:pt x="10628" y="720"/>
                </a:lnTo>
                <a:lnTo>
                  <a:pt x="10790" y="799"/>
                </a:lnTo>
                <a:lnTo>
                  <a:pt x="10950" y="882"/>
                </a:lnTo>
                <a:lnTo>
                  <a:pt x="11108" y="970"/>
                </a:lnTo>
                <a:lnTo>
                  <a:pt x="11265" y="1062"/>
                </a:lnTo>
                <a:lnTo>
                  <a:pt x="11420" y="1158"/>
                </a:lnTo>
                <a:lnTo>
                  <a:pt x="11573" y="1258"/>
                </a:lnTo>
                <a:lnTo>
                  <a:pt x="11723" y="1362"/>
                </a:lnTo>
                <a:lnTo>
                  <a:pt x="11872" y="1470"/>
                </a:lnTo>
                <a:lnTo>
                  <a:pt x="12019" y="1582"/>
                </a:lnTo>
                <a:lnTo>
                  <a:pt x="12163" y="1698"/>
                </a:lnTo>
                <a:lnTo>
                  <a:pt x="12305" y="1818"/>
                </a:lnTo>
                <a:lnTo>
                  <a:pt x="12445" y="1943"/>
                </a:lnTo>
                <a:lnTo>
                  <a:pt x="12582" y="2071"/>
                </a:lnTo>
                <a:lnTo>
                  <a:pt x="12716" y="2204"/>
                </a:lnTo>
                <a:lnTo>
                  <a:pt x="12849" y="2341"/>
                </a:lnTo>
                <a:lnTo>
                  <a:pt x="13225" y="2740"/>
                </a:lnTo>
                <a:lnTo>
                  <a:pt x="12825" y="3117"/>
                </a:lnTo>
                <a:lnTo>
                  <a:pt x="8296" y="7380"/>
                </a:lnTo>
                <a:close/>
              </a:path>
            </a:pathLst>
          </a:custGeom>
          <a:solidFill>
            <a:srgbClr val="8064A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Freeform 11"/>
          <p:cNvSpPr>
            <a:spLocks noEditPoints="1"/>
          </p:cNvSpPr>
          <p:nvPr/>
        </p:nvSpPr>
        <p:spPr bwMode="auto">
          <a:xfrm>
            <a:off x="8763949" y="3170214"/>
            <a:ext cx="725368" cy="632003"/>
          </a:xfrm>
          <a:custGeom>
            <a:avLst/>
            <a:gdLst>
              <a:gd name="T0" fmla="*/ 9084 w 16160"/>
              <a:gd name="T1" fmla="*/ 6033 h 14080"/>
              <a:gd name="T2" fmla="*/ 8692 w 16160"/>
              <a:gd name="T3" fmla="*/ 6916 h 14080"/>
              <a:gd name="T4" fmla="*/ 7932 w 16160"/>
              <a:gd name="T5" fmla="*/ 8198 h 14080"/>
              <a:gd name="T6" fmla="*/ 7306 w 16160"/>
              <a:gd name="T7" fmla="*/ 8595 h 14080"/>
              <a:gd name="T8" fmla="*/ 6611 w 16160"/>
              <a:gd name="T9" fmla="*/ 8058 h 14080"/>
              <a:gd name="T10" fmla="*/ 6479 w 16160"/>
              <a:gd name="T11" fmla="*/ 7034 h 14080"/>
              <a:gd name="T12" fmla="*/ 7000 w 16160"/>
              <a:gd name="T13" fmla="*/ 5950 h 14080"/>
              <a:gd name="T14" fmla="*/ 7911 w 16160"/>
              <a:gd name="T15" fmla="*/ 5360 h 14080"/>
              <a:gd name="T16" fmla="*/ 9421 w 16160"/>
              <a:gd name="T17" fmla="*/ 2868 h 14080"/>
              <a:gd name="T18" fmla="*/ 11158 w 16160"/>
              <a:gd name="T19" fmla="*/ 3176 h 14080"/>
              <a:gd name="T20" fmla="*/ 12634 w 16160"/>
              <a:gd name="T21" fmla="*/ 4025 h 14080"/>
              <a:gd name="T22" fmla="*/ 13741 w 16160"/>
              <a:gd name="T23" fmla="*/ 5308 h 14080"/>
              <a:gd name="T24" fmla="*/ 14369 w 16160"/>
              <a:gd name="T25" fmla="*/ 6913 h 14080"/>
              <a:gd name="T26" fmla="*/ 14414 w 16160"/>
              <a:gd name="T27" fmla="*/ 8705 h 14080"/>
              <a:gd name="T28" fmla="*/ 13863 w 16160"/>
              <a:gd name="T29" fmla="*/ 10348 h 14080"/>
              <a:gd name="T30" fmla="*/ 12818 w 16160"/>
              <a:gd name="T31" fmla="*/ 11683 h 14080"/>
              <a:gd name="T32" fmla="*/ 11388 w 16160"/>
              <a:gd name="T33" fmla="*/ 12601 h 14080"/>
              <a:gd name="T34" fmla="*/ 9681 w 16160"/>
              <a:gd name="T35" fmla="*/ 12992 h 14080"/>
              <a:gd name="T36" fmla="*/ 7918 w 16160"/>
              <a:gd name="T37" fmla="*/ 12772 h 14080"/>
              <a:gd name="T38" fmla="*/ 6398 w 16160"/>
              <a:gd name="T39" fmla="*/ 11993 h 14080"/>
              <a:gd name="T40" fmla="*/ 5232 w 16160"/>
              <a:gd name="T41" fmla="*/ 10767 h 14080"/>
              <a:gd name="T42" fmla="*/ 4528 w 16160"/>
              <a:gd name="T43" fmla="*/ 9200 h 14080"/>
              <a:gd name="T44" fmla="*/ 4395 w 16160"/>
              <a:gd name="T45" fmla="*/ 7416 h 14080"/>
              <a:gd name="T46" fmla="*/ 4867 w 16160"/>
              <a:gd name="T47" fmla="*/ 5739 h 14080"/>
              <a:gd name="T48" fmla="*/ 5849 w 16160"/>
              <a:gd name="T49" fmla="*/ 4352 h 14080"/>
              <a:gd name="T50" fmla="*/ 7231 w 16160"/>
              <a:gd name="T51" fmla="*/ 3368 h 14080"/>
              <a:gd name="T52" fmla="*/ 8904 w 16160"/>
              <a:gd name="T53" fmla="*/ 2893 h 14080"/>
              <a:gd name="T54" fmla="*/ 14730 w 16160"/>
              <a:gd name="T55" fmla="*/ 2184 h 14080"/>
              <a:gd name="T56" fmla="*/ 15780 w 16160"/>
              <a:gd name="T57" fmla="*/ 2892 h 14080"/>
              <a:gd name="T58" fmla="*/ 16160 w 16160"/>
              <a:gd name="T59" fmla="*/ 12171 h 14080"/>
              <a:gd name="T60" fmla="*/ 15724 w 16160"/>
              <a:gd name="T61" fmla="*/ 13383 h 14080"/>
              <a:gd name="T62" fmla="*/ 14637 w 16160"/>
              <a:gd name="T63" fmla="*/ 14042 h 14080"/>
              <a:gd name="T64" fmla="*/ 1081 w 16160"/>
              <a:gd name="T65" fmla="*/ 13891 h 14080"/>
              <a:gd name="T66" fmla="*/ 189 w 16160"/>
              <a:gd name="T67" fmla="*/ 12996 h 14080"/>
              <a:gd name="T68" fmla="*/ 39 w 16160"/>
              <a:gd name="T69" fmla="*/ 3651 h 14080"/>
              <a:gd name="T70" fmla="*/ 695 w 16160"/>
              <a:gd name="T71" fmla="*/ 2561 h 14080"/>
              <a:gd name="T72" fmla="*/ 1906 w 16160"/>
              <a:gd name="T73" fmla="*/ 2124 h 14080"/>
              <a:gd name="T74" fmla="*/ 4239 w 16160"/>
              <a:gd name="T75" fmla="*/ 301 h 14080"/>
              <a:gd name="T76" fmla="*/ 4892 w 16160"/>
              <a:gd name="T77" fmla="*/ 979 h 14080"/>
              <a:gd name="T78" fmla="*/ 2065 w 16160"/>
              <a:gd name="T79" fmla="*/ 1042 h 14080"/>
              <a:gd name="T80" fmla="*/ 2689 w 16160"/>
              <a:gd name="T81" fmla="*/ 335 h 14080"/>
              <a:gd name="T82" fmla="*/ 11861 w 16160"/>
              <a:gd name="T83" fmla="*/ 5487 h 14080"/>
              <a:gd name="T84" fmla="*/ 10917 w 16160"/>
              <a:gd name="T85" fmla="*/ 4814 h 14080"/>
              <a:gd name="T86" fmla="*/ 9774 w 16160"/>
              <a:gd name="T87" fmla="*/ 4491 h 14080"/>
              <a:gd name="T88" fmla="*/ 8559 w 16160"/>
              <a:gd name="T89" fmla="*/ 4582 h 14080"/>
              <a:gd name="T90" fmla="*/ 7491 w 16160"/>
              <a:gd name="T91" fmla="*/ 5064 h 14080"/>
              <a:gd name="T92" fmla="*/ 6655 w 16160"/>
              <a:gd name="T93" fmla="*/ 5863 h 14080"/>
              <a:gd name="T94" fmla="*/ 6125 w 16160"/>
              <a:gd name="T95" fmla="*/ 6904 h 14080"/>
              <a:gd name="T96" fmla="*/ 5974 w 16160"/>
              <a:gd name="T97" fmla="*/ 8111 h 14080"/>
              <a:gd name="T98" fmla="*/ 6241 w 16160"/>
              <a:gd name="T99" fmla="*/ 9281 h 14080"/>
              <a:gd name="T100" fmla="*/ 6866 w 16160"/>
              <a:gd name="T101" fmla="*/ 10260 h 14080"/>
              <a:gd name="T102" fmla="*/ 7776 w 16160"/>
              <a:gd name="T103" fmla="*/ 10977 h 14080"/>
              <a:gd name="T104" fmla="*/ 8895 w 16160"/>
              <a:gd name="T105" fmla="*/ 11355 h 14080"/>
              <a:gd name="T106" fmla="*/ 10117 w 16160"/>
              <a:gd name="T107" fmla="*/ 11325 h 14080"/>
              <a:gd name="T108" fmla="*/ 11211 w 16160"/>
              <a:gd name="T109" fmla="*/ 10893 h 14080"/>
              <a:gd name="T110" fmla="*/ 12084 w 16160"/>
              <a:gd name="T111" fmla="*/ 10136 h 14080"/>
              <a:gd name="T112" fmla="*/ 12662 w 16160"/>
              <a:gd name="T113" fmla="*/ 9124 h 14080"/>
              <a:gd name="T114" fmla="*/ 12872 w 16160"/>
              <a:gd name="T115" fmla="*/ 7933 h 14080"/>
              <a:gd name="T116" fmla="*/ 12662 w 16160"/>
              <a:gd name="T117" fmla="*/ 6743 h 14080"/>
              <a:gd name="T118" fmla="*/ 12084 w 16160"/>
              <a:gd name="T119" fmla="*/ 5733 h 140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6160" h="14080">
                <a:moveTo>
                  <a:pt x="8778" y="5458"/>
                </a:moveTo>
                <a:lnTo>
                  <a:pt x="8835" y="5494"/>
                </a:lnTo>
                <a:lnTo>
                  <a:pt x="8886" y="5531"/>
                </a:lnTo>
                <a:lnTo>
                  <a:pt x="8929" y="5570"/>
                </a:lnTo>
                <a:lnTo>
                  <a:pt x="8969" y="5609"/>
                </a:lnTo>
                <a:lnTo>
                  <a:pt x="9001" y="5651"/>
                </a:lnTo>
                <a:lnTo>
                  <a:pt x="9028" y="5693"/>
                </a:lnTo>
                <a:lnTo>
                  <a:pt x="9051" y="5738"/>
                </a:lnTo>
                <a:lnTo>
                  <a:pt x="9068" y="5783"/>
                </a:lnTo>
                <a:lnTo>
                  <a:pt x="9080" y="5831"/>
                </a:lnTo>
                <a:lnTo>
                  <a:pt x="9088" y="5879"/>
                </a:lnTo>
                <a:lnTo>
                  <a:pt x="9091" y="5929"/>
                </a:lnTo>
                <a:lnTo>
                  <a:pt x="9089" y="5981"/>
                </a:lnTo>
                <a:lnTo>
                  <a:pt x="9084" y="6033"/>
                </a:lnTo>
                <a:lnTo>
                  <a:pt x="9075" y="6088"/>
                </a:lnTo>
                <a:lnTo>
                  <a:pt x="9062" y="6144"/>
                </a:lnTo>
                <a:lnTo>
                  <a:pt x="9046" y="6201"/>
                </a:lnTo>
                <a:lnTo>
                  <a:pt x="9026" y="6259"/>
                </a:lnTo>
                <a:lnTo>
                  <a:pt x="9003" y="6319"/>
                </a:lnTo>
                <a:lnTo>
                  <a:pt x="8978" y="6380"/>
                </a:lnTo>
                <a:lnTo>
                  <a:pt x="8950" y="6443"/>
                </a:lnTo>
                <a:lnTo>
                  <a:pt x="8918" y="6506"/>
                </a:lnTo>
                <a:lnTo>
                  <a:pt x="8886" y="6571"/>
                </a:lnTo>
                <a:lnTo>
                  <a:pt x="8851" y="6638"/>
                </a:lnTo>
                <a:lnTo>
                  <a:pt x="8813" y="6706"/>
                </a:lnTo>
                <a:lnTo>
                  <a:pt x="8775" y="6775"/>
                </a:lnTo>
                <a:lnTo>
                  <a:pt x="8734" y="6845"/>
                </a:lnTo>
                <a:lnTo>
                  <a:pt x="8692" y="6916"/>
                </a:lnTo>
                <a:lnTo>
                  <a:pt x="8650" y="6989"/>
                </a:lnTo>
                <a:lnTo>
                  <a:pt x="8562" y="7139"/>
                </a:lnTo>
                <a:lnTo>
                  <a:pt x="8472" y="7294"/>
                </a:lnTo>
                <a:lnTo>
                  <a:pt x="8383" y="7450"/>
                </a:lnTo>
                <a:lnTo>
                  <a:pt x="8297" y="7602"/>
                </a:lnTo>
                <a:lnTo>
                  <a:pt x="8256" y="7676"/>
                </a:lnTo>
                <a:lnTo>
                  <a:pt x="8214" y="7749"/>
                </a:lnTo>
                <a:lnTo>
                  <a:pt x="8173" y="7820"/>
                </a:lnTo>
                <a:lnTo>
                  <a:pt x="8133" y="7889"/>
                </a:lnTo>
                <a:lnTo>
                  <a:pt x="8092" y="7955"/>
                </a:lnTo>
                <a:lnTo>
                  <a:pt x="8052" y="8020"/>
                </a:lnTo>
                <a:lnTo>
                  <a:pt x="8011" y="8082"/>
                </a:lnTo>
                <a:lnTo>
                  <a:pt x="7971" y="8142"/>
                </a:lnTo>
                <a:lnTo>
                  <a:pt x="7932" y="8198"/>
                </a:lnTo>
                <a:lnTo>
                  <a:pt x="7890" y="8252"/>
                </a:lnTo>
                <a:lnTo>
                  <a:pt x="7850" y="8303"/>
                </a:lnTo>
                <a:lnTo>
                  <a:pt x="7808" y="8350"/>
                </a:lnTo>
                <a:lnTo>
                  <a:pt x="7767" y="8394"/>
                </a:lnTo>
                <a:lnTo>
                  <a:pt x="7724" y="8434"/>
                </a:lnTo>
                <a:lnTo>
                  <a:pt x="7682" y="8470"/>
                </a:lnTo>
                <a:lnTo>
                  <a:pt x="7639" y="8502"/>
                </a:lnTo>
                <a:lnTo>
                  <a:pt x="7594" y="8530"/>
                </a:lnTo>
                <a:lnTo>
                  <a:pt x="7549" y="8553"/>
                </a:lnTo>
                <a:lnTo>
                  <a:pt x="7503" y="8571"/>
                </a:lnTo>
                <a:lnTo>
                  <a:pt x="7456" y="8585"/>
                </a:lnTo>
                <a:lnTo>
                  <a:pt x="7407" y="8593"/>
                </a:lnTo>
                <a:lnTo>
                  <a:pt x="7357" y="8597"/>
                </a:lnTo>
                <a:lnTo>
                  <a:pt x="7306" y="8595"/>
                </a:lnTo>
                <a:lnTo>
                  <a:pt x="7254" y="8588"/>
                </a:lnTo>
                <a:lnTo>
                  <a:pt x="7199" y="8575"/>
                </a:lnTo>
                <a:lnTo>
                  <a:pt x="7144" y="8556"/>
                </a:lnTo>
                <a:lnTo>
                  <a:pt x="7086" y="8531"/>
                </a:lnTo>
                <a:lnTo>
                  <a:pt x="7028" y="8499"/>
                </a:lnTo>
                <a:lnTo>
                  <a:pt x="6969" y="8463"/>
                </a:lnTo>
                <a:lnTo>
                  <a:pt x="6913" y="8422"/>
                </a:lnTo>
                <a:lnTo>
                  <a:pt x="6861" y="8379"/>
                </a:lnTo>
                <a:lnTo>
                  <a:pt x="6811" y="8333"/>
                </a:lnTo>
                <a:lnTo>
                  <a:pt x="6766" y="8284"/>
                </a:lnTo>
                <a:lnTo>
                  <a:pt x="6723" y="8231"/>
                </a:lnTo>
                <a:lnTo>
                  <a:pt x="6682" y="8176"/>
                </a:lnTo>
                <a:lnTo>
                  <a:pt x="6645" y="8118"/>
                </a:lnTo>
                <a:lnTo>
                  <a:pt x="6611" y="8058"/>
                </a:lnTo>
                <a:lnTo>
                  <a:pt x="6581" y="7996"/>
                </a:lnTo>
                <a:lnTo>
                  <a:pt x="6554" y="7931"/>
                </a:lnTo>
                <a:lnTo>
                  <a:pt x="6529" y="7864"/>
                </a:lnTo>
                <a:lnTo>
                  <a:pt x="6508" y="7795"/>
                </a:lnTo>
                <a:lnTo>
                  <a:pt x="6490" y="7726"/>
                </a:lnTo>
                <a:lnTo>
                  <a:pt x="6476" y="7653"/>
                </a:lnTo>
                <a:lnTo>
                  <a:pt x="6465" y="7580"/>
                </a:lnTo>
                <a:lnTo>
                  <a:pt x="6457" y="7505"/>
                </a:lnTo>
                <a:lnTo>
                  <a:pt x="6452" y="7429"/>
                </a:lnTo>
                <a:lnTo>
                  <a:pt x="6451" y="7351"/>
                </a:lnTo>
                <a:lnTo>
                  <a:pt x="6453" y="7273"/>
                </a:lnTo>
                <a:lnTo>
                  <a:pt x="6458" y="7194"/>
                </a:lnTo>
                <a:lnTo>
                  <a:pt x="6467" y="7114"/>
                </a:lnTo>
                <a:lnTo>
                  <a:pt x="6479" y="7034"/>
                </a:lnTo>
                <a:lnTo>
                  <a:pt x="6494" y="6953"/>
                </a:lnTo>
                <a:lnTo>
                  <a:pt x="6513" y="6872"/>
                </a:lnTo>
                <a:lnTo>
                  <a:pt x="6536" y="6791"/>
                </a:lnTo>
                <a:lnTo>
                  <a:pt x="6562" y="6710"/>
                </a:lnTo>
                <a:lnTo>
                  <a:pt x="6591" y="6629"/>
                </a:lnTo>
                <a:lnTo>
                  <a:pt x="6625" y="6549"/>
                </a:lnTo>
                <a:lnTo>
                  <a:pt x="6661" y="6468"/>
                </a:lnTo>
                <a:lnTo>
                  <a:pt x="6700" y="6389"/>
                </a:lnTo>
                <a:lnTo>
                  <a:pt x="6744" y="6310"/>
                </a:lnTo>
                <a:lnTo>
                  <a:pt x="6791" y="6232"/>
                </a:lnTo>
                <a:lnTo>
                  <a:pt x="6840" y="6158"/>
                </a:lnTo>
                <a:lnTo>
                  <a:pt x="6891" y="6086"/>
                </a:lnTo>
                <a:lnTo>
                  <a:pt x="6945" y="6016"/>
                </a:lnTo>
                <a:lnTo>
                  <a:pt x="7000" y="5950"/>
                </a:lnTo>
                <a:lnTo>
                  <a:pt x="7057" y="5888"/>
                </a:lnTo>
                <a:lnTo>
                  <a:pt x="7115" y="5827"/>
                </a:lnTo>
                <a:lnTo>
                  <a:pt x="7176" y="5770"/>
                </a:lnTo>
                <a:lnTo>
                  <a:pt x="7239" y="5716"/>
                </a:lnTo>
                <a:lnTo>
                  <a:pt x="7301" y="5666"/>
                </a:lnTo>
                <a:lnTo>
                  <a:pt x="7366" y="5617"/>
                </a:lnTo>
                <a:lnTo>
                  <a:pt x="7432" y="5574"/>
                </a:lnTo>
                <a:lnTo>
                  <a:pt x="7498" y="5532"/>
                </a:lnTo>
                <a:lnTo>
                  <a:pt x="7566" y="5495"/>
                </a:lnTo>
                <a:lnTo>
                  <a:pt x="7635" y="5460"/>
                </a:lnTo>
                <a:lnTo>
                  <a:pt x="7702" y="5430"/>
                </a:lnTo>
                <a:lnTo>
                  <a:pt x="7772" y="5404"/>
                </a:lnTo>
                <a:lnTo>
                  <a:pt x="7842" y="5379"/>
                </a:lnTo>
                <a:lnTo>
                  <a:pt x="7911" y="5360"/>
                </a:lnTo>
                <a:lnTo>
                  <a:pt x="7981" y="5344"/>
                </a:lnTo>
                <a:lnTo>
                  <a:pt x="8051" y="5332"/>
                </a:lnTo>
                <a:lnTo>
                  <a:pt x="8120" y="5323"/>
                </a:lnTo>
                <a:lnTo>
                  <a:pt x="8190" y="5318"/>
                </a:lnTo>
                <a:lnTo>
                  <a:pt x="8259" y="5317"/>
                </a:lnTo>
                <a:lnTo>
                  <a:pt x="8326" y="5321"/>
                </a:lnTo>
                <a:lnTo>
                  <a:pt x="8394" y="5328"/>
                </a:lnTo>
                <a:lnTo>
                  <a:pt x="8461" y="5339"/>
                </a:lnTo>
                <a:lnTo>
                  <a:pt x="8527" y="5354"/>
                </a:lnTo>
                <a:lnTo>
                  <a:pt x="8592" y="5374"/>
                </a:lnTo>
                <a:lnTo>
                  <a:pt x="8656" y="5397"/>
                </a:lnTo>
                <a:lnTo>
                  <a:pt x="8717" y="5426"/>
                </a:lnTo>
                <a:lnTo>
                  <a:pt x="8778" y="5458"/>
                </a:lnTo>
                <a:close/>
                <a:moveTo>
                  <a:pt x="9421" y="2868"/>
                </a:moveTo>
                <a:lnTo>
                  <a:pt x="9552" y="2869"/>
                </a:lnTo>
                <a:lnTo>
                  <a:pt x="9681" y="2874"/>
                </a:lnTo>
                <a:lnTo>
                  <a:pt x="9810" y="2882"/>
                </a:lnTo>
                <a:lnTo>
                  <a:pt x="9937" y="2893"/>
                </a:lnTo>
                <a:lnTo>
                  <a:pt x="10065" y="2908"/>
                </a:lnTo>
                <a:lnTo>
                  <a:pt x="10191" y="2926"/>
                </a:lnTo>
                <a:lnTo>
                  <a:pt x="10315" y="2947"/>
                </a:lnTo>
                <a:lnTo>
                  <a:pt x="10439" y="2970"/>
                </a:lnTo>
                <a:lnTo>
                  <a:pt x="10563" y="2997"/>
                </a:lnTo>
                <a:lnTo>
                  <a:pt x="10684" y="3027"/>
                </a:lnTo>
                <a:lnTo>
                  <a:pt x="10804" y="3060"/>
                </a:lnTo>
                <a:lnTo>
                  <a:pt x="10923" y="3096"/>
                </a:lnTo>
                <a:lnTo>
                  <a:pt x="11041" y="3134"/>
                </a:lnTo>
                <a:lnTo>
                  <a:pt x="11158" y="3176"/>
                </a:lnTo>
                <a:lnTo>
                  <a:pt x="11274" y="3219"/>
                </a:lnTo>
                <a:lnTo>
                  <a:pt x="11388" y="3266"/>
                </a:lnTo>
                <a:lnTo>
                  <a:pt x="11500" y="3315"/>
                </a:lnTo>
                <a:lnTo>
                  <a:pt x="11611" y="3368"/>
                </a:lnTo>
                <a:lnTo>
                  <a:pt x="11721" y="3423"/>
                </a:lnTo>
                <a:lnTo>
                  <a:pt x="11829" y="3479"/>
                </a:lnTo>
                <a:lnTo>
                  <a:pt x="11935" y="3539"/>
                </a:lnTo>
                <a:lnTo>
                  <a:pt x="12040" y="3602"/>
                </a:lnTo>
                <a:lnTo>
                  <a:pt x="12144" y="3667"/>
                </a:lnTo>
                <a:lnTo>
                  <a:pt x="12245" y="3734"/>
                </a:lnTo>
                <a:lnTo>
                  <a:pt x="12345" y="3804"/>
                </a:lnTo>
                <a:lnTo>
                  <a:pt x="12443" y="3875"/>
                </a:lnTo>
                <a:lnTo>
                  <a:pt x="12540" y="3949"/>
                </a:lnTo>
                <a:lnTo>
                  <a:pt x="12634" y="4025"/>
                </a:lnTo>
                <a:lnTo>
                  <a:pt x="12727" y="4104"/>
                </a:lnTo>
                <a:lnTo>
                  <a:pt x="12818" y="4185"/>
                </a:lnTo>
                <a:lnTo>
                  <a:pt x="12907" y="4268"/>
                </a:lnTo>
                <a:lnTo>
                  <a:pt x="12994" y="4352"/>
                </a:lnTo>
                <a:lnTo>
                  <a:pt x="13077" y="4439"/>
                </a:lnTo>
                <a:lnTo>
                  <a:pt x="13160" y="4529"/>
                </a:lnTo>
                <a:lnTo>
                  <a:pt x="13241" y="4620"/>
                </a:lnTo>
                <a:lnTo>
                  <a:pt x="13319" y="4713"/>
                </a:lnTo>
                <a:lnTo>
                  <a:pt x="13396" y="4807"/>
                </a:lnTo>
                <a:lnTo>
                  <a:pt x="13469" y="4904"/>
                </a:lnTo>
                <a:lnTo>
                  <a:pt x="13541" y="5003"/>
                </a:lnTo>
                <a:lnTo>
                  <a:pt x="13610" y="5103"/>
                </a:lnTo>
                <a:lnTo>
                  <a:pt x="13677" y="5205"/>
                </a:lnTo>
                <a:lnTo>
                  <a:pt x="13741" y="5308"/>
                </a:lnTo>
                <a:lnTo>
                  <a:pt x="13804" y="5414"/>
                </a:lnTo>
                <a:lnTo>
                  <a:pt x="13863" y="5520"/>
                </a:lnTo>
                <a:lnTo>
                  <a:pt x="13920" y="5628"/>
                </a:lnTo>
                <a:lnTo>
                  <a:pt x="13974" y="5739"/>
                </a:lnTo>
                <a:lnTo>
                  <a:pt x="14026" y="5850"/>
                </a:lnTo>
                <a:lnTo>
                  <a:pt x="14075" y="5963"/>
                </a:lnTo>
                <a:lnTo>
                  <a:pt x="14122" y="6077"/>
                </a:lnTo>
                <a:lnTo>
                  <a:pt x="14166" y="6192"/>
                </a:lnTo>
                <a:lnTo>
                  <a:pt x="14207" y="6310"/>
                </a:lnTo>
                <a:lnTo>
                  <a:pt x="14245" y="6428"/>
                </a:lnTo>
                <a:lnTo>
                  <a:pt x="14280" y="6548"/>
                </a:lnTo>
                <a:lnTo>
                  <a:pt x="14314" y="6668"/>
                </a:lnTo>
                <a:lnTo>
                  <a:pt x="14343" y="6790"/>
                </a:lnTo>
                <a:lnTo>
                  <a:pt x="14369" y="6913"/>
                </a:lnTo>
                <a:lnTo>
                  <a:pt x="14394" y="7037"/>
                </a:lnTo>
                <a:lnTo>
                  <a:pt x="14414" y="7163"/>
                </a:lnTo>
                <a:lnTo>
                  <a:pt x="14432" y="7288"/>
                </a:lnTo>
                <a:lnTo>
                  <a:pt x="14446" y="7416"/>
                </a:lnTo>
                <a:lnTo>
                  <a:pt x="14457" y="7543"/>
                </a:lnTo>
                <a:lnTo>
                  <a:pt x="14465" y="7673"/>
                </a:lnTo>
                <a:lnTo>
                  <a:pt x="14470" y="7803"/>
                </a:lnTo>
                <a:lnTo>
                  <a:pt x="14472" y="7933"/>
                </a:lnTo>
                <a:lnTo>
                  <a:pt x="14470" y="8064"/>
                </a:lnTo>
                <a:lnTo>
                  <a:pt x="14465" y="8194"/>
                </a:lnTo>
                <a:lnTo>
                  <a:pt x="14457" y="8323"/>
                </a:lnTo>
                <a:lnTo>
                  <a:pt x="14446" y="8452"/>
                </a:lnTo>
                <a:lnTo>
                  <a:pt x="14432" y="8578"/>
                </a:lnTo>
                <a:lnTo>
                  <a:pt x="14414" y="8705"/>
                </a:lnTo>
                <a:lnTo>
                  <a:pt x="14394" y="8830"/>
                </a:lnTo>
                <a:lnTo>
                  <a:pt x="14369" y="8954"/>
                </a:lnTo>
                <a:lnTo>
                  <a:pt x="14343" y="9077"/>
                </a:lnTo>
                <a:lnTo>
                  <a:pt x="14314" y="9200"/>
                </a:lnTo>
                <a:lnTo>
                  <a:pt x="14280" y="9321"/>
                </a:lnTo>
                <a:lnTo>
                  <a:pt x="14245" y="9440"/>
                </a:lnTo>
                <a:lnTo>
                  <a:pt x="14207" y="9558"/>
                </a:lnTo>
                <a:lnTo>
                  <a:pt x="14166" y="9676"/>
                </a:lnTo>
                <a:lnTo>
                  <a:pt x="14122" y="9791"/>
                </a:lnTo>
                <a:lnTo>
                  <a:pt x="14075" y="9906"/>
                </a:lnTo>
                <a:lnTo>
                  <a:pt x="14026" y="10019"/>
                </a:lnTo>
                <a:lnTo>
                  <a:pt x="13974" y="10131"/>
                </a:lnTo>
                <a:lnTo>
                  <a:pt x="13920" y="10240"/>
                </a:lnTo>
                <a:lnTo>
                  <a:pt x="13863" y="10348"/>
                </a:lnTo>
                <a:lnTo>
                  <a:pt x="13804" y="10456"/>
                </a:lnTo>
                <a:lnTo>
                  <a:pt x="13741" y="10561"/>
                </a:lnTo>
                <a:lnTo>
                  <a:pt x="13677" y="10664"/>
                </a:lnTo>
                <a:lnTo>
                  <a:pt x="13610" y="10767"/>
                </a:lnTo>
                <a:lnTo>
                  <a:pt x="13541" y="10867"/>
                </a:lnTo>
                <a:lnTo>
                  <a:pt x="13469" y="10965"/>
                </a:lnTo>
                <a:lnTo>
                  <a:pt x="13396" y="11062"/>
                </a:lnTo>
                <a:lnTo>
                  <a:pt x="13319" y="11156"/>
                </a:lnTo>
                <a:lnTo>
                  <a:pt x="13241" y="11250"/>
                </a:lnTo>
                <a:lnTo>
                  <a:pt x="13160" y="11340"/>
                </a:lnTo>
                <a:lnTo>
                  <a:pt x="13077" y="11429"/>
                </a:lnTo>
                <a:lnTo>
                  <a:pt x="12994" y="11516"/>
                </a:lnTo>
                <a:lnTo>
                  <a:pt x="12907" y="11601"/>
                </a:lnTo>
                <a:lnTo>
                  <a:pt x="12818" y="11683"/>
                </a:lnTo>
                <a:lnTo>
                  <a:pt x="12727" y="11764"/>
                </a:lnTo>
                <a:lnTo>
                  <a:pt x="12634" y="11842"/>
                </a:lnTo>
                <a:lnTo>
                  <a:pt x="12540" y="11919"/>
                </a:lnTo>
                <a:lnTo>
                  <a:pt x="12443" y="11993"/>
                </a:lnTo>
                <a:lnTo>
                  <a:pt x="12345" y="12065"/>
                </a:lnTo>
                <a:lnTo>
                  <a:pt x="12245" y="12134"/>
                </a:lnTo>
                <a:lnTo>
                  <a:pt x="12144" y="12202"/>
                </a:lnTo>
                <a:lnTo>
                  <a:pt x="12040" y="12265"/>
                </a:lnTo>
                <a:lnTo>
                  <a:pt x="11935" y="12328"/>
                </a:lnTo>
                <a:lnTo>
                  <a:pt x="11829" y="12388"/>
                </a:lnTo>
                <a:lnTo>
                  <a:pt x="11721" y="12445"/>
                </a:lnTo>
                <a:lnTo>
                  <a:pt x="11611" y="12499"/>
                </a:lnTo>
                <a:lnTo>
                  <a:pt x="11500" y="12551"/>
                </a:lnTo>
                <a:lnTo>
                  <a:pt x="11388" y="12601"/>
                </a:lnTo>
                <a:lnTo>
                  <a:pt x="11274" y="12647"/>
                </a:lnTo>
                <a:lnTo>
                  <a:pt x="11157" y="12692"/>
                </a:lnTo>
                <a:lnTo>
                  <a:pt x="11041" y="12733"/>
                </a:lnTo>
                <a:lnTo>
                  <a:pt x="10923" y="12772"/>
                </a:lnTo>
                <a:lnTo>
                  <a:pt x="10804" y="12807"/>
                </a:lnTo>
                <a:lnTo>
                  <a:pt x="10684" y="12839"/>
                </a:lnTo>
                <a:lnTo>
                  <a:pt x="10562" y="12869"/>
                </a:lnTo>
                <a:lnTo>
                  <a:pt x="10439" y="12896"/>
                </a:lnTo>
                <a:lnTo>
                  <a:pt x="10315" y="12919"/>
                </a:lnTo>
                <a:lnTo>
                  <a:pt x="10190" y="12941"/>
                </a:lnTo>
                <a:lnTo>
                  <a:pt x="10065" y="12958"/>
                </a:lnTo>
                <a:lnTo>
                  <a:pt x="9937" y="12972"/>
                </a:lnTo>
                <a:lnTo>
                  <a:pt x="9810" y="12984"/>
                </a:lnTo>
                <a:lnTo>
                  <a:pt x="9681" y="12992"/>
                </a:lnTo>
                <a:lnTo>
                  <a:pt x="9552" y="12997"/>
                </a:lnTo>
                <a:lnTo>
                  <a:pt x="9421" y="12998"/>
                </a:lnTo>
                <a:lnTo>
                  <a:pt x="9291" y="12997"/>
                </a:lnTo>
                <a:lnTo>
                  <a:pt x="9161" y="12992"/>
                </a:lnTo>
                <a:lnTo>
                  <a:pt x="9032" y="12984"/>
                </a:lnTo>
                <a:lnTo>
                  <a:pt x="8904" y="12972"/>
                </a:lnTo>
                <a:lnTo>
                  <a:pt x="8778" y="12958"/>
                </a:lnTo>
                <a:lnTo>
                  <a:pt x="8652" y="12941"/>
                </a:lnTo>
                <a:lnTo>
                  <a:pt x="8526" y="12919"/>
                </a:lnTo>
                <a:lnTo>
                  <a:pt x="8403" y="12896"/>
                </a:lnTo>
                <a:lnTo>
                  <a:pt x="8280" y="12869"/>
                </a:lnTo>
                <a:lnTo>
                  <a:pt x="8159" y="12839"/>
                </a:lnTo>
                <a:lnTo>
                  <a:pt x="8038" y="12807"/>
                </a:lnTo>
                <a:lnTo>
                  <a:pt x="7918" y="12772"/>
                </a:lnTo>
                <a:lnTo>
                  <a:pt x="7800" y="12733"/>
                </a:lnTo>
                <a:lnTo>
                  <a:pt x="7684" y="12692"/>
                </a:lnTo>
                <a:lnTo>
                  <a:pt x="7568" y="12647"/>
                </a:lnTo>
                <a:lnTo>
                  <a:pt x="7454" y="12601"/>
                </a:lnTo>
                <a:lnTo>
                  <a:pt x="7342" y="12551"/>
                </a:lnTo>
                <a:lnTo>
                  <a:pt x="7231" y="12499"/>
                </a:lnTo>
                <a:lnTo>
                  <a:pt x="7121" y="12445"/>
                </a:lnTo>
                <a:lnTo>
                  <a:pt x="7012" y="12388"/>
                </a:lnTo>
                <a:lnTo>
                  <a:pt x="6906" y="12328"/>
                </a:lnTo>
                <a:lnTo>
                  <a:pt x="6801" y="12265"/>
                </a:lnTo>
                <a:lnTo>
                  <a:pt x="6697" y="12202"/>
                </a:lnTo>
                <a:lnTo>
                  <a:pt x="6596" y="12134"/>
                </a:lnTo>
                <a:lnTo>
                  <a:pt x="6496" y="12065"/>
                </a:lnTo>
                <a:lnTo>
                  <a:pt x="6398" y="11993"/>
                </a:lnTo>
                <a:lnTo>
                  <a:pt x="6301" y="11919"/>
                </a:lnTo>
                <a:lnTo>
                  <a:pt x="6207" y="11842"/>
                </a:lnTo>
                <a:lnTo>
                  <a:pt x="6115" y="11764"/>
                </a:lnTo>
                <a:lnTo>
                  <a:pt x="6024" y="11683"/>
                </a:lnTo>
                <a:lnTo>
                  <a:pt x="5935" y="11601"/>
                </a:lnTo>
                <a:lnTo>
                  <a:pt x="5849" y="11516"/>
                </a:lnTo>
                <a:lnTo>
                  <a:pt x="5764" y="11429"/>
                </a:lnTo>
                <a:lnTo>
                  <a:pt x="5681" y="11340"/>
                </a:lnTo>
                <a:lnTo>
                  <a:pt x="5601" y="11250"/>
                </a:lnTo>
                <a:lnTo>
                  <a:pt x="5523" y="11156"/>
                </a:lnTo>
                <a:lnTo>
                  <a:pt x="5447" y="11062"/>
                </a:lnTo>
                <a:lnTo>
                  <a:pt x="5372" y="10965"/>
                </a:lnTo>
                <a:lnTo>
                  <a:pt x="5300" y="10867"/>
                </a:lnTo>
                <a:lnTo>
                  <a:pt x="5232" y="10767"/>
                </a:lnTo>
                <a:lnTo>
                  <a:pt x="5165" y="10664"/>
                </a:lnTo>
                <a:lnTo>
                  <a:pt x="5101" y="10561"/>
                </a:lnTo>
                <a:lnTo>
                  <a:pt x="5038" y="10456"/>
                </a:lnTo>
                <a:lnTo>
                  <a:pt x="4978" y="10348"/>
                </a:lnTo>
                <a:lnTo>
                  <a:pt x="4922" y="10240"/>
                </a:lnTo>
                <a:lnTo>
                  <a:pt x="4867" y="10131"/>
                </a:lnTo>
                <a:lnTo>
                  <a:pt x="4816" y="10019"/>
                </a:lnTo>
                <a:lnTo>
                  <a:pt x="4766" y="9906"/>
                </a:lnTo>
                <a:lnTo>
                  <a:pt x="4720" y="9791"/>
                </a:lnTo>
                <a:lnTo>
                  <a:pt x="4675" y="9676"/>
                </a:lnTo>
                <a:lnTo>
                  <a:pt x="4634" y="9558"/>
                </a:lnTo>
                <a:lnTo>
                  <a:pt x="4597" y="9440"/>
                </a:lnTo>
                <a:lnTo>
                  <a:pt x="4560" y="9321"/>
                </a:lnTo>
                <a:lnTo>
                  <a:pt x="4528" y="9200"/>
                </a:lnTo>
                <a:lnTo>
                  <a:pt x="4499" y="9077"/>
                </a:lnTo>
                <a:lnTo>
                  <a:pt x="4471" y="8954"/>
                </a:lnTo>
                <a:lnTo>
                  <a:pt x="4448" y="8830"/>
                </a:lnTo>
                <a:lnTo>
                  <a:pt x="4427" y="8705"/>
                </a:lnTo>
                <a:lnTo>
                  <a:pt x="4410" y="8578"/>
                </a:lnTo>
                <a:lnTo>
                  <a:pt x="4395" y="8452"/>
                </a:lnTo>
                <a:lnTo>
                  <a:pt x="4383" y="8323"/>
                </a:lnTo>
                <a:lnTo>
                  <a:pt x="4375" y="8194"/>
                </a:lnTo>
                <a:lnTo>
                  <a:pt x="4370" y="8064"/>
                </a:lnTo>
                <a:lnTo>
                  <a:pt x="4369" y="7933"/>
                </a:lnTo>
                <a:lnTo>
                  <a:pt x="4370" y="7803"/>
                </a:lnTo>
                <a:lnTo>
                  <a:pt x="4375" y="7673"/>
                </a:lnTo>
                <a:lnTo>
                  <a:pt x="4383" y="7543"/>
                </a:lnTo>
                <a:lnTo>
                  <a:pt x="4395" y="7416"/>
                </a:lnTo>
                <a:lnTo>
                  <a:pt x="4410" y="7288"/>
                </a:lnTo>
                <a:lnTo>
                  <a:pt x="4427" y="7163"/>
                </a:lnTo>
                <a:lnTo>
                  <a:pt x="4448" y="7037"/>
                </a:lnTo>
                <a:lnTo>
                  <a:pt x="4471" y="6913"/>
                </a:lnTo>
                <a:lnTo>
                  <a:pt x="4499" y="6790"/>
                </a:lnTo>
                <a:lnTo>
                  <a:pt x="4528" y="6668"/>
                </a:lnTo>
                <a:lnTo>
                  <a:pt x="4560" y="6548"/>
                </a:lnTo>
                <a:lnTo>
                  <a:pt x="4597" y="6428"/>
                </a:lnTo>
                <a:lnTo>
                  <a:pt x="4634" y="6310"/>
                </a:lnTo>
                <a:lnTo>
                  <a:pt x="4675" y="6192"/>
                </a:lnTo>
                <a:lnTo>
                  <a:pt x="4720" y="6077"/>
                </a:lnTo>
                <a:lnTo>
                  <a:pt x="4766" y="5963"/>
                </a:lnTo>
                <a:lnTo>
                  <a:pt x="4816" y="5850"/>
                </a:lnTo>
                <a:lnTo>
                  <a:pt x="4867" y="5739"/>
                </a:lnTo>
                <a:lnTo>
                  <a:pt x="4922" y="5628"/>
                </a:lnTo>
                <a:lnTo>
                  <a:pt x="4978" y="5520"/>
                </a:lnTo>
                <a:lnTo>
                  <a:pt x="5038" y="5414"/>
                </a:lnTo>
                <a:lnTo>
                  <a:pt x="5101" y="5308"/>
                </a:lnTo>
                <a:lnTo>
                  <a:pt x="5165" y="5205"/>
                </a:lnTo>
                <a:lnTo>
                  <a:pt x="5232" y="5103"/>
                </a:lnTo>
                <a:lnTo>
                  <a:pt x="5300" y="5003"/>
                </a:lnTo>
                <a:lnTo>
                  <a:pt x="5372" y="4904"/>
                </a:lnTo>
                <a:lnTo>
                  <a:pt x="5447" y="4807"/>
                </a:lnTo>
                <a:lnTo>
                  <a:pt x="5523" y="4713"/>
                </a:lnTo>
                <a:lnTo>
                  <a:pt x="5601" y="4620"/>
                </a:lnTo>
                <a:lnTo>
                  <a:pt x="5681" y="4529"/>
                </a:lnTo>
                <a:lnTo>
                  <a:pt x="5764" y="4439"/>
                </a:lnTo>
                <a:lnTo>
                  <a:pt x="5849" y="4352"/>
                </a:lnTo>
                <a:lnTo>
                  <a:pt x="5935" y="4268"/>
                </a:lnTo>
                <a:lnTo>
                  <a:pt x="6024" y="4185"/>
                </a:lnTo>
                <a:lnTo>
                  <a:pt x="6115" y="4104"/>
                </a:lnTo>
                <a:lnTo>
                  <a:pt x="6207" y="4025"/>
                </a:lnTo>
                <a:lnTo>
                  <a:pt x="6301" y="3949"/>
                </a:lnTo>
                <a:lnTo>
                  <a:pt x="6398" y="3875"/>
                </a:lnTo>
                <a:lnTo>
                  <a:pt x="6496" y="3804"/>
                </a:lnTo>
                <a:lnTo>
                  <a:pt x="6596" y="3734"/>
                </a:lnTo>
                <a:lnTo>
                  <a:pt x="6697" y="3667"/>
                </a:lnTo>
                <a:lnTo>
                  <a:pt x="6801" y="3602"/>
                </a:lnTo>
                <a:lnTo>
                  <a:pt x="6906" y="3539"/>
                </a:lnTo>
                <a:lnTo>
                  <a:pt x="7012" y="3479"/>
                </a:lnTo>
                <a:lnTo>
                  <a:pt x="7121" y="3423"/>
                </a:lnTo>
                <a:lnTo>
                  <a:pt x="7231" y="3368"/>
                </a:lnTo>
                <a:lnTo>
                  <a:pt x="7342" y="3315"/>
                </a:lnTo>
                <a:lnTo>
                  <a:pt x="7454" y="3266"/>
                </a:lnTo>
                <a:lnTo>
                  <a:pt x="7568" y="3219"/>
                </a:lnTo>
                <a:lnTo>
                  <a:pt x="7684" y="3176"/>
                </a:lnTo>
                <a:lnTo>
                  <a:pt x="7800" y="3134"/>
                </a:lnTo>
                <a:lnTo>
                  <a:pt x="7918" y="3096"/>
                </a:lnTo>
                <a:lnTo>
                  <a:pt x="8038" y="3060"/>
                </a:lnTo>
                <a:lnTo>
                  <a:pt x="8159" y="3027"/>
                </a:lnTo>
                <a:lnTo>
                  <a:pt x="8280" y="2997"/>
                </a:lnTo>
                <a:lnTo>
                  <a:pt x="8403" y="2970"/>
                </a:lnTo>
                <a:lnTo>
                  <a:pt x="8526" y="2947"/>
                </a:lnTo>
                <a:lnTo>
                  <a:pt x="8652" y="2926"/>
                </a:lnTo>
                <a:lnTo>
                  <a:pt x="8778" y="2908"/>
                </a:lnTo>
                <a:lnTo>
                  <a:pt x="8904" y="2893"/>
                </a:lnTo>
                <a:lnTo>
                  <a:pt x="9032" y="2882"/>
                </a:lnTo>
                <a:lnTo>
                  <a:pt x="9161" y="2874"/>
                </a:lnTo>
                <a:lnTo>
                  <a:pt x="9291" y="2869"/>
                </a:lnTo>
                <a:lnTo>
                  <a:pt x="9421" y="2868"/>
                </a:lnTo>
                <a:lnTo>
                  <a:pt x="9421" y="2868"/>
                </a:lnTo>
                <a:close/>
                <a:moveTo>
                  <a:pt x="6794" y="0"/>
                </a:moveTo>
                <a:lnTo>
                  <a:pt x="12368" y="0"/>
                </a:lnTo>
                <a:lnTo>
                  <a:pt x="13650" y="2124"/>
                </a:lnTo>
                <a:lnTo>
                  <a:pt x="14254" y="2124"/>
                </a:lnTo>
                <a:lnTo>
                  <a:pt x="14352" y="2127"/>
                </a:lnTo>
                <a:lnTo>
                  <a:pt x="14449" y="2134"/>
                </a:lnTo>
                <a:lnTo>
                  <a:pt x="14544" y="2146"/>
                </a:lnTo>
                <a:lnTo>
                  <a:pt x="14637" y="2162"/>
                </a:lnTo>
                <a:lnTo>
                  <a:pt x="14730" y="2184"/>
                </a:lnTo>
                <a:lnTo>
                  <a:pt x="14820" y="2210"/>
                </a:lnTo>
                <a:lnTo>
                  <a:pt x="14909" y="2240"/>
                </a:lnTo>
                <a:lnTo>
                  <a:pt x="14994" y="2274"/>
                </a:lnTo>
                <a:lnTo>
                  <a:pt x="15079" y="2313"/>
                </a:lnTo>
                <a:lnTo>
                  <a:pt x="15161" y="2354"/>
                </a:lnTo>
                <a:lnTo>
                  <a:pt x="15241" y="2401"/>
                </a:lnTo>
                <a:lnTo>
                  <a:pt x="15319" y="2451"/>
                </a:lnTo>
                <a:lnTo>
                  <a:pt x="15393" y="2504"/>
                </a:lnTo>
                <a:lnTo>
                  <a:pt x="15465" y="2561"/>
                </a:lnTo>
                <a:lnTo>
                  <a:pt x="15534" y="2621"/>
                </a:lnTo>
                <a:lnTo>
                  <a:pt x="15600" y="2685"/>
                </a:lnTo>
                <a:lnTo>
                  <a:pt x="15664" y="2751"/>
                </a:lnTo>
                <a:lnTo>
                  <a:pt x="15724" y="2820"/>
                </a:lnTo>
                <a:lnTo>
                  <a:pt x="15780" y="2892"/>
                </a:lnTo>
                <a:lnTo>
                  <a:pt x="15834" y="2967"/>
                </a:lnTo>
                <a:lnTo>
                  <a:pt x="15883" y="3045"/>
                </a:lnTo>
                <a:lnTo>
                  <a:pt x="15930" y="3125"/>
                </a:lnTo>
                <a:lnTo>
                  <a:pt x="15971" y="3207"/>
                </a:lnTo>
                <a:lnTo>
                  <a:pt x="16010" y="3292"/>
                </a:lnTo>
                <a:lnTo>
                  <a:pt x="16044" y="3378"/>
                </a:lnTo>
                <a:lnTo>
                  <a:pt x="16074" y="3467"/>
                </a:lnTo>
                <a:lnTo>
                  <a:pt x="16099" y="3557"/>
                </a:lnTo>
                <a:lnTo>
                  <a:pt x="16122" y="3651"/>
                </a:lnTo>
                <a:lnTo>
                  <a:pt x="16138" y="3744"/>
                </a:lnTo>
                <a:lnTo>
                  <a:pt x="16150" y="3839"/>
                </a:lnTo>
                <a:lnTo>
                  <a:pt x="16157" y="3936"/>
                </a:lnTo>
                <a:lnTo>
                  <a:pt x="16160" y="4034"/>
                </a:lnTo>
                <a:lnTo>
                  <a:pt x="16160" y="12171"/>
                </a:lnTo>
                <a:lnTo>
                  <a:pt x="16157" y="12268"/>
                </a:lnTo>
                <a:lnTo>
                  <a:pt x="16150" y="12366"/>
                </a:lnTo>
                <a:lnTo>
                  <a:pt x="16138" y="12461"/>
                </a:lnTo>
                <a:lnTo>
                  <a:pt x="16122" y="12555"/>
                </a:lnTo>
                <a:lnTo>
                  <a:pt x="16099" y="12647"/>
                </a:lnTo>
                <a:lnTo>
                  <a:pt x="16074" y="12737"/>
                </a:lnTo>
                <a:lnTo>
                  <a:pt x="16044" y="12825"/>
                </a:lnTo>
                <a:lnTo>
                  <a:pt x="16010" y="12912"/>
                </a:lnTo>
                <a:lnTo>
                  <a:pt x="15971" y="12996"/>
                </a:lnTo>
                <a:lnTo>
                  <a:pt x="15930" y="13079"/>
                </a:lnTo>
                <a:lnTo>
                  <a:pt x="15883" y="13158"/>
                </a:lnTo>
                <a:lnTo>
                  <a:pt x="15834" y="13236"/>
                </a:lnTo>
                <a:lnTo>
                  <a:pt x="15780" y="13311"/>
                </a:lnTo>
                <a:lnTo>
                  <a:pt x="15724" y="13383"/>
                </a:lnTo>
                <a:lnTo>
                  <a:pt x="15664" y="13453"/>
                </a:lnTo>
                <a:lnTo>
                  <a:pt x="15600" y="13519"/>
                </a:lnTo>
                <a:lnTo>
                  <a:pt x="15534" y="13583"/>
                </a:lnTo>
                <a:lnTo>
                  <a:pt x="15465" y="13643"/>
                </a:lnTo>
                <a:lnTo>
                  <a:pt x="15393" y="13699"/>
                </a:lnTo>
                <a:lnTo>
                  <a:pt x="15319" y="13753"/>
                </a:lnTo>
                <a:lnTo>
                  <a:pt x="15241" y="13803"/>
                </a:lnTo>
                <a:lnTo>
                  <a:pt x="15161" y="13849"/>
                </a:lnTo>
                <a:lnTo>
                  <a:pt x="15079" y="13891"/>
                </a:lnTo>
                <a:lnTo>
                  <a:pt x="14994" y="13929"/>
                </a:lnTo>
                <a:lnTo>
                  <a:pt x="14909" y="13964"/>
                </a:lnTo>
                <a:lnTo>
                  <a:pt x="14820" y="13994"/>
                </a:lnTo>
                <a:lnTo>
                  <a:pt x="14730" y="14019"/>
                </a:lnTo>
                <a:lnTo>
                  <a:pt x="14637" y="14042"/>
                </a:lnTo>
                <a:lnTo>
                  <a:pt x="14544" y="14058"/>
                </a:lnTo>
                <a:lnTo>
                  <a:pt x="14449" y="14070"/>
                </a:lnTo>
                <a:lnTo>
                  <a:pt x="14352" y="14078"/>
                </a:lnTo>
                <a:lnTo>
                  <a:pt x="14254" y="14080"/>
                </a:lnTo>
                <a:lnTo>
                  <a:pt x="1906" y="14080"/>
                </a:lnTo>
                <a:lnTo>
                  <a:pt x="1808" y="14078"/>
                </a:lnTo>
                <a:lnTo>
                  <a:pt x="1712" y="14070"/>
                </a:lnTo>
                <a:lnTo>
                  <a:pt x="1616" y="14058"/>
                </a:lnTo>
                <a:lnTo>
                  <a:pt x="1523" y="14042"/>
                </a:lnTo>
                <a:lnTo>
                  <a:pt x="1431" y="14019"/>
                </a:lnTo>
                <a:lnTo>
                  <a:pt x="1340" y="13994"/>
                </a:lnTo>
                <a:lnTo>
                  <a:pt x="1252" y="13964"/>
                </a:lnTo>
                <a:lnTo>
                  <a:pt x="1166" y="13929"/>
                </a:lnTo>
                <a:lnTo>
                  <a:pt x="1081" y="13891"/>
                </a:lnTo>
                <a:lnTo>
                  <a:pt x="999" y="13849"/>
                </a:lnTo>
                <a:lnTo>
                  <a:pt x="919" y="13803"/>
                </a:lnTo>
                <a:lnTo>
                  <a:pt x="842" y="13753"/>
                </a:lnTo>
                <a:lnTo>
                  <a:pt x="768" y="13699"/>
                </a:lnTo>
                <a:lnTo>
                  <a:pt x="695" y="13643"/>
                </a:lnTo>
                <a:lnTo>
                  <a:pt x="626" y="13583"/>
                </a:lnTo>
                <a:lnTo>
                  <a:pt x="560" y="13519"/>
                </a:lnTo>
                <a:lnTo>
                  <a:pt x="497" y="13453"/>
                </a:lnTo>
                <a:lnTo>
                  <a:pt x="436" y="13383"/>
                </a:lnTo>
                <a:lnTo>
                  <a:pt x="380" y="13311"/>
                </a:lnTo>
                <a:lnTo>
                  <a:pt x="326" y="13236"/>
                </a:lnTo>
                <a:lnTo>
                  <a:pt x="277" y="13158"/>
                </a:lnTo>
                <a:lnTo>
                  <a:pt x="231" y="13079"/>
                </a:lnTo>
                <a:lnTo>
                  <a:pt x="189" y="12996"/>
                </a:lnTo>
                <a:lnTo>
                  <a:pt x="150" y="12912"/>
                </a:lnTo>
                <a:lnTo>
                  <a:pt x="116" y="12825"/>
                </a:lnTo>
                <a:lnTo>
                  <a:pt x="86" y="12737"/>
                </a:lnTo>
                <a:lnTo>
                  <a:pt x="61" y="12647"/>
                </a:lnTo>
                <a:lnTo>
                  <a:pt x="39" y="12555"/>
                </a:lnTo>
                <a:lnTo>
                  <a:pt x="22" y="12461"/>
                </a:lnTo>
                <a:lnTo>
                  <a:pt x="10" y="12366"/>
                </a:lnTo>
                <a:lnTo>
                  <a:pt x="3" y="12268"/>
                </a:lnTo>
                <a:lnTo>
                  <a:pt x="0" y="12171"/>
                </a:lnTo>
                <a:lnTo>
                  <a:pt x="0" y="4034"/>
                </a:lnTo>
                <a:lnTo>
                  <a:pt x="3" y="3936"/>
                </a:lnTo>
                <a:lnTo>
                  <a:pt x="10" y="3839"/>
                </a:lnTo>
                <a:lnTo>
                  <a:pt x="22" y="3744"/>
                </a:lnTo>
                <a:lnTo>
                  <a:pt x="39" y="3651"/>
                </a:lnTo>
                <a:lnTo>
                  <a:pt x="61" y="3557"/>
                </a:lnTo>
                <a:lnTo>
                  <a:pt x="86" y="3467"/>
                </a:lnTo>
                <a:lnTo>
                  <a:pt x="116" y="3378"/>
                </a:lnTo>
                <a:lnTo>
                  <a:pt x="150" y="3292"/>
                </a:lnTo>
                <a:lnTo>
                  <a:pt x="189" y="3207"/>
                </a:lnTo>
                <a:lnTo>
                  <a:pt x="231" y="3125"/>
                </a:lnTo>
                <a:lnTo>
                  <a:pt x="277" y="3045"/>
                </a:lnTo>
                <a:lnTo>
                  <a:pt x="326" y="2967"/>
                </a:lnTo>
                <a:lnTo>
                  <a:pt x="380" y="2892"/>
                </a:lnTo>
                <a:lnTo>
                  <a:pt x="436" y="2820"/>
                </a:lnTo>
                <a:lnTo>
                  <a:pt x="497" y="2751"/>
                </a:lnTo>
                <a:lnTo>
                  <a:pt x="560" y="2685"/>
                </a:lnTo>
                <a:lnTo>
                  <a:pt x="626" y="2621"/>
                </a:lnTo>
                <a:lnTo>
                  <a:pt x="695" y="2561"/>
                </a:lnTo>
                <a:lnTo>
                  <a:pt x="768" y="2504"/>
                </a:lnTo>
                <a:lnTo>
                  <a:pt x="842" y="2451"/>
                </a:lnTo>
                <a:lnTo>
                  <a:pt x="919" y="2401"/>
                </a:lnTo>
                <a:lnTo>
                  <a:pt x="999" y="2354"/>
                </a:lnTo>
                <a:lnTo>
                  <a:pt x="1081" y="2313"/>
                </a:lnTo>
                <a:lnTo>
                  <a:pt x="1166" y="2274"/>
                </a:lnTo>
                <a:lnTo>
                  <a:pt x="1252" y="2240"/>
                </a:lnTo>
                <a:lnTo>
                  <a:pt x="1340" y="2210"/>
                </a:lnTo>
                <a:lnTo>
                  <a:pt x="1431" y="2184"/>
                </a:lnTo>
                <a:lnTo>
                  <a:pt x="1523" y="2162"/>
                </a:lnTo>
                <a:lnTo>
                  <a:pt x="1616" y="2146"/>
                </a:lnTo>
                <a:lnTo>
                  <a:pt x="1712" y="2134"/>
                </a:lnTo>
                <a:lnTo>
                  <a:pt x="1808" y="2127"/>
                </a:lnTo>
                <a:lnTo>
                  <a:pt x="1906" y="2124"/>
                </a:lnTo>
                <a:lnTo>
                  <a:pt x="5680" y="2124"/>
                </a:lnTo>
                <a:lnTo>
                  <a:pt x="6794" y="0"/>
                </a:lnTo>
                <a:close/>
                <a:moveTo>
                  <a:pt x="3493" y="112"/>
                </a:moveTo>
                <a:lnTo>
                  <a:pt x="3566" y="113"/>
                </a:lnTo>
                <a:lnTo>
                  <a:pt x="3638" y="118"/>
                </a:lnTo>
                <a:lnTo>
                  <a:pt x="3710" y="128"/>
                </a:lnTo>
                <a:lnTo>
                  <a:pt x="3780" y="139"/>
                </a:lnTo>
                <a:lnTo>
                  <a:pt x="3849" y="153"/>
                </a:lnTo>
                <a:lnTo>
                  <a:pt x="3918" y="171"/>
                </a:lnTo>
                <a:lnTo>
                  <a:pt x="3984" y="191"/>
                </a:lnTo>
                <a:lnTo>
                  <a:pt x="4050" y="215"/>
                </a:lnTo>
                <a:lnTo>
                  <a:pt x="4115" y="241"/>
                </a:lnTo>
                <a:lnTo>
                  <a:pt x="4177" y="269"/>
                </a:lnTo>
                <a:lnTo>
                  <a:pt x="4239" y="301"/>
                </a:lnTo>
                <a:lnTo>
                  <a:pt x="4299" y="335"/>
                </a:lnTo>
                <a:lnTo>
                  <a:pt x="4356" y="372"/>
                </a:lnTo>
                <a:lnTo>
                  <a:pt x="4412" y="411"/>
                </a:lnTo>
                <a:lnTo>
                  <a:pt x="4466" y="453"/>
                </a:lnTo>
                <a:lnTo>
                  <a:pt x="4519" y="496"/>
                </a:lnTo>
                <a:lnTo>
                  <a:pt x="4569" y="542"/>
                </a:lnTo>
                <a:lnTo>
                  <a:pt x="4618" y="589"/>
                </a:lnTo>
                <a:lnTo>
                  <a:pt x="4664" y="640"/>
                </a:lnTo>
                <a:lnTo>
                  <a:pt x="4708" y="692"/>
                </a:lnTo>
                <a:lnTo>
                  <a:pt x="4750" y="746"/>
                </a:lnTo>
                <a:lnTo>
                  <a:pt x="4789" y="802"/>
                </a:lnTo>
                <a:lnTo>
                  <a:pt x="4826" y="860"/>
                </a:lnTo>
                <a:lnTo>
                  <a:pt x="4861" y="918"/>
                </a:lnTo>
                <a:lnTo>
                  <a:pt x="4892" y="979"/>
                </a:lnTo>
                <a:lnTo>
                  <a:pt x="4922" y="1042"/>
                </a:lnTo>
                <a:lnTo>
                  <a:pt x="4948" y="1106"/>
                </a:lnTo>
                <a:lnTo>
                  <a:pt x="4972" y="1172"/>
                </a:lnTo>
                <a:lnTo>
                  <a:pt x="4992" y="1238"/>
                </a:lnTo>
                <a:lnTo>
                  <a:pt x="5011" y="1306"/>
                </a:lnTo>
                <a:lnTo>
                  <a:pt x="5026" y="1375"/>
                </a:lnTo>
                <a:lnTo>
                  <a:pt x="5037" y="1445"/>
                </a:lnTo>
                <a:lnTo>
                  <a:pt x="1949" y="1445"/>
                </a:lnTo>
                <a:lnTo>
                  <a:pt x="1961" y="1375"/>
                </a:lnTo>
                <a:lnTo>
                  <a:pt x="1977" y="1306"/>
                </a:lnTo>
                <a:lnTo>
                  <a:pt x="1994" y="1238"/>
                </a:lnTo>
                <a:lnTo>
                  <a:pt x="2015" y="1172"/>
                </a:lnTo>
                <a:lnTo>
                  <a:pt x="2038" y="1106"/>
                </a:lnTo>
                <a:lnTo>
                  <a:pt x="2065" y="1042"/>
                </a:lnTo>
                <a:lnTo>
                  <a:pt x="2095" y="979"/>
                </a:lnTo>
                <a:lnTo>
                  <a:pt x="2126" y="918"/>
                </a:lnTo>
                <a:lnTo>
                  <a:pt x="2161" y="860"/>
                </a:lnTo>
                <a:lnTo>
                  <a:pt x="2198" y="802"/>
                </a:lnTo>
                <a:lnTo>
                  <a:pt x="2237" y="746"/>
                </a:lnTo>
                <a:lnTo>
                  <a:pt x="2279" y="692"/>
                </a:lnTo>
                <a:lnTo>
                  <a:pt x="2323" y="640"/>
                </a:lnTo>
                <a:lnTo>
                  <a:pt x="2369" y="589"/>
                </a:lnTo>
                <a:lnTo>
                  <a:pt x="2418" y="542"/>
                </a:lnTo>
                <a:lnTo>
                  <a:pt x="2467" y="496"/>
                </a:lnTo>
                <a:lnTo>
                  <a:pt x="2520" y="453"/>
                </a:lnTo>
                <a:lnTo>
                  <a:pt x="2574" y="411"/>
                </a:lnTo>
                <a:lnTo>
                  <a:pt x="2631" y="372"/>
                </a:lnTo>
                <a:lnTo>
                  <a:pt x="2689" y="335"/>
                </a:lnTo>
                <a:lnTo>
                  <a:pt x="2748" y="301"/>
                </a:lnTo>
                <a:lnTo>
                  <a:pt x="2809" y="269"/>
                </a:lnTo>
                <a:lnTo>
                  <a:pt x="2871" y="241"/>
                </a:lnTo>
                <a:lnTo>
                  <a:pt x="2936" y="215"/>
                </a:lnTo>
                <a:lnTo>
                  <a:pt x="3002" y="191"/>
                </a:lnTo>
                <a:lnTo>
                  <a:pt x="3068" y="171"/>
                </a:lnTo>
                <a:lnTo>
                  <a:pt x="3136" y="153"/>
                </a:lnTo>
                <a:lnTo>
                  <a:pt x="3206" y="139"/>
                </a:lnTo>
                <a:lnTo>
                  <a:pt x="3275" y="128"/>
                </a:lnTo>
                <a:lnTo>
                  <a:pt x="3347" y="118"/>
                </a:lnTo>
                <a:lnTo>
                  <a:pt x="3420" y="113"/>
                </a:lnTo>
                <a:lnTo>
                  <a:pt x="3493" y="112"/>
                </a:lnTo>
                <a:lnTo>
                  <a:pt x="3493" y="112"/>
                </a:lnTo>
                <a:close/>
                <a:moveTo>
                  <a:pt x="11861" y="5487"/>
                </a:moveTo>
                <a:lnTo>
                  <a:pt x="11802" y="5429"/>
                </a:lnTo>
                <a:lnTo>
                  <a:pt x="11741" y="5372"/>
                </a:lnTo>
                <a:lnTo>
                  <a:pt x="11680" y="5316"/>
                </a:lnTo>
                <a:lnTo>
                  <a:pt x="11616" y="5263"/>
                </a:lnTo>
                <a:lnTo>
                  <a:pt x="11551" y="5211"/>
                </a:lnTo>
                <a:lnTo>
                  <a:pt x="11486" y="5161"/>
                </a:lnTo>
                <a:lnTo>
                  <a:pt x="11419" y="5112"/>
                </a:lnTo>
                <a:lnTo>
                  <a:pt x="11351" y="5064"/>
                </a:lnTo>
                <a:lnTo>
                  <a:pt x="11282" y="5018"/>
                </a:lnTo>
                <a:lnTo>
                  <a:pt x="11211" y="4974"/>
                </a:lnTo>
                <a:lnTo>
                  <a:pt x="11139" y="4932"/>
                </a:lnTo>
                <a:lnTo>
                  <a:pt x="11067" y="4891"/>
                </a:lnTo>
                <a:lnTo>
                  <a:pt x="10993" y="4852"/>
                </a:lnTo>
                <a:lnTo>
                  <a:pt x="10917" y="4814"/>
                </a:lnTo>
                <a:lnTo>
                  <a:pt x="10841" y="4779"/>
                </a:lnTo>
                <a:lnTo>
                  <a:pt x="10765" y="4745"/>
                </a:lnTo>
                <a:lnTo>
                  <a:pt x="10687" y="4713"/>
                </a:lnTo>
                <a:lnTo>
                  <a:pt x="10608" y="4683"/>
                </a:lnTo>
                <a:lnTo>
                  <a:pt x="10528" y="4655"/>
                </a:lnTo>
                <a:lnTo>
                  <a:pt x="10447" y="4629"/>
                </a:lnTo>
                <a:lnTo>
                  <a:pt x="10367" y="4605"/>
                </a:lnTo>
                <a:lnTo>
                  <a:pt x="10284" y="4582"/>
                </a:lnTo>
                <a:lnTo>
                  <a:pt x="10201" y="4562"/>
                </a:lnTo>
                <a:lnTo>
                  <a:pt x="10117" y="4544"/>
                </a:lnTo>
                <a:lnTo>
                  <a:pt x="10032" y="4527"/>
                </a:lnTo>
                <a:lnTo>
                  <a:pt x="9946" y="4512"/>
                </a:lnTo>
                <a:lnTo>
                  <a:pt x="9861" y="4501"/>
                </a:lnTo>
                <a:lnTo>
                  <a:pt x="9774" y="4491"/>
                </a:lnTo>
                <a:lnTo>
                  <a:pt x="9687" y="4483"/>
                </a:lnTo>
                <a:lnTo>
                  <a:pt x="9599" y="4478"/>
                </a:lnTo>
                <a:lnTo>
                  <a:pt x="9510" y="4474"/>
                </a:lnTo>
                <a:lnTo>
                  <a:pt x="9421" y="4473"/>
                </a:lnTo>
                <a:lnTo>
                  <a:pt x="9332" y="4474"/>
                </a:lnTo>
                <a:lnTo>
                  <a:pt x="9244" y="4478"/>
                </a:lnTo>
                <a:lnTo>
                  <a:pt x="9156" y="4483"/>
                </a:lnTo>
                <a:lnTo>
                  <a:pt x="9068" y="4491"/>
                </a:lnTo>
                <a:lnTo>
                  <a:pt x="8981" y="4501"/>
                </a:lnTo>
                <a:lnTo>
                  <a:pt x="8895" y="4512"/>
                </a:lnTo>
                <a:lnTo>
                  <a:pt x="8810" y="4527"/>
                </a:lnTo>
                <a:lnTo>
                  <a:pt x="8725" y="4544"/>
                </a:lnTo>
                <a:lnTo>
                  <a:pt x="8642" y="4562"/>
                </a:lnTo>
                <a:lnTo>
                  <a:pt x="8559" y="4582"/>
                </a:lnTo>
                <a:lnTo>
                  <a:pt x="8476" y="4605"/>
                </a:lnTo>
                <a:lnTo>
                  <a:pt x="8394" y="4629"/>
                </a:lnTo>
                <a:lnTo>
                  <a:pt x="8313" y="4655"/>
                </a:lnTo>
                <a:lnTo>
                  <a:pt x="8235" y="4684"/>
                </a:lnTo>
                <a:lnTo>
                  <a:pt x="8155" y="4713"/>
                </a:lnTo>
                <a:lnTo>
                  <a:pt x="8077" y="4745"/>
                </a:lnTo>
                <a:lnTo>
                  <a:pt x="8000" y="4779"/>
                </a:lnTo>
                <a:lnTo>
                  <a:pt x="7924" y="4814"/>
                </a:lnTo>
                <a:lnTo>
                  <a:pt x="7850" y="4852"/>
                </a:lnTo>
                <a:lnTo>
                  <a:pt x="7776" y="4891"/>
                </a:lnTo>
                <a:lnTo>
                  <a:pt x="7702" y="4932"/>
                </a:lnTo>
                <a:lnTo>
                  <a:pt x="7631" y="4974"/>
                </a:lnTo>
                <a:lnTo>
                  <a:pt x="7561" y="5019"/>
                </a:lnTo>
                <a:lnTo>
                  <a:pt x="7491" y="5064"/>
                </a:lnTo>
                <a:lnTo>
                  <a:pt x="7422" y="5112"/>
                </a:lnTo>
                <a:lnTo>
                  <a:pt x="7356" y="5161"/>
                </a:lnTo>
                <a:lnTo>
                  <a:pt x="7290" y="5211"/>
                </a:lnTo>
                <a:lnTo>
                  <a:pt x="7226" y="5264"/>
                </a:lnTo>
                <a:lnTo>
                  <a:pt x="7162" y="5317"/>
                </a:lnTo>
                <a:lnTo>
                  <a:pt x="7100" y="5372"/>
                </a:lnTo>
                <a:lnTo>
                  <a:pt x="7040" y="5429"/>
                </a:lnTo>
                <a:lnTo>
                  <a:pt x="6980" y="5487"/>
                </a:lnTo>
                <a:lnTo>
                  <a:pt x="6923" y="5546"/>
                </a:lnTo>
                <a:lnTo>
                  <a:pt x="6866" y="5607"/>
                </a:lnTo>
                <a:lnTo>
                  <a:pt x="6811" y="5669"/>
                </a:lnTo>
                <a:lnTo>
                  <a:pt x="6758" y="5733"/>
                </a:lnTo>
                <a:lnTo>
                  <a:pt x="6705" y="5797"/>
                </a:lnTo>
                <a:lnTo>
                  <a:pt x="6655" y="5863"/>
                </a:lnTo>
                <a:lnTo>
                  <a:pt x="6606" y="5930"/>
                </a:lnTo>
                <a:lnTo>
                  <a:pt x="6559" y="5999"/>
                </a:lnTo>
                <a:lnTo>
                  <a:pt x="6513" y="6068"/>
                </a:lnTo>
                <a:lnTo>
                  <a:pt x="6469" y="6139"/>
                </a:lnTo>
                <a:lnTo>
                  <a:pt x="6427" y="6211"/>
                </a:lnTo>
                <a:lnTo>
                  <a:pt x="6386" y="6284"/>
                </a:lnTo>
                <a:lnTo>
                  <a:pt x="6347" y="6358"/>
                </a:lnTo>
                <a:lnTo>
                  <a:pt x="6310" y="6433"/>
                </a:lnTo>
                <a:lnTo>
                  <a:pt x="6275" y="6509"/>
                </a:lnTo>
                <a:lnTo>
                  <a:pt x="6241" y="6586"/>
                </a:lnTo>
                <a:lnTo>
                  <a:pt x="6209" y="6664"/>
                </a:lnTo>
                <a:lnTo>
                  <a:pt x="6179" y="6743"/>
                </a:lnTo>
                <a:lnTo>
                  <a:pt x="6151" y="6823"/>
                </a:lnTo>
                <a:lnTo>
                  <a:pt x="6125" y="6904"/>
                </a:lnTo>
                <a:lnTo>
                  <a:pt x="6100" y="6986"/>
                </a:lnTo>
                <a:lnTo>
                  <a:pt x="6078" y="7068"/>
                </a:lnTo>
                <a:lnTo>
                  <a:pt x="6058" y="7152"/>
                </a:lnTo>
                <a:lnTo>
                  <a:pt x="6040" y="7236"/>
                </a:lnTo>
                <a:lnTo>
                  <a:pt x="6024" y="7321"/>
                </a:lnTo>
                <a:lnTo>
                  <a:pt x="6010" y="7407"/>
                </a:lnTo>
                <a:lnTo>
                  <a:pt x="5997" y="7493"/>
                </a:lnTo>
                <a:lnTo>
                  <a:pt x="5987" y="7580"/>
                </a:lnTo>
                <a:lnTo>
                  <a:pt x="5980" y="7667"/>
                </a:lnTo>
                <a:lnTo>
                  <a:pt x="5974" y="7755"/>
                </a:lnTo>
                <a:lnTo>
                  <a:pt x="5971" y="7844"/>
                </a:lnTo>
                <a:lnTo>
                  <a:pt x="5970" y="7933"/>
                </a:lnTo>
                <a:lnTo>
                  <a:pt x="5971" y="8022"/>
                </a:lnTo>
                <a:lnTo>
                  <a:pt x="5974" y="8111"/>
                </a:lnTo>
                <a:lnTo>
                  <a:pt x="5980" y="8199"/>
                </a:lnTo>
                <a:lnTo>
                  <a:pt x="5987" y="8288"/>
                </a:lnTo>
                <a:lnTo>
                  <a:pt x="5997" y="8375"/>
                </a:lnTo>
                <a:lnTo>
                  <a:pt x="6010" y="8461"/>
                </a:lnTo>
                <a:lnTo>
                  <a:pt x="6024" y="8547"/>
                </a:lnTo>
                <a:lnTo>
                  <a:pt x="6040" y="8632"/>
                </a:lnTo>
                <a:lnTo>
                  <a:pt x="6058" y="8716"/>
                </a:lnTo>
                <a:lnTo>
                  <a:pt x="6078" y="8799"/>
                </a:lnTo>
                <a:lnTo>
                  <a:pt x="6100" y="8882"/>
                </a:lnTo>
                <a:lnTo>
                  <a:pt x="6125" y="8963"/>
                </a:lnTo>
                <a:lnTo>
                  <a:pt x="6151" y="9044"/>
                </a:lnTo>
                <a:lnTo>
                  <a:pt x="6179" y="9124"/>
                </a:lnTo>
                <a:lnTo>
                  <a:pt x="6209" y="9203"/>
                </a:lnTo>
                <a:lnTo>
                  <a:pt x="6241" y="9281"/>
                </a:lnTo>
                <a:lnTo>
                  <a:pt x="6275" y="9359"/>
                </a:lnTo>
                <a:lnTo>
                  <a:pt x="6310" y="9435"/>
                </a:lnTo>
                <a:lnTo>
                  <a:pt x="6347" y="9510"/>
                </a:lnTo>
                <a:lnTo>
                  <a:pt x="6386" y="9584"/>
                </a:lnTo>
                <a:lnTo>
                  <a:pt x="6427" y="9657"/>
                </a:lnTo>
                <a:lnTo>
                  <a:pt x="6469" y="9729"/>
                </a:lnTo>
                <a:lnTo>
                  <a:pt x="6513" y="9799"/>
                </a:lnTo>
                <a:lnTo>
                  <a:pt x="6559" y="9869"/>
                </a:lnTo>
                <a:lnTo>
                  <a:pt x="6606" y="9937"/>
                </a:lnTo>
                <a:lnTo>
                  <a:pt x="6655" y="10005"/>
                </a:lnTo>
                <a:lnTo>
                  <a:pt x="6705" y="10071"/>
                </a:lnTo>
                <a:lnTo>
                  <a:pt x="6758" y="10136"/>
                </a:lnTo>
                <a:lnTo>
                  <a:pt x="6811" y="10198"/>
                </a:lnTo>
                <a:lnTo>
                  <a:pt x="6866" y="10260"/>
                </a:lnTo>
                <a:lnTo>
                  <a:pt x="6923" y="10321"/>
                </a:lnTo>
                <a:lnTo>
                  <a:pt x="6980" y="10381"/>
                </a:lnTo>
                <a:lnTo>
                  <a:pt x="7040" y="10438"/>
                </a:lnTo>
                <a:lnTo>
                  <a:pt x="7100" y="10495"/>
                </a:lnTo>
                <a:lnTo>
                  <a:pt x="7162" y="10551"/>
                </a:lnTo>
                <a:lnTo>
                  <a:pt x="7226" y="10605"/>
                </a:lnTo>
                <a:lnTo>
                  <a:pt x="7290" y="10656"/>
                </a:lnTo>
                <a:lnTo>
                  <a:pt x="7356" y="10707"/>
                </a:lnTo>
                <a:lnTo>
                  <a:pt x="7422" y="10756"/>
                </a:lnTo>
                <a:lnTo>
                  <a:pt x="7491" y="10803"/>
                </a:lnTo>
                <a:lnTo>
                  <a:pt x="7561" y="10850"/>
                </a:lnTo>
                <a:lnTo>
                  <a:pt x="7631" y="10893"/>
                </a:lnTo>
                <a:lnTo>
                  <a:pt x="7702" y="10936"/>
                </a:lnTo>
                <a:lnTo>
                  <a:pt x="7776" y="10977"/>
                </a:lnTo>
                <a:lnTo>
                  <a:pt x="7850" y="11016"/>
                </a:lnTo>
                <a:lnTo>
                  <a:pt x="7924" y="11053"/>
                </a:lnTo>
                <a:lnTo>
                  <a:pt x="8000" y="11089"/>
                </a:lnTo>
                <a:lnTo>
                  <a:pt x="8077" y="11123"/>
                </a:lnTo>
                <a:lnTo>
                  <a:pt x="8155" y="11154"/>
                </a:lnTo>
                <a:lnTo>
                  <a:pt x="8235" y="11185"/>
                </a:lnTo>
                <a:lnTo>
                  <a:pt x="8313" y="11213"/>
                </a:lnTo>
                <a:lnTo>
                  <a:pt x="8394" y="11239"/>
                </a:lnTo>
                <a:lnTo>
                  <a:pt x="8476" y="11264"/>
                </a:lnTo>
                <a:lnTo>
                  <a:pt x="8559" y="11286"/>
                </a:lnTo>
                <a:lnTo>
                  <a:pt x="8642" y="11306"/>
                </a:lnTo>
                <a:lnTo>
                  <a:pt x="8725" y="11325"/>
                </a:lnTo>
                <a:lnTo>
                  <a:pt x="8810" y="11341"/>
                </a:lnTo>
                <a:lnTo>
                  <a:pt x="8895" y="11355"/>
                </a:lnTo>
                <a:lnTo>
                  <a:pt x="8981" y="11367"/>
                </a:lnTo>
                <a:lnTo>
                  <a:pt x="9068" y="11377"/>
                </a:lnTo>
                <a:lnTo>
                  <a:pt x="9156" y="11384"/>
                </a:lnTo>
                <a:lnTo>
                  <a:pt x="9244" y="11390"/>
                </a:lnTo>
                <a:lnTo>
                  <a:pt x="9332" y="11393"/>
                </a:lnTo>
                <a:lnTo>
                  <a:pt x="9421" y="11394"/>
                </a:lnTo>
                <a:lnTo>
                  <a:pt x="9510" y="11393"/>
                </a:lnTo>
                <a:lnTo>
                  <a:pt x="9599" y="11390"/>
                </a:lnTo>
                <a:lnTo>
                  <a:pt x="9687" y="11384"/>
                </a:lnTo>
                <a:lnTo>
                  <a:pt x="9774" y="11377"/>
                </a:lnTo>
                <a:lnTo>
                  <a:pt x="9861" y="11367"/>
                </a:lnTo>
                <a:lnTo>
                  <a:pt x="9947" y="11355"/>
                </a:lnTo>
                <a:lnTo>
                  <a:pt x="10032" y="11341"/>
                </a:lnTo>
                <a:lnTo>
                  <a:pt x="10117" y="11325"/>
                </a:lnTo>
                <a:lnTo>
                  <a:pt x="10201" y="11306"/>
                </a:lnTo>
                <a:lnTo>
                  <a:pt x="10284" y="11286"/>
                </a:lnTo>
                <a:lnTo>
                  <a:pt x="10367" y="11264"/>
                </a:lnTo>
                <a:lnTo>
                  <a:pt x="10447" y="11239"/>
                </a:lnTo>
                <a:lnTo>
                  <a:pt x="10528" y="11213"/>
                </a:lnTo>
                <a:lnTo>
                  <a:pt x="10608" y="11185"/>
                </a:lnTo>
                <a:lnTo>
                  <a:pt x="10687" y="11154"/>
                </a:lnTo>
                <a:lnTo>
                  <a:pt x="10765" y="11123"/>
                </a:lnTo>
                <a:lnTo>
                  <a:pt x="10841" y="11089"/>
                </a:lnTo>
                <a:lnTo>
                  <a:pt x="10917" y="11053"/>
                </a:lnTo>
                <a:lnTo>
                  <a:pt x="10993" y="11016"/>
                </a:lnTo>
                <a:lnTo>
                  <a:pt x="11067" y="10977"/>
                </a:lnTo>
                <a:lnTo>
                  <a:pt x="11139" y="10936"/>
                </a:lnTo>
                <a:lnTo>
                  <a:pt x="11211" y="10893"/>
                </a:lnTo>
                <a:lnTo>
                  <a:pt x="11282" y="10850"/>
                </a:lnTo>
                <a:lnTo>
                  <a:pt x="11350" y="10803"/>
                </a:lnTo>
                <a:lnTo>
                  <a:pt x="11419" y="10756"/>
                </a:lnTo>
                <a:lnTo>
                  <a:pt x="11486" y="10707"/>
                </a:lnTo>
                <a:lnTo>
                  <a:pt x="11551" y="10656"/>
                </a:lnTo>
                <a:lnTo>
                  <a:pt x="11616" y="10605"/>
                </a:lnTo>
                <a:lnTo>
                  <a:pt x="11680" y="10551"/>
                </a:lnTo>
                <a:lnTo>
                  <a:pt x="11741" y="10495"/>
                </a:lnTo>
                <a:lnTo>
                  <a:pt x="11802" y="10438"/>
                </a:lnTo>
                <a:lnTo>
                  <a:pt x="11860" y="10381"/>
                </a:lnTo>
                <a:lnTo>
                  <a:pt x="11919" y="10321"/>
                </a:lnTo>
                <a:lnTo>
                  <a:pt x="11976" y="10260"/>
                </a:lnTo>
                <a:lnTo>
                  <a:pt x="12030" y="10198"/>
                </a:lnTo>
                <a:lnTo>
                  <a:pt x="12084" y="10136"/>
                </a:lnTo>
                <a:lnTo>
                  <a:pt x="12136" y="10071"/>
                </a:lnTo>
                <a:lnTo>
                  <a:pt x="12187" y="10005"/>
                </a:lnTo>
                <a:lnTo>
                  <a:pt x="12235" y="9937"/>
                </a:lnTo>
                <a:lnTo>
                  <a:pt x="12283" y="9869"/>
                </a:lnTo>
                <a:lnTo>
                  <a:pt x="12328" y="9799"/>
                </a:lnTo>
                <a:lnTo>
                  <a:pt x="12373" y="9729"/>
                </a:lnTo>
                <a:lnTo>
                  <a:pt x="12415" y="9657"/>
                </a:lnTo>
                <a:lnTo>
                  <a:pt x="12455" y="9584"/>
                </a:lnTo>
                <a:lnTo>
                  <a:pt x="12495" y="9510"/>
                </a:lnTo>
                <a:lnTo>
                  <a:pt x="12532" y="9435"/>
                </a:lnTo>
                <a:lnTo>
                  <a:pt x="12567" y="9359"/>
                </a:lnTo>
                <a:lnTo>
                  <a:pt x="12601" y="9281"/>
                </a:lnTo>
                <a:lnTo>
                  <a:pt x="12633" y="9203"/>
                </a:lnTo>
                <a:lnTo>
                  <a:pt x="12662" y="9124"/>
                </a:lnTo>
                <a:lnTo>
                  <a:pt x="12691" y="9044"/>
                </a:lnTo>
                <a:lnTo>
                  <a:pt x="12717" y="8963"/>
                </a:lnTo>
                <a:lnTo>
                  <a:pt x="12741" y="8882"/>
                </a:lnTo>
                <a:lnTo>
                  <a:pt x="12763" y="8799"/>
                </a:lnTo>
                <a:lnTo>
                  <a:pt x="12784" y="8716"/>
                </a:lnTo>
                <a:lnTo>
                  <a:pt x="12802" y="8632"/>
                </a:lnTo>
                <a:lnTo>
                  <a:pt x="12819" y="8547"/>
                </a:lnTo>
                <a:lnTo>
                  <a:pt x="12833" y="8461"/>
                </a:lnTo>
                <a:lnTo>
                  <a:pt x="12844" y="8375"/>
                </a:lnTo>
                <a:lnTo>
                  <a:pt x="12854" y="8288"/>
                </a:lnTo>
                <a:lnTo>
                  <a:pt x="12862" y="8199"/>
                </a:lnTo>
                <a:lnTo>
                  <a:pt x="12867" y="8111"/>
                </a:lnTo>
                <a:lnTo>
                  <a:pt x="12871" y="8022"/>
                </a:lnTo>
                <a:lnTo>
                  <a:pt x="12872" y="7933"/>
                </a:lnTo>
                <a:lnTo>
                  <a:pt x="12871" y="7844"/>
                </a:lnTo>
                <a:lnTo>
                  <a:pt x="12867" y="7755"/>
                </a:lnTo>
                <a:lnTo>
                  <a:pt x="12862" y="7667"/>
                </a:lnTo>
                <a:lnTo>
                  <a:pt x="12854" y="7580"/>
                </a:lnTo>
                <a:lnTo>
                  <a:pt x="12844" y="7493"/>
                </a:lnTo>
                <a:lnTo>
                  <a:pt x="12833" y="7407"/>
                </a:lnTo>
                <a:lnTo>
                  <a:pt x="12819" y="7321"/>
                </a:lnTo>
                <a:lnTo>
                  <a:pt x="12802" y="7236"/>
                </a:lnTo>
                <a:lnTo>
                  <a:pt x="12784" y="7152"/>
                </a:lnTo>
                <a:lnTo>
                  <a:pt x="12763" y="7068"/>
                </a:lnTo>
                <a:lnTo>
                  <a:pt x="12741" y="6986"/>
                </a:lnTo>
                <a:lnTo>
                  <a:pt x="12717" y="6904"/>
                </a:lnTo>
                <a:lnTo>
                  <a:pt x="12691" y="6823"/>
                </a:lnTo>
                <a:lnTo>
                  <a:pt x="12662" y="6743"/>
                </a:lnTo>
                <a:lnTo>
                  <a:pt x="12633" y="6664"/>
                </a:lnTo>
                <a:lnTo>
                  <a:pt x="12601" y="6586"/>
                </a:lnTo>
                <a:lnTo>
                  <a:pt x="12567" y="6509"/>
                </a:lnTo>
                <a:lnTo>
                  <a:pt x="12532" y="6433"/>
                </a:lnTo>
                <a:lnTo>
                  <a:pt x="12495" y="6358"/>
                </a:lnTo>
                <a:lnTo>
                  <a:pt x="12455" y="6284"/>
                </a:lnTo>
                <a:lnTo>
                  <a:pt x="12415" y="6211"/>
                </a:lnTo>
                <a:lnTo>
                  <a:pt x="12373" y="6139"/>
                </a:lnTo>
                <a:lnTo>
                  <a:pt x="12328" y="6068"/>
                </a:lnTo>
                <a:lnTo>
                  <a:pt x="12283" y="5999"/>
                </a:lnTo>
                <a:lnTo>
                  <a:pt x="12235" y="5930"/>
                </a:lnTo>
                <a:lnTo>
                  <a:pt x="12186" y="5863"/>
                </a:lnTo>
                <a:lnTo>
                  <a:pt x="12136" y="5797"/>
                </a:lnTo>
                <a:lnTo>
                  <a:pt x="12084" y="5733"/>
                </a:lnTo>
                <a:lnTo>
                  <a:pt x="12030" y="5669"/>
                </a:lnTo>
                <a:lnTo>
                  <a:pt x="11976" y="5607"/>
                </a:lnTo>
                <a:lnTo>
                  <a:pt x="11919" y="5546"/>
                </a:lnTo>
                <a:lnTo>
                  <a:pt x="11860" y="5487"/>
                </a:lnTo>
                <a:lnTo>
                  <a:pt x="11861" y="5487"/>
                </a:lnTo>
                <a:close/>
              </a:path>
            </a:pathLst>
          </a:custGeom>
          <a:solidFill>
            <a:srgbClr val="C0504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Freeform 16"/>
          <p:cNvSpPr>
            <a:spLocks noEditPoints="1"/>
          </p:cNvSpPr>
          <p:nvPr/>
        </p:nvSpPr>
        <p:spPr bwMode="auto">
          <a:xfrm>
            <a:off x="1626820" y="3113130"/>
            <a:ext cx="360363" cy="804862"/>
          </a:xfrm>
          <a:custGeom>
            <a:avLst/>
            <a:gdLst>
              <a:gd name="T0" fmla="*/ 3958 w 7264"/>
              <a:gd name="T1" fmla="*/ 3791 h 16224"/>
              <a:gd name="T2" fmla="*/ 3978 w 7264"/>
              <a:gd name="T3" fmla="*/ 2168 h 16224"/>
              <a:gd name="T4" fmla="*/ 3709 w 7264"/>
              <a:gd name="T5" fmla="*/ 1243 h 16224"/>
              <a:gd name="T6" fmla="*/ 3423 w 7264"/>
              <a:gd name="T7" fmla="*/ 1246 h 16224"/>
              <a:gd name="T8" fmla="*/ 3250 w 7264"/>
              <a:gd name="T9" fmla="*/ 1879 h 16224"/>
              <a:gd name="T10" fmla="*/ 3372 w 7264"/>
              <a:gd name="T11" fmla="*/ 3677 h 16224"/>
              <a:gd name="T12" fmla="*/ 5002 w 7264"/>
              <a:gd name="T13" fmla="*/ 8970 h 16224"/>
              <a:gd name="T14" fmla="*/ 4786 w 7264"/>
              <a:gd name="T15" fmla="*/ 10165 h 16224"/>
              <a:gd name="T16" fmla="*/ 5238 w 7264"/>
              <a:gd name="T17" fmla="*/ 11940 h 16224"/>
              <a:gd name="T18" fmla="*/ 5787 w 7264"/>
              <a:gd name="T19" fmla="*/ 11406 h 16224"/>
              <a:gd name="T20" fmla="*/ 6107 w 7264"/>
              <a:gd name="T21" fmla="*/ 10292 h 16224"/>
              <a:gd name="T22" fmla="*/ 5632 w 7264"/>
              <a:gd name="T23" fmla="*/ 9343 h 16224"/>
              <a:gd name="T24" fmla="*/ 2642 w 7264"/>
              <a:gd name="T25" fmla="*/ 13804 h 16224"/>
              <a:gd name="T26" fmla="*/ 3215 w 7264"/>
              <a:gd name="T27" fmla="*/ 14408 h 16224"/>
              <a:gd name="T28" fmla="*/ 3142 w 7264"/>
              <a:gd name="T29" fmla="*/ 15027 h 16224"/>
              <a:gd name="T30" fmla="*/ 3795 w 7264"/>
              <a:gd name="T31" fmla="*/ 14961 h 16224"/>
              <a:gd name="T32" fmla="*/ 4099 w 7264"/>
              <a:gd name="T33" fmla="*/ 14296 h 16224"/>
              <a:gd name="T34" fmla="*/ 3690 w 7264"/>
              <a:gd name="T35" fmla="*/ 13473 h 16224"/>
              <a:gd name="T36" fmla="*/ 2725 w 7264"/>
              <a:gd name="T37" fmla="*/ 13319 h 16224"/>
              <a:gd name="T38" fmla="*/ 1684 w 7264"/>
              <a:gd name="T39" fmla="*/ 12839 h 16224"/>
              <a:gd name="T40" fmla="*/ 669 w 7264"/>
              <a:gd name="T41" fmla="*/ 11879 h 16224"/>
              <a:gd name="T42" fmla="*/ 84 w 7264"/>
              <a:gd name="T43" fmla="*/ 10612 h 16224"/>
              <a:gd name="T44" fmla="*/ 88 w 7264"/>
              <a:gd name="T45" fmla="*/ 9142 h 16224"/>
              <a:gd name="T46" fmla="*/ 478 w 7264"/>
              <a:gd name="T47" fmla="*/ 8179 h 16224"/>
              <a:gd name="T48" fmla="*/ 1618 w 7264"/>
              <a:gd name="T49" fmla="*/ 6793 h 16224"/>
              <a:gd name="T50" fmla="*/ 2511 w 7264"/>
              <a:gd name="T51" fmla="*/ 5294 h 16224"/>
              <a:gd name="T52" fmla="*/ 2118 w 7264"/>
              <a:gd name="T53" fmla="*/ 2800 h 16224"/>
              <a:gd name="T54" fmla="*/ 2153 w 7264"/>
              <a:gd name="T55" fmla="*/ 1449 h 16224"/>
              <a:gd name="T56" fmla="*/ 2667 w 7264"/>
              <a:gd name="T57" fmla="*/ 387 h 16224"/>
              <a:gd name="T58" fmla="*/ 3452 w 7264"/>
              <a:gd name="T59" fmla="*/ 13 h 16224"/>
              <a:gd name="T60" fmla="*/ 3991 w 7264"/>
              <a:gd name="T61" fmla="*/ 60 h 16224"/>
              <a:gd name="T62" fmla="*/ 4552 w 7264"/>
              <a:gd name="T63" fmla="*/ 462 h 16224"/>
              <a:gd name="T64" fmla="*/ 4957 w 7264"/>
              <a:gd name="T65" fmla="*/ 1280 h 16224"/>
              <a:gd name="T66" fmla="*/ 5176 w 7264"/>
              <a:gd name="T67" fmla="*/ 3044 h 16224"/>
              <a:gd name="T68" fmla="*/ 4816 w 7264"/>
              <a:gd name="T69" fmla="*/ 4874 h 16224"/>
              <a:gd name="T70" fmla="*/ 4090 w 7264"/>
              <a:gd name="T71" fmla="*/ 6047 h 16224"/>
              <a:gd name="T72" fmla="*/ 4256 w 7264"/>
              <a:gd name="T73" fmla="*/ 7691 h 16224"/>
              <a:gd name="T74" fmla="*/ 5433 w 7264"/>
              <a:gd name="T75" fmla="*/ 7908 h 16224"/>
              <a:gd name="T76" fmla="*/ 6368 w 7264"/>
              <a:gd name="T77" fmla="*/ 8467 h 16224"/>
              <a:gd name="T78" fmla="*/ 7191 w 7264"/>
              <a:gd name="T79" fmla="*/ 9769 h 16224"/>
              <a:gd name="T80" fmla="*/ 6862 w 7264"/>
              <a:gd name="T81" fmla="*/ 11837 h 16224"/>
              <a:gd name="T82" fmla="*/ 6023 w 7264"/>
              <a:gd name="T83" fmla="*/ 12789 h 16224"/>
              <a:gd name="T84" fmla="*/ 5271 w 7264"/>
              <a:gd name="T85" fmla="*/ 13646 h 16224"/>
              <a:gd name="T86" fmla="*/ 5068 w 7264"/>
              <a:gd name="T87" fmla="*/ 15120 h 16224"/>
              <a:gd name="T88" fmla="*/ 3816 w 7264"/>
              <a:gd name="T89" fmla="*/ 16199 h 16224"/>
              <a:gd name="T90" fmla="*/ 2741 w 7264"/>
              <a:gd name="T91" fmla="*/ 16101 h 16224"/>
              <a:gd name="T92" fmla="*/ 2102 w 7264"/>
              <a:gd name="T93" fmla="*/ 15721 h 16224"/>
              <a:gd name="T94" fmla="*/ 1655 w 7264"/>
              <a:gd name="T95" fmla="*/ 15135 h 16224"/>
              <a:gd name="T96" fmla="*/ 1571 w 7264"/>
              <a:gd name="T97" fmla="*/ 14367 h 16224"/>
              <a:gd name="T98" fmla="*/ 2174 w 7264"/>
              <a:gd name="T99" fmla="*/ 13792 h 16224"/>
              <a:gd name="T100" fmla="*/ 2494 w 7264"/>
              <a:gd name="T101" fmla="*/ 8451 h 16224"/>
              <a:gd name="T102" fmla="*/ 2875 w 7264"/>
              <a:gd name="T103" fmla="*/ 7217 h 16224"/>
              <a:gd name="T104" fmla="*/ 1730 w 7264"/>
              <a:gd name="T105" fmla="*/ 8356 h 16224"/>
              <a:gd name="T106" fmla="*/ 1178 w 7264"/>
              <a:gd name="T107" fmla="*/ 9501 h 16224"/>
              <a:gd name="T108" fmla="*/ 1219 w 7264"/>
              <a:gd name="T109" fmla="*/ 10448 h 16224"/>
              <a:gd name="T110" fmla="*/ 1646 w 7264"/>
              <a:gd name="T111" fmla="*/ 11279 h 16224"/>
              <a:gd name="T112" fmla="*/ 2386 w 7264"/>
              <a:gd name="T113" fmla="*/ 11930 h 16224"/>
              <a:gd name="T114" fmla="*/ 3550 w 7264"/>
              <a:gd name="T115" fmla="*/ 12316 h 16224"/>
              <a:gd name="T116" fmla="*/ 3859 w 7264"/>
              <a:gd name="T117" fmla="*/ 11420 h 16224"/>
              <a:gd name="T118" fmla="*/ 3463 w 7264"/>
              <a:gd name="T119" fmla="*/ 10094 h 16224"/>
              <a:gd name="T120" fmla="*/ 3002 w 7264"/>
              <a:gd name="T121" fmla="*/ 10301 h 16224"/>
              <a:gd name="T122" fmla="*/ 2267 w 7264"/>
              <a:gd name="T123" fmla="*/ 10025 h 16224"/>
              <a:gd name="T124" fmla="*/ 2061 w 7264"/>
              <a:gd name="T125" fmla="*/ 9280 h 16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264" h="16224">
                <a:moveTo>
                  <a:pt x="3577" y="4798"/>
                </a:moveTo>
                <a:lnTo>
                  <a:pt x="3595" y="4767"/>
                </a:lnTo>
                <a:lnTo>
                  <a:pt x="3613" y="4735"/>
                </a:lnTo>
                <a:lnTo>
                  <a:pt x="3630" y="4703"/>
                </a:lnTo>
                <a:lnTo>
                  <a:pt x="3648" y="4670"/>
                </a:lnTo>
                <a:lnTo>
                  <a:pt x="3665" y="4638"/>
                </a:lnTo>
                <a:lnTo>
                  <a:pt x="3681" y="4606"/>
                </a:lnTo>
                <a:lnTo>
                  <a:pt x="3697" y="4573"/>
                </a:lnTo>
                <a:lnTo>
                  <a:pt x="3713" y="4540"/>
                </a:lnTo>
                <a:lnTo>
                  <a:pt x="3740" y="4482"/>
                </a:lnTo>
                <a:lnTo>
                  <a:pt x="3766" y="4422"/>
                </a:lnTo>
                <a:lnTo>
                  <a:pt x="3790" y="4362"/>
                </a:lnTo>
                <a:lnTo>
                  <a:pt x="3813" y="4302"/>
                </a:lnTo>
                <a:lnTo>
                  <a:pt x="3836" y="4241"/>
                </a:lnTo>
                <a:lnTo>
                  <a:pt x="3857" y="4179"/>
                </a:lnTo>
                <a:lnTo>
                  <a:pt x="3876" y="4116"/>
                </a:lnTo>
                <a:lnTo>
                  <a:pt x="3895" y="4053"/>
                </a:lnTo>
                <a:lnTo>
                  <a:pt x="3912" y="3989"/>
                </a:lnTo>
                <a:lnTo>
                  <a:pt x="3928" y="3923"/>
                </a:lnTo>
                <a:lnTo>
                  <a:pt x="3944" y="3857"/>
                </a:lnTo>
                <a:lnTo>
                  <a:pt x="3958" y="3791"/>
                </a:lnTo>
                <a:lnTo>
                  <a:pt x="3970" y="3723"/>
                </a:lnTo>
                <a:lnTo>
                  <a:pt x="3982" y="3654"/>
                </a:lnTo>
                <a:lnTo>
                  <a:pt x="3992" y="3586"/>
                </a:lnTo>
                <a:lnTo>
                  <a:pt x="4001" y="3515"/>
                </a:lnTo>
                <a:lnTo>
                  <a:pt x="4009" y="3444"/>
                </a:lnTo>
                <a:lnTo>
                  <a:pt x="4016" y="3371"/>
                </a:lnTo>
                <a:lnTo>
                  <a:pt x="4021" y="3298"/>
                </a:lnTo>
                <a:lnTo>
                  <a:pt x="4026" y="3222"/>
                </a:lnTo>
                <a:lnTo>
                  <a:pt x="4029" y="3147"/>
                </a:lnTo>
                <a:lnTo>
                  <a:pt x="4032" y="3070"/>
                </a:lnTo>
                <a:lnTo>
                  <a:pt x="4033" y="2992"/>
                </a:lnTo>
                <a:lnTo>
                  <a:pt x="4032" y="2913"/>
                </a:lnTo>
                <a:lnTo>
                  <a:pt x="4031" y="2834"/>
                </a:lnTo>
                <a:lnTo>
                  <a:pt x="4027" y="2752"/>
                </a:lnTo>
                <a:lnTo>
                  <a:pt x="4024" y="2670"/>
                </a:lnTo>
                <a:lnTo>
                  <a:pt x="4019" y="2586"/>
                </a:lnTo>
                <a:lnTo>
                  <a:pt x="4012" y="2502"/>
                </a:lnTo>
                <a:lnTo>
                  <a:pt x="4005" y="2415"/>
                </a:lnTo>
                <a:lnTo>
                  <a:pt x="3996" y="2327"/>
                </a:lnTo>
                <a:lnTo>
                  <a:pt x="3987" y="2239"/>
                </a:lnTo>
                <a:lnTo>
                  <a:pt x="3978" y="2168"/>
                </a:lnTo>
                <a:lnTo>
                  <a:pt x="3968" y="2098"/>
                </a:lnTo>
                <a:lnTo>
                  <a:pt x="3958" y="2029"/>
                </a:lnTo>
                <a:lnTo>
                  <a:pt x="3946" y="1962"/>
                </a:lnTo>
                <a:lnTo>
                  <a:pt x="3934" y="1895"/>
                </a:lnTo>
                <a:lnTo>
                  <a:pt x="3920" y="1831"/>
                </a:lnTo>
                <a:lnTo>
                  <a:pt x="3906" y="1767"/>
                </a:lnTo>
                <a:lnTo>
                  <a:pt x="3892" y="1707"/>
                </a:lnTo>
                <a:lnTo>
                  <a:pt x="3876" y="1647"/>
                </a:lnTo>
                <a:lnTo>
                  <a:pt x="3859" y="1589"/>
                </a:lnTo>
                <a:lnTo>
                  <a:pt x="3841" y="1533"/>
                </a:lnTo>
                <a:lnTo>
                  <a:pt x="3822" y="1479"/>
                </a:lnTo>
                <a:lnTo>
                  <a:pt x="3812" y="1454"/>
                </a:lnTo>
                <a:lnTo>
                  <a:pt x="3802" y="1429"/>
                </a:lnTo>
                <a:lnTo>
                  <a:pt x="3792" y="1404"/>
                </a:lnTo>
                <a:lnTo>
                  <a:pt x="3782" y="1380"/>
                </a:lnTo>
                <a:lnTo>
                  <a:pt x="3771" y="1357"/>
                </a:lnTo>
                <a:lnTo>
                  <a:pt x="3760" y="1333"/>
                </a:lnTo>
                <a:lnTo>
                  <a:pt x="3749" y="1312"/>
                </a:lnTo>
                <a:lnTo>
                  <a:pt x="3738" y="1291"/>
                </a:lnTo>
                <a:lnTo>
                  <a:pt x="3723" y="1265"/>
                </a:lnTo>
                <a:lnTo>
                  <a:pt x="3709" y="1243"/>
                </a:lnTo>
                <a:lnTo>
                  <a:pt x="3695" y="1222"/>
                </a:lnTo>
                <a:lnTo>
                  <a:pt x="3681" y="1203"/>
                </a:lnTo>
                <a:lnTo>
                  <a:pt x="3667" y="1186"/>
                </a:lnTo>
                <a:lnTo>
                  <a:pt x="3654" y="1171"/>
                </a:lnTo>
                <a:lnTo>
                  <a:pt x="3641" y="1159"/>
                </a:lnTo>
                <a:lnTo>
                  <a:pt x="3628" y="1150"/>
                </a:lnTo>
                <a:lnTo>
                  <a:pt x="3623" y="1148"/>
                </a:lnTo>
                <a:lnTo>
                  <a:pt x="3614" y="1148"/>
                </a:lnTo>
                <a:lnTo>
                  <a:pt x="3601" y="1151"/>
                </a:lnTo>
                <a:lnTo>
                  <a:pt x="3587" y="1154"/>
                </a:lnTo>
                <a:lnTo>
                  <a:pt x="3572" y="1159"/>
                </a:lnTo>
                <a:lnTo>
                  <a:pt x="3556" y="1164"/>
                </a:lnTo>
                <a:lnTo>
                  <a:pt x="3538" y="1171"/>
                </a:lnTo>
                <a:lnTo>
                  <a:pt x="3519" y="1180"/>
                </a:lnTo>
                <a:lnTo>
                  <a:pt x="3500" y="1189"/>
                </a:lnTo>
                <a:lnTo>
                  <a:pt x="3479" y="1201"/>
                </a:lnTo>
                <a:lnTo>
                  <a:pt x="3468" y="1208"/>
                </a:lnTo>
                <a:lnTo>
                  <a:pt x="3456" y="1216"/>
                </a:lnTo>
                <a:lnTo>
                  <a:pt x="3445" y="1225"/>
                </a:lnTo>
                <a:lnTo>
                  <a:pt x="3434" y="1235"/>
                </a:lnTo>
                <a:lnTo>
                  <a:pt x="3423" y="1246"/>
                </a:lnTo>
                <a:lnTo>
                  <a:pt x="3413" y="1258"/>
                </a:lnTo>
                <a:lnTo>
                  <a:pt x="3403" y="1272"/>
                </a:lnTo>
                <a:lnTo>
                  <a:pt x="3393" y="1286"/>
                </a:lnTo>
                <a:lnTo>
                  <a:pt x="3384" y="1301"/>
                </a:lnTo>
                <a:lnTo>
                  <a:pt x="3375" y="1316"/>
                </a:lnTo>
                <a:lnTo>
                  <a:pt x="3367" y="1333"/>
                </a:lnTo>
                <a:lnTo>
                  <a:pt x="3358" y="1351"/>
                </a:lnTo>
                <a:lnTo>
                  <a:pt x="3350" y="1369"/>
                </a:lnTo>
                <a:lnTo>
                  <a:pt x="3342" y="1388"/>
                </a:lnTo>
                <a:lnTo>
                  <a:pt x="3335" y="1408"/>
                </a:lnTo>
                <a:lnTo>
                  <a:pt x="3327" y="1430"/>
                </a:lnTo>
                <a:lnTo>
                  <a:pt x="3320" y="1452"/>
                </a:lnTo>
                <a:lnTo>
                  <a:pt x="3314" y="1475"/>
                </a:lnTo>
                <a:lnTo>
                  <a:pt x="3307" y="1499"/>
                </a:lnTo>
                <a:lnTo>
                  <a:pt x="3301" y="1523"/>
                </a:lnTo>
                <a:lnTo>
                  <a:pt x="3290" y="1575"/>
                </a:lnTo>
                <a:lnTo>
                  <a:pt x="3280" y="1629"/>
                </a:lnTo>
                <a:lnTo>
                  <a:pt x="3271" y="1687"/>
                </a:lnTo>
                <a:lnTo>
                  <a:pt x="3263" y="1748"/>
                </a:lnTo>
                <a:lnTo>
                  <a:pt x="3256" y="1812"/>
                </a:lnTo>
                <a:lnTo>
                  <a:pt x="3250" y="1879"/>
                </a:lnTo>
                <a:lnTo>
                  <a:pt x="3247" y="1928"/>
                </a:lnTo>
                <a:lnTo>
                  <a:pt x="3244" y="1976"/>
                </a:lnTo>
                <a:lnTo>
                  <a:pt x="3241" y="2026"/>
                </a:lnTo>
                <a:lnTo>
                  <a:pt x="3239" y="2077"/>
                </a:lnTo>
                <a:lnTo>
                  <a:pt x="3238" y="2129"/>
                </a:lnTo>
                <a:lnTo>
                  <a:pt x="3237" y="2181"/>
                </a:lnTo>
                <a:lnTo>
                  <a:pt x="3237" y="2235"/>
                </a:lnTo>
                <a:lnTo>
                  <a:pt x="3237" y="2290"/>
                </a:lnTo>
                <a:lnTo>
                  <a:pt x="3239" y="2344"/>
                </a:lnTo>
                <a:lnTo>
                  <a:pt x="3240" y="2400"/>
                </a:lnTo>
                <a:lnTo>
                  <a:pt x="3242" y="2458"/>
                </a:lnTo>
                <a:lnTo>
                  <a:pt x="3245" y="2515"/>
                </a:lnTo>
                <a:lnTo>
                  <a:pt x="3252" y="2632"/>
                </a:lnTo>
                <a:lnTo>
                  <a:pt x="3260" y="2753"/>
                </a:lnTo>
                <a:lnTo>
                  <a:pt x="3271" y="2877"/>
                </a:lnTo>
                <a:lnTo>
                  <a:pt x="3283" y="3003"/>
                </a:lnTo>
                <a:lnTo>
                  <a:pt x="3298" y="3133"/>
                </a:lnTo>
                <a:lnTo>
                  <a:pt x="3314" y="3265"/>
                </a:lnTo>
                <a:lnTo>
                  <a:pt x="3331" y="3400"/>
                </a:lnTo>
                <a:lnTo>
                  <a:pt x="3352" y="3537"/>
                </a:lnTo>
                <a:lnTo>
                  <a:pt x="3372" y="3677"/>
                </a:lnTo>
                <a:lnTo>
                  <a:pt x="3395" y="3819"/>
                </a:lnTo>
                <a:lnTo>
                  <a:pt x="3404" y="3877"/>
                </a:lnTo>
                <a:lnTo>
                  <a:pt x="3414" y="3935"/>
                </a:lnTo>
                <a:lnTo>
                  <a:pt x="3424" y="3995"/>
                </a:lnTo>
                <a:lnTo>
                  <a:pt x="3436" y="4055"/>
                </a:lnTo>
                <a:lnTo>
                  <a:pt x="3446" y="4115"/>
                </a:lnTo>
                <a:lnTo>
                  <a:pt x="3457" y="4176"/>
                </a:lnTo>
                <a:lnTo>
                  <a:pt x="3468" y="4235"/>
                </a:lnTo>
                <a:lnTo>
                  <a:pt x="3479" y="4297"/>
                </a:lnTo>
                <a:lnTo>
                  <a:pt x="3490" y="4359"/>
                </a:lnTo>
                <a:lnTo>
                  <a:pt x="3502" y="4421"/>
                </a:lnTo>
                <a:lnTo>
                  <a:pt x="3514" y="4483"/>
                </a:lnTo>
                <a:lnTo>
                  <a:pt x="3526" y="4546"/>
                </a:lnTo>
                <a:lnTo>
                  <a:pt x="3539" y="4609"/>
                </a:lnTo>
                <a:lnTo>
                  <a:pt x="3551" y="4671"/>
                </a:lnTo>
                <a:lnTo>
                  <a:pt x="3564" y="4735"/>
                </a:lnTo>
                <a:lnTo>
                  <a:pt x="3577" y="4798"/>
                </a:lnTo>
                <a:close/>
                <a:moveTo>
                  <a:pt x="5114" y="9015"/>
                </a:moveTo>
                <a:lnTo>
                  <a:pt x="5077" y="8999"/>
                </a:lnTo>
                <a:lnTo>
                  <a:pt x="5040" y="8984"/>
                </a:lnTo>
                <a:lnTo>
                  <a:pt x="5002" y="8970"/>
                </a:lnTo>
                <a:lnTo>
                  <a:pt x="4965" y="8957"/>
                </a:lnTo>
                <a:lnTo>
                  <a:pt x="4927" y="8943"/>
                </a:lnTo>
                <a:lnTo>
                  <a:pt x="4888" y="8931"/>
                </a:lnTo>
                <a:lnTo>
                  <a:pt x="4850" y="8920"/>
                </a:lnTo>
                <a:lnTo>
                  <a:pt x="4811" y="8909"/>
                </a:lnTo>
                <a:lnTo>
                  <a:pt x="4773" y="8899"/>
                </a:lnTo>
                <a:lnTo>
                  <a:pt x="4734" y="8890"/>
                </a:lnTo>
                <a:lnTo>
                  <a:pt x="4695" y="8881"/>
                </a:lnTo>
                <a:lnTo>
                  <a:pt x="4656" y="8873"/>
                </a:lnTo>
                <a:lnTo>
                  <a:pt x="4617" y="8865"/>
                </a:lnTo>
                <a:lnTo>
                  <a:pt x="4578" y="8859"/>
                </a:lnTo>
                <a:lnTo>
                  <a:pt x="4540" y="8853"/>
                </a:lnTo>
                <a:lnTo>
                  <a:pt x="4500" y="8848"/>
                </a:lnTo>
                <a:lnTo>
                  <a:pt x="4538" y="9014"/>
                </a:lnTo>
                <a:lnTo>
                  <a:pt x="4575" y="9181"/>
                </a:lnTo>
                <a:lnTo>
                  <a:pt x="4612" y="9346"/>
                </a:lnTo>
                <a:lnTo>
                  <a:pt x="4648" y="9511"/>
                </a:lnTo>
                <a:lnTo>
                  <a:pt x="4683" y="9676"/>
                </a:lnTo>
                <a:lnTo>
                  <a:pt x="4718" y="9840"/>
                </a:lnTo>
                <a:lnTo>
                  <a:pt x="4753" y="10003"/>
                </a:lnTo>
                <a:lnTo>
                  <a:pt x="4786" y="10165"/>
                </a:lnTo>
                <a:lnTo>
                  <a:pt x="4818" y="10328"/>
                </a:lnTo>
                <a:lnTo>
                  <a:pt x="4850" y="10489"/>
                </a:lnTo>
                <a:lnTo>
                  <a:pt x="4880" y="10649"/>
                </a:lnTo>
                <a:lnTo>
                  <a:pt x="4910" y="10808"/>
                </a:lnTo>
                <a:lnTo>
                  <a:pt x="4939" y="10966"/>
                </a:lnTo>
                <a:lnTo>
                  <a:pt x="4966" y="11124"/>
                </a:lnTo>
                <a:lnTo>
                  <a:pt x="4993" y="11280"/>
                </a:lnTo>
                <a:lnTo>
                  <a:pt x="5017" y="11434"/>
                </a:lnTo>
                <a:lnTo>
                  <a:pt x="5032" y="11521"/>
                </a:lnTo>
                <a:lnTo>
                  <a:pt x="5045" y="11601"/>
                </a:lnTo>
                <a:lnTo>
                  <a:pt x="5056" y="11675"/>
                </a:lnTo>
                <a:lnTo>
                  <a:pt x="5067" y="11741"/>
                </a:lnTo>
                <a:lnTo>
                  <a:pt x="5076" y="11802"/>
                </a:lnTo>
                <a:lnTo>
                  <a:pt x="5084" y="11855"/>
                </a:lnTo>
                <a:lnTo>
                  <a:pt x="5091" y="11900"/>
                </a:lnTo>
                <a:lnTo>
                  <a:pt x="5097" y="11940"/>
                </a:lnTo>
                <a:lnTo>
                  <a:pt x="5108" y="12017"/>
                </a:lnTo>
                <a:lnTo>
                  <a:pt x="5141" y="11998"/>
                </a:lnTo>
                <a:lnTo>
                  <a:pt x="5174" y="11979"/>
                </a:lnTo>
                <a:lnTo>
                  <a:pt x="5205" y="11959"/>
                </a:lnTo>
                <a:lnTo>
                  <a:pt x="5238" y="11940"/>
                </a:lnTo>
                <a:lnTo>
                  <a:pt x="5269" y="11919"/>
                </a:lnTo>
                <a:lnTo>
                  <a:pt x="5299" y="11898"/>
                </a:lnTo>
                <a:lnTo>
                  <a:pt x="5330" y="11876"/>
                </a:lnTo>
                <a:lnTo>
                  <a:pt x="5360" y="11855"/>
                </a:lnTo>
                <a:lnTo>
                  <a:pt x="5389" y="11832"/>
                </a:lnTo>
                <a:lnTo>
                  <a:pt x="5417" y="11809"/>
                </a:lnTo>
                <a:lnTo>
                  <a:pt x="5446" y="11786"/>
                </a:lnTo>
                <a:lnTo>
                  <a:pt x="5474" y="11761"/>
                </a:lnTo>
                <a:lnTo>
                  <a:pt x="5501" y="11737"/>
                </a:lnTo>
                <a:lnTo>
                  <a:pt x="5529" y="11712"/>
                </a:lnTo>
                <a:lnTo>
                  <a:pt x="5555" y="11686"/>
                </a:lnTo>
                <a:lnTo>
                  <a:pt x="5580" y="11660"/>
                </a:lnTo>
                <a:lnTo>
                  <a:pt x="5605" y="11634"/>
                </a:lnTo>
                <a:lnTo>
                  <a:pt x="5631" y="11607"/>
                </a:lnTo>
                <a:lnTo>
                  <a:pt x="5655" y="11580"/>
                </a:lnTo>
                <a:lnTo>
                  <a:pt x="5678" y="11553"/>
                </a:lnTo>
                <a:lnTo>
                  <a:pt x="5701" y="11524"/>
                </a:lnTo>
                <a:lnTo>
                  <a:pt x="5724" y="11495"/>
                </a:lnTo>
                <a:lnTo>
                  <a:pt x="5745" y="11466"/>
                </a:lnTo>
                <a:lnTo>
                  <a:pt x="5766" y="11436"/>
                </a:lnTo>
                <a:lnTo>
                  <a:pt x="5787" y="11406"/>
                </a:lnTo>
                <a:lnTo>
                  <a:pt x="5807" y="11376"/>
                </a:lnTo>
                <a:lnTo>
                  <a:pt x="5827" y="11345"/>
                </a:lnTo>
                <a:lnTo>
                  <a:pt x="5845" y="11313"/>
                </a:lnTo>
                <a:lnTo>
                  <a:pt x="5863" y="11282"/>
                </a:lnTo>
                <a:lnTo>
                  <a:pt x="5880" y="11249"/>
                </a:lnTo>
                <a:lnTo>
                  <a:pt x="5897" y="11216"/>
                </a:lnTo>
                <a:lnTo>
                  <a:pt x="5913" y="11183"/>
                </a:lnTo>
                <a:lnTo>
                  <a:pt x="5945" y="11113"/>
                </a:lnTo>
                <a:lnTo>
                  <a:pt x="5973" y="11044"/>
                </a:lnTo>
                <a:lnTo>
                  <a:pt x="5999" y="10977"/>
                </a:lnTo>
                <a:lnTo>
                  <a:pt x="6023" y="10910"/>
                </a:lnTo>
                <a:lnTo>
                  <a:pt x="6042" y="10844"/>
                </a:lnTo>
                <a:lnTo>
                  <a:pt x="6060" y="10779"/>
                </a:lnTo>
                <a:lnTo>
                  <a:pt x="6074" y="10714"/>
                </a:lnTo>
                <a:lnTo>
                  <a:pt x="6086" y="10651"/>
                </a:lnTo>
                <a:lnTo>
                  <a:pt x="6096" y="10589"/>
                </a:lnTo>
                <a:lnTo>
                  <a:pt x="6103" y="10527"/>
                </a:lnTo>
                <a:lnTo>
                  <a:pt x="6107" y="10468"/>
                </a:lnTo>
                <a:lnTo>
                  <a:pt x="6109" y="10408"/>
                </a:lnTo>
                <a:lnTo>
                  <a:pt x="6109" y="10349"/>
                </a:lnTo>
                <a:lnTo>
                  <a:pt x="6107" y="10292"/>
                </a:lnTo>
                <a:lnTo>
                  <a:pt x="6102" y="10235"/>
                </a:lnTo>
                <a:lnTo>
                  <a:pt x="6096" y="10180"/>
                </a:lnTo>
                <a:lnTo>
                  <a:pt x="6087" y="10126"/>
                </a:lnTo>
                <a:lnTo>
                  <a:pt x="6076" y="10072"/>
                </a:lnTo>
                <a:lnTo>
                  <a:pt x="6063" y="10019"/>
                </a:lnTo>
                <a:lnTo>
                  <a:pt x="6048" y="9969"/>
                </a:lnTo>
                <a:lnTo>
                  <a:pt x="6031" y="9918"/>
                </a:lnTo>
                <a:lnTo>
                  <a:pt x="6011" y="9869"/>
                </a:lnTo>
                <a:lnTo>
                  <a:pt x="5991" y="9821"/>
                </a:lnTo>
                <a:lnTo>
                  <a:pt x="5969" y="9774"/>
                </a:lnTo>
                <a:lnTo>
                  <a:pt x="5945" y="9728"/>
                </a:lnTo>
                <a:lnTo>
                  <a:pt x="5918" y="9684"/>
                </a:lnTo>
                <a:lnTo>
                  <a:pt x="5891" y="9640"/>
                </a:lnTo>
                <a:lnTo>
                  <a:pt x="5862" y="9598"/>
                </a:lnTo>
                <a:lnTo>
                  <a:pt x="5832" y="9557"/>
                </a:lnTo>
                <a:lnTo>
                  <a:pt x="5800" y="9516"/>
                </a:lnTo>
                <a:lnTo>
                  <a:pt x="5767" y="9478"/>
                </a:lnTo>
                <a:lnTo>
                  <a:pt x="5732" y="9439"/>
                </a:lnTo>
                <a:lnTo>
                  <a:pt x="5699" y="9407"/>
                </a:lnTo>
                <a:lnTo>
                  <a:pt x="5666" y="9374"/>
                </a:lnTo>
                <a:lnTo>
                  <a:pt x="5632" y="9343"/>
                </a:lnTo>
                <a:lnTo>
                  <a:pt x="5596" y="9313"/>
                </a:lnTo>
                <a:lnTo>
                  <a:pt x="5561" y="9283"/>
                </a:lnTo>
                <a:lnTo>
                  <a:pt x="5524" y="9254"/>
                </a:lnTo>
                <a:lnTo>
                  <a:pt x="5485" y="9226"/>
                </a:lnTo>
                <a:lnTo>
                  <a:pt x="5447" y="9199"/>
                </a:lnTo>
                <a:lnTo>
                  <a:pt x="5407" y="9173"/>
                </a:lnTo>
                <a:lnTo>
                  <a:pt x="5368" y="9147"/>
                </a:lnTo>
                <a:lnTo>
                  <a:pt x="5327" y="9123"/>
                </a:lnTo>
                <a:lnTo>
                  <a:pt x="5285" y="9100"/>
                </a:lnTo>
                <a:lnTo>
                  <a:pt x="5244" y="9077"/>
                </a:lnTo>
                <a:lnTo>
                  <a:pt x="5201" y="9056"/>
                </a:lnTo>
                <a:lnTo>
                  <a:pt x="5158" y="9035"/>
                </a:lnTo>
                <a:lnTo>
                  <a:pt x="5114" y="9015"/>
                </a:lnTo>
                <a:lnTo>
                  <a:pt x="5114" y="9015"/>
                </a:lnTo>
                <a:close/>
                <a:moveTo>
                  <a:pt x="2387" y="13765"/>
                </a:moveTo>
                <a:lnTo>
                  <a:pt x="2431" y="13766"/>
                </a:lnTo>
                <a:lnTo>
                  <a:pt x="2475" y="13769"/>
                </a:lnTo>
                <a:lnTo>
                  <a:pt x="2517" y="13775"/>
                </a:lnTo>
                <a:lnTo>
                  <a:pt x="2560" y="13782"/>
                </a:lnTo>
                <a:lnTo>
                  <a:pt x="2601" y="13792"/>
                </a:lnTo>
                <a:lnTo>
                  <a:pt x="2642" y="13804"/>
                </a:lnTo>
                <a:lnTo>
                  <a:pt x="2681" y="13817"/>
                </a:lnTo>
                <a:lnTo>
                  <a:pt x="2719" y="13833"/>
                </a:lnTo>
                <a:lnTo>
                  <a:pt x="2758" y="13850"/>
                </a:lnTo>
                <a:lnTo>
                  <a:pt x="2795" y="13868"/>
                </a:lnTo>
                <a:lnTo>
                  <a:pt x="2830" y="13889"/>
                </a:lnTo>
                <a:lnTo>
                  <a:pt x="2865" y="13912"/>
                </a:lnTo>
                <a:lnTo>
                  <a:pt x="2898" y="13935"/>
                </a:lnTo>
                <a:lnTo>
                  <a:pt x="2930" y="13961"/>
                </a:lnTo>
                <a:lnTo>
                  <a:pt x="2962" y="13988"/>
                </a:lnTo>
                <a:lnTo>
                  <a:pt x="2991" y="14017"/>
                </a:lnTo>
                <a:lnTo>
                  <a:pt x="3019" y="14046"/>
                </a:lnTo>
                <a:lnTo>
                  <a:pt x="3047" y="14077"/>
                </a:lnTo>
                <a:lnTo>
                  <a:pt x="3072" y="14110"/>
                </a:lnTo>
                <a:lnTo>
                  <a:pt x="3096" y="14143"/>
                </a:lnTo>
                <a:lnTo>
                  <a:pt x="3118" y="14178"/>
                </a:lnTo>
                <a:lnTo>
                  <a:pt x="3139" y="14214"/>
                </a:lnTo>
                <a:lnTo>
                  <a:pt x="3158" y="14251"/>
                </a:lnTo>
                <a:lnTo>
                  <a:pt x="3175" y="14288"/>
                </a:lnTo>
                <a:lnTo>
                  <a:pt x="3190" y="14328"/>
                </a:lnTo>
                <a:lnTo>
                  <a:pt x="3203" y="14367"/>
                </a:lnTo>
                <a:lnTo>
                  <a:pt x="3215" y="14408"/>
                </a:lnTo>
                <a:lnTo>
                  <a:pt x="3224" y="14450"/>
                </a:lnTo>
                <a:lnTo>
                  <a:pt x="3232" y="14492"/>
                </a:lnTo>
                <a:lnTo>
                  <a:pt x="3238" y="14535"/>
                </a:lnTo>
                <a:lnTo>
                  <a:pt x="3241" y="14578"/>
                </a:lnTo>
                <a:lnTo>
                  <a:pt x="3242" y="14623"/>
                </a:lnTo>
                <a:lnTo>
                  <a:pt x="3242" y="14650"/>
                </a:lnTo>
                <a:lnTo>
                  <a:pt x="3241" y="14678"/>
                </a:lnTo>
                <a:lnTo>
                  <a:pt x="3239" y="14704"/>
                </a:lnTo>
                <a:lnTo>
                  <a:pt x="3236" y="14731"/>
                </a:lnTo>
                <a:lnTo>
                  <a:pt x="3231" y="14758"/>
                </a:lnTo>
                <a:lnTo>
                  <a:pt x="3227" y="14784"/>
                </a:lnTo>
                <a:lnTo>
                  <a:pt x="3221" y="14809"/>
                </a:lnTo>
                <a:lnTo>
                  <a:pt x="3215" y="14835"/>
                </a:lnTo>
                <a:lnTo>
                  <a:pt x="3208" y="14861"/>
                </a:lnTo>
                <a:lnTo>
                  <a:pt x="3201" y="14886"/>
                </a:lnTo>
                <a:lnTo>
                  <a:pt x="3193" y="14910"/>
                </a:lnTo>
                <a:lnTo>
                  <a:pt x="3184" y="14934"/>
                </a:lnTo>
                <a:lnTo>
                  <a:pt x="3174" y="14959"/>
                </a:lnTo>
                <a:lnTo>
                  <a:pt x="3164" y="14982"/>
                </a:lnTo>
                <a:lnTo>
                  <a:pt x="3153" y="15005"/>
                </a:lnTo>
                <a:lnTo>
                  <a:pt x="3142" y="15027"/>
                </a:lnTo>
                <a:lnTo>
                  <a:pt x="3169" y="15037"/>
                </a:lnTo>
                <a:lnTo>
                  <a:pt x="3196" y="15046"/>
                </a:lnTo>
                <a:lnTo>
                  <a:pt x="3223" y="15053"/>
                </a:lnTo>
                <a:lnTo>
                  <a:pt x="3252" y="15059"/>
                </a:lnTo>
                <a:lnTo>
                  <a:pt x="3280" y="15064"/>
                </a:lnTo>
                <a:lnTo>
                  <a:pt x="3308" y="15068"/>
                </a:lnTo>
                <a:lnTo>
                  <a:pt x="3337" y="15072"/>
                </a:lnTo>
                <a:lnTo>
                  <a:pt x="3365" y="15074"/>
                </a:lnTo>
                <a:lnTo>
                  <a:pt x="3406" y="15076"/>
                </a:lnTo>
                <a:lnTo>
                  <a:pt x="3447" y="15076"/>
                </a:lnTo>
                <a:lnTo>
                  <a:pt x="3485" y="15074"/>
                </a:lnTo>
                <a:lnTo>
                  <a:pt x="3521" y="15070"/>
                </a:lnTo>
                <a:lnTo>
                  <a:pt x="3558" y="15064"/>
                </a:lnTo>
                <a:lnTo>
                  <a:pt x="3592" y="15057"/>
                </a:lnTo>
                <a:lnTo>
                  <a:pt x="3624" y="15048"/>
                </a:lnTo>
                <a:lnTo>
                  <a:pt x="3657" y="15038"/>
                </a:lnTo>
                <a:lnTo>
                  <a:pt x="3687" y="15025"/>
                </a:lnTo>
                <a:lnTo>
                  <a:pt x="3716" y="15011"/>
                </a:lnTo>
                <a:lnTo>
                  <a:pt x="3744" y="14996"/>
                </a:lnTo>
                <a:lnTo>
                  <a:pt x="3770" y="14979"/>
                </a:lnTo>
                <a:lnTo>
                  <a:pt x="3795" y="14961"/>
                </a:lnTo>
                <a:lnTo>
                  <a:pt x="3819" y="14941"/>
                </a:lnTo>
                <a:lnTo>
                  <a:pt x="3843" y="14920"/>
                </a:lnTo>
                <a:lnTo>
                  <a:pt x="3865" y="14898"/>
                </a:lnTo>
                <a:lnTo>
                  <a:pt x="3886" y="14874"/>
                </a:lnTo>
                <a:lnTo>
                  <a:pt x="3905" y="14850"/>
                </a:lnTo>
                <a:lnTo>
                  <a:pt x="3924" y="14825"/>
                </a:lnTo>
                <a:lnTo>
                  <a:pt x="3942" y="14797"/>
                </a:lnTo>
                <a:lnTo>
                  <a:pt x="3958" y="14770"/>
                </a:lnTo>
                <a:lnTo>
                  <a:pt x="3974" y="14741"/>
                </a:lnTo>
                <a:lnTo>
                  <a:pt x="3988" y="14711"/>
                </a:lnTo>
                <a:lnTo>
                  <a:pt x="4002" y="14680"/>
                </a:lnTo>
                <a:lnTo>
                  <a:pt x="4015" y="14648"/>
                </a:lnTo>
                <a:lnTo>
                  <a:pt x="4027" y="14616"/>
                </a:lnTo>
                <a:lnTo>
                  <a:pt x="4038" y="14582"/>
                </a:lnTo>
                <a:lnTo>
                  <a:pt x="4049" y="14549"/>
                </a:lnTo>
                <a:lnTo>
                  <a:pt x="4058" y="14513"/>
                </a:lnTo>
                <a:lnTo>
                  <a:pt x="4066" y="14479"/>
                </a:lnTo>
                <a:lnTo>
                  <a:pt x="4074" y="14442"/>
                </a:lnTo>
                <a:lnTo>
                  <a:pt x="4081" y="14406"/>
                </a:lnTo>
                <a:lnTo>
                  <a:pt x="4091" y="14351"/>
                </a:lnTo>
                <a:lnTo>
                  <a:pt x="4099" y="14296"/>
                </a:lnTo>
                <a:lnTo>
                  <a:pt x="4106" y="14240"/>
                </a:lnTo>
                <a:lnTo>
                  <a:pt x="4113" y="14183"/>
                </a:lnTo>
                <a:lnTo>
                  <a:pt x="4118" y="14125"/>
                </a:lnTo>
                <a:lnTo>
                  <a:pt x="4122" y="14066"/>
                </a:lnTo>
                <a:lnTo>
                  <a:pt x="4125" y="14007"/>
                </a:lnTo>
                <a:lnTo>
                  <a:pt x="4128" y="13949"/>
                </a:lnTo>
                <a:lnTo>
                  <a:pt x="4131" y="13888"/>
                </a:lnTo>
                <a:lnTo>
                  <a:pt x="4131" y="13828"/>
                </a:lnTo>
                <a:lnTo>
                  <a:pt x="4132" y="13768"/>
                </a:lnTo>
                <a:lnTo>
                  <a:pt x="4131" y="13707"/>
                </a:lnTo>
                <a:lnTo>
                  <a:pt x="4129" y="13646"/>
                </a:lnTo>
                <a:lnTo>
                  <a:pt x="4127" y="13586"/>
                </a:lnTo>
                <a:lnTo>
                  <a:pt x="4124" y="13525"/>
                </a:lnTo>
                <a:lnTo>
                  <a:pt x="4121" y="13464"/>
                </a:lnTo>
                <a:lnTo>
                  <a:pt x="4061" y="13468"/>
                </a:lnTo>
                <a:lnTo>
                  <a:pt x="3999" y="13471"/>
                </a:lnTo>
                <a:lnTo>
                  <a:pt x="3938" y="13473"/>
                </a:lnTo>
                <a:lnTo>
                  <a:pt x="3876" y="13475"/>
                </a:lnTo>
                <a:lnTo>
                  <a:pt x="3814" y="13475"/>
                </a:lnTo>
                <a:lnTo>
                  <a:pt x="3753" y="13474"/>
                </a:lnTo>
                <a:lnTo>
                  <a:pt x="3690" y="13473"/>
                </a:lnTo>
                <a:lnTo>
                  <a:pt x="3628" y="13471"/>
                </a:lnTo>
                <a:lnTo>
                  <a:pt x="3581" y="13468"/>
                </a:lnTo>
                <a:lnTo>
                  <a:pt x="3535" y="13465"/>
                </a:lnTo>
                <a:lnTo>
                  <a:pt x="3488" y="13462"/>
                </a:lnTo>
                <a:lnTo>
                  <a:pt x="3443" y="13457"/>
                </a:lnTo>
                <a:lnTo>
                  <a:pt x="3396" y="13453"/>
                </a:lnTo>
                <a:lnTo>
                  <a:pt x="3351" y="13448"/>
                </a:lnTo>
                <a:lnTo>
                  <a:pt x="3304" y="13442"/>
                </a:lnTo>
                <a:lnTo>
                  <a:pt x="3259" y="13436"/>
                </a:lnTo>
                <a:lnTo>
                  <a:pt x="3213" y="13428"/>
                </a:lnTo>
                <a:lnTo>
                  <a:pt x="3168" y="13421"/>
                </a:lnTo>
                <a:lnTo>
                  <a:pt x="3123" y="13413"/>
                </a:lnTo>
                <a:lnTo>
                  <a:pt x="3078" y="13404"/>
                </a:lnTo>
                <a:lnTo>
                  <a:pt x="3033" y="13396"/>
                </a:lnTo>
                <a:lnTo>
                  <a:pt x="2989" y="13386"/>
                </a:lnTo>
                <a:lnTo>
                  <a:pt x="2945" y="13377"/>
                </a:lnTo>
                <a:lnTo>
                  <a:pt x="2900" y="13366"/>
                </a:lnTo>
                <a:lnTo>
                  <a:pt x="2856" y="13354"/>
                </a:lnTo>
                <a:lnTo>
                  <a:pt x="2812" y="13343"/>
                </a:lnTo>
                <a:lnTo>
                  <a:pt x="2769" y="13331"/>
                </a:lnTo>
                <a:lnTo>
                  <a:pt x="2725" y="13319"/>
                </a:lnTo>
                <a:lnTo>
                  <a:pt x="2682" y="13306"/>
                </a:lnTo>
                <a:lnTo>
                  <a:pt x="2639" y="13293"/>
                </a:lnTo>
                <a:lnTo>
                  <a:pt x="2596" y="13278"/>
                </a:lnTo>
                <a:lnTo>
                  <a:pt x="2554" y="13264"/>
                </a:lnTo>
                <a:lnTo>
                  <a:pt x="2511" y="13249"/>
                </a:lnTo>
                <a:lnTo>
                  <a:pt x="2469" y="13234"/>
                </a:lnTo>
                <a:lnTo>
                  <a:pt x="2426" y="13219"/>
                </a:lnTo>
                <a:lnTo>
                  <a:pt x="2385" y="13202"/>
                </a:lnTo>
                <a:lnTo>
                  <a:pt x="2344" y="13185"/>
                </a:lnTo>
                <a:lnTo>
                  <a:pt x="2302" y="13168"/>
                </a:lnTo>
                <a:lnTo>
                  <a:pt x="2261" y="13151"/>
                </a:lnTo>
                <a:lnTo>
                  <a:pt x="2220" y="13132"/>
                </a:lnTo>
                <a:lnTo>
                  <a:pt x="2159" y="13104"/>
                </a:lnTo>
                <a:lnTo>
                  <a:pt x="2097" y="13074"/>
                </a:lnTo>
                <a:lnTo>
                  <a:pt x="2035" y="13043"/>
                </a:lnTo>
                <a:lnTo>
                  <a:pt x="1976" y="13012"/>
                </a:lnTo>
                <a:lnTo>
                  <a:pt x="1915" y="12979"/>
                </a:lnTo>
                <a:lnTo>
                  <a:pt x="1857" y="12946"/>
                </a:lnTo>
                <a:lnTo>
                  <a:pt x="1798" y="12910"/>
                </a:lnTo>
                <a:lnTo>
                  <a:pt x="1740" y="12875"/>
                </a:lnTo>
                <a:lnTo>
                  <a:pt x="1684" y="12839"/>
                </a:lnTo>
                <a:lnTo>
                  <a:pt x="1627" y="12801"/>
                </a:lnTo>
                <a:lnTo>
                  <a:pt x="1572" y="12763"/>
                </a:lnTo>
                <a:lnTo>
                  <a:pt x="1517" y="12724"/>
                </a:lnTo>
                <a:lnTo>
                  <a:pt x="1463" y="12683"/>
                </a:lnTo>
                <a:lnTo>
                  <a:pt x="1409" y="12643"/>
                </a:lnTo>
                <a:lnTo>
                  <a:pt x="1357" y="12601"/>
                </a:lnTo>
                <a:lnTo>
                  <a:pt x="1305" y="12558"/>
                </a:lnTo>
                <a:lnTo>
                  <a:pt x="1254" y="12515"/>
                </a:lnTo>
                <a:lnTo>
                  <a:pt x="1204" y="12470"/>
                </a:lnTo>
                <a:lnTo>
                  <a:pt x="1155" y="12425"/>
                </a:lnTo>
                <a:lnTo>
                  <a:pt x="1106" y="12379"/>
                </a:lnTo>
                <a:lnTo>
                  <a:pt x="1058" y="12332"/>
                </a:lnTo>
                <a:lnTo>
                  <a:pt x="1011" y="12285"/>
                </a:lnTo>
                <a:lnTo>
                  <a:pt x="965" y="12237"/>
                </a:lnTo>
                <a:lnTo>
                  <a:pt x="920" y="12187"/>
                </a:lnTo>
                <a:lnTo>
                  <a:pt x="876" y="12138"/>
                </a:lnTo>
                <a:lnTo>
                  <a:pt x="832" y="12088"/>
                </a:lnTo>
                <a:lnTo>
                  <a:pt x="790" y="12036"/>
                </a:lnTo>
                <a:lnTo>
                  <a:pt x="750" y="11984"/>
                </a:lnTo>
                <a:lnTo>
                  <a:pt x="709" y="11932"/>
                </a:lnTo>
                <a:lnTo>
                  <a:pt x="669" y="11879"/>
                </a:lnTo>
                <a:lnTo>
                  <a:pt x="630" y="11825"/>
                </a:lnTo>
                <a:lnTo>
                  <a:pt x="593" y="11771"/>
                </a:lnTo>
                <a:lnTo>
                  <a:pt x="557" y="11715"/>
                </a:lnTo>
                <a:lnTo>
                  <a:pt x="520" y="11658"/>
                </a:lnTo>
                <a:lnTo>
                  <a:pt x="485" y="11601"/>
                </a:lnTo>
                <a:lnTo>
                  <a:pt x="452" y="11542"/>
                </a:lnTo>
                <a:lnTo>
                  <a:pt x="418" y="11485"/>
                </a:lnTo>
                <a:lnTo>
                  <a:pt x="387" y="11426"/>
                </a:lnTo>
                <a:lnTo>
                  <a:pt x="357" y="11366"/>
                </a:lnTo>
                <a:lnTo>
                  <a:pt x="327" y="11305"/>
                </a:lnTo>
                <a:lnTo>
                  <a:pt x="299" y="11245"/>
                </a:lnTo>
                <a:lnTo>
                  <a:pt x="272" y="11183"/>
                </a:lnTo>
                <a:lnTo>
                  <a:pt x="245" y="11122"/>
                </a:lnTo>
                <a:lnTo>
                  <a:pt x="221" y="11060"/>
                </a:lnTo>
                <a:lnTo>
                  <a:pt x="198" y="10997"/>
                </a:lnTo>
                <a:lnTo>
                  <a:pt x="176" y="10934"/>
                </a:lnTo>
                <a:lnTo>
                  <a:pt x="155" y="10870"/>
                </a:lnTo>
                <a:lnTo>
                  <a:pt x="135" y="10806"/>
                </a:lnTo>
                <a:lnTo>
                  <a:pt x="117" y="10741"/>
                </a:lnTo>
                <a:lnTo>
                  <a:pt x="100" y="10677"/>
                </a:lnTo>
                <a:lnTo>
                  <a:pt x="84" y="10612"/>
                </a:lnTo>
                <a:lnTo>
                  <a:pt x="70" y="10546"/>
                </a:lnTo>
                <a:lnTo>
                  <a:pt x="57" y="10481"/>
                </a:lnTo>
                <a:lnTo>
                  <a:pt x="44" y="10414"/>
                </a:lnTo>
                <a:lnTo>
                  <a:pt x="33" y="10347"/>
                </a:lnTo>
                <a:lnTo>
                  <a:pt x="25" y="10280"/>
                </a:lnTo>
                <a:lnTo>
                  <a:pt x="17" y="10213"/>
                </a:lnTo>
                <a:lnTo>
                  <a:pt x="11" y="10146"/>
                </a:lnTo>
                <a:lnTo>
                  <a:pt x="6" y="10078"/>
                </a:lnTo>
                <a:lnTo>
                  <a:pt x="2" y="10010"/>
                </a:lnTo>
                <a:lnTo>
                  <a:pt x="0" y="9941"/>
                </a:lnTo>
                <a:lnTo>
                  <a:pt x="0" y="9873"/>
                </a:lnTo>
                <a:lnTo>
                  <a:pt x="1" y="9804"/>
                </a:lnTo>
                <a:lnTo>
                  <a:pt x="3" y="9735"/>
                </a:lnTo>
                <a:lnTo>
                  <a:pt x="8" y="9661"/>
                </a:lnTo>
                <a:lnTo>
                  <a:pt x="14" y="9587"/>
                </a:lnTo>
                <a:lnTo>
                  <a:pt x="21" y="9513"/>
                </a:lnTo>
                <a:lnTo>
                  <a:pt x="31" y="9439"/>
                </a:lnTo>
                <a:lnTo>
                  <a:pt x="42" y="9365"/>
                </a:lnTo>
                <a:lnTo>
                  <a:pt x="56" y="9291"/>
                </a:lnTo>
                <a:lnTo>
                  <a:pt x="71" y="9217"/>
                </a:lnTo>
                <a:lnTo>
                  <a:pt x="88" y="9142"/>
                </a:lnTo>
                <a:lnTo>
                  <a:pt x="106" y="9068"/>
                </a:lnTo>
                <a:lnTo>
                  <a:pt x="126" y="8993"/>
                </a:lnTo>
                <a:lnTo>
                  <a:pt x="150" y="8919"/>
                </a:lnTo>
                <a:lnTo>
                  <a:pt x="174" y="8845"/>
                </a:lnTo>
                <a:lnTo>
                  <a:pt x="186" y="8808"/>
                </a:lnTo>
                <a:lnTo>
                  <a:pt x="200" y="8770"/>
                </a:lnTo>
                <a:lnTo>
                  <a:pt x="213" y="8734"/>
                </a:lnTo>
                <a:lnTo>
                  <a:pt x="228" y="8696"/>
                </a:lnTo>
                <a:lnTo>
                  <a:pt x="242" y="8659"/>
                </a:lnTo>
                <a:lnTo>
                  <a:pt x="258" y="8622"/>
                </a:lnTo>
                <a:lnTo>
                  <a:pt x="274" y="8585"/>
                </a:lnTo>
                <a:lnTo>
                  <a:pt x="290" y="8548"/>
                </a:lnTo>
                <a:lnTo>
                  <a:pt x="309" y="8506"/>
                </a:lnTo>
                <a:lnTo>
                  <a:pt x="328" y="8465"/>
                </a:lnTo>
                <a:lnTo>
                  <a:pt x="349" y="8423"/>
                </a:lnTo>
                <a:lnTo>
                  <a:pt x="369" y="8382"/>
                </a:lnTo>
                <a:lnTo>
                  <a:pt x="390" y="8341"/>
                </a:lnTo>
                <a:lnTo>
                  <a:pt x="411" y="8301"/>
                </a:lnTo>
                <a:lnTo>
                  <a:pt x="432" y="8260"/>
                </a:lnTo>
                <a:lnTo>
                  <a:pt x="455" y="8219"/>
                </a:lnTo>
                <a:lnTo>
                  <a:pt x="478" y="8179"/>
                </a:lnTo>
                <a:lnTo>
                  <a:pt x="501" y="8139"/>
                </a:lnTo>
                <a:lnTo>
                  <a:pt x="524" y="8100"/>
                </a:lnTo>
                <a:lnTo>
                  <a:pt x="549" y="8060"/>
                </a:lnTo>
                <a:lnTo>
                  <a:pt x="598" y="7982"/>
                </a:lnTo>
                <a:lnTo>
                  <a:pt x="649" y="7905"/>
                </a:lnTo>
                <a:lnTo>
                  <a:pt x="701" y="7828"/>
                </a:lnTo>
                <a:lnTo>
                  <a:pt x="756" y="7752"/>
                </a:lnTo>
                <a:lnTo>
                  <a:pt x="811" y="7677"/>
                </a:lnTo>
                <a:lnTo>
                  <a:pt x="868" y="7603"/>
                </a:lnTo>
                <a:lnTo>
                  <a:pt x="926" y="7530"/>
                </a:lnTo>
                <a:lnTo>
                  <a:pt x="986" y="7457"/>
                </a:lnTo>
                <a:lnTo>
                  <a:pt x="1047" y="7386"/>
                </a:lnTo>
                <a:lnTo>
                  <a:pt x="1108" y="7315"/>
                </a:lnTo>
                <a:lnTo>
                  <a:pt x="1170" y="7247"/>
                </a:lnTo>
                <a:lnTo>
                  <a:pt x="1231" y="7179"/>
                </a:lnTo>
                <a:lnTo>
                  <a:pt x="1294" y="7113"/>
                </a:lnTo>
                <a:lnTo>
                  <a:pt x="1358" y="7047"/>
                </a:lnTo>
                <a:lnTo>
                  <a:pt x="1422" y="6982"/>
                </a:lnTo>
                <a:lnTo>
                  <a:pt x="1487" y="6919"/>
                </a:lnTo>
                <a:lnTo>
                  <a:pt x="1552" y="6856"/>
                </a:lnTo>
                <a:lnTo>
                  <a:pt x="1618" y="6793"/>
                </a:lnTo>
                <a:lnTo>
                  <a:pt x="1685" y="6732"/>
                </a:lnTo>
                <a:lnTo>
                  <a:pt x="1752" y="6671"/>
                </a:lnTo>
                <a:lnTo>
                  <a:pt x="1819" y="6611"/>
                </a:lnTo>
                <a:lnTo>
                  <a:pt x="1887" y="6551"/>
                </a:lnTo>
                <a:lnTo>
                  <a:pt x="1955" y="6494"/>
                </a:lnTo>
                <a:lnTo>
                  <a:pt x="2022" y="6436"/>
                </a:lnTo>
                <a:lnTo>
                  <a:pt x="2091" y="6379"/>
                </a:lnTo>
                <a:lnTo>
                  <a:pt x="2160" y="6323"/>
                </a:lnTo>
                <a:lnTo>
                  <a:pt x="2224" y="6271"/>
                </a:lnTo>
                <a:lnTo>
                  <a:pt x="2287" y="6219"/>
                </a:lnTo>
                <a:lnTo>
                  <a:pt x="2350" y="6167"/>
                </a:lnTo>
                <a:lnTo>
                  <a:pt x="2410" y="6114"/>
                </a:lnTo>
                <a:lnTo>
                  <a:pt x="2471" y="6063"/>
                </a:lnTo>
                <a:lnTo>
                  <a:pt x="2529" y="6011"/>
                </a:lnTo>
                <a:lnTo>
                  <a:pt x="2587" y="5959"/>
                </a:lnTo>
                <a:lnTo>
                  <a:pt x="2644" y="5908"/>
                </a:lnTo>
                <a:lnTo>
                  <a:pt x="2616" y="5784"/>
                </a:lnTo>
                <a:lnTo>
                  <a:pt x="2589" y="5661"/>
                </a:lnTo>
                <a:lnTo>
                  <a:pt x="2563" y="5538"/>
                </a:lnTo>
                <a:lnTo>
                  <a:pt x="2536" y="5416"/>
                </a:lnTo>
                <a:lnTo>
                  <a:pt x="2511" y="5294"/>
                </a:lnTo>
                <a:lnTo>
                  <a:pt x="2486" y="5173"/>
                </a:lnTo>
                <a:lnTo>
                  <a:pt x="2462" y="5053"/>
                </a:lnTo>
                <a:lnTo>
                  <a:pt x="2437" y="4933"/>
                </a:lnTo>
                <a:lnTo>
                  <a:pt x="2414" y="4814"/>
                </a:lnTo>
                <a:lnTo>
                  <a:pt x="2391" y="4696"/>
                </a:lnTo>
                <a:lnTo>
                  <a:pt x="2369" y="4578"/>
                </a:lnTo>
                <a:lnTo>
                  <a:pt x="2348" y="4462"/>
                </a:lnTo>
                <a:lnTo>
                  <a:pt x="2326" y="4346"/>
                </a:lnTo>
                <a:lnTo>
                  <a:pt x="2306" y="4230"/>
                </a:lnTo>
                <a:lnTo>
                  <a:pt x="2287" y="4116"/>
                </a:lnTo>
                <a:lnTo>
                  <a:pt x="2268" y="4003"/>
                </a:lnTo>
                <a:lnTo>
                  <a:pt x="2244" y="3844"/>
                </a:lnTo>
                <a:lnTo>
                  <a:pt x="2219" y="3687"/>
                </a:lnTo>
                <a:lnTo>
                  <a:pt x="2198" y="3533"/>
                </a:lnTo>
                <a:lnTo>
                  <a:pt x="2178" y="3381"/>
                </a:lnTo>
                <a:lnTo>
                  <a:pt x="2160" y="3232"/>
                </a:lnTo>
                <a:lnTo>
                  <a:pt x="2144" y="3085"/>
                </a:lnTo>
                <a:lnTo>
                  <a:pt x="2136" y="3013"/>
                </a:lnTo>
                <a:lnTo>
                  <a:pt x="2129" y="2941"/>
                </a:lnTo>
                <a:lnTo>
                  <a:pt x="2123" y="2870"/>
                </a:lnTo>
                <a:lnTo>
                  <a:pt x="2118" y="2800"/>
                </a:lnTo>
                <a:lnTo>
                  <a:pt x="2113" y="2731"/>
                </a:lnTo>
                <a:lnTo>
                  <a:pt x="2108" y="2662"/>
                </a:lnTo>
                <a:lnTo>
                  <a:pt x="2104" y="2594"/>
                </a:lnTo>
                <a:lnTo>
                  <a:pt x="2101" y="2527"/>
                </a:lnTo>
                <a:lnTo>
                  <a:pt x="2098" y="2460"/>
                </a:lnTo>
                <a:lnTo>
                  <a:pt x="2096" y="2395"/>
                </a:lnTo>
                <a:lnTo>
                  <a:pt x="2095" y="2330"/>
                </a:lnTo>
                <a:lnTo>
                  <a:pt x="2094" y="2266"/>
                </a:lnTo>
                <a:lnTo>
                  <a:pt x="2093" y="2202"/>
                </a:lnTo>
                <a:lnTo>
                  <a:pt x="2094" y="2141"/>
                </a:lnTo>
                <a:lnTo>
                  <a:pt x="2095" y="2079"/>
                </a:lnTo>
                <a:lnTo>
                  <a:pt x="2096" y="2019"/>
                </a:lnTo>
                <a:lnTo>
                  <a:pt x="2098" y="1959"/>
                </a:lnTo>
                <a:lnTo>
                  <a:pt x="2101" y="1900"/>
                </a:lnTo>
                <a:lnTo>
                  <a:pt x="2105" y="1842"/>
                </a:lnTo>
                <a:lnTo>
                  <a:pt x="2109" y="1785"/>
                </a:lnTo>
                <a:lnTo>
                  <a:pt x="2115" y="1716"/>
                </a:lnTo>
                <a:lnTo>
                  <a:pt x="2123" y="1647"/>
                </a:lnTo>
                <a:lnTo>
                  <a:pt x="2131" y="1580"/>
                </a:lnTo>
                <a:lnTo>
                  <a:pt x="2142" y="1514"/>
                </a:lnTo>
                <a:lnTo>
                  <a:pt x="2153" y="1449"/>
                </a:lnTo>
                <a:lnTo>
                  <a:pt x="2165" y="1385"/>
                </a:lnTo>
                <a:lnTo>
                  <a:pt x="2177" y="1322"/>
                </a:lnTo>
                <a:lnTo>
                  <a:pt x="2192" y="1261"/>
                </a:lnTo>
                <a:lnTo>
                  <a:pt x="2207" y="1202"/>
                </a:lnTo>
                <a:lnTo>
                  <a:pt x="2224" y="1143"/>
                </a:lnTo>
                <a:lnTo>
                  <a:pt x="2242" y="1085"/>
                </a:lnTo>
                <a:lnTo>
                  <a:pt x="2261" y="1029"/>
                </a:lnTo>
                <a:lnTo>
                  <a:pt x="2282" y="974"/>
                </a:lnTo>
                <a:lnTo>
                  <a:pt x="2303" y="921"/>
                </a:lnTo>
                <a:lnTo>
                  <a:pt x="2326" y="869"/>
                </a:lnTo>
                <a:lnTo>
                  <a:pt x="2351" y="818"/>
                </a:lnTo>
                <a:lnTo>
                  <a:pt x="2376" y="769"/>
                </a:lnTo>
                <a:lnTo>
                  <a:pt x="2403" y="721"/>
                </a:lnTo>
                <a:lnTo>
                  <a:pt x="2430" y="673"/>
                </a:lnTo>
                <a:lnTo>
                  <a:pt x="2461" y="629"/>
                </a:lnTo>
                <a:lnTo>
                  <a:pt x="2491" y="584"/>
                </a:lnTo>
                <a:lnTo>
                  <a:pt x="2523" y="542"/>
                </a:lnTo>
                <a:lnTo>
                  <a:pt x="2558" y="501"/>
                </a:lnTo>
                <a:lnTo>
                  <a:pt x="2592" y="461"/>
                </a:lnTo>
                <a:lnTo>
                  <a:pt x="2628" y="424"/>
                </a:lnTo>
                <a:lnTo>
                  <a:pt x="2667" y="387"/>
                </a:lnTo>
                <a:lnTo>
                  <a:pt x="2706" y="352"/>
                </a:lnTo>
                <a:lnTo>
                  <a:pt x="2747" y="318"/>
                </a:lnTo>
                <a:lnTo>
                  <a:pt x="2789" y="286"/>
                </a:lnTo>
                <a:lnTo>
                  <a:pt x="2833" y="256"/>
                </a:lnTo>
                <a:lnTo>
                  <a:pt x="2878" y="227"/>
                </a:lnTo>
                <a:lnTo>
                  <a:pt x="2925" y="200"/>
                </a:lnTo>
                <a:lnTo>
                  <a:pt x="2962" y="179"/>
                </a:lnTo>
                <a:lnTo>
                  <a:pt x="2998" y="161"/>
                </a:lnTo>
                <a:lnTo>
                  <a:pt x="3033" y="143"/>
                </a:lnTo>
                <a:lnTo>
                  <a:pt x="3070" y="127"/>
                </a:lnTo>
                <a:lnTo>
                  <a:pt x="3105" y="112"/>
                </a:lnTo>
                <a:lnTo>
                  <a:pt x="3141" y="96"/>
                </a:lnTo>
                <a:lnTo>
                  <a:pt x="3176" y="83"/>
                </a:lnTo>
                <a:lnTo>
                  <a:pt x="3211" y="71"/>
                </a:lnTo>
                <a:lnTo>
                  <a:pt x="3247" y="60"/>
                </a:lnTo>
                <a:lnTo>
                  <a:pt x="3281" y="50"/>
                </a:lnTo>
                <a:lnTo>
                  <a:pt x="3315" y="41"/>
                </a:lnTo>
                <a:lnTo>
                  <a:pt x="3350" y="31"/>
                </a:lnTo>
                <a:lnTo>
                  <a:pt x="3384" y="24"/>
                </a:lnTo>
                <a:lnTo>
                  <a:pt x="3418" y="18"/>
                </a:lnTo>
                <a:lnTo>
                  <a:pt x="3452" y="13"/>
                </a:lnTo>
                <a:lnTo>
                  <a:pt x="3485" y="8"/>
                </a:lnTo>
                <a:lnTo>
                  <a:pt x="3512" y="5"/>
                </a:lnTo>
                <a:lnTo>
                  <a:pt x="3540" y="3"/>
                </a:lnTo>
                <a:lnTo>
                  <a:pt x="3567" y="1"/>
                </a:lnTo>
                <a:lnTo>
                  <a:pt x="3593" y="0"/>
                </a:lnTo>
                <a:lnTo>
                  <a:pt x="3619" y="0"/>
                </a:lnTo>
                <a:lnTo>
                  <a:pt x="3646" y="0"/>
                </a:lnTo>
                <a:lnTo>
                  <a:pt x="3672" y="0"/>
                </a:lnTo>
                <a:lnTo>
                  <a:pt x="3697" y="2"/>
                </a:lnTo>
                <a:lnTo>
                  <a:pt x="3723" y="3"/>
                </a:lnTo>
                <a:lnTo>
                  <a:pt x="3749" y="6"/>
                </a:lnTo>
                <a:lnTo>
                  <a:pt x="3774" y="9"/>
                </a:lnTo>
                <a:lnTo>
                  <a:pt x="3799" y="12"/>
                </a:lnTo>
                <a:lnTo>
                  <a:pt x="3823" y="16"/>
                </a:lnTo>
                <a:lnTo>
                  <a:pt x="3848" y="21"/>
                </a:lnTo>
                <a:lnTo>
                  <a:pt x="3873" y="26"/>
                </a:lnTo>
                <a:lnTo>
                  <a:pt x="3897" y="31"/>
                </a:lnTo>
                <a:lnTo>
                  <a:pt x="3920" y="38"/>
                </a:lnTo>
                <a:lnTo>
                  <a:pt x="3945" y="45"/>
                </a:lnTo>
                <a:lnTo>
                  <a:pt x="3968" y="52"/>
                </a:lnTo>
                <a:lnTo>
                  <a:pt x="3991" y="60"/>
                </a:lnTo>
                <a:lnTo>
                  <a:pt x="4015" y="68"/>
                </a:lnTo>
                <a:lnTo>
                  <a:pt x="4038" y="77"/>
                </a:lnTo>
                <a:lnTo>
                  <a:pt x="4061" y="86"/>
                </a:lnTo>
                <a:lnTo>
                  <a:pt x="4084" y="96"/>
                </a:lnTo>
                <a:lnTo>
                  <a:pt x="4106" y="106"/>
                </a:lnTo>
                <a:lnTo>
                  <a:pt x="4128" y="118"/>
                </a:lnTo>
                <a:lnTo>
                  <a:pt x="4151" y="129"/>
                </a:lnTo>
                <a:lnTo>
                  <a:pt x="4173" y="141"/>
                </a:lnTo>
                <a:lnTo>
                  <a:pt x="4194" y="153"/>
                </a:lnTo>
                <a:lnTo>
                  <a:pt x="4215" y="166"/>
                </a:lnTo>
                <a:lnTo>
                  <a:pt x="4238" y="179"/>
                </a:lnTo>
                <a:lnTo>
                  <a:pt x="4259" y="194"/>
                </a:lnTo>
                <a:lnTo>
                  <a:pt x="4294" y="218"/>
                </a:lnTo>
                <a:lnTo>
                  <a:pt x="4330" y="244"/>
                </a:lnTo>
                <a:lnTo>
                  <a:pt x="4364" y="273"/>
                </a:lnTo>
                <a:lnTo>
                  <a:pt x="4397" y="301"/>
                </a:lnTo>
                <a:lnTo>
                  <a:pt x="4430" y="331"/>
                </a:lnTo>
                <a:lnTo>
                  <a:pt x="4462" y="362"/>
                </a:lnTo>
                <a:lnTo>
                  <a:pt x="4492" y="394"/>
                </a:lnTo>
                <a:lnTo>
                  <a:pt x="4522" y="428"/>
                </a:lnTo>
                <a:lnTo>
                  <a:pt x="4552" y="462"/>
                </a:lnTo>
                <a:lnTo>
                  <a:pt x="4580" y="498"/>
                </a:lnTo>
                <a:lnTo>
                  <a:pt x="4607" y="534"/>
                </a:lnTo>
                <a:lnTo>
                  <a:pt x="4635" y="573"/>
                </a:lnTo>
                <a:lnTo>
                  <a:pt x="4661" y="611"/>
                </a:lnTo>
                <a:lnTo>
                  <a:pt x="4686" y="651"/>
                </a:lnTo>
                <a:lnTo>
                  <a:pt x="4710" y="693"/>
                </a:lnTo>
                <a:lnTo>
                  <a:pt x="4734" y="734"/>
                </a:lnTo>
                <a:lnTo>
                  <a:pt x="4753" y="769"/>
                </a:lnTo>
                <a:lnTo>
                  <a:pt x="4771" y="804"/>
                </a:lnTo>
                <a:lnTo>
                  <a:pt x="4789" y="841"/>
                </a:lnTo>
                <a:lnTo>
                  <a:pt x="4806" y="878"/>
                </a:lnTo>
                <a:lnTo>
                  <a:pt x="4823" y="916"/>
                </a:lnTo>
                <a:lnTo>
                  <a:pt x="4841" y="953"/>
                </a:lnTo>
                <a:lnTo>
                  <a:pt x="4857" y="993"/>
                </a:lnTo>
                <a:lnTo>
                  <a:pt x="4872" y="1032"/>
                </a:lnTo>
                <a:lnTo>
                  <a:pt x="4887" y="1072"/>
                </a:lnTo>
                <a:lnTo>
                  <a:pt x="4902" y="1112"/>
                </a:lnTo>
                <a:lnTo>
                  <a:pt x="4916" y="1153"/>
                </a:lnTo>
                <a:lnTo>
                  <a:pt x="4931" y="1196"/>
                </a:lnTo>
                <a:lnTo>
                  <a:pt x="4944" y="1237"/>
                </a:lnTo>
                <a:lnTo>
                  <a:pt x="4957" y="1280"/>
                </a:lnTo>
                <a:lnTo>
                  <a:pt x="4970" y="1322"/>
                </a:lnTo>
                <a:lnTo>
                  <a:pt x="4982" y="1366"/>
                </a:lnTo>
                <a:lnTo>
                  <a:pt x="4993" y="1410"/>
                </a:lnTo>
                <a:lnTo>
                  <a:pt x="5005" y="1454"/>
                </a:lnTo>
                <a:lnTo>
                  <a:pt x="5015" y="1500"/>
                </a:lnTo>
                <a:lnTo>
                  <a:pt x="5027" y="1544"/>
                </a:lnTo>
                <a:lnTo>
                  <a:pt x="5047" y="1636"/>
                </a:lnTo>
                <a:lnTo>
                  <a:pt x="5065" y="1728"/>
                </a:lnTo>
                <a:lnTo>
                  <a:pt x="5081" y="1822"/>
                </a:lnTo>
                <a:lnTo>
                  <a:pt x="5096" y="1916"/>
                </a:lnTo>
                <a:lnTo>
                  <a:pt x="5110" y="2012"/>
                </a:lnTo>
                <a:lnTo>
                  <a:pt x="5122" y="2108"/>
                </a:lnTo>
                <a:lnTo>
                  <a:pt x="5135" y="2218"/>
                </a:lnTo>
                <a:lnTo>
                  <a:pt x="5145" y="2325"/>
                </a:lnTo>
                <a:lnTo>
                  <a:pt x="5154" y="2432"/>
                </a:lnTo>
                <a:lnTo>
                  <a:pt x="5162" y="2537"/>
                </a:lnTo>
                <a:lnTo>
                  <a:pt x="5168" y="2641"/>
                </a:lnTo>
                <a:lnTo>
                  <a:pt x="5172" y="2744"/>
                </a:lnTo>
                <a:lnTo>
                  <a:pt x="5175" y="2845"/>
                </a:lnTo>
                <a:lnTo>
                  <a:pt x="5176" y="2946"/>
                </a:lnTo>
                <a:lnTo>
                  <a:pt x="5176" y="3044"/>
                </a:lnTo>
                <a:lnTo>
                  <a:pt x="5175" y="3141"/>
                </a:lnTo>
                <a:lnTo>
                  <a:pt x="5171" y="3238"/>
                </a:lnTo>
                <a:lnTo>
                  <a:pt x="5166" y="3333"/>
                </a:lnTo>
                <a:lnTo>
                  <a:pt x="5160" y="3426"/>
                </a:lnTo>
                <a:lnTo>
                  <a:pt x="5152" y="3520"/>
                </a:lnTo>
                <a:lnTo>
                  <a:pt x="5143" y="3611"/>
                </a:lnTo>
                <a:lnTo>
                  <a:pt x="5132" y="3702"/>
                </a:lnTo>
                <a:lnTo>
                  <a:pt x="5119" y="3791"/>
                </a:lnTo>
                <a:lnTo>
                  <a:pt x="5105" y="3881"/>
                </a:lnTo>
                <a:lnTo>
                  <a:pt x="5089" y="3968"/>
                </a:lnTo>
                <a:lnTo>
                  <a:pt x="5072" y="4054"/>
                </a:lnTo>
                <a:lnTo>
                  <a:pt x="5054" y="4140"/>
                </a:lnTo>
                <a:lnTo>
                  <a:pt x="5034" y="4225"/>
                </a:lnTo>
                <a:lnTo>
                  <a:pt x="5011" y="4308"/>
                </a:lnTo>
                <a:lnTo>
                  <a:pt x="4988" y="4392"/>
                </a:lnTo>
                <a:lnTo>
                  <a:pt x="4964" y="4474"/>
                </a:lnTo>
                <a:lnTo>
                  <a:pt x="4938" y="4556"/>
                </a:lnTo>
                <a:lnTo>
                  <a:pt x="4909" y="4636"/>
                </a:lnTo>
                <a:lnTo>
                  <a:pt x="4880" y="4716"/>
                </a:lnTo>
                <a:lnTo>
                  <a:pt x="4849" y="4795"/>
                </a:lnTo>
                <a:lnTo>
                  <a:pt x="4816" y="4874"/>
                </a:lnTo>
                <a:lnTo>
                  <a:pt x="4782" y="4952"/>
                </a:lnTo>
                <a:lnTo>
                  <a:pt x="4747" y="5029"/>
                </a:lnTo>
                <a:lnTo>
                  <a:pt x="4726" y="5071"/>
                </a:lnTo>
                <a:lnTo>
                  <a:pt x="4706" y="5113"/>
                </a:lnTo>
                <a:lnTo>
                  <a:pt x="4686" y="5153"/>
                </a:lnTo>
                <a:lnTo>
                  <a:pt x="4665" y="5194"/>
                </a:lnTo>
                <a:lnTo>
                  <a:pt x="4644" y="5234"/>
                </a:lnTo>
                <a:lnTo>
                  <a:pt x="4621" y="5276"/>
                </a:lnTo>
                <a:lnTo>
                  <a:pt x="4599" y="5315"/>
                </a:lnTo>
                <a:lnTo>
                  <a:pt x="4576" y="5356"/>
                </a:lnTo>
                <a:lnTo>
                  <a:pt x="4553" y="5395"/>
                </a:lnTo>
                <a:lnTo>
                  <a:pt x="4529" y="5435"/>
                </a:lnTo>
                <a:lnTo>
                  <a:pt x="4504" y="5475"/>
                </a:lnTo>
                <a:lnTo>
                  <a:pt x="4480" y="5514"/>
                </a:lnTo>
                <a:lnTo>
                  <a:pt x="4430" y="5592"/>
                </a:lnTo>
                <a:lnTo>
                  <a:pt x="4377" y="5669"/>
                </a:lnTo>
                <a:lnTo>
                  <a:pt x="4323" y="5746"/>
                </a:lnTo>
                <a:lnTo>
                  <a:pt x="4267" y="5822"/>
                </a:lnTo>
                <a:lnTo>
                  <a:pt x="4210" y="5898"/>
                </a:lnTo>
                <a:lnTo>
                  <a:pt x="4151" y="5973"/>
                </a:lnTo>
                <a:lnTo>
                  <a:pt x="4090" y="6047"/>
                </a:lnTo>
                <a:lnTo>
                  <a:pt x="4027" y="6123"/>
                </a:lnTo>
                <a:lnTo>
                  <a:pt x="3963" y="6196"/>
                </a:lnTo>
                <a:lnTo>
                  <a:pt x="3897" y="6270"/>
                </a:lnTo>
                <a:lnTo>
                  <a:pt x="3914" y="6342"/>
                </a:lnTo>
                <a:lnTo>
                  <a:pt x="3932" y="6415"/>
                </a:lnTo>
                <a:lnTo>
                  <a:pt x="3949" y="6488"/>
                </a:lnTo>
                <a:lnTo>
                  <a:pt x="3965" y="6562"/>
                </a:lnTo>
                <a:lnTo>
                  <a:pt x="3982" y="6635"/>
                </a:lnTo>
                <a:lnTo>
                  <a:pt x="4000" y="6709"/>
                </a:lnTo>
                <a:lnTo>
                  <a:pt x="4017" y="6782"/>
                </a:lnTo>
                <a:lnTo>
                  <a:pt x="4035" y="6856"/>
                </a:lnTo>
                <a:lnTo>
                  <a:pt x="4052" y="6930"/>
                </a:lnTo>
                <a:lnTo>
                  <a:pt x="4069" y="7004"/>
                </a:lnTo>
                <a:lnTo>
                  <a:pt x="4087" y="7078"/>
                </a:lnTo>
                <a:lnTo>
                  <a:pt x="4104" y="7152"/>
                </a:lnTo>
                <a:lnTo>
                  <a:pt x="4121" y="7226"/>
                </a:lnTo>
                <a:lnTo>
                  <a:pt x="4140" y="7300"/>
                </a:lnTo>
                <a:lnTo>
                  <a:pt x="4157" y="7375"/>
                </a:lnTo>
                <a:lnTo>
                  <a:pt x="4174" y="7449"/>
                </a:lnTo>
                <a:lnTo>
                  <a:pt x="4232" y="7691"/>
                </a:lnTo>
                <a:lnTo>
                  <a:pt x="4256" y="7691"/>
                </a:lnTo>
                <a:lnTo>
                  <a:pt x="4280" y="7691"/>
                </a:lnTo>
                <a:lnTo>
                  <a:pt x="4304" y="7691"/>
                </a:lnTo>
                <a:lnTo>
                  <a:pt x="4327" y="7691"/>
                </a:lnTo>
                <a:lnTo>
                  <a:pt x="4352" y="7691"/>
                </a:lnTo>
                <a:lnTo>
                  <a:pt x="4376" y="7692"/>
                </a:lnTo>
                <a:lnTo>
                  <a:pt x="4401" y="7693"/>
                </a:lnTo>
                <a:lnTo>
                  <a:pt x="4425" y="7694"/>
                </a:lnTo>
                <a:lnTo>
                  <a:pt x="4498" y="7698"/>
                </a:lnTo>
                <a:lnTo>
                  <a:pt x="4571" y="7704"/>
                </a:lnTo>
                <a:lnTo>
                  <a:pt x="4644" y="7712"/>
                </a:lnTo>
                <a:lnTo>
                  <a:pt x="4716" y="7722"/>
                </a:lnTo>
                <a:lnTo>
                  <a:pt x="4789" y="7733"/>
                </a:lnTo>
                <a:lnTo>
                  <a:pt x="4862" y="7746"/>
                </a:lnTo>
                <a:lnTo>
                  <a:pt x="4934" y="7760"/>
                </a:lnTo>
                <a:lnTo>
                  <a:pt x="5006" y="7776"/>
                </a:lnTo>
                <a:lnTo>
                  <a:pt x="5078" y="7795"/>
                </a:lnTo>
                <a:lnTo>
                  <a:pt x="5150" y="7814"/>
                </a:lnTo>
                <a:lnTo>
                  <a:pt x="5220" y="7835"/>
                </a:lnTo>
                <a:lnTo>
                  <a:pt x="5292" y="7859"/>
                </a:lnTo>
                <a:lnTo>
                  <a:pt x="5362" y="7883"/>
                </a:lnTo>
                <a:lnTo>
                  <a:pt x="5433" y="7908"/>
                </a:lnTo>
                <a:lnTo>
                  <a:pt x="5501" y="7937"/>
                </a:lnTo>
                <a:lnTo>
                  <a:pt x="5570" y="7965"/>
                </a:lnTo>
                <a:lnTo>
                  <a:pt x="5639" y="7996"/>
                </a:lnTo>
                <a:lnTo>
                  <a:pt x="5707" y="8029"/>
                </a:lnTo>
                <a:lnTo>
                  <a:pt x="5774" y="8063"/>
                </a:lnTo>
                <a:lnTo>
                  <a:pt x="5842" y="8099"/>
                </a:lnTo>
                <a:lnTo>
                  <a:pt x="5907" y="8136"/>
                </a:lnTo>
                <a:lnTo>
                  <a:pt x="5972" y="8176"/>
                </a:lnTo>
                <a:lnTo>
                  <a:pt x="6003" y="8196"/>
                </a:lnTo>
                <a:lnTo>
                  <a:pt x="6036" y="8216"/>
                </a:lnTo>
                <a:lnTo>
                  <a:pt x="6067" y="8237"/>
                </a:lnTo>
                <a:lnTo>
                  <a:pt x="6099" y="8258"/>
                </a:lnTo>
                <a:lnTo>
                  <a:pt x="6130" y="8280"/>
                </a:lnTo>
                <a:lnTo>
                  <a:pt x="6161" y="8302"/>
                </a:lnTo>
                <a:lnTo>
                  <a:pt x="6191" y="8325"/>
                </a:lnTo>
                <a:lnTo>
                  <a:pt x="6222" y="8347"/>
                </a:lnTo>
                <a:lnTo>
                  <a:pt x="6252" y="8371"/>
                </a:lnTo>
                <a:lnTo>
                  <a:pt x="6281" y="8394"/>
                </a:lnTo>
                <a:lnTo>
                  <a:pt x="6310" y="8418"/>
                </a:lnTo>
                <a:lnTo>
                  <a:pt x="6340" y="8443"/>
                </a:lnTo>
                <a:lnTo>
                  <a:pt x="6368" y="8467"/>
                </a:lnTo>
                <a:lnTo>
                  <a:pt x="6396" y="8492"/>
                </a:lnTo>
                <a:lnTo>
                  <a:pt x="6425" y="8518"/>
                </a:lnTo>
                <a:lnTo>
                  <a:pt x="6453" y="8543"/>
                </a:lnTo>
                <a:lnTo>
                  <a:pt x="6480" y="8569"/>
                </a:lnTo>
                <a:lnTo>
                  <a:pt x="6507" y="8596"/>
                </a:lnTo>
                <a:lnTo>
                  <a:pt x="6534" y="8622"/>
                </a:lnTo>
                <a:lnTo>
                  <a:pt x="6560" y="8649"/>
                </a:lnTo>
                <a:lnTo>
                  <a:pt x="6623" y="8718"/>
                </a:lnTo>
                <a:lnTo>
                  <a:pt x="6683" y="8787"/>
                </a:lnTo>
                <a:lnTo>
                  <a:pt x="6741" y="8859"/>
                </a:lnTo>
                <a:lnTo>
                  <a:pt x="6796" y="8933"/>
                </a:lnTo>
                <a:lnTo>
                  <a:pt x="6849" y="9008"/>
                </a:lnTo>
                <a:lnTo>
                  <a:pt x="6898" y="9086"/>
                </a:lnTo>
                <a:lnTo>
                  <a:pt x="6946" y="9166"/>
                </a:lnTo>
                <a:lnTo>
                  <a:pt x="6990" y="9247"/>
                </a:lnTo>
                <a:lnTo>
                  <a:pt x="7032" y="9330"/>
                </a:lnTo>
                <a:lnTo>
                  <a:pt x="7070" y="9414"/>
                </a:lnTo>
                <a:lnTo>
                  <a:pt x="7105" y="9500"/>
                </a:lnTo>
                <a:lnTo>
                  <a:pt x="7138" y="9588"/>
                </a:lnTo>
                <a:lnTo>
                  <a:pt x="7166" y="9678"/>
                </a:lnTo>
                <a:lnTo>
                  <a:pt x="7191" y="9769"/>
                </a:lnTo>
                <a:lnTo>
                  <a:pt x="7212" y="9862"/>
                </a:lnTo>
                <a:lnTo>
                  <a:pt x="7231" y="9956"/>
                </a:lnTo>
                <a:lnTo>
                  <a:pt x="7245" y="10053"/>
                </a:lnTo>
                <a:lnTo>
                  <a:pt x="7255" y="10151"/>
                </a:lnTo>
                <a:lnTo>
                  <a:pt x="7262" y="10251"/>
                </a:lnTo>
                <a:lnTo>
                  <a:pt x="7264" y="10351"/>
                </a:lnTo>
                <a:lnTo>
                  <a:pt x="7262" y="10453"/>
                </a:lnTo>
                <a:lnTo>
                  <a:pt x="7257" y="10557"/>
                </a:lnTo>
                <a:lnTo>
                  <a:pt x="7246" y="10662"/>
                </a:lnTo>
                <a:lnTo>
                  <a:pt x="7232" y="10769"/>
                </a:lnTo>
                <a:lnTo>
                  <a:pt x="7212" y="10877"/>
                </a:lnTo>
                <a:lnTo>
                  <a:pt x="7189" y="10987"/>
                </a:lnTo>
                <a:lnTo>
                  <a:pt x="7161" y="11098"/>
                </a:lnTo>
                <a:lnTo>
                  <a:pt x="7128" y="11210"/>
                </a:lnTo>
                <a:lnTo>
                  <a:pt x="7090" y="11323"/>
                </a:lnTo>
                <a:lnTo>
                  <a:pt x="7047" y="11439"/>
                </a:lnTo>
                <a:lnTo>
                  <a:pt x="6999" y="11555"/>
                </a:lnTo>
                <a:lnTo>
                  <a:pt x="6947" y="11672"/>
                </a:lnTo>
                <a:lnTo>
                  <a:pt x="6920" y="11728"/>
                </a:lnTo>
                <a:lnTo>
                  <a:pt x="6891" y="11784"/>
                </a:lnTo>
                <a:lnTo>
                  <a:pt x="6862" y="11837"/>
                </a:lnTo>
                <a:lnTo>
                  <a:pt x="6832" y="11891"/>
                </a:lnTo>
                <a:lnTo>
                  <a:pt x="6800" y="11944"/>
                </a:lnTo>
                <a:lnTo>
                  <a:pt x="6768" y="11997"/>
                </a:lnTo>
                <a:lnTo>
                  <a:pt x="6734" y="12047"/>
                </a:lnTo>
                <a:lnTo>
                  <a:pt x="6699" y="12098"/>
                </a:lnTo>
                <a:lnTo>
                  <a:pt x="6664" y="12148"/>
                </a:lnTo>
                <a:lnTo>
                  <a:pt x="6628" y="12196"/>
                </a:lnTo>
                <a:lnTo>
                  <a:pt x="6590" y="12244"/>
                </a:lnTo>
                <a:lnTo>
                  <a:pt x="6552" y="12291"/>
                </a:lnTo>
                <a:lnTo>
                  <a:pt x="6512" y="12337"/>
                </a:lnTo>
                <a:lnTo>
                  <a:pt x="6472" y="12383"/>
                </a:lnTo>
                <a:lnTo>
                  <a:pt x="6432" y="12427"/>
                </a:lnTo>
                <a:lnTo>
                  <a:pt x="6389" y="12470"/>
                </a:lnTo>
                <a:lnTo>
                  <a:pt x="6347" y="12514"/>
                </a:lnTo>
                <a:lnTo>
                  <a:pt x="6302" y="12555"/>
                </a:lnTo>
                <a:lnTo>
                  <a:pt x="6258" y="12597"/>
                </a:lnTo>
                <a:lnTo>
                  <a:pt x="6212" y="12636"/>
                </a:lnTo>
                <a:lnTo>
                  <a:pt x="6166" y="12676"/>
                </a:lnTo>
                <a:lnTo>
                  <a:pt x="6119" y="12715"/>
                </a:lnTo>
                <a:lnTo>
                  <a:pt x="6071" y="12752"/>
                </a:lnTo>
                <a:lnTo>
                  <a:pt x="6023" y="12789"/>
                </a:lnTo>
                <a:lnTo>
                  <a:pt x="5973" y="12824"/>
                </a:lnTo>
                <a:lnTo>
                  <a:pt x="5924" y="12860"/>
                </a:lnTo>
                <a:lnTo>
                  <a:pt x="5872" y="12893"/>
                </a:lnTo>
                <a:lnTo>
                  <a:pt x="5820" y="12926"/>
                </a:lnTo>
                <a:lnTo>
                  <a:pt x="5769" y="12959"/>
                </a:lnTo>
                <a:lnTo>
                  <a:pt x="5715" y="12989"/>
                </a:lnTo>
                <a:lnTo>
                  <a:pt x="5662" y="13020"/>
                </a:lnTo>
                <a:lnTo>
                  <a:pt x="5607" y="13049"/>
                </a:lnTo>
                <a:lnTo>
                  <a:pt x="5564" y="13071"/>
                </a:lnTo>
                <a:lnTo>
                  <a:pt x="5520" y="13094"/>
                </a:lnTo>
                <a:lnTo>
                  <a:pt x="5476" y="13115"/>
                </a:lnTo>
                <a:lnTo>
                  <a:pt x="5431" y="13136"/>
                </a:lnTo>
                <a:lnTo>
                  <a:pt x="5385" y="13157"/>
                </a:lnTo>
                <a:lnTo>
                  <a:pt x="5340" y="13176"/>
                </a:lnTo>
                <a:lnTo>
                  <a:pt x="5294" y="13195"/>
                </a:lnTo>
                <a:lnTo>
                  <a:pt x="5248" y="13213"/>
                </a:lnTo>
                <a:lnTo>
                  <a:pt x="5254" y="13299"/>
                </a:lnTo>
                <a:lnTo>
                  <a:pt x="5260" y="13384"/>
                </a:lnTo>
                <a:lnTo>
                  <a:pt x="5264" y="13471"/>
                </a:lnTo>
                <a:lnTo>
                  <a:pt x="5268" y="13558"/>
                </a:lnTo>
                <a:lnTo>
                  <a:pt x="5271" y="13646"/>
                </a:lnTo>
                <a:lnTo>
                  <a:pt x="5272" y="13735"/>
                </a:lnTo>
                <a:lnTo>
                  <a:pt x="5272" y="13823"/>
                </a:lnTo>
                <a:lnTo>
                  <a:pt x="5271" y="13912"/>
                </a:lnTo>
                <a:lnTo>
                  <a:pt x="5268" y="14000"/>
                </a:lnTo>
                <a:lnTo>
                  <a:pt x="5265" y="14090"/>
                </a:lnTo>
                <a:lnTo>
                  <a:pt x="5259" y="14178"/>
                </a:lnTo>
                <a:lnTo>
                  <a:pt x="5252" y="14266"/>
                </a:lnTo>
                <a:lnTo>
                  <a:pt x="5247" y="14310"/>
                </a:lnTo>
                <a:lnTo>
                  <a:pt x="5243" y="14354"/>
                </a:lnTo>
                <a:lnTo>
                  <a:pt x="5238" y="14398"/>
                </a:lnTo>
                <a:lnTo>
                  <a:pt x="5232" y="14441"/>
                </a:lnTo>
                <a:lnTo>
                  <a:pt x="5226" y="14484"/>
                </a:lnTo>
                <a:lnTo>
                  <a:pt x="5218" y="14528"/>
                </a:lnTo>
                <a:lnTo>
                  <a:pt x="5211" y="14570"/>
                </a:lnTo>
                <a:lnTo>
                  <a:pt x="5204" y="14613"/>
                </a:lnTo>
                <a:lnTo>
                  <a:pt x="5186" y="14701"/>
                </a:lnTo>
                <a:lnTo>
                  <a:pt x="5167" y="14788"/>
                </a:lnTo>
                <a:lnTo>
                  <a:pt x="5146" y="14873"/>
                </a:lnTo>
                <a:lnTo>
                  <a:pt x="5121" y="14958"/>
                </a:lnTo>
                <a:lnTo>
                  <a:pt x="5095" y="15040"/>
                </a:lnTo>
                <a:lnTo>
                  <a:pt x="5068" y="15120"/>
                </a:lnTo>
                <a:lnTo>
                  <a:pt x="5037" y="15199"/>
                </a:lnTo>
                <a:lnTo>
                  <a:pt x="5003" y="15275"/>
                </a:lnTo>
                <a:lnTo>
                  <a:pt x="4968" y="15350"/>
                </a:lnTo>
                <a:lnTo>
                  <a:pt x="4930" y="15422"/>
                </a:lnTo>
                <a:lnTo>
                  <a:pt x="4889" y="15492"/>
                </a:lnTo>
                <a:lnTo>
                  <a:pt x="4846" y="15559"/>
                </a:lnTo>
                <a:lnTo>
                  <a:pt x="4799" y="15624"/>
                </a:lnTo>
                <a:lnTo>
                  <a:pt x="4750" y="15686"/>
                </a:lnTo>
                <a:lnTo>
                  <a:pt x="4697" y="15745"/>
                </a:lnTo>
                <a:lnTo>
                  <a:pt x="4643" y="15802"/>
                </a:lnTo>
                <a:lnTo>
                  <a:pt x="4584" y="15855"/>
                </a:lnTo>
                <a:lnTo>
                  <a:pt x="4522" y="15906"/>
                </a:lnTo>
                <a:lnTo>
                  <a:pt x="4458" y="15952"/>
                </a:lnTo>
                <a:lnTo>
                  <a:pt x="4390" y="15996"/>
                </a:lnTo>
                <a:lnTo>
                  <a:pt x="4318" y="16036"/>
                </a:lnTo>
                <a:lnTo>
                  <a:pt x="4244" y="16073"/>
                </a:lnTo>
                <a:lnTo>
                  <a:pt x="4166" y="16106"/>
                </a:lnTo>
                <a:lnTo>
                  <a:pt x="4084" y="16135"/>
                </a:lnTo>
                <a:lnTo>
                  <a:pt x="3998" y="16160"/>
                </a:lnTo>
                <a:lnTo>
                  <a:pt x="3909" y="16181"/>
                </a:lnTo>
                <a:lnTo>
                  <a:pt x="3816" y="16199"/>
                </a:lnTo>
                <a:lnTo>
                  <a:pt x="3720" y="16212"/>
                </a:lnTo>
                <a:lnTo>
                  <a:pt x="3619" y="16220"/>
                </a:lnTo>
                <a:lnTo>
                  <a:pt x="3514" y="16224"/>
                </a:lnTo>
                <a:lnTo>
                  <a:pt x="3406" y="16224"/>
                </a:lnTo>
                <a:lnTo>
                  <a:pt x="3293" y="16219"/>
                </a:lnTo>
                <a:lnTo>
                  <a:pt x="3259" y="16216"/>
                </a:lnTo>
                <a:lnTo>
                  <a:pt x="3223" y="16213"/>
                </a:lnTo>
                <a:lnTo>
                  <a:pt x="3188" y="16209"/>
                </a:lnTo>
                <a:lnTo>
                  <a:pt x="3154" y="16204"/>
                </a:lnTo>
                <a:lnTo>
                  <a:pt x="3118" y="16199"/>
                </a:lnTo>
                <a:lnTo>
                  <a:pt x="3083" y="16194"/>
                </a:lnTo>
                <a:lnTo>
                  <a:pt x="3049" y="16186"/>
                </a:lnTo>
                <a:lnTo>
                  <a:pt x="3014" y="16179"/>
                </a:lnTo>
                <a:lnTo>
                  <a:pt x="2979" y="16172"/>
                </a:lnTo>
                <a:lnTo>
                  <a:pt x="2945" y="16164"/>
                </a:lnTo>
                <a:lnTo>
                  <a:pt x="2910" y="16155"/>
                </a:lnTo>
                <a:lnTo>
                  <a:pt x="2876" y="16145"/>
                </a:lnTo>
                <a:lnTo>
                  <a:pt x="2843" y="16136"/>
                </a:lnTo>
                <a:lnTo>
                  <a:pt x="2808" y="16125"/>
                </a:lnTo>
                <a:lnTo>
                  <a:pt x="2774" y="16113"/>
                </a:lnTo>
                <a:lnTo>
                  <a:pt x="2741" y="16101"/>
                </a:lnTo>
                <a:lnTo>
                  <a:pt x="2707" y="16089"/>
                </a:lnTo>
                <a:lnTo>
                  <a:pt x="2674" y="16076"/>
                </a:lnTo>
                <a:lnTo>
                  <a:pt x="2641" y="16062"/>
                </a:lnTo>
                <a:lnTo>
                  <a:pt x="2608" y="16048"/>
                </a:lnTo>
                <a:lnTo>
                  <a:pt x="2576" y="16032"/>
                </a:lnTo>
                <a:lnTo>
                  <a:pt x="2543" y="16017"/>
                </a:lnTo>
                <a:lnTo>
                  <a:pt x="2511" y="16001"/>
                </a:lnTo>
                <a:lnTo>
                  <a:pt x="2479" y="15984"/>
                </a:lnTo>
                <a:lnTo>
                  <a:pt x="2448" y="15966"/>
                </a:lnTo>
                <a:lnTo>
                  <a:pt x="2416" y="15948"/>
                </a:lnTo>
                <a:lnTo>
                  <a:pt x="2385" y="15930"/>
                </a:lnTo>
                <a:lnTo>
                  <a:pt x="2354" y="15911"/>
                </a:lnTo>
                <a:lnTo>
                  <a:pt x="2323" y="15891"/>
                </a:lnTo>
                <a:lnTo>
                  <a:pt x="2294" y="15871"/>
                </a:lnTo>
                <a:lnTo>
                  <a:pt x="2264" y="15850"/>
                </a:lnTo>
                <a:lnTo>
                  <a:pt x="2234" y="15829"/>
                </a:lnTo>
                <a:lnTo>
                  <a:pt x="2207" y="15808"/>
                </a:lnTo>
                <a:lnTo>
                  <a:pt x="2180" y="15787"/>
                </a:lnTo>
                <a:lnTo>
                  <a:pt x="2154" y="15766"/>
                </a:lnTo>
                <a:lnTo>
                  <a:pt x="2127" y="15743"/>
                </a:lnTo>
                <a:lnTo>
                  <a:pt x="2102" y="15721"/>
                </a:lnTo>
                <a:lnTo>
                  <a:pt x="2076" y="15698"/>
                </a:lnTo>
                <a:lnTo>
                  <a:pt x="2051" y="15673"/>
                </a:lnTo>
                <a:lnTo>
                  <a:pt x="2026" y="15650"/>
                </a:lnTo>
                <a:lnTo>
                  <a:pt x="2002" y="15625"/>
                </a:lnTo>
                <a:lnTo>
                  <a:pt x="1978" y="15600"/>
                </a:lnTo>
                <a:lnTo>
                  <a:pt x="1955" y="15575"/>
                </a:lnTo>
                <a:lnTo>
                  <a:pt x="1931" y="15549"/>
                </a:lnTo>
                <a:lnTo>
                  <a:pt x="1908" y="15522"/>
                </a:lnTo>
                <a:lnTo>
                  <a:pt x="1886" y="15495"/>
                </a:lnTo>
                <a:lnTo>
                  <a:pt x="1865" y="15468"/>
                </a:lnTo>
                <a:lnTo>
                  <a:pt x="1843" y="15440"/>
                </a:lnTo>
                <a:lnTo>
                  <a:pt x="1822" y="15412"/>
                </a:lnTo>
                <a:lnTo>
                  <a:pt x="1801" y="15382"/>
                </a:lnTo>
                <a:lnTo>
                  <a:pt x="1781" y="15353"/>
                </a:lnTo>
                <a:lnTo>
                  <a:pt x="1762" y="15324"/>
                </a:lnTo>
                <a:lnTo>
                  <a:pt x="1743" y="15293"/>
                </a:lnTo>
                <a:lnTo>
                  <a:pt x="1724" y="15263"/>
                </a:lnTo>
                <a:lnTo>
                  <a:pt x="1706" y="15231"/>
                </a:lnTo>
                <a:lnTo>
                  <a:pt x="1689" y="15199"/>
                </a:lnTo>
                <a:lnTo>
                  <a:pt x="1672" y="15167"/>
                </a:lnTo>
                <a:lnTo>
                  <a:pt x="1655" y="15135"/>
                </a:lnTo>
                <a:lnTo>
                  <a:pt x="1639" y="15102"/>
                </a:lnTo>
                <a:lnTo>
                  <a:pt x="1623" y="15068"/>
                </a:lnTo>
                <a:lnTo>
                  <a:pt x="1609" y="15034"/>
                </a:lnTo>
                <a:lnTo>
                  <a:pt x="1595" y="15000"/>
                </a:lnTo>
                <a:lnTo>
                  <a:pt x="1581" y="14965"/>
                </a:lnTo>
                <a:lnTo>
                  <a:pt x="1568" y="14929"/>
                </a:lnTo>
                <a:lnTo>
                  <a:pt x="1585" y="14923"/>
                </a:lnTo>
                <a:lnTo>
                  <a:pt x="1573" y="14888"/>
                </a:lnTo>
                <a:lnTo>
                  <a:pt x="1563" y="14851"/>
                </a:lnTo>
                <a:lnTo>
                  <a:pt x="1554" y="14815"/>
                </a:lnTo>
                <a:lnTo>
                  <a:pt x="1546" y="14777"/>
                </a:lnTo>
                <a:lnTo>
                  <a:pt x="1539" y="14740"/>
                </a:lnTo>
                <a:lnTo>
                  <a:pt x="1535" y="14701"/>
                </a:lnTo>
                <a:lnTo>
                  <a:pt x="1533" y="14662"/>
                </a:lnTo>
                <a:lnTo>
                  <a:pt x="1532" y="14623"/>
                </a:lnTo>
                <a:lnTo>
                  <a:pt x="1533" y="14578"/>
                </a:lnTo>
                <a:lnTo>
                  <a:pt x="1536" y="14535"/>
                </a:lnTo>
                <a:lnTo>
                  <a:pt x="1543" y="14492"/>
                </a:lnTo>
                <a:lnTo>
                  <a:pt x="1550" y="14450"/>
                </a:lnTo>
                <a:lnTo>
                  <a:pt x="1560" y="14408"/>
                </a:lnTo>
                <a:lnTo>
                  <a:pt x="1571" y="14367"/>
                </a:lnTo>
                <a:lnTo>
                  <a:pt x="1584" y="14328"/>
                </a:lnTo>
                <a:lnTo>
                  <a:pt x="1599" y="14288"/>
                </a:lnTo>
                <a:lnTo>
                  <a:pt x="1616" y="14251"/>
                </a:lnTo>
                <a:lnTo>
                  <a:pt x="1635" y="14214"/>
                </a:lnTo>
                <a:lnTo>
                  <a:pt x="1656" y="14178"/>
                </a:lnTo>
                <a:lnTo>
                  <a:pt x="1678" y="14143"/>
                </a:lnTo>
                <a:lnTo>
                  <a:pt x="1702" y="14110"/>
                </a:lnTo>
                <a:lnTo>
                  <a:pt x="1727" y="14077"/>
                </a:lnTo>
                <a:lnTo>
                  <a:pt x="1755" y="14046"/>
                </a:lnTo>
                <a:lnTo>
                  <a:pt x="1783" y="14017"/>
                </a:lnTo>
                <a:lnTo>
                  <a:pt x="1812" y="13988"/>
                </a:lnTo>
                <a:lnTo>
                  <a:pt x="1844" y="13961"/>
                </a:lnTo>
                <a:lnTo>
                  <a:pt x="1876" y="13935"/>
                </a:lnTo>
                <a:lnTo>
                  <a:pt x="1909" y="13912"/>
                </a:lnTo>
                <a:lnTo>
                  <a:pt x="1944" y="13889"/>
                </a:lnTo>
                <a:lnTo>
                  <a:pt x="1980" y="13868"/>
                </a:lnTo>
                <a:lnTo>
                  <a:pt x="2016" y="13850"/>
                </a:lnTo>
                <a:lnTo>
                  <a:pt x="2055" y="13833"/>
                </a:lnTo>
                <a:lnTo>
                  <a:pt x="2093" y="13817"/>
                </a:lnTo>
                <a:lnTo>
                  <a:pt x="2132" y="13804"/>
                </a:lnTo>
                <a:lnTo>
                  <a:pt x="2174" y="13792"/>
                </a:lnTo>
                <a:lnTo>
                  <a:pt x="2215" y="13782"/>
                </a:lnTo>
                <a:lnTo>
                  <a:pt x="2257" y="13775"/>
                </a:lnTo>
                <a:lnTo>
                  <a:pt x="2300" y="13769"/>
                </a:lnTo>
                <a:lnTo>
                  <a:pt x="2344" y="13766"/>
                </a:lnTo>
                <a:lnTo>
                  <a:pt x="2387" y="13765"/>
                </a:lnTo>
                <a:lnTo>
                  <a:pt x="2387" y="13765"/>
                </a:lnTo>
                <a:close/>
                <a:moveTo>
                  <a:pt x="2155" y="9027"/>
                </a:moveTo>
                <a:lnTo>
                  <a:pt x="2174" y="8979"/>
                </a:lnTo>
                <a:lnTo>
                  <a:pt x="2194" y="8933"/>
                </a:lnTo>
                <a:lnTo>
                  <a:pt x="2214" y="8889"/>
                </a:lnTo>
                <a:lnTo>
                  <a:pt x="2236" y="8844"/>
                </a:lnTo>
                <a:lnTo>
                  <a:pt x="2259" y="8802"/>
                </a:lnTo>
                <a:lnTo>
                  <a:pt x="2282" y="8759"/>
                </a:lnTo>
                <a:lnTo>
                  <a:pt x="2306" y="8717"/>
                </a:lnTo>
                <a:lnTo>
                  <a:pt x="2330" y="8677"/>
                </a:lnTo>
                <a:lnTo>
                  <a:pt x="2356" y="8637"/>
                </a:lnTo>
                <a:lnTo>
                  <a:pt x="2382" y="8598"/>
                </a:lnTo>
                <a:lnTo>
                  <a:pt x="2409" y="8560"/>
                </a:lnTo>
                <a:lnTo>
                  <a:pt x="2437" y="8523"/>
                </a:lnTo>
                <a:lnTo>
                  <a:pt x="2465" y="8486"/>
                </a:lnTo>
                <a:lnTo>
                  <a:pt x="2494" y="8451"/>
                </a:lnTo>
                <a:lnTo>
                  <a:pt x="2523" y="8416"/>
                </a:lnTo>
                <a:lnTo>
                  <a:pt x="2555" y="8383"/>
                </a:lnTo>
                <a:lnTo>
                  <a:pt x="2585" y="8350"/>
                </a:lnTo>
                <a:lnTo>
                  <a:pt x="2616" y="8318"/>
                </a:lnTo>
                <a:lnTo>
                  <a:pt x="2649" y="8286"/>
                </a:lnTo>
                <a:lnTo>
                  <a:pt x="2682" y="8256"/>
                </a:lnTo>
                <a:lnTo>
                  <a:pt x="2715" y="8227"/>
                </a:lnTo>
                <a:lnTo>
                  <a:pt x="2749" y="8198"/>
                </a:lnTo>
                <a:lnTo>
                  <a:pt x="2783" y="8170"/>
                </a:lnTo>
                <a:lnTo>
                  <a:pt x="2818" y="8143"/>
                </a:lnTo>
                <a:lnTo>
                  <a:pt x="2855" y="8117"/>
                </a:lnTo>
                <a:lnTo>
                  <a:pt x="2890" y="8091"/>
                </a:lnTo>
                <a:lnTo>
                  <a:pt x="2927" y="8066"/>
                </a:lnTo>
                <a:lnTo>
                  <a:pt x="2964" y="8043"/>
                </a:lnTo>
                <a:lnTo>
                  <a:pt x="3002" y="8020"/>
                </a:lnTo>
                <a:lnTo>
                  <a:pt x="3041" y="7997"/>
                </a:lnTo>
                <a:lnTo>
                  <a:pt x="3079" y="7976"/>
                </a:lnTo>
                <a:lnTo>
                  <a:pt x="3117" y="7956"/>
                </a:lnTo>
                <a:lnTo>
                  <a:pt x="3061" y="7713"/>
                </a:lnTo>
                <a:lnTo>
                  <a:pt x="2931" y="7170"/>
                </a:lnTo>
                <a:lnTo>
                  <a:pt x="2875" y="7217"/>
                </a:lnTo>
                <a:lnTo>
                  <a:pt x="2814" y="7266"/>
                </a:lnTo>
                <a:lnTo>
                  <a:pt x="2754" y="7317"/>
                </a:lnTo>
                <a:lnTo>
                  <a:pt x="2693" y="7367"/>
                </a:lnTo>
                <a:lnTo>
                  <a:pt x="2633" y="7418"/>
                </a:lnTo>
                <a:lnTo>
                  <a:pt x="2574" y="7470"/>
                </a:lnTo>
                <a:lnTo>
                  <a:pt x="2515" y="7523"/>
                </a:lnTo>
                <a:lnTo>
                  <a:pt x="2457" y="7576"/>
                </a:lnTo>
                <a:lnTo>
                  <a:pt x="2399" y="7628"/>
                </a:lnTo>
                <a:lnTo>
                  <a:pt x="2342" y="7682"/>
                </a:lnTo>
                <a:lnTo>
                  <a:pt x="2285" y="7737"/>
                </a:lnTo>
                <a:lnTo>
                  <a:pt x="2229" y="7792"/>
                </a:lnTo>
                <a:lnTo>
                  <a:pt x="2175" y="7847"/>
                </a:lnTo>
                <a:lnTo>
                  <a:pt x="2120" y="7903"/>
                </a:lnTo>
                <a:lnTo>
                  <a:pt x="2067" y="7959"/>
                </a:lnTo>
                <a:lnTo>
                  <a:pt x="2014" y="8016"/>
                </a:lnTo>
                <a:lnTo>
                  <a:pt x="1964" y="8073"/>
                </a:lnTo>
                <a:lnTo>
                  <a:pt x="1914" y="8129"/>
                </a:lnTo>
                <a:lnTo>
                  <a:pt x="1867" y="8185"/>
                </a:lnTo>
                <a:lnTo>
                  <a:pt x="1820" y="8242"/>
                </a:lnTo>
                <a:lnTo>
                  <a:pt x="1775" y="8299"/>
                </a:lnTo>
                <a:lnTo>
                  <a:pt x="1730" y="8356"/>
                </a:lnTo>
                <a:lnTo>
                  <a:pt x="1688" y="8414"/>
                </a:lnTo>
                <a:lnTo>
                  <a:pt x="1646" y="8472"/>
                </a:lnTo>
                <a:lnTo>
                  <a:pt x="1605" y="8531"/>
                </a:lnTo>
                <a:lnTo>
                  <a:pt x="1566" y="8590"/>
                </a:lnTo>
                <a:lnTo>
                  <a:pt x="1527" y="8649"/>
                </a:lnTo>
                <a:lnTo>
                  <a:pt x="1491" y="8709"/>
                </a:lnTo>
                <a:lnTo>
                  <a:pt x="1456" y="8769"/>
                </a:lnTo>
                <a:lnTo>
                  <a:pt x="1422" y="8830"/>
                </a:lnTo>
                <a:lnTo>
                  <a:pt x="1391" y="8891"/>
                </a:lnTo>
                <a:lnTo>
                  <a:pt x="1361" y="8953"/>
                </a:lnTo>
                <a:lnTo>
                  <a:pt x="1331" y="9014"/>
                </a:lnTo>
                <a:lnTo>
                  <a:pt x="1310" y="9063"/>
                </a:lnTo>
                <a:lnTo>
                  <a:pt x="1291" y="9112"/>
                </a:lnTo>
                <a:lnTo>
                  <a:pt x="1273" y="9160"/>
                </a:lnTo>
                <a:lnTo>
                  <a:pt x="1256" y="9209"/>
                </a:lnTo>
                <a:lnTo>
                  <a:pt x="1239" y="9258"/>
                </a:lnTo>
                <a:lnTo>
                  <a:pt x="1224" y="9306"/>
                </a:lnTo>
                <a:lnTo>
                  <a:pt x="1211" y="9355"/>
                </a:lnTo>
                <a:lnTo>
                  <a:pt x="1199" y="9404"/>
                </a:lnTo>
                <a:lnTo>
                  <a:pt x="1188" y="9453"/>
                </a:lnTo>
                <a:lnTo>
                  <a:pt x="1178" y="9501"/>
                </a:lnTo>
                <a:lnTo>
                  <a:pt x="1170" y="9550"/>
                </a:lnTo>
                <a:lnTo>
                  <a:pt x="1162" y="9598"/>
                </a:lnTo>
                <a:lnTo>
                  <a:pt x="1156" y="9646"/>
                </a:lnTo>
                <a:lnTo>
                  <a:pt x="1151" y="9694"/>
                </a:lnTo>
                <a:lnTo>
                  <a:pt x="1146" y="9741"/>
                </a:lnTo>
                <a:lnTo>
                  <a:pt x="1143" y="9789"/>
                </a:lnTo>
                <a:lnTo>
                  <a:pt x="1141" y="9835"/>
                </a:lnTo>
                <a:lnTo>
                  <a:pt x="1141" y="9879"/>
                </a:lnTo>
                <a:lnTo>
                  <a:pt x="1141" y="9924"/>
                </a:lnTo>
                <a:lnTo>
                  <a:pt x="1142" y="9969"/>
                </a:lnTo>
                <a:lnTo>
                  <a:pt x="1146" y="10013"/>
                </a:lnTo>
                <a:lnTo>
                  <a:pt x="1149" y="10057"/>
                </a:lnTo>
                <a:lnTo>
                  <a:pt x="1153" y="10101"/>
                </a:lnTo>
                <a:lnTo>
                  <a:pt x="1158" y="10146"/>
                </a:lnTo>
                <a:lnTo>
                  <a:pt x="1164" y="10190"/>
                </a:lnTo>
                <a:lnTo>
                  <a:pt x="1171" y="10233"/>
                </a:lnTo>
                <a:lnTo>
                  <a:pt x="1179" y="10277"/>
                </a:lnTo>
                <a:lnTo>
                  <a:pt x="1188" y="10319"/>
                </a:lnTo>
                <a:lnTo>
                  <a:pt x="1197" y="10363"/>
                </a:lnTo>
                <a:lnTo>
                  <a:pt x="1208" y="10406"/>
                </a:lnTo>
                <a:lnTo>
                  <a:pt x="1219" y="10448"/>
                </a:lnTo>
                <a:lnTo>
                  <a:pt x="1231" y="10491"/>
                </a:lnTo>
                <a:lnTo>
                  <a:pt x="1245" y="10532"/>
                </a:lnTo>
                <a:lnTo>
                  <a:pt x="1259" y="10575"/>
                </a:lnTo>
                <a:lnTo>
                  <a:pt x="1274" y="10617"/>
                </a:lnTo>
                <a:lnTo>
                  <a:pt x="1289" y="10658"/>
                </a:lnTo>
                <a:lnTo>
                  <a:pt x="1305" y="10699"/>
                </a:lnTo>
                <a:lnTo>
                  <a:pt x="1322" y="10739"/>
                </a:lnTo>
                <a:lnTo>
                  <a:pt x="1340" y="10780"/>
                </a:lnTo>
                <a:lnTo>
                  <a:pt x="1360" y="10820"/>
                </a:lnTo>
                <a:lnTo>
                  <a:pt x="1379" y="10860"/>
                </a:lnTo>
                <a:lnTo>
                  <a:pt x="1399" y="10899"/>
                </a:lnTo>
                <a:lnTo>
                  <a:pt x="1420" y="10939"/>
                </a:lnTo>
                <a:lnTo>
                  <a:pt x="1442" y="10978"/>
                </a:lnTo>
                <a:lnTo>
                  <a:pt x="1465" y="11016"/>
                </a:lnTo>
                <a:lnTo>
                  <a:pt x="1488" y="11054"/>
                </a:lnTo>
                <a:lnTo>
                  <a:pt x="1512" y="11092"/>
                </a:lnTo>
                <a:lnTo>
                  <a:pt x="1536" y="11129"/>
                </a:lnTo>
                <a:lnTo>
                  <a:pt x="1563" y="11167"/>
                </a:lnTo>
                <a:lnTo>
                  <a:pt x="1590" y="11205"/>
                </a:lnTo>
                <a:lnTo>
                  <a:pt x="1617" y="11242"/>
                </a:lnTo>
                <a:lnTo>
                  <a:pt x="1646" y="11279"/>
                </a:lnTo>
                <a:lnTo>
                  <a:pt x="1675" y="11315"/>
                </a:lnTo>
                <a:lnTo>
                  <a:pt x="1704" y="11351"/>
                </a:lnTo>
                <a:lnTo>
                  <a:pt x="1735" y="11386"/>
                </a:lnTo>
                <a:lnTo>
                  <a:pt x="1766" y="11421"/>
                </a:lnTo>
                <a:lnTo>
                  <a:pt x="1797" y="11455"/>
                </a:lnTo>
                <a:lnTo>
                  <a:pt x="1830" y="11490"/>
                </a:lnTo>
                <a:lnTo>
                  <a:pt x="1863" y="11522"/>
                </a:lnTo>
                <a:lnTo>
                  <a:pt x="1896" y="11556"/>
                </a:lnTo>
                <a:lnTo>
                  <a:pt x="1930" y="11588"/>
                </a:lnTo>
                <a:lnTo>
                  <a:pt x="1966" y="11619"/>
                </a:lnTo>
                <a:lnTo>
                  <a:pt x="2001" y="11651"/>
                </a:lnTo>
                <a:lnTo>
                  <a:pt x="2037" y="11681"/>
                </a:lnTo>
                <a:lnTo>
                  <a:pt x="2074" y="11711"/>
                </a:lnTo>
                <a:lnTo>
                  <a:pt x="2110" y="11741"/>
                </a:lnTo>
                <a:lnTo>
                  <a:pt x="2149" y="11769"/>
                </a:lnTo>
                <a:lnTo>
                  <a:pt x="2187" y="11798"/>
                </a:lnTo>
                <a:lnTo>
                  <a:pt x="2225" y="11825"/>
                </a:lnTo>
                <a:lnTo>
                  <a:pt x="2265" y="11853"/>
                </a:lnTo>
                <a:lnTo>
                  <a:pt x="2305" y="11879"/>
                </a:lnTo>
                <a:lnTo>
                  <a:pt x="2346" y="11904"/>
                </a:lnTo>
                <a:lnTo>
                  <a:pt x="2386" y="11930"/>
                </a:lnTo>
                <a:lnTo>
                  <a:pt x="2427" y="11954"/>
                </a:lnTo>
                <a:lnTo>
                  <a:pt x="2469" y="11978"/>
                </a:lnTo>
                <a:lnTo>
                  <a:pt x="2511" y="12001"/>
                </a:lnTo>
                <a:lnTo>
                  <a:pt x="2555" y="12024"/>
                </a:lnTo>
                <a:lnTo>
                  <a:pt x="2597" y="12045"/>
                </a:lnTo>
                <a:lnTo>
                  <a:pt x="2642" y="12067"/>
                </a:lnTo>
                <a:lnTo>
                  <a:pt x="2685" y="12087"/>
                </a:lnTo>
                <a:lnTo>
                  <a:pt x="2743" y="12112"/>
                </a:lnTo>
                <a:lnTo>
                  <a:pt x="2802" y="12136"/>
                </a:lnTo>
                <a:lnTo>
                  <a:pt x="2861" y="12159"/>
                </a:lnTo>
                <a:lnTo>
                  <a:pt x="2920" y="12180"/>
                </a:lnTo>
                <a:lnTo>
                  <a:pt x="2981" y="12199"/>
                </a:lnTo>
                <a:lnTo>
                  <a:pt x="3043" y="12219"/>
                </a:lnTo>
                <a:lnTo>
                  <a:pt x="3104" y="12236"/>
                </a:lnTo>
                <a:lnTo>
                  <a:pt x="3166" y="12251"/>
                </a:lnTo>
                <a:lnTo>
                  <a:pt x="3228" y="12266"/>
                </a:lnTo>
                <a:lnTo>
                  <a:pt x="3292" y="12279"/>
                </a:lnTo>
                <a:lnTo>
                  <a:pt x="3356" y="12291"/>
                </a:lnTo>
                <a:lnTo>
                  <a:pt x="3420" y="12301"/>
                </a:lnTo>
                <a:lnTo>
                  <a:pt x="3485" y="12309"/>
                </a:lnTo>
                <a:lnTo>
                  <a:pt x="3550" y="12316"/>
                </a:lnTo>
                <a:lnTo>
                  <a:pt x="3615" y="12321"/>
                </a:lnTo>
                <a:lnTo>
                  <a:pt x="3681" y="12325"/>
                </a:lnTo>
                <a:lnTo>
                  <a:pt x="3720" y="12327"/>
                </a:lnTo>
                <a:lnTo>
                  <a:pt x="3760" y="12328"/>
                </a:lnTo>
                <a:lnTo>
                  <a:pt x="3800" y="12329"/>
                </a:lnTo>
                <a:lnTo>
                  <a:pt x="3840" y="12329"/>
                </a:lnTo>
                <a:lnTo>
                  <a:pt x="3879" y="12329"/>
                </a:lnTo>
                <a:lnTo>
                  <a:pt x="3918" y="12328"/>
                </a:lnTo>
                <a:lnTo>
                  <a:pt x="3958" y="12326"/>
                </a:lnTo>
                <a:lnTo>
                  <a:pt x="3997" y="12324"/>
                </a:lnTo>
                <a:lnTo>
                  <a:pt x="3965" y="12106"/>
                </a:lnTo>
                <a:lnTo>
                  <a:pt x="3953" y="12026"/>
                </a:lnTo>
                <a:lnTo>
                  <a:pt x="3943" y="11951"/>
                </a:lnTo>
                <a:lnTo>
                  <a:pt x="3932" y="11881"/>
                </a:lnTo>
                <a:lnTo>
                  <a:pt x="3922" y="11817"/>
                </a:lnTo>
                <a:lnTo>
                  <a:pt x="3913" y="11758"/>
                </a:lnTo>
                <a:lnTo>
                  <a:pt x="3905" y="11705"/>
                </a:lnTo>
                <a:lnTo>
                  <a:pt x="3898" y="11657"/>
                </a:lnTo>
                <a:lnTo>
                  <a:pt x="3891" y="11614"/>
                </a:lnTo>
                <a:lnTo>
                  <a:pt x="3876" y="11517"/>
                </a:lnTo>
                <a:lnTo>
                  <a:pt x="3859" y="11420"/>
                </a:lnTo>
                <a:lnTo>
                  <a:pt x="3843" y="11321"/>
                </a:lnTo>
                <a:lnTo>
                  <a:pt x="3824" y="11222"/>
                </a:lnTo>
                <a:lnTo>
                  <a:pt x="3807" y="11122"/>
                </a:lnTo>
                <a:lnTo>
                  <a:pt x="3788" y="11020"/>
                </a:lnTo>
                <a:lnTo>
                  <a:pt x="3769" y="10919"/>
                </a:lnTo>
                <a:lnTo>
                  <a:pt x="3750" y="10816"/>
                </a:lnTo>
                <a:lnTo>
                  <a:pt x="3729" y="10713"/>
                </a:lnTo>
                <a:lnTo>
                  <a:pt x="3709" y="10609"/>
                </a:lnTo>
                <a:lnTo>
                  <a:pt x="3688" y="10504"/>
                </a:lnTo>
                <a:lnTo>
                  <a:pt x="3667" y="10400"/>
                </a:lnTo>
                <a:lnTo>
                  <a:pt x="3645" y="10293"/>
                </a:lnTo>
                <a:lnTo>
                  <a:pt x="3623" y="10187"/>
                </a:lnTo>
                <a:lnTo>
                  <a:pt x="3600" y="10079"/>
                </a:lnTo>
                <a:lnTo>
                  <a:pt x="3577" y="9972"/>
                </a:lnTo>
                <a:lnTo>
                  <a:pt x="3563" y="9991"/>
                </a:lnTo>
                <a:lnTo>
                  <a:pt x="3547" y="10009"/>
                </a:lnTo>
                <a:lnTo>
                  <a:pt x="3531" y="10027"/>
                </a:lnTo>
                <a:lnTo>
                  <a:pt x="3514" y="10045"/>
                </a:lnTo>
                <a:lnTo>
                  <a:pt x="3498" y="10062"/>
                </a:lnTo>
                <a:lnTo>
                  <a:pt x="3480" y="10078"/>
                </a:lnTo>
                <a:lnTo>
                  <a:pt x="3463" y="10094"/>
                </a:lnTo>
                <a:lnTo>
                  <a:pt x="3445" y="10110"/>
                </a:lnTo>
                <a:lnTo>
                  <a:pt x="3425" y="10125"/>
                </a:lnTo>
                <a:lnTo>
                  <a:pt x="3406" y="10139"/>
                </a:lnTo>
                <a:lnTo>
                  <a:pt x="3387" y="10153"/>
                </a:lnTo>
                <a:lnTo>
                  <a:pt x="3367" y="10167"/>
                </a:lnTo>
                <a:lnTo>
                  <a:pt x="3347" y="10180"/>
                </a:lnTo>
                <a:lnTo>
                  <a:pt x="3326" y="10193"/>
                </a:lnTo>
                <a:lnTo>
                  <a:pt x="3305" y="10204"/>
                </a:lnTo>
                <a:lnTo>
                  <a:pt x="3284" y="10215"/>
                </a:lnTo>
                <a:lnTo>
                  <a:pt x="3262" y="10226"/>
                </a:lnTo>
                <a:lnTo>
                  <a:pt x="3240" y="10236"/>
                </a:lnTo>
                <a:lnTo>
                  <a:pt x="3217" y="10245"/>
                </a:lnTo>
                <a:lnTo>
                  <a:pt x="3194" y="10255"/>
                </a:lnTo>
                <a:lnTo>
                  <a:pt x="3171" y="10263"/>
                </a:lnTo>
                <a:lnTo>
                  <a:pt x="3148" y="10270"/>
                </a:lnTo>
                <a:lnTo>
                  <a:pt x="3124" y="10277"/>
                </a:lnTo>
                <a:lnTo>
                  <a:pt x="3100" y="10283"/>
                </a:lnTo>
                <a:lnTo>
                  <a:pt x="3076" y="10288"/>
                </a:lnTo>
                <a:lnTo>
                  <a:pt x="3052" y="10293"/>
                </a:lnTo>
                <a:lnTo>
                  <a:pt x="3026" y="10297"/>
                </a:lnTo>
                <a:lnTo>
                  <a:pt x="3002" y="10301"/>
                </a:lnTo>
                <a:lnTo>
                  <a:pt x="2977" y="10303"/>
                </a:lnTo>
                <a:lnTo>
                  <a:pt x="2951" y="10305"/>
                </a:lnTo>
                <a:lnTo>
                  <a:pt x="2925" y="10306"/>
                </a:lnTo>
                <a:lnTo>
                  <a:pt x="2900" y="10306"/>
                </a:lnTo>
                <a:lnTo>
                  <a:pt x="2856" y="10305"/>
                </a:lnTo>
                <a:lnTo>
                  <a:pt x="2812" y="10302"/>
                </a:lnTo>
                <a:lnTo>
                  <a:pt x="2770" y="10297"/>
                </a:lnTo>
                <a:lnTo>
                  <a:pt x="2727" y="10289"/>
                </a:lnTo>
                <a:lnTo>
                  <a:pt x="2686" y="10280"/>
                </a:lnTo>
                <a:lnTo>
                  <a:pt x="2646" y="10268"/>
                </a:lnTo>
                <a:lnTo>
                  <a:pt x="2606" y="10255"/>
                </a:lnTo>
                <a:lnTo>
                  <a:pt x="2567" y="10239"/>
                </a:lnTo>
                <a:lnTo>
                  <a:pt x="2529" y="10222"/>
                </a:lnTo>
                <a:lnTo>
                  <a:pt x="2492" y="10203"/>
                </a:lnTo>
                <a:lnTo>
                  <a:pt x="2457" y="10183"/>
                </a:lnTo>
                <a:lnTo>
                  <a:pt x="2422" y="10160"/>
                </a:lnTo>
                <a:lnTo>
                  <a:pt x="2388" y="10136"/>
                </a:lnTo>
                <a:lnTo>
                  <a:pt x="2356" y="10111"/>
                </a:lnTo>
                <a:lnTo>
                  <a:pt x="2325" y="10083"/>
                </a:lnTo>
                <a:lnTo>
                  <a:pt x="2295" y="10055"/>
                </a:lnTo>
                <a:lnTo>
                  <a:pt x="2267" y="10025"/>
                </a:lnTo>
                <a:lnTo>
                  <a:pt x="2241" y="9994"/>
                </a:lnTo>
                <a:lnTo>
                  <a:pt x="2215" y="9962"/>
                </a:lnTo>
                <a:lnTo>
                  <a:pt x="2191" y="9928"/>
                </a:lnTo>
                <a:lnTo>
                  <a:pt x="2169" y="9894"/>
                </a:lnTo>
                <a:lnTo>
                  <a:pt x="2149" y="9857"/>
                </a:lnTo>
                <a:lnTo>
                  <a:pt x="2129" y="9821"/>
                </a:lnTo>
                <a:lnTo>
                  <a:pt x="2112" y="9782"/>
                </a:lnTo>
                <a:lnTo>
                  <a:pt x="2097" y="9744"/>
                </a:lnTo>
                <a:lnTo>
                  <a:pt x="2083" y="9703"/>
                </a:lnTo>
                <a:lnTo>
                  <a:pt x="2072" y="9662"/>
                </a:lnTo>
                <a:lnTo>
                  <a:pt x="2063" y="9621"/>
                </a:lnTo>
                <a:lnTo>
                  <a:pt x="2055" y="9578"/>
                </a:lnTo>
                <a:lnTo>
                  <a:pt x="2050" y="9536"/>
                </a:lnTo>
                <a:lnTo>
                  <a:pt x="2046" y="9492"/>
                </a:lnTo>
                <a:lnTo>
                  <a:pt x="2045" y="9447"/>
                </a:lnTo>
                <a:lnTo>
                  <a:pt x="2046" y="9419"/>
                </a:lnTo>
                <a:lnTo>
                  <a:pt x="2047" y="9391"/>
                </a:lnTo>
                <a:lnTo>
                  <a:pt x="2049" y="9362"/>
                </a:lnTo>
                <a:lnTo>
                  <a:pt x="2053" y="9335"/>
                </a:lnTo>
                <a:lnTo>
                  <a:pt x="2057" y="9308"/>
                </a:lnTo>
                <a:lnTo>
                  <a:pt x="2061" y="9280"/>
                </a:lnTo>
                <a:lnTo>
                  <a:pt x="2067" y="9253"/>
                </a:lnTo>
                <a:lnTo>
                  <a:pt x="2074" y="9226"/>
                </a:lnTo>
                <a:lnTo>
                  <a:pt x="2081" y="9200"/>
                </a:lnTo>
                <a:lnTo>
                  <a:pt x="2089" y="9175"/>
                </a:lnTo>
                <a:lnTo>
                  <a:pt x="2098" y="9148"/>
                </a:lnTo>
                <a:lnTo>
                  <a:pt x="2108" y="9123"/>
                </a:lnTo>
                <a:lnTo>
                  <a:pt x="2118" y="9099"/>
                </a:lnTo>
                <a:lnTo>
                  <a:pt x="2129" y="9074"/>
                </a:lnTo>
                <a:lnTo>
                  <a:pt x="2142" y="9050"/>
                </a:lnTo>
                <a:lnTo>
                  <a:pt x="2155" y="9027"/>
                </a:lnTo>
                <a:lnTo>
                  <a:pt x="2155" y="9027"/>
                </a:lnTo>
                <a:close/>
              </a:path>
            </a:pathLst>
          </a:custGeom>
          <a:solidFill>
            <a:srgbClr val="4F81B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Freeform 21"/>
          <p:cNvSpPr>
            <a:spLocks noEditPoints="1"/>
          </p:cNvSpPr>
          <p:nvPr/>
        </p:nvSpPr>
        <p:spPr bwMode="auto">
          <a:xfrm>
            <a:off x="3020141" y="2933869"/>
            <a:ext cx="977378" cy="779183"/>
          </a:xfrm>
          <a:custGeom>
            <a:avLst/>
            <a:gdLst>
              <a:gd name="T0" fmla="*/ 15654 w 16096"/>
              <a:gd name="T1" fmla="*/ 8566 h 12832"/>
              <a:gd name="T2" fmla="*/ 15717 w 16096"/>
              <a:gd name="T3" fmla="*/ 9221 h 12832"/>
              <a:gd name="T4" fmla="*/ 7245 w 16096"/>
              <a:gd name="T5" fmla="*/ 11559 h 12832"/>
              <a:gd name="T6" fmla="*/ 16075 w 16096"/>
              <a:gd name="T7" fmla="*/ 8093 h 12832"/>
              <a:gd name="T8" fmla="*/ 6695 w 16096"/>
              <a:gd name="T9" fmla="*/ 10190 h 12832"/>
              <a:gd name="T10" fmla="*/ 6635 w 16096"/>
              <a:gd name="T11" fmla="*/ 10473 h 12832"/>
              <a:gd name="T12" fmla="*/ 6599 w 16096"/>
              <a:gd name="T13" fmla="*/ 10753 h 12832"/>
              <a:gd name="T14" fmla="*/ 6589 w 16096"/>
              <a:gd name="T15" fmla="*/ 11033 h 12832"/>
              <a:gd name="T16" fmla="*/ 6603 w 16096"/>
              <a:gd name="T17" fmla="*/ 11311 h 12832"/>
              <a:gd name="T18" fmla="*/ 6644 w 16096"/>
              <a:gd name="T19" fmla="*/ 11590 h 12832"/>
              <a:gd name="T20" fmla="*/ 6710 w 16096"/>
              <a:gd name="T21" fmla="*/ 11867 h 12832"/>
              <a:gd name="T22" fmla="*/ 6803 w 16096"/>
              <a:gd name="T23" fmla="*/ 12143 h 12832"/>
              <a:gd name="T24" fmla="*/ 6726 w 16096"/>
              <a:gd name="T25" fmla="*/ 12832 h 12832"/>
              <a:gd name="T26" fmla="*/ 236 w 16096"/>
              <a:gd name="T27" fmla="*/ 8813 h 12832"/>
              <a:gd name="T28" fmla="*/ 133 w 16096"/>
              <a:gd name="T29" fmla="*/ 8522 h 12832"/>
              <a:gd name="T30" fmla="*/ 56 w 16096"/>
              <a:gd name="T31" fmla="*/ 8230 h 12832"/>
              <a:gd name="T32" fmla="*/ 11 w 16096"/>
              <a:gd name="T33" fmla="*/ 7937 h 12832"/>
              <a:gd name="T34" fmla="*/ 1 w 16096"/>
              <a:gd name="T35" fmla="*/ 7641 h 12832"/>
              <a:gd name="T36" fmla="*/ 30 w 16096"/>
              <a:gd name="T37" fmla="*/ 7345 h 12832"/>
              <a:gd name="T38" fmla="*/ 101 w 16096"/>
              <a:gd name="T39" fmla="*/ 7046 h 12832"/>
              <a:gd name="T40" fmla="*/ 219 w 16096"/>
              <a:gd name="T41" fmla="*/ 6746 h 12832"/>
              <a:gd name="T42" fmla="*/ 897 w 16096"/>
              <a:gd name="T43" fmla="*/ 6706 h 12832"/>
              <a:gd name="T44" fmla="*/ 8843 w 16096"/>
              <a:gd name="T45" fmla="*/ 8316 h 12832"/>
              <a:gd name="T46" fmla="*/ 8903 w 16096"/>
              <a:gd name="T47" fmla="*/ 8107 h 12832"/>
              <a:gd name="T48" fmla="*/ 8946 w 16096"/>
              <a:gd name="T49" fmla="*/ 7894 h 12832"/>
              <a:gd name="T50" fmla="*/ 8972 w 16096"/>
              <a:gd name="T51" fmla="*/ 7679 h 12832"/>
              <a:gd name="T52" fmla="*/ 8979 w 16096"/>
              <a:gd name="T53" fmla="*/ 7444 h 12832"/>
              <a:gd name="T54" fmla="*/ 8963 w 16096"/>
              <a:gd name="T55" fmla="*/ 7198 h 12832"/>
              <a:gd name="T56" fmla="*/ 8925 w 16096"/>
              <a:gd name="T57" fmla="*/ 6947 h 12832"/>
              <a:gd name="T58" fmla="*/ 8864 w 16096"/>
              <a:gd name="T59" fmla="*/ 6692 h 12832"/>
              <a:gd name="T60" fmla="*/ 954 w 16096"/>
              <a:gd name="T61" fmla="*/ 4442 h 12832"/>
              <a:gd name="T62" fmla="*/ 1458 w 16096"/>
              <a:gd name="T63" fmla="*/ 3797 h 12832"/>
              <a:gd name="T64" fmla="*/ 8845 w 16096"/>
              <a:gd name="T65" fmla="*/ 5434 h 12832"/>
              <a:gd name="T66" fmla="*/ 8901 w 16096"/>
              <a:gd name="T67" fmla="*/ 5241 h 12832"/>
              <a:gd name="T68" fmla="*/ 8941 w 16096"/>
              <a:gd name="T69" fmla="*/ 5046 h 12832"/>
              <a:gd name="T70" fmla="*/ 8964 w 16096"/>
              <a:gd name="T71" fmla="*/ 4847 h 12832"/>
              <a:gd name="T72" fmla="*/ 8971 w 16096"/>
              <a:gd name="T73" fmla="*/ 4629 h 12832"/>
              <a:gd name="T74" fmla="*/ 8956 w 16096"/>
              <a:gd name="T75" fmla="*/ 4401 h 12832"/>
              <a:gd name="T76" fmla="*/ 8921 w 16096"/>
              <a:gd name="T77" fmla="*/ 4169 h 12832"/>
              <a:gd name="T78" fmla="*/ 8865 w 16096"/>
              <a:gd name="T79" fmla="*/ 3931 h 12832"/>
              <a:gd name="T80" fmla="*/ 7270 w 16096"/>
              <a:gd name="T81" fmla="*/ 0 h 12832"/>
              <a:gd name="T82" fmla="*/ 14114 w 16096"/>
              <a:gd name="T83" fmla="*/ 1561 h 12832"/>
              <a:gd name="T84" fmla="*/ 14199 w 16096"/>
              <a:gd name="T85" fmla="*/ 1804 h 12832"/>
              <a:gd name="T86" fmla="*/ 14246 w 16096"/>
              <a:gd name="T87" fmla="*/ 2044 h 12832"/>
              <a:gd name="T88" fmla="*/ 14261 w 16096"/>
              <a:gd name="T89" fmla="*/ 2281 h 12832"/>
              <a:gd name="T90" fmla="*/ 14246 w 16096"/>
              <a:gd name="T91" fmla="*/ 2515 h 12832"/>
              <a:gd name="T92" fmla="*/ 14203 w 16096"/>
              <a:gd name="T93" fmla="*/ 2747 h 12832"/>
              <a:gd name="T94" fmla="*/ 14136 w 16096"/>
              <a:gd name="T95" fmla="*/ 2977 h 12832"/>
              <a:gd name="T96" fmla="*/ 14050 w 16096"/>
              <a:gd name="T97" fmla="*/ 3203 h 12832"/>
              <a:gd name="T98" fmla="*/ 14473 w 16096"/>
              <a:gd name="T99" fmla="*/ 3744 h 12832"/>
              <a:gd name="T100" fmla="*/ 14585 w 16096"/>
              <a:gd name="T101" fmla="*/ 4003 h 12832"/>
              <a:gd name="T102" fmla="*/ 14656 w 16096"/>
              <a:gd name="T103" fmla="*/ 4260 h 12832"/>
              <a:gd name="T104" fmla="*/ 14690 w 16096"/>
              <a:gd name="T105" fmla="*/ 4516 h 12832"/>
              <a:gd name="T106" fmla="*/ 14689 w 16096"/>
              <a:gd name="T107" fmla="*/ 4771 h 12832"/>
              <a:gd name="T108" fmla="*/ 14657 w 16096"/>
              <a:gd name="T109" fmla="*/ 5025 h 12832"/>
              <a:gd name="T110" fmla="*/ 14598 w 16096"/>
              <a:gd name="T111" fmla="*/ 5277 h 12832"/>
              <a:gd name="T112" fmla="*/ 14515 w 16096"/>
              <a:gd name="T113" fmla="*/ 5527 h 12832"/>
              <a:gd name="T114" fmla="*/ 12955 w 16096"/>
              <a:gd name="T115" fmla="*/ 6636 h 128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6096" h="12832">
                <a:moveTo>
                  <a:pt x="7158" y="10327"/>
                </a:moveTo>
                <a:lnTo>
                  <a:pt x="7191" y="10496"/>
                </a:lnTo>
                <a:lnTo>
                  <a:pt x="15689" y="8736"/>
                </a:lnTo>
                <a:lnTo>
                  <a:pt x="15654" y="8566"/>
                </a:lnTo>
                <a:lnTo>
                  <a:pt x="7158" y="10327"/>
                </a:lnTo>
                <a:close/>
                <a:moveTo>
                  <a:pt x="7191" y="10840"/>
                </a:moveTo>
                <a:lnTo>
                  <a:pt x="7219" y="10981"/>
                </a:lnTo>
                <a:lnTo>
                  <a:pt x="15717" y="9221"/>
                </a:lnTo>
                <a:lnTo>
                  <a:pt x="15688" y="9080"/>
                </a:lnTo>
                <a:lnTo>
                  <a:pt x="7191" y="10840"/>
                </a:lnTo>
                <a:close/>
                <a:moveTo>
                  <a:pt x="7216" y="11417"/>
                </a:moveTo>
                <a:lnTo>
                  <a:pt x="7245" y="11559"/>
                </a:lnTo>
                <a:lnTo>
                  <a:pt x="15743" y="9799"/>
                </a:lnTo>
                <a:lnTo>
                  <a:pt x="15714" y="9657"/>
                </a:lnTo>
                <a:lnTo>
                  <a:pt x="7216" y="11417"/>
                </a:lnTo>
                <a:close/>
                <a:moveTo>
                  <a:pt x="16075" y="8093"/>
                </a:moveTo>
                <a:lnTo>
                  <a:pt x="6755" y="9977"/>
                </a:lnTo>
                <a:lnTo>
                  <a:pt x="6733" y="10048"/>
                </a:lnTo>
                <a:lnTo>
                  <a:pt x="6713" y="10119"/>
                </a:lnTo>
                <a:lnTo>
                  <a:pt x="6695" y="10190"/>
                </a:lnTo>
                <a:lnTo>
                  <a:pt x="6678" y="10261"/>
                </a:lnTo>
                <a:lnTo>
                  <a:pt x="6662" y="10331"/>
                </a:lnTo>
                <a:lnTo>
                  <a:pt x="6648" y="10402"/>
                </a:lnTo>
                <a:lnTo>
                  <a:pt x="6635" y="10473"/>
                </a:lnTo>
                <a:lnTo>
                  <a:pt x="6624" y="10543"/>
                </a:lnTo>
                <a:lnTo>
                  <a:pt x="6614" y="10613"/>
                </a:lnTo>
                <a:lnTo>
                  <a:pt x="6606" y="10683"/>
                </a:lnTo>
                <a:lnTo>
                  <a:pt x="6599" y="10753"/>
                </a:lnTo>
                <a:lnTo>
                  <a:pt x="6594" y="10823"/>
                </a:lnTo>
                <a:lnTo>
                  <a:pt x="6591" y="10893"/>
                </a:lnTo>
                <a:lnTo>
                  <a:pt x="6589" y="10963"/>
                </a:lnTo>
                <a:lnTo>
                  <a:pt x="6589" y="11033"/>
                </a:lnTo>
                <a:lnTo>
                  <a:pt x="6590" y="11103"/>
                </a:lnTo>
                <a:lnTo>
                  <a:pt x="6593" y="11172"/>
                </a:lnTo>
                <a:lnTo>
                  <a:pt x="6597" y="11242"/>
                </a:lnTo>
                <a:lnTo>
                  <a:pt x="6603" y="11311"/>
                </a:lnTo>
                <a:lnTo>
                  <a:pt x="6611" y="11381"/>
                </a:lnTo>
                <a:lnTo>
                  <a:pt x="6620" y="11451"/>
                </a:lnTo>
                <a:lnTo>
                  <a:pt x="6631" y="11520"/>
                </a:lnTo>
                <a:lnTo>
                  <a:pt x="6644" y="11590"/>
                </a:lnTo>
                <a:lnTo>
                  <a:pt x="6658" y="11659"/>
                </a:lnTo>
                <a:lnTo>
                  <a:pt x="6674" y="11728"/>
                </a:lnTo>
                <a:lnTo>
                  <a:pt x="6691" y="11797"/>
                </a:lnTo>
                <a:lnTo>
                  <a:pt x="6710" y="11867"/>
                </a:lnTo>
                <a:lnTo>
                  <a:pt x="6730" y="11936"/>
                </a:lnTo>
                <a:lnTo>
                  <a:pt x="6752" y="12005"/>
                </a:lnTo>
                <a:lnTo>
                  <a:pt x="6776" y="12074"/>
                </a:lnTo>
                <a:lnTo>
                  <a:pt x="6803" y="12143"/>
                </a:lnTo>
                <a:lnTo>
                  <a:pt x="6830" y="12212"/>
                </a:lnTo>
                <a:lnTo>
                  <a:pt x="15955" y="10148"/>
                </a:lnTo>
                <a:lnTo>
                  <a:pt x="16082" y="10716"/>
                </a:lnTo>
                <a:lnTo>
                  <a:pt x="6726" y="12832"/>
                </a:lnTo>
                <a:lnTo>
                  <a:pt x="6454" y="12784"/>
                </a:lnTo>
                <a:lnTo>
                  <a:pt x="297" y="8958"/>
                </a:lnTo>
                <a:lnTo>
                  <a:pt x="266" y="8885"/>
                </a:lnTo>
                <a:lnTo>
                  <a:pt x="236" y="8813"/>
                </a:lnTo>
                <a:lnTo>
                  <a:pt x="208" y="8740"/>
                </a:lnTo>
                <a:lnTo>
                  <a:pt x="181" y="8668"/>
                </a:lnTo>
                <a:lnTo>
                  <a:pt x="156" y="8595"/>
                </a:lnTo>
                <a:lnTo>
                  <a:pt x="133" y="8522"/>
                </a:lnTo>
                <a:lnTo>
                  <a:pt x="111" y="8449"/>
                </a:lnTo>
                <a:lnTo>
                  <a:pt x="91" y="8376"/>
                </a:lnTo>
                <a:lnTo>
                  <a:pt x="72" y="8303"/>
                </a:lnTo>
                <a:lnTo>
                  <a:pt x="56" y="8230"/>
                </a:lnTo>
                <a:lnTo>
                  <a:pt x="42" y="8156"/>
                </a:lnTo>
                <a:lnTo>
                  <a:pt x="30" y="8084"/>
                </a:lnTo>
                <a:lnTo>
                  <a:pt x="19" y="8010"/>
                </a:lnTo>
                <a:lnTo>
                  <a:pt x="11" y="7937"/>
                </a:lnTo>
                <a:lnTo>
                  <a:pt x="5" y="7863"/>
                </a:lnTo>
                <a:lnTo>
                  <a:pt x="1" y="7789"/>
                </a:lnTo>
                <a:lnTo>
                  <a:pt x="0" y="7715"/>
                </a:lnTo>
                <a:lnTo>
                  <a:pt x="1" y="7641"/>
                </a:lnTo>
                <a:lnTo>
                  <a:pt x="4" y="7568"/>
                </a:lnTo>
                <a:lnTo>
                  <a:pt x="10" y="7493"/>
                </a:lnTo>
                <a:lnTo>
                  <a:pt x="19" y="7419"/>
                </a:lnTo>
                <a:lnTo>
                  <a:pt x="30" y="7345"/>
                </a:lnTo>
                <a:lnTo>
                  <a:pt x="43" y="7270"/>
                </a:lnTo>
                <a:lnTo>
                  <a:pt x="59" y="7195"/>
                </a:lnTo>
                <a:lnTo>
                  <a:pt x="79" y="7121"/>
                </a:lnTo>
                <a:lnTo>
                  <a:pt x="101" y="7046"/>
                </a:lnTo>
                <a:lnTo>
                  <a:pt x="126" y="6972"/>
                </a:lnTo>
                <a:lnTo>
                  <a:pt x="154" y="6897"/>
                </a:lnTo>
                <a:lnTo>
                  <a:pt x="185" y="6821"/>
                </a:lnTo>
                <a:lnTo>
                  <a:pt x="219" y="6746"/>
                </a:lnTo>
                <a:lnTo>
                  <a:pt x="257" y="6670"/>
                </a:lnTo>
                <a:lnTo>
                  <a:pt x="297" y="6594"/>
                </a:lnTo>
                <a:lnTo>
                  <a:pt x="897" y="6502"/>
                </a:lnTo>
                <a:lnTo>
                  <a:pt x="897" y="6706"/>
                </a:lnTo>
                <a:lnTo>
                  <a:pt x="8786" y="8470"/>
                </a:lnTo>
                <a:lnTo>
                  <a:pt x="8807" y="8419"/>
                </a:lnTo>
                <a:lnTo>
                  <a:pt x="8826" y="8367"/>
                </a:lnTo>
                <a:lnTo>
                  <a:pt x="8843" y="8316"/>
                </a:lnTo>
                <a:lnTo>
                  <a:pt x="8860" y="8263"/>
                </a:lnTo>
                <a:lnTo>
                  <a:pt x="8875" y="8212"/>
                </a:lnTo>
                <a:lnTo>
                  <a:pt x="8890" y="8159"/>
                </a:lnTo>
                <a:lnTo>
                  <a:pt x="8903" y="8107"/>
                </a:lnTo>
                <a:lnTo>
                  <a:pt x="8916" y="8054"/>
                </a:lnTo>
                <a:lnTo>
                  <a:pt x="8927" y="8001"/>
                </a:lnTo>
                <a:lnTo>
                  <a:pt x="8937" y="7948"/>
                </a:lnTo>
                <a:lnTo>
                  <a:pt x="8946" y="7894"/>
                </a:lnTo>
                <a:lnTo>
                  <a:pt x="8954" y="7841"/>
                </a:lnTo>
                <a:lnTo>
                  <a:pt x="8961" y="7787"/>
                </a:lnTo>
                <a:lnTo>
                  <a:pt x="8967" y="7734"/>
                </a:lnTo>
                <a:lnTo>
                  <a:pt x="8972" y="7679"/>
                </a:lnTo>
                <a:lnTo>
                  <a:pt x="8976" y="7625"/>
                </a:lnTo>
                <a:lnTo>
                  <a:pt x="8979" y="7565"/>
                </a:lnTo>
                <a:lnTo>
                  <a:pt x="8979" y="7505"/>
                </a:lnTo>
                <a:lnTo>
                  <a:pt x="8979" y="7444"/>
                </a:lnTo>
                <a:lnTo>
                  <a:pt x="8978" y="7383"/>
                </a:lnTo>
                <a:lnTo>
                  <a:pt x="8974" y="7321"/>
                </a:lnTo>
                <a:lnTo>
                  <a:pt x="8969" y="7260"/>
                </a:lnTo>
                <a:lnTo>
                  <a:pt x="8963" y="7198"/>
                </a:lnTo>
                <a:lnTo>
                  <a:pt x="8956" y="7136"/>
                </a:lnTo>
                <a:lnTo>
                  <a:pt x="8947" y="7073"/>
                </a:lnTo>
                <a:lnTo>
                  <a:pt x="8937" y="7011"/>
                </a:lnTo>
                <a:lnTo>
                  <a:pt x="8925" y="6947"/>
                </a:lnTo>
                <a:lnTo>
                  <a:pt x="8912" y="6884"/>
                </a:lnTo>
                <a:lnTo>
                  <a:pt x="8897" y="6820"/>
                </a:lnTo>
                <a:lnTo>
                  <a:pt x="8881" y="6757"/>
                </a:lnTo>
                <a:lnTo>
                  <a:pt x="8864" y="6692"/>
                </a:lnTo>
                <a:lnTo>
                  <a:pt x="8844" y="6628"/>
                </a:lnTo>
                <a:lnTo>
                  <a:pt x="840" y="5008"/>
                </a:lnTo>
                <a:lnTo>
                  <a:pt x="915" y="4453"/>
                </a:lnTo>
                <a:lnTo>
                  <a:pt x="954" y="4442"/>
                </a:lnTo>
                <a:lnTo>
                  <a:pt x="954" y="4440"/>
                </a:lnTo>
                <a:lnTo>
                  <a:pt x="959" y="4440"/>
                </a:lnTo>
                <a:lnTo>
                  <a:pt x="1440" y="4292"/>
                </a:lnTo>
                <a:lnTo>
                  <a:pt x="1458" y="3797"/>
                </a:lnTo>
                <a:lnTo>
                  <a:pt x="8793" y="5576"/>
                </a:lnTo>
                <a:lnTo>
                  <a:pt x="8812" y="5529"/>
                </a:lnTo>
                <a:lnTo>
                  <a:pt x="8829" y="5481"/>
                </a:lnTo>
                <a:lnTo>
                  <a:pt x="8845" y="5434"/>
                </a:lnTo>
                <a:lnTo>
                  <a:pt x="8861" y="5385"/>
                </a:lnTo>
                <a:lnTo>
                  <a:pt x="8875" y="5337"/>
                </a:lnTo>
                <a:lnTo>
                  <a:pt x="8889" y="5290"/>
                </a:lnTo>
                <a:lnTo>
                  <a:pt x="8901" y="5241"/>
                </a:lnTo>
                <a:lnTo>
                  <a:pt x="8913" y="5193"/>
                </a:lnTo>
                <a:lnTo>
                  <a:pt x="8923" y="5143"/>
                </a:lnTo>
                <a:lnTo>
                  <a:pt x="8932" y="5095"/>
                </a:lnTo>
                <a:lnTo>
                  <a:pt x="8941" y="5046"/>
                </a:lnTo>
                <a:lnTo>
                  <a:pt x="8948" y="4996"/>
                </a:lnTo>
                <a:lnTo>
                  <a:pt x="8954" y="4947"/>
                </a:lnTo>
                <a:lnTo>
                  <a:pt x="8960" y="4897"/>
                </a:lnTo>
                <a:lnTo>
                  <a:pt x="8964" y="4847"/>
                </a:lnTo>
                <a:lnTo>
                  <a:pt x="8967" y="4797"/>
                </a:lnTo>
                <a:lnTo>
                  <a:pt x="8971" y="4741"/>
                </a:lnTo>
                <a:lnTo>
                  <a:pt x="8972" y="4685"/>
                </a:lnTo>
                <a:lnTo>
                  <a:pt x="8971" y="4629"/>
                </a:lnTo>
                <a:lnTo>
                  <a:pt x="8969" y="4573"/>
                </a:lnTo>
                <a:lnTo>
                  <a:pt x="8966" y="4516"/>
                </a:lnTo>
                <a:lnTo>
                  <a:pt x="8962" y="4459"/>
                </a:lnTo>
                <a:lnTo>
                  <a:pt x="8956" y="4401"/>
                </a:lnTo>
                <a:lnTo>
                  <a:pt x="8950" y="4344"/>
                </a:lnTo>
                <a:lnTo>
                  <a:pt x="8942" y="4285"/>
                </a:lnTo>
                <a:lnTo>
                  <a:pt x="8932" y="4228"/>
                </a:lnTo>
                <a:lnTo>
                  <a:pt x="8921" y="4169"/>
                </a:lnTo>
                <a:lnTo>
                  <a:pt x="8909" y="4110"/>
                </a:lnTo>
                <a:lnTo>
                  <a:pt x="8896" y="4050"/>
                </a:lnTo>
                <a:lnTo>
                  <a:pt x="8881" y="3991"/>
                </a:lnTo>
                <a:lnTo>
                  <a:pt x="8865" y="3931"/>
                </a:lnTo>
                <a:lnTo>
                  <a:pt x="8847" y="3871"/>
                </a:lnTo>
                <a:lnTo>
                  <a:pt x="1439" y="2237"/>
                </a:lnTo>
                <a:lnTo>
                  <a:pt x="1440" y="1487"/>
                </a:lnTo>
                <a:lnTo>
                  <a:pt x="7270" y="0"/>
                </a:lnTo>
                <a:lnTo>
                  <a:pt x="14025" y="1375"/>
                </a:lnTo>
                <a:lnTo>
                  <a:pt x="14057" y="1437"/>
                </a:lnTo>
                <a:lnTo>
                  <a:pt x="14087" y="1499"/>
                </a:lnTo>
                <a:lnTo>
                  <a:pt x="14114" y="1561"/>
                </a:lnTo>
                <a:lnTo>
                  <a:pt x="14138" y="1621"/>
                </a:lnTo>
                <a:lnTo>
                  <a:pt x="14161" y="1683"/>
                </a:lnTo>
                <a:lnTo>
                  <a:pt x="14181" y="1743"/>
                </a:lnTo>
                <a:lnTo>
                  <a:pt x="14199" y="1804"/>
                </a:lnTo>
                <a:lnTo>
                  <a:pt x="14214" y="1864"/>
                </a:lnTo>
                <a:lnTo>
                  <a:pt x="14227" y="1925"/>
                </a:lnTo>
                <a:lnTo>
                  <a:pt x="14238" y="1984"/>
                </a:lnTo>
                <a:lnTo>
                  <a:pt x="14246" y="2044"/>
                </a:lnTo>
                <a:lnTo>
                  <a:pt x="14253" y="2103"/>
                </a:lnTo>
                <a:lnTo>
                  <a:pt x="14258" y="2163"/>
                </a:lnTo>
                <a:lnTo>
                  <a:pt x="14260" y="2222"/>
                </a:lnTo>
                <a:lnTo>
                  <a:pt x="14261" y="2281"/>
                </a:lnTo>
                <a:lnTo>
                  <a:pt x="14260" y="2339"/>
                </a:lnTo>
                <a:lnTo>
                  <a:pt x="14257" y="2399"/>
                </a:lnTo>
                <a:lnTo>
                  <a:pt x="14252" y="2457"/>
                </a:lnTo>
                <a:lnTo>
                  <a:pt x="14246" y="2515"/>
                </a:lnTo>
                <a:lnTo>
                  <a:pt x="14237" y="2573"/>
                </a:lnTo>
                <a:lnTo>
                  <a:pt x="14228" y="2632"/>
                </a:lnTo>
                <a:lnTo>
                  <a:pt x="14216" y="2689"/>
                </a:lnTo>
                <a:lnTo>
                  <a:pt x="14203" y="2747"/>
                </a:lnTo>
                <a:lnTo>
                  <a:pt x="14189" y="2804"/>
                </a:lnTo>
                <a:lnTo>
                  <a:pt x="14173" y="2862"/>
                </a:lnTo>
                <a:lnTo>
                  <a:pt x="14155" y="2919"/>
                </a:lnTo>
                <a:lnTo>
                  <a:pt x="14136" y="2977"/>
                </a:lnTo>
                <a:lnTo>
                  <a:pt x="14116" y="3033"/>
                </a:lnTo>
                <a:lnTo>
                  <a:pt x="14095" y="3091"/>
                </a:lnTo>
                <a:lnTo>
                  <a:pt x="14073" y="3147"/>
                </a:lnTo>
                <a:lnTo>
                  <a:pt x="14050" y="3203"/>
                </a:lnTo>
                <a:lnTo>
                  <a:pt x="14025" y="3260"/>
                </a:lnTo>
                <a:lnTo>
                  <a:pt x="13537" y="3539"/>
                </a:lnTo>
                <a:lnTo>
                  <a:pt x="14438" y="3678"/>
                </a:lnTo>
                <a:lnTo>
                  <a:pt x="14473" y="3744"/>
                </a:lnTo>
                <a:lnTo>
                  <a:pt x="14506" y="3808"/>
                </a:lnTo>
                <a:lnTo>
                  <a:pt x="14535" y="3874"/>
                </a:lnTo>
                <a:lnTo>
                  <a:pt x="14561" y="3939"/>
                </a:lnTo>
                <a:lnTo>
                  <a:pt x="14585" y="4003"/>
                </a:lnTo>
                <a:lnTo>
                  <a:pt x="14607" y="4068"/>
                </a:lnTo>
                <a:lnTo>
                  <a:pt x="14625" y="4132"/>
                </a:lnTo>
                <a:lnTo>
                  <a:pt x="14642" y="4197"/>
                </a:lnTo>
                <a:lnTo>
                  <a:pt x="14656" y="4260"/>
                </a:lnTo>
                <a:lnTo>
                  <a:pt x="14668" y="4325"/>
                </a:lnTo>
                <a:lnTo>
                  <a:pt x="14678" y="4389"/>
                </a:lnTo>
                <a:lnTo>
                  <a:pt x="14685" y="4453"/>
                </a:lnTo>
                <a:lnTo>
                  <a:pt x="14690" y="4516"/>
                </a:lnTo>
                <a:lnTo>
                  <a:pt x="14693" y="4581"/>
                </a:lnTo>
                <a:lnTo>
                  <a:pt x="14694" y="4644"/>
                </a:lnTo>
                <a:lnTo>
                  <a:pt x="14693" y="4708"/>
                </a:lnTo>
                <a:lnTo>
                  <a:pt x="14689" y="4771"/>
                </a:lnTo>
                <a:lnTo>
                  <a:pt x="14684" y="4835"/>
                </a:lnTo>
                <a:lnTo>
                  <a:pt x="14677" y="4897"/>
                </a:lnTo>
                <a:lnTo>
                  <a:pt x="14667" y="4961"/>
                </a:lnTo>
                <a:lnTo>
                  <a:pt x="14657" y="5025"/>
                </a:lnTo>
                <a:lnTo>
                  <a:pt x="14644" y="5087"/>
                </a:lnTo>
                <a:lnTo>
                  <a:pt x="14631" y="5151"/>
                </a:lnTo>
                <a:lnTo>
                  <a:pt x="14615" y="5213"/>
                </a:lnTo>
                <a:lnTo>
                  <a:pt x="14598" y="5277"/>
                </a:lnTo>
                <a:lnTo>
                  <a:pt x="14579" y="5339"/>
                </a:lnTo>
                <a:lnTo>
                  <a:pt x="14559" y="5402"/>
                </a:lnTo>
                <a:lnTo>
                  <a:pt x="14538" y="5464"/>
                </a:lnTo>
                <a:lnTo>
                  <a:pt x="14515" y="5527"/>
                </a:lnTo>
                <a:lnTo>
                  <a:pt x="14490" y="5590"/>
                </a:lnTo>
                <a:lnTo>
                  <a:pt x="14465" y="5653"/>
                </a:lnTo>
                <a:lnTo>
                  <a:pt x="14438" y="5715"/>
                </a:lnTo>
                <a:lnTo>
                  <a:pt x="12955" y="6636"/>
                </a:lnTo>
                <a:lnTo>
                  <a:pt x="16096" y="7494"/>
                </a:lnTo>
                <a:lnTo>
                  <a:pt x="16075" y="8093"/>
                </a:lnTo>
                <a:close/>
              </a:path>
            </a:pathLst>
          </a:custGeom>
          <a:solidFill>
            <a:srgbClr val="F7964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" name="Freeform 26"/>
          <p:cNvSpPr>
            <a:spLocks noEditPoints="1"/>
          </p:cNvSpPr>
          <p:nvPr/>
        </p:nvSpPr>
        <p:spPr bwMode="auto">
          <a:xfrm>
            <a:off x="6963658" y="2992768"/>
            <a:ext cx="874712" cy="692150"/>
          </a:xfrm>
          <a:custGeom>
            <a:avLst/>
            <a:gdLst>
              <a:gd name="T0" fmla="*/ 1374 w 16530"/>
              <a:gd name="T1" fmla="*/ 3421 h 13080"/>
              <a:gd name="T2" fmla="*/ 9724 w 16530"/>
              <a:gd name="T3" fmla="*/ 9231 h 13080"/>
              <a:gd name="T4" fmla="*/ 12506 w 16530"/>
              <a:gd name="T5" fmla="*/ 4582 h 13080"/>
              <a:gd name="T6" fmla="*/ 15156 w 16530"/>
              <a:gd name="T7" fmla="*/ 3763 h 13080"/>
              <a:gd name="T8" fmla="*/ 12506 w 16530"/>
              <a:gd name="T9" fmla="*/ 2421 h 13080"/>
              <a:gd name="T10" fmla="*/ 15156 w 16530"/>
              <a:gd name="T11" fmla="*/ 1374 h 13080"/>
              <a:gd name="T12" fmla="*/ 11826 w 16530"/>
              <a:gd name="T13" fmla="*/ 11705 h 13080"/>
              <a:gd name="T14" fmla="*/ 15156 w 16530"/>
              <a:gd name="T15" fmla="*/ 5923 h 13080"/>
              <a:gd name="T16" fmla="*/ 12506 w 16530"/>
              <a:gd name="T17" fmla="*/ 4582 h 13080"/>
              <a:gd name="T18" fmla="*/ 4771 w 16530"/>
              <a:gd name="T19" fmla="*/ 8761 h 13080"/>
              <a:gd name="T20" fmla="*/ 4021 w 16530"/>
              <a:gd name="T21" fmla="*/ 5724 h 13080"/>
              <a:gd name="T22" fmla="*/ 5111 w 16530"/>
              <a:gd name="T23" fmla="*/ 8761 h 13080"/>
              <a:gd name="T24" fmla="*/ 5860 w 16530"/>
              <a:gd name="T25" fmla="*/ 6124 h 13080"/>
              <a:gd name="T26" fmla="*/ 5111 w 16530"/>
              <a:gd name="T27" fmla="*/ 8761 h 13080"/>
              <a:gd name="T28" fmla="*/ 6997 w 16530"/>
              <a:gd name="T29" fmla="*/ 8761 h 13080"/>
              <a:gd name="T30" fmla="*/ 6247 w 16530"/>
              <a:gd name="T31" fmla="*/ 6523 h 13080"/>
              <a:gd name="T32" fmla="*/ 7371 w 16530"/>
              <a:gd name="T33" fmla="*/ 8761 h 13080"/>
              <a:gd name="T34" fmla="*/ 8121 w 16530"/>
              <a:gd name="T35" fmla="*/ 4735 h 13080"/>
              <a:gd name="T36" fmla="*/ 7371 w 16530"/>
              <a:gd name="T37" fmla="*/ 8761 h 13080"/>
              <a:gd name="T38" fmla="*/ 3635 w 16530"/>
              <a:gd name="T39" fmla="*/ 8761 h 13080"/>
              <a:gd name="T40" fmla="*/ 2886 w 16530"/>
              <a:gd name="T41" fmla="*/ 6293 h 13080"/>
              <a:gd name="T42" fmla="*/ 685 w 16530"/>
              <a:gd name="T43" fmla="*/ 2046 h 13080"/>
              <a:gd name="T44" fmla="*/ 10454 w 16530"/>
              <a:gd name="T45" fmla="*/ 2046 h 13080"/>
              <a:gd name="T46" fmla="*/ 10454 w 16530"/>
              <a:gd name="T47" fmla="*/ 0 h 13080"/>
              <a:gd name="T48" fmla="*/ 15843 w 16530"/>
              <a:gd name="T49" fmla="*/ 0 h 13080"/>
              <a:gd name="T50" fmla="*/ 16530 w 16530"/>
              <a:gd name="T51" fmla="*/ 687 h 13080"/>
              <a:gd name="T52" fmla="*/ 16530 w 16530"/>
              <a:gd name="T53" fmla="*/ 13080 h 13080"/>
              <a:gd name="T54" fmla="*/ 11140 w 16530"/>
              <a:gd name="T55" fmla="*/ 13080 h 13080"/>
              <a:gd name="T56" fmla="*/ 10454 w 16530"/>
              <a:gd name="T57" fmla="*/ 12392 h 13080"/>
              <a:gd name="T58" fmla="*/ 10410 w 16530"/>
              <a:gd name="T59" fmla="*/ 10607 h 13080"/>
              <a:gd name="T60" fmla="*/ 7456 w 16530"/>
              <a:gd name="T61" fmla="*/ 11972 h 13080"/>
              <a:gd name="T62" fmla="*/ 8166 w 16530"/>
              <a:gd name="T63" fmla="*/ 13028 h 13080"/>
              <a:gd name="T64" fmla="*/ 2544 w 16530"/>
              <a:gd name="T65" fmla="*/ 11972 h 13080"/>
              <a:gd name="T66" fmla="*/ 3390 w 16530"/>
              <a:gd name="T67" fmla="*/ 10607 h 13080"/>
              <a:gd name="T68" fmla="*/ 0 w 16530"/>
              <a:gd name="T69" fmla="*/ 10607 h 13080"/>
              <a:gd name="T70" fmla="*/ 0 w 16530"/>
              <a:gd name="T71" fmla="*/ 2734 h 13080"/>
              <a:gd name="T72" fmla="*/ 685 w 16530"/>
              <a:gd name="T73" fmla="*/ 2046 h 130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6530" h="13080">
                <a:moveTo>
                  <a:pt x="9724" y="3421"/>
                </a:moveTo>
                <a:lnTo>
                  <a:pt x="1374" y="3421"/>
                </a:lnTo>
                <a:lnTo>
                  <a:pt x="1374" y="9231"/>
                </a:lnTo>
                <a:lnTo>
                  <a:pt x="9724" y="9231"/>
                </a:lnTo>
                <a:lnTo>
                  <a:pt x="9724" y="3421"/>
                </a:lnTo>
                <a:close/>
                <a:moveTo>
                  <a:pt x="12506" y="4582"/>
                </a:moveTo>
                <a:lnTo>
                  <a:pt x="15156" y="4582"/>
                </a:lnTo>
                <a:lnTo>
                  <a:pt x="15156" y="3763"/>
                </a:lnTo>
                <a:lnTo>
                  <a:pt x="12506" y="3763"/>
                </a:lnTo>
                <a:lnTo>
                  <a:pt x="12506" y="2421"/>
                </a:lnTo>
                <a:lnTo>
                  <a:pt x="15156" y="2421"/>
                </a:lnTo>
                <a:lnTo>
                  <a:pt x="15156" y="1374"/>
                </a:lnTo>
                <a:lnTo>
                  <a:pt x="11826" y="1374"/>
                </a:lnTo>
                <a:lnTo>
                  <a:pt x="11826" y="11705"/>
                </a:lnTo>
                <a:lnTo>
                  <a:pt x="15156" y="11705"/>
                </a:lnTo>
                <a:lnTo>
                  <a:pt x="15156" y="5923"/>
                </a:lnTo>
                <a:lnTo>
                  <a:pt x="12506" y="5923"/>
                </a:lnTo>
                <a:lnTo>
                  <a:pt x="12506" y="4582"/>
                </a:lnTo>
                <a:close/>
                <a:moveTo>
                  <a:pt x="4021" y="8761"/>
                </a:moveTo>
                <a:lnTo>
                  <a:pt x="4771" y="8761"/>
                </a:lnTo>
                <a:lnTo>
                  <a:pt x="4771" y="5724"/>
                </a:lnTo>
                <a:lnTo>
                  <a:pt x="4021" y="5724"/>
                </a:lnTo>
                <a:lnTo>
                  <a:pt x="4021" y="8761"/>
                </a:lnTo>
                <a:close/>
                <a:moveTo>
                  <a:pt x="5111" y="8761"/>
                </a:moveTo>
                <a:lnTo>
                  <a:pt x="5860" y="8761"/>
                </a:lnTo>
                <a:lnTo>
                  <a:pt x="5860" y="6124"/>
                </a:lnTo>
                <a:lnTo>
                  <a:pt x="5111" y="6124"/>
                </a:lnTo>
                <a:lnTo>
                  <a:pt x="5111" y="8761"/>
                </a:lnTo>
                <a:close/>
                <a:moveTo>
                  <a:pt x="6247" y="8761"/>
                </a:moveTo>
                <a:lnTo>
                  <a:pt x="6997" y="8761"/>
                </a:lnTo>
                <a:lnTo>
                  <a:pt x="6997" y="6523"/>
                </a:lnTo>
                <a:lnTo>
                  <a:pt x="6247" y="6523"/>
                </a:lnTo>
                <a:lnTo>
                  <a:pt x="6247" y="8761"/>
                </a:lnTo>
                <a:close/>
                <a:moveTo>
                  <a:pt x="7371" y="8761"/>
                </a:moveTo>
                <a:lnTo>
                  <a:pt x="8121" y="8761"/>
                </a:lnTo>
                <a:lnTo>
                  <a:pt x="8121" y="4735"/>
                </a:lnTo>
                <a:lnTo>
                  <a:pt x="7371" y="4735"/>
                </a:lnTo>
                <a:lnTo>
                  <a:pt x="7371" y="8761"/>
                </a:lnTo>
                <a:close/>
                <a:moveTo>
                  <a:pt x="2886" y="8761"/>
                </a:moveTo>
                <a:lnTo>
                  <a:pt x="3635" y="8761"/>
                </a:lnTo>
                <a:lnTo>
                  <a:pt x="3635" y="6293"/>
                </a:lnTo>
                <a:lnTo>
                  <a:pt x="2886" y="6293"/>
                </a:lnTo>
                <a:lnTo>
                  <a:pt x="2886" y="8761"/>
                </a:lnTo>
                <a:close/>
                <a:moveTo>
                  <a:pt x="685" y="2046"/>
                </a:moveTo>
                <a:lnTo>
                  <a:pt x="10410" y="2046"/>
                </a:lnTo>
                <a:lnTo>
                  <a:pt x="10454" y="2046"/>
                </a:lnTo>
                <a:lnTo>
                  <a:pt x="10454" y="687"/>
                </a:lnTo>
                <a:lnTo>
                  <a:pt x="10454" y="0"/>
                </a:lnTo>
                <a:lnTo>
                  <a:pt x="11140" y="0"/>
                </a:lnTo>
                <a:lnTo>
                  <a:pt x="15843" y="0"/>
                </a:lnTo>
                <a:lnTo>
                  <a:pt x="16530" y="0"/>
                </a:lnTo>
                <a:lnTo>
                  <a:pt x="16530" y="687"/>
                </a:lnTo>
                <a:lnTo>
                  <a:pt x="16530" y="12392"/>
                </a:lnTo>
                <a:lnTo>
                  <a:pt x="16530" y="13080"/>
                </a:lnTo>
                <a:lnTo>
                  <a:pt x="15843" y="13080"/>
                </a:lnTo>
                <a:lnTo>
                  <a:pt x="11140" y="13080"/>
                </a:lnTo>
                <a:lnTo>
                  <a:pt x="10454" y="13080"/>
                </a:lnTo>
                <a:lnTo>
                  <a:pt x="10454" y="12392"/>
                </a:lnTo>
                <a:lnTo>
                  <a:pt x="10454" y="10607"/>
                </a:lnTo>
                <a:lnTo>
                  <a:pt x="10410" y="10607"/>
                </a:lnTo>
                <a:lnTo>
                  <a:pt x="7456" y="10607"/>
                </a:lnTo>
                <a:lnTo>
                  <a:pt x="7456" y="11972"/>
                </a:lnTo>
                <a:lnTo>
                  <a:pt x="8166" y="11972"/>
                </a:lnTo>
                <a:lnTo>
                  <a:pt x="8166" y="13028"/>
                </a:lnTo>
                <a:lnTo>
                  <a:pt x="2544" y="13028"/>
                </a:lnTo>
                <a:lnTo>
                  <a:pt x="2544" y="11972"/>
                </a:lnTo>
                <a:lnTo>
                  <a:pt x="3390" y="11972"/>
                </a:lnTo>
                <a:lnTo>
                  <a:pt x="3390" y="10607"/>
                </a:lnTo>
                <a:lnTo>
                  <a:pt x="685" y="10607"/>
                </a:lnTo>
                <a:lnTo>
                  <a:pt x="0" y="10607"/>
                </a:lnTo>
                <a:lnTo>
                  <a:pt x="0" y="9920"/>
                </a:lnTo>
                <a:lnTo>
                  <a:pt x="0" y="2734"/>
                </a:lnTo>
                <a:lnTo>
                  <a:pt x="0" y="2046"/>
                </a:lnTo>
                <a:lnTo>
                  <a:pt x="685" y="2046"/>
                </a:lnTo>
                <a:close/>
              </a:path>
            </a:pathLst>
          </a:custGeom>
          <a:solidFill>
            <a:srgbClr val="9BBB5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5" presetClass="path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1.66667E-6 -4.07407E-6 L -0.01927 -4.07407E-6 " pathEditMode="relative" rAng="0" ptsTypes="AA">
                                      <p:cBhvr>
                                        <p:cTn id="33" dur="200" spd="-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64" y="0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22" presetClass="entr" presetSubtype="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5" presetClass="path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2.91667E-6 -4.07407E-6 L 0.02227 -0.00046 " pathEditMode="relative" rAng="0" ptsTypes="AA">
                                      <p:cBhvr>
                                        <p:cTn id="38" dur="200" spd="-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7" y="-23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22" presetClass="exit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0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2" presetClass="exit" presetSubtype="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43" dur="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12" presetClass="entr" presetSubtype="2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2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8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2" presetClass="entr" presetSubtype="8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2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2" presetClass="entr" presetSubtype="2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2" presetClass="entr" presetSubtype="8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ntr" presetSubtype="8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grpId="0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4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78" grpId="0" animBg="1"/>
      <p:bldP spid="64" grpId="0"/>
      <p:bldP spid="73" grpId="0"/>
      <p:bldP spid="74" grpId="0"/>
      <p:bldP spid="75" grpId="0"/>
      <p:bldP spid="76" grpId="0"/>
      <p:bldP spid="20" grpId="0" animBg="1"/>
      <p:bldP spid="23" grpId="0" animBg="1"/>
      <p:bldP spid="26" grpId="0" animBg="1"/>
      <p:bldP spid="32" grpId="0" animBg="1"/>
      <p:bldP spid="35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2653</Words>
  <Application>Microsoft Office PowerPoint</Application>
  <PresentationFormat>自定义</PresentationFormat>
  <Paragraphs>318</Paragraphs>
  <Slides>26</Slides>
  <Notes>26</Notes>
  <HiddenSlides>0</HiddenSlides>
  <MMClips>1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Arial</vt:lpstr>
      <vt:lpstr>宋体</vt:lpstr>
      <vt:lpstr>微软雅黑</vt:lpstr>
      <vt:lpstr>Calibri</vt:lpstr>
      <vt:lpstr>ITC Avant Garde Std Bk</vt:lpstr>
      <vt:lpstr>Impact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微软用户</dc:creator>
  <cp:lastModifiedBy>Administrator</cp:lastModifiedBy>
  <cp:revision>208</cp:revision>
  <dcterms:created xsi:type="dcterms:W3CDTF">2016-01-12T12:26:00Z</dcterms:created>
  <dcterms:modified xsi:type="dcterms:W3CDTF">2017-07-08T13:23:56Z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2052-10.1.0.6135</vt:lpwstr>
  </property>
</Properties>
</file>