
<file path=[Content_Types].xml><?xml version="1.0" encoding="utf-8"?>
<Types xmlns="http://schemas.openxmlformats.org/package/2006/content-types">
  <Default Extension="jpeg" ContentType="image/jpeg"/>
  <Default Extension="xlsx" ContentType="application/vnd.openxmlformats-officedocument.spreadsheetml.sheet"/>
  <Default Extension="emf" ContentType="image/x-e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olors1.xml" ContentType="application/vnd.ms-office.chartcolorstyle+xml"/>
  <Override PartName="/ppt/charts/style1.xml" ContentType="application/vnd.ms-office.chart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65" r:id="rId4"/>
  </p:sldMasterIdLst>
  <p:notesMasterIdLst>
    <p:notesMasterId r:id="rId21"/>
  </p:notesMasterIdLst>
  <p:sldIdLst>
    <p:sldId id="256" r:id="rId5"/>
    <p:sldId id="257" r:id="rId6"/>
    <p:sldId id="258" r:id="rId7"/>
    <p:sldId id="259" r:id="rId8"/>
    <p:sldId id="260" r:id="rId9"/>
    <p:sldId id="261" r:id="rId10"/>
    <p:sldId id="262" r:id="rId11"/>
    <p:sldId id="263" r:id="rId12"/>
    <p:sldId id="264" r:id="rId13"/>
    <p:sldId id="265" r:id="rId14"/>
    <p:sldId id="266" r:id="rId15"/>
    <p:sldId id="737" r:id="rId16"/>
    <p:sldId id="738" r:id="rId17"/>
    <p:sldId id="267" r:id="rId18"/>
    <p:sldId id="739" r:id="rId19"/>
    <p:sldId id="1964" r:id="rId20"/>
    <p:sldId id="1966" r:id="rId22"/>
    <p:sldId id="1965" r:id="rId23"/>
    <p:sldId id="740" r:id="rId24"/>
    <p:sldId id="1967" r:id="rId25"/>
    <p:sldId id="1968" r:id="rId26"/>
    <p:sldId id="1969" r:id="rId27"/>
    <p:sldId id="1970"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06F96"/>
    <a:srgbClr val="66A836"/>
    <a:srgbClr val="3DA3A6"/>
    <a:srgbClr val="FF99B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snapToGrid="0">
      <p:cViewPr>
        <p:scale>
          <a:sx n="150" d="100"/>
          <a:sy n="150" d="100"/>
        </p:scale>
        <p:origin x="2928" y="24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slide" Target="slides/slide1.xml"/><Relationship Id="rId4" Type="http://schemas.openxmlformats.org/officeDocument/2006/relationships/slideMaster" Target="slideMasters/slideMaster3.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Master" Target="slideMasters/slideMaster2.xml"/><Relationship Id="rId29" Type="http://schemas.openxmlformats.org/officeDocument/2006/relationships/presProps" Target="presProps.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notesMaster" Target="notesMasters/notesMaster1.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rgbClr val="FF99B2"/>
            </a:solidFill>
            <a:ln>
              <a:noFill/>
            </a:ln>
            <a:effectLst/>
          </c:spPr>
          <c:invertIfNegative val="0"/>
          <c:dLbls>
            <c:delete val="1"/>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Series 2</c:v>
                </c:pt>
              </c:strCache>
            </c:strRef>
          </c:tx>
          <c:spPr>
            <a:solidFill>
              <a:srgbClr val="66A836"/>
            </a:solidFill>
            <a:ln>
              <a:noFill/>
            </a:ln>
            <a:effectLst/>
          </c:spPr>
          <c:invertIfNegative val="0"/>
          <c:dLbls>
            <c:delete val="1"/>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c:v>
                </c:pt>
                <c:pt idx="2">
                  <c:v>1.8</c:v>
                </c:pt>
                <c:pt idx="3">
                  <c:v>2.8</c:v>
                </c:pt>
              </c:numCache>
            </c:numRef>
          </c:val>
        </c:ser>
        <c:ser>
          <c:idx val="2"/>
          <c:order val="2"/>
          <c:tx>
            <c:strRef>
              <c:f>Sheet1!$D$1</c:f>
              <c:strCache>
                <c:ptCount val="1"/>
                <c:pt idx="0">
                  <c:v>Series 3</c:v>
                </c:pt>
              </c:strCache>
            </c:strRef>
          </c:tx>
          <c:spPr>
            <a:solidFill>
              <a:schemeClr val="bg1"/>
            </a:solidFill>
            <a:ln>
              <a:noFill/>
            </a:ln>
            <a:effectLst/>
          </c:spPr>
          <c:invertIfNegative val="0"/>
          <c:dLbls>
            <c:delete val="1"/>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219"/>
        <c:overlap val="-27"/>
        <c:axId val="2131299920"/>
        <c:axId val="2131312592"/>
      </c:barChart>
      <c:catAx>
        <c:axId val="213129992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bg1"/>
                </a:solidFill>
                <a:latin typeface="Montserrat Light" charset="0"/>
                <a:ea typeface="Montserrat Light" charset="0"/>
                <a:cs typeface="Montserrat Light" charset="0"/>
              </a:defRPr>
            </a:pPr>
          </a:p>
        </c:txPr>
        <c:crossAx val="2131312592"/>
        <c:crosses val="autoZero"/>
        <c:auto val="1"/>
        <c:lblAlgn val="ctr"/>
        <c:lblOffset val="100"/>
        <c:noMultiLvlLbl val="0"/>
      </c:catAx>
      <c:valAx>
        <c:axId val="2131312592"/>
        <c:scaling>
          <c:orientation val="minMax"/>
        </c:scaling>
        <c:delete val="0"/>
        <c:axPos val="l"/>
        <c:majorGridlines>
          <c:spPr>
            <a:ln w="9525" cap="flat" cmpd="sng" algn="ctr">
              <a:solidFill>
                <a:schemeClr val="bg1">
                  <a:alpha val="16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bg1"/>
                </a:solidFill>
                <a:latin typeface="Montserrat Light" charset="0"/>
                <a:ea typeface="Montserrat Light" charset="0"/>
                <a:cs typeface="Montserrat Light" charset="0"/>
              </a:defRPr>
            </a:pPr>
          </a:p>
        </c:txPr>
        <c:crossAx val="2131299920"/>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lang="zh-CN" sz="1195" b="0" i="0" u="none" strike="noStrike" kern="1200" baseline="0">
              <a:solidFill>
                <a:schemeClr val="tx1">
                  <a:lumMod val="65000"/>
                  <a:lumOff val="35000"/>
                </a:schemeClr>
              </a:solidFill>
              <a:latin typeface="Montserrat Light" charset="0"/>
              <a:ea typeface="Montserrat Light" charset="0"/>
              <a:cs typeface="Montserrat Light" charset="0"/>
            </a:defRPr>
          </a:pPr>
        </a:p>
      </c:txPr>
    </c:legend>
    <c:plotVisOnly val="1"/>
    <c:dispBlanksAs val="gap"/>
    <c:showDLblsOverMax val="0"/>
  </c:chart>
  <c:spPr>
    <a:noFill/>
    <a:ln>
      <a:noFill/>
    </a:ln>
    <a:effectLst/>
  </c:spPr>
  <c:txPr>
    <a:bodyPr/>
    <a:lstStyle/>
    <a:p>
      <a:pPr>
        <a:defRPr lang="zh-CN" b="0" i="0">
          <a:latin typeface="Montserrat Light" charset="0"/>
          <a:ea typeface="Montserrat Light" charset="0"/>
          <a:cs typeface="Montserrat Light" charset="0"/>
        </a:defRPr>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29B7292-4DCE-41A7-90F1-444443D0B464}"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0B93519-6F87-4F0F-922F-7037F48E33C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1828165" rtl="0" eaLnBrk="1" fontAlgn="auto" latinLnBrk="0" hangingPunct="1">
              <a:lnSpc>
                <a:spcPct val="100000"/>
              </a:lnSpc>
              <a:spcBef>
                <a:spcPts val="0"/>
              </a:spcBef>
              <a:spcAft>
                <a:spcPts val="0"/>
              </a:spcAft>
              <a:buClrTx/>
              <a:buSzTx/>
              <a:buFontTx/>
              <a:buNone/>
              <a:defRPr/>
            </a:pPr>
            <a:fld id="{006BE02D-20C0-F840-AFAC-BEA99C74FDC2}" type="slidenum">
              <a:rPr kumimoji="0" lang="en-US" sz="1200" b="0" i="0" u="none" strike="noStrike" kern="1200" cap="none" spc="0" normalizeH="0" baseline="0" noProof="0" smtClean="0">
                <a:ln>
                  <a:noFill/>
                </a:ln>
                <a:solidFill>
                  <a:prstClr val="black"/>
                </a:solidFill>
                <a:effectLst/>
                <a:uLnTx/>
                <a:uFillTx/>
                <a:latin typeface="Calibri Light" panose="020F0302020204030204"/>
                <a:ea typeface="+mn-ea"/>
                <a:cs typeface="+mn-cs"/>
              </a:rPr>
            </a:fld>
            <a:endParaRPr kumimoji="0" lang="en-US" sz="1200" b="0" i="0" u="none" strike="noStrike" kern="1200" cap="none" spc="0" normalizeH="0" baseline="0" noProof="0" dirty="0">
              <a:ln>
                <a:noFill/>
              </a:ln>
              <a:solidFill>
                <a:prstClr val="black"/>
              </a:solidFill>
              <a:effectLst/>
              <a:uLnTx/>
              <a:uFillTx/>
              <a:latin typeface="Calibri Light" panose="020F0302020204030204"/>
              <a:ea typeface="+mn-ea"/>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C2BC3400-0816-40FB-B1F5-ED0937C3285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CE8CDD-83E1-43E7-B4CE-94C353C2FF41}"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C2BC3400-0816-40FB-B1F5-ED0937C3285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CE8CDD-83E1-43E7-B4CE-94C353C2FF41}"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C2BC3400-0816-40FB-B1F5-ED0937C3285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CE8CDD-83E1-43E7-B4CE-94C353C2FF41}"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Front Page">
    <p:bg>
      <p:bgRef idx="1002">
        <a:schemeClr val="bg1"/>
      </p:bgRef>
    </p:bg>
    <p:spTree>
      <p:nvGrpSpPr>
        <p:cNvPr id="1" name=""/>
        <p:cNvGrpSpPr/>
        <p:nvPr/>
      </p:nvGrpSpPr>
      <p:grpSpPr>
        <a:xfrm>
          <a:off x="0" y="0"/>
          <a:ext cx="0" cy="0"/>
          <a:chOff x="0" y="0"/>
          <a:chExt cx="0" cy="0"/>
        </a:xfrm>
      </p:grpSpPr>
      <p:sp>
        <p:nvSpPr>
          <p:cNvPr id="7" name="Date Placeholder 6"/>
          <p:cNvSpPr>
            <a:spLocks noGrp="1"/>
          </p:cNvSpPr>
          <p:nvPr>
            <p:ph type="dt" sz="half" idx="10"/>
          </p:nvPr>
        </p:nvSpPr>
        <p:spPr/>
        <p:txBody>
          <a:bodyPr/>
          <a:lstStyle/>
          <a:p>
            <a:fld id="{80CF7FDA-56C0-4487-9999-1E46A0C1DE3D}" type="datetime1">
              <a:rPr lang="en-US" smtClean="0"/>
            </a:fld>
            <a:endParaRPr lang="en-US" dirty="0"/>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2E53424-D1F0-4C59-ACFB-E47533F4CD2B}" type="slidenum">
              <a:rPr lang="en-US" smtClean="0"/>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Warna Master">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quarter" idx="15" hasCustomPrompt="1"/>
          </p:nvPr>
        </p:nvSpPr>
        <p:spPr>
          <a:xfrm>
            <a:off x="536900" y="0"/>
            <a:ext cx="11136085" cy="676784"/>
          </a:xfrm>
        </p:spPr>
        <p:txBody>
          <a:bodyPr anchor="b">
            <a:noAutofit/>
          </a:bodyPr>
          <a:lstStyle>
            <a:lvl1pPr marL="0" indent="0" algn="l">
              <a:buNone/>
              <a:defRPr sz="2800" spc="-150">
                <a:solidFill>
                  <a:schemeClr val="tx1"/>
                </a:solidFill>
                <a:latin typeface="+mj-lt"/>
              </a:defRPr>
            </a:lvl1pPr>
            <a:lvl2pPr algn="ctr">
              <a:defRPr/>
            </a:lvl2pPr>
            <a:lvl3pPr algn="ctr">
              <a:defRPr/>
            </a:lvl3pPr>
            <a:lvl4pPr algn="ctr">
              <a:defRPr/>
            </a:lvl4pPr>
            <a:lvl5pPr algn="ctr">
              <a:defRPr/>
            </a:lvl5pPr>
          </a:lstStyle>
          <a:p>
            <a:pPr lvl="0"/>
            <a:r>
              <a:rPr lang="en-US" dirty="0"/>
              <a:t>Slide title or leave blank</a:t>
            </a:r>
            <a:endParaRPr lang="en-US" dirty="0"/>
          </a:p>
        </p:txBody>
      </p:sp>
      <p:sp>
        <p:nvSpPr>
          <p:cNvPr id="7" name="Date Placeholder 6"/>
          <p:cNvSpPr>
            <a:spLocks noGrp="1"/>
          </p:cNvSpPr>
          <p:nvPr>
            <p:ph type="dt" sz="half" idx="10"/>
          </p:nvPr>
        </p:nvSpPr>
        <p:spPr/>
        <p:txBody>
          <a:bodyPr/>
          <a:lstStyle/>
          <a:p>
            <a:fld id="{58EBF1CC-68D6-469B-9A8A-996F8DEC2ACB}" type="datetime1">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2E53424-D1F0-4C59-ACFB-E47533F4CD2B}" type="slidenum">
              <a:rPr lang="en-US" smtClean="0"/>
            </a:fld>
            <a:endParaRPr lang="en-US"/>
          </a:p>
        </p:txBody>
      </p:sp>
      <p:sp>
        <p:nvSpPr>
          <p:cNvPr id="13" name="Text Placeholder 12"/>
          <p:cNvSpPr>
            <a:spLocks noGrp="1"/>
          </p:cNvSpPr>
          <p:nvPr>
            <p:ph type="body" sz="quarter" idx="16" hasCustomPrompt="1"/>
          </p:nvPr>
        </p:nvSpPr>
        <p:spPr>
          <a:xfrm>
            <a:off x="536900" y="644754"/>
            <a:ext cx="11136084" cy="276923"/>
          </a:xfrm>
        </p:spPr>
        <p:txBody>
          <a:bodyPr>
            <a:noAutofit/>
          </a:bodyPr>
          <a:lstStyle>
            <a:lvl1pPr marL="0" indent="0" algn="l">
              <a:buNone/>
              <a:defRPr sz="1400" i="0">
                <a:solidFill>
                  <a:schemeClr val="tx1">
                    <a:lumMod val="50000"/>
                    <a:lumOff val="50000"/>
                  </a:schemeClr>
                </a:solidFill>
              </a:defRPr>
            </a:lvl1pPr>
          </a:lstStyle>
          <a:p>
            <a:pPr lvl="0"/>
            <a:r>
              <a:rPr lang="en-US" dirty="0"/>
              <a:t>Put your subtitle here or leave blank</a:t>
            </a:r>
            <a:endParaRPr lang="en-US" dirty="0"/>
          </a:p>
        </p:txBody>
      </p:sp>
      <p:sp>
        <p:nvSpPr>
          <p:cNvPr id="10" name="Picture Placeholder 2"/>
          <p:cNvSpPr>
            <a:spLocks noGrp="1"/>
          </p:cNvSpPr>
          <p:nvPr>
            <p:ph type="pic" sz="quarter" idx="17"/>
          </p:nvPr>
        </p:nvSpPr>
        <p:spPr>
          <a:xfrm>
            <a:off x="12346956" y="2660016"/>
            <a:ext cx="374205" cy="374205"/>
          </a:xfrm>
          <a:solidFill>
            <a:schemeClr val="bg1">
              <a:lumMod val="90000"/>
            </a:schemeClr>
          </a:solidFill>
        </p:spPr>
        <p:txBody>
          <a:bodyPr anchor="t">
            <a:normAutofit/>
          </a:bodyPr>
          <a:lstStyle>
            <a:lvl1pPr marL="0" indent="0" algn="ctr">
              <a:buNone/>
              <a:defRPr sz="1000"/>
            </a:lvl1pPr>
          </a:lstStyle>
          <a:p>
            <a:endParaRPr lang="en-US"/>
          </a:p>
        </p:txBody>
      </p:sp>
      <p:sp>
        <p:nvSpPr>
          <p:cNvPr id="11" name="Picture Placeholder 2"/>
          <p:cNvSpPr>
            <a:spLocks noGrp="1"/>
          </p:cNvSpPr>
          <p:nvPr>
            <p:ph type="pic" sz="quarter" idx="18"/>
          </p:nvPr>
        </p:nvSpPr>
        <p:spPr>
          <a:xfrm>
            <a:off x="12800517" y="2660016"/>
            <a:ext cx="374205" cy="374205"/>
          </a:xfrm>
          <a:solidFill>
            <a:schemeClr val="bg1">
              <a:lumMod val="90000"/>
            </a:schemeClr>
          </a:solidFill>
        </p:spPr>
        <p:txBody>
          <a:bodyPr anchor="t">
            <a:normAutofit/>
          </a:bodyPr>
          <a:lstStyle>
            <a:lvl1pPr marL="0" indent="0" algn="ctr">
              <a:buNone/>
              <a:defRPr sz="1000"/>
            </a:lvl1pPr>
          </a:lstStyle>
          <a:p>
            <a:endParaRPr lang="en-US"/>
          </a:p>
        </p:txBody>
      </p:sp>
      <p:sp>
        <p:nvSpPr>
          <p:cNvPr id="12" name="Picture Placeholder 2"/>
          <p:cNvSpPr>
            <a:spLocks noGrp="1"/>
          </p:cNvSpPr>
          <p:nvPr>
            <p:ph type="pic" sz="quarter" idx="19"/>
          </p:nvPr>
        </p:nvSpPr>
        <p:spPr>
          <a:xfrm>
            <a:off x="12346956" y="3208181"/>
            <a:ext cx="374205" cy="374205"/>
          </a:xfrm>
          <a:solidFill>
            <a:schemeClr val="bg1">
              <a:lumMod val="90000"/>
            </a:schemeClr>
          </a:solidFill>
        </p:spPr>
        <p:txBody>
          <a:bodyPr anchor="t">
            <a:normAutofit/>
          </a:bodyPr>
          <a:lstStyle>
            <a:lvl1pPr marL="0" indent="0" algn="ctr">
              <a:buNone/>
              <a:defRPr sz="1000"/>
            </a:lvl1pPr>
          </a:lstStyle>
          <a:p>
            <a:endParaRPr lang="en-US"/>
          </a:p>
        </p:txBody>
      </p:sp>
      <p:sp>
        <p:nvSpPr>
          <p:cNvPr id="14" name="Picture Placeholder 2"/>
          <p:cNvSpPr>
            <a:spLocks noGrp="1"/>
          </p:cNvSpPr>
          <p:nvPr>
            <p:ph type="pic" sz="quarter" idx="20"/>
          </p:nvPr>
        </p:nvSpPr>
        <p:spPr>
          <a:xfrm>
            <a:off x="12800517" y="3208181"/>
            <a:ext cx="374205" cy="374205"/>
          </a:xfrm>
          <a:solidFill>
            <a:schemeClr val="bg1">
              <a:lumMod val="90000"/>
            </a:schemeClr>
          </a:solidFill>
        </p:spPr>
        <p:txBody>
          <a:bodyPr anchor="t">
            <a:normAutofit/>
          </a:bodyPr>
          <a:lstStyle>
            <a:lvl1pPr marL="0" indent="0" algn="ctr">
              <a:buNone/>
              <a:defRPr sz="1000"/>
            </a:lvl1pPr>
          </a:lstStyle>
          <a:p>
            <a:endParaRPr lang="en-US"/>
          </a:p>
        </p:txBody>
      </p:sp>
      <p:sp>
        <p:nvSpPr>
          <p:cNvPr id="15" name="Picture Placeholder 2"/>
          <p:cNvSpPr>
            <a:spLocks noGrp="1"/>
          </p:cNvSpPr>
          <p:nvPr>
            <p:ph type="pic" sz="quarter" idx="21"/>
          </p:nvPr>
        </p:nvSpPr>
        <p:spPr>
          <a:xfrm>
            <a:off x="12346956" y="1680019"/>
            <a:ext cx="374205" cy="374205"/>
          </a:xfrm>
          <a:solidFill>
            <a:schemeClr val="bg1">
              <a:lumMod val="90000"/>
            </a:schemeClr>
          </a:solidFill>
        </p:spPr>
        <p:txBody>
          <a:bodyPr anchor="t">
            <a:normAutofit/>
          </a:bodyPr>
          <a:lstStyle>
            <a:lvl1pPr marL="0" indent="0" algn="ctr">
              <a:buNone/>
              <a:defRPr sz="1000"/>
            </a:lvl1pPr>
          </a:lstStyle>
          <a:p>
            <a:endParaRPr lang="en-US"/>
          </a:p>
        </p:txBody>
      </p:sp>
      <p:sp>
        <p:nvSpPr>
          <p:cNvPr id="16" name="Picture Placeholder 2"/>
          <p:cNvSpPr>
            <a:spLocks noGrp="1"/>
          </p:cNvSpPr>
          <p:nvPr>
            <p:ph type="pic" sz="quarter" idx="22"/>
          </p:nvPr>
        </p:nvSpPr>
        <p:spPr>
          <a:xfrm>
            <a:off x="12800517" y="1680019"/>
            <a:ext cx="374205" cy="374205"/>
          </a:xfrm>
          <a:solidFill>
            <a:schemeClr val="bg1">
              <a:lumMod val="90000"/>
            </a:schemeClr>
          </a:solidFill>
        </p:spPr>
        <p:txBody>
          <a:bodyPr anchor="t">
            <a:normAutofit/>
          </a:bodyPr>
          <a:lstStyle>
            <a:lvl1pPr marL="0" indent="0" algn="ctr">
              <a:buNone/>
              <a:defRPr sz="1000"/>
            </a:lvl1pPr>
          </a:lstStyle>
          <a:p>
            <a:endParaRPr lang="en-US" dirty="0"/>
          </a:p>
        </p:txBody>
      </p:sp>
      <p:sp>
        <p:nvSpPr>
          <p:cNvPr id="17" name="Picture Placeholder 2"/>
          <p:cNvSpPr>
            <a:spLocks noGrp="1"/>
          </p:cNvSpPr>
          <p:nvPr>
            <p:ph type="pic" sz="quarter" idx="23"/>
          </p:nvPr>
        </p:nvSpPr>
        <p:spPr>
          <a:xfrm>
            <a:off x="12346956" y="3776478"/>
            <a:ext cx="374205" cy="374205"/>
          </a:xfrm>
          <a:solidFill>
            <a:schemeClr val="bg1">
              <a:lumMod val="90000"/>
            </a:schemeClr>
          </a:solidFill>
        </p:spPr>
        <p:txBody>
          <a:bodyPr anchor="t">
            <a:normAutofit/>
          </a:bodyPr>
          <a:lstStyle>
            <a:lvl1pPr marL="0" indent="0" algn="ctr">
              <a:buNone/>
              <a:defRPr sz="1000"/>
            </a:lvl1pPr>
          </a:lstStyle>
          <a:p>
            <a:endParaRPr lang="en-US"/>
          </a:p>
        </p:txBody>
      </p:sp>
      <p:sp>
        <p:nvSpPr>
          <p:cNvPr id="18" name="Picture Placeholder 2"/>
          <p:cNvSpPr>
            <a:spLocks noGrp="1"/>
          </p:cNvSpPr>
          <p:nvPr>
            <p:ph type="pic" sz="quarter" idx="24"/>
          </p:nvPr>
        </p:nvSpPr>
        <p:spPr>
          <a:xfrm>
            <a:off x="12800517" y="3776478"/>
            <a:ext cx="374205" cy="374205"/>
          </a:xfrm>
          <a:solidFill>
            <a:schemeClr val="bg1">
              <a:lumMod val="90000"/>
            </a:schemeClr>
          </a:solidFill>
        </p:spPr>
        <p:txBody>
          <a:bodyPr anchor="t">
            <a:normAutofit/>
          </a:bodyPr>
          <a:lstStyle>
            <a:lvl1pPr marL="0" indent="0" algn="ctr">
              <a:buNone/>
              <a:defRPr sz="1000"/>
            </a:lvl1pPr>
          </a:lstStyle>
          <a:p>
            <a:endParaRPr lang="en-US"/>
          </a:p>
        </p:txBody>
      </p:sp>
      <p:sp>
        <p:nvSpPr>
          <p:cNvPr id="19" name="Picture Placeholder 2"/>
          <p:cNvSpPr>
            <a:spLocks noGrp="1"/>
          </p:cNvSpPr>
          <p:nvPr>
            <p:ph type="pic" sz="quarter" idx="25"/>
          </p:nvPr>
        </p:nvSpPr>
        <p:spPr>
          <a:xfrm>
            <a:off x="12346956" y="4324643"/>
            <a:ext cx="374205" cy="374205"/>
          </a:xfrm>
          <a:solidFill>
            <a:schemeClr val="bg1">
              <a:lumMod val="90000"/>
            </a:schemeClr>
          </a:solidFill>
        </p:spPr>
        <p:txBody>
          <a:bodyPr anchor="t">
            <a:normAutofit/>
          </a:bodyPr>
          <a:lstStyle>
            <a:lvl1pPr marL="0" indent="0" algn="ctr">
              <a:buNone/>
              <a:defRPr sz="1000"/>
            </a:lvl1pPr>
          </a:lstStyle>
          <a:p>
            <a:endParaRPr lang="en-US"/>
          </a:p>
        </p:txBody>
      </p:sp>
      <p:sp>
        <p:nvSpPr>
          <p:cNvPr id="20" name="Picture Placeholder 2"/>
          <p:cNvSpPr>
            <a:spLocks noGrp="1"/>
          </p:cNvSpPr>
          <p:nvPr>
            <p:ph type="pic" sz="quarter" idx="26"/>
          </p:nvPr>
        </p:nvSpPr>
        <p:spPr>
          <a:xfrm>
            <a:off x="12800517" y="4324643"/>
            <a:ext cx="374205" cy="374205"/>
          </a:xfrm>
          <a:solidFill>
            <a:schemeClr val="bg1">
              <a:lumMod val="90000"/>
            </a:schemeClr>
          </a:solidFill>
        </p:spPr>
        <p:txBody>
          <a:bodyPr anchor="t">
            <a:normAutofit/>
          </a:bodyPr>
          <a:lstStyle>
            <a:lvl1pPr marL="0" indent="0" algn="ctr">
              <a:buNone/>
              <a:defRPr sz="1000"/>
            </a:lvl1pPr>
          </a:lstStyle>
          <a:p>
            <a:endParaRPr lang="en-US"/>
          </a:p>
        </p:txBody>
      </p:sp>
      <p:sp>
        <p:nvSpPr>
          <p:cNvPr id="21" name="Picture Placeholder 2"/>
          <p:cNvSpPr>
            <a:spLocks noGrp="1"/>
          </p:cNvSpPr>
          <p:nvPr>
            <p:ph type="pic" sz="quarter" idx="27"/>
          </p:nvPr>
        </p:nvSpPr>
        <p:spPr>
          <a:xfrm>
            <a:off x="12346956" y="2156133"/>
            <a:ext cx="374205" cy="374205"/>
          </a:xfrm>
          <a:solidFill>
            <a:schemeClr val="bg1">
              <a:lumMod val="90000"/>
            </a:schemeClr>
          </a:solidFill>
        </p:spPr>
        <p:txBody>
          <a:bodyPr anchor="t">
            <a:normAutofit/>
          </a:bodyPr>
          <a:lstStyle>
            <a:lvl1pPr marL="0" indent="0" algn="ctr">
              <a:buNone/>
              <a:defRPr sz="1000"/>
            </a:lvl1pPr>
          </a:lstStyle>
          <a:p>
            <a:endParaRPr lang="en-US"/>
          </a:p>
        </p:txBody>
      </p:sp>
      <p:sp>
        <p:nvSpPr>
          <p:cNvPr id="22" name="Picture Placeholder 2"/>
          <p:cNvSpPr>
            <a:spLocks noGrp="1"/>
          </p:cNvSpPr>
          <p:nvPr>
            <p:ph type="pic" sz="quarter" idx="28"/>
          </p:nvPr>
        </p:nvSpPr>
        <p:spPr>
          <a:xfrm>
            <a:off x="12800517" y="2156133"/>
            <a:ext cx="374205" cy="374205"/>
          </a:xfrm>
          <a:solidFill>
            <a:schemeClr val="bg1">
              <a:lumMod val="90000"/>
            </a:schemeClr>
          </a:solidFill>
        </p:spPr>
        <p:txBody>
          <a:bodyPr anchor="t">
            <a:normAutofit/>
          </a:bodyPr>
          <a:lstStyle>
            <a:lvl1pPr marL="0" indent="0" algn="ctr">
              <a:buNone/>
              <a:defRPr sz="1000"/>
            </a:lvl1pPr>
          </a:lstStyle>
          <a:p>
            <a:endParaRPr lang="en-US"/>
          </a:p>
        </p:txBody>
      </p:sp>
      <p:sp>
        <p:nvSpPr>
          <p:cNvPr id="23" name="Picture Placeholder 24"/>
          <p:cNvSpPr>
            <a:spLocks noGrp="1"/>
          </p:cNvSpPr>
          <p:nvPr>
            <p:ph type="pic" sz="quarter" idx="29"/>
          </p:nvPr>
        </p:nvSpPr>
        <p:spPr>
          <a:xfrm>
            <a:off x="12737028" y="4843972"/>
            <a:ext cx="501182" cy="589925"/>
          </a:xfrm>
          <a:custGeom>
            <a:avLst/>
            <a:gdLst>
              <a:gd name="connsiteX0" fmla="*/ 252115 w 7832714"/>
              <a:gd name="connsiteY0" fmla="*/ 5667920 h 9222028"/>
              <a:gd name="connsiteX1" fmla="*/ 321118 w 7832714"/>
              <a:gd name="connsiteY1" fmla="*/ 5706061 h 9222028"/>
              <a:gd name="connsiteX2" fmla="*/ 341919 w 7832714"/>
              <a:gd name="connsiteY2" fmla="*/ 5718200 h 9222028"/>
              <a:gd name="connsiteX3" fmla="*/ 303472 w 7832714"/>
              <a:gd name="connsiteY3" fmla="*/ 5696674 h 9222028"/>
              <a:gd name="connsiteX4" fmla="*/ 252115 w 7832714"/>
              <a:gd name="connsiteY4" fmla="*/ 5667920 h 9222028"/>
              <a:gd name="connsiteX5" fmla="*/ 80926 w 7832714"/>
              <a:gd name="connsiteY5" fmla="*/ 2490980 h 9222028"/>
              <a:gd name="connsiteX6" fmla="*/ 197626 w 7832714"/>
              <a:gd name="connsiteY6" fmla="*/ 2562114 h 9222028"/>
              <a:gd name="connsiteX7" fmla="*/ 295741 w 7832714"/>
              <a:gd name="connsiteY7" fmla="*/ 2621920 h 9222028"/>
              <a:gd name="connsiteX8" fmla="*/ 301916 w 7832714"/>
              <a:gd name="connsiteY8" fmla="*/ 2627757 h 9222028"/>
              <a:gd name="connsiteX9" fmla="*/ 80926 w 7832714"/>
              <a:gd name="connsiteY9" fmla="*/ 2490980 h 9222028"/>
              <a:gd name="connsiteX10" fmla="*/ 3099404 w 7832714"/>
              <a:gd name="connsiteY10" fmla="*/ 108 h 9222028"/>
              <a:gd name="connsiteX11" fmla="*/ 3311737 w 7832714"/>
              <a:gd name="connsiteY11" fmla="*/ 22791 h 9222028"/>
              <a:gd name="connsiteX12" fmla="*/ 3430013 w 7832714"/>
              <a:gd name="connsiteY12" fmla="*/ 97396 h 9222028"/>
              <a:gd name="connsiteX13" fmla="*/ 7697298 w 7832714"/>
              <a:gd name="connsiteY13" fmla="*/ 2829812 h 9222028"/>
              <a:gd name="connsiteX14" fmla="*/ 7507434 w 7832714"/>
              <a:gd name="connsiteY14" fmla="*/ 2982131 h 9222028"/>
              <a:gd name="connsiteX15" fmla="*/ 7653724 w 7832714"/>
              <a:gd name="connsiteY15" fmla="*/ 3100256 h 9222028"/>
              <a:gd name="connsiteX16" fmla="*/ 6838238 w 7832714"/>
              <a:gd name="connsiteY16" fmla="*/ 3526128 h 9222028"/>
              <a:gd name="connsiteX17" fmla="*/ 6847576 w 7832714"/>
              <a:gd name="connsiteY17" fmla="*/ 4256638 h 9222028"/>
              <a:gd name="connsiteX18" fmla="*/ 6928502 w 7832714"/>
              <a:gd name="connsiteY18" fmla="*/ 4722920 h 9222028"/>
              <a:gd name="connsiteX19" fmla="*/ 6564336 w 7832714"/>
              <a:gd name="connsiteY19" fmla="*/ 4558167 h 9222028"/>
              <a:gd name="connsiteX20" fmla="*/ 6775988 w 7832714"/>
              <a:gd name="connsiteY20" fmla="*/ 4741572 h 9222028"/>
              <a:gd name="connsiteX21" fmla="*/ 6439834 w 7832714"/>
              <a:gd name="connsiteY21" fmla="*/ 4564384 h 9222028"/>
              <a:gd name="connsiteX22" fmla="*/ 6676388 w 7832714"/>
              <a:gd name="connsiteY22" fmla="*/ 4738463 h 9222028"/>
              <a:gd name="connsiteX23" fmla="*/ 6937840 w 7832714"/>
              <a:gd name="connsiteY23" fmla="*/ 4993364 h 9222028"/>
              <a:gd name="connsiteX24" fmla="*/ 6551886 w 7832714"/>
              <a:gd name="connsiteY24" fmla="*/ 4788200 h 9222028"/>
              <a:gd name="connsiteX25" fmla="*/ 6259308 w 7832714"/>
              <a:gd name="connsiteY25" fmla="*/ 5726982 h 9222028"/>
              <a:gd name="connsiteX26" fmla="*/ 4917804 w 7832714"/>
              <a:gd name="connsiteY26" fmla="*/ 5195420 h 9222028"/>
              <a:gd name="connsiteX27" fmla="*/ 5425148 w 7832714"/>
              <a:gd name="connsiteY27" fmla="*/ 5484515 h 9222028"/>
              <a:gd name="connsiteX28" fmla="*/ 4790192 w 7832714"/>
              <a:gd name="connsiteY28" fmla="*/ 5204746 h 9222028"/>
              <a:gd name="connsiteX29" fmla="*/ 5412698 w 7832714"/>
              <a:gd name="connsiteY29" fmla="*/ 5534252 h 9222028"/>
              <a:gd name="connsiteX30" fmla="*/ 5471836 w 7832714"/>
              <a:gd name="connsiteY30" fmla="*/ 5689680 h 9222028"/>
              <a:gd name="connsiteX31" fmla="*/ 5353560 w 7832714"/>
              <a:gd name="connsiteY31" fmla="*/ 5602640 h 9222028"/>
              <a:gd name="connsiteX32" fmla="*/ 5792428 w 7832714"/>
              <a:gd name="connsiteY32" fmla="*/ 5944581 h 9222028"/>
              <a:gd name="connsiteX33" fmla="*/ 5253958 w 7832714"/>
              <a:gd name="connsiteY33" fmla="*/ 5689680 h 9222028"/>
              <a:gd name="connsiteX34" fmla="*/ 6088118 w 7832714"/>
              <a:gd name="connsiteY34" fmla="*/ 6323824 h 9222028"/>
              <a:gd name="connsiteX35" fmla="*/ 5801764 w 7832714"/>
              <a:gd name="connsiteY35" fmla="*/ 6168397 h 9222028"/>
              <a:gd name="connsiteX36" fmla="*/ 5885804 w 7832714"/>
              <a:gd name="connsiteY36" fmla="*/ 6637788 h 9222028"/>
              <a:gd name="connsiteX37" fmla="*/ 5795540 w 7832714"/>
              <a:gd name="connsiteY37" fmla="*/ 6581834 h 9222028"/>
              <a:gd name="connsiteX38" fmla="*/ 5518524 w 7832714"/>
              <a:gd name="connsiteY38" fmla="*/ 6743478 h 9222028"/>
              <a:gd name="connsiteX39" fmla="*/ 5898252 w 7832714"/>
              <a:gd name="connsiteY39" fmla="*/ 6954860 h 9222028"/>
              <a:gd name="connsiteX40" fmla="*/ 5957392 w 7832714"/>
              <a:gd name="connsiteY40" fmla="*/ 7203544 h 9222028"/>
              <a:gd name="connsiteX41" fmla="*/ 5832890 w 7832714"/>
              <a:gd name="connsiteY41" fmla="*/ 7122722 h 9222028"/>
              <a:gd name="connsiteX42" fmla="*/ 5851564 w 7832714"/>
              <a:gd name="connsiteY42" fmla="*/ 7184893 h 9222028"/>
              <a:gd name="connsiteX43" fmla="*/ 5761302 w 7832714"/>
              <a:gd name="connsiteY43" fmla="*/ 7128939 h 9222028"/>
              <a:gd name="connsiteX44" fmla="*/ 5926266 w 7832714"/>
              <a:gd name="connsiteY44" fmla="*/ 7334103 h 9222028"/>
              <a:gd name="connsiteX45" fmla="*/ 5836002 w 7832714"/>
              <a:gd name="connsiteY45" fmla="*/ 7281258 h 9222028"/>
              <a:gd name="connsiteX46" fmla="*/ 5895140 w 7832714"/>
              <a:gd name="connsiteY46" fmla="*/ 7402492 h 9222028"/>
              <a:gd name="connsiteX47" fmla="*/ 5571436 w 7832714"/>
              <a:gd name="connsiteY47" fmla="*/ 7250172 h 9222028"/>
              <a:gd name="connsiteX48" fmla="*/ 5923154 w 7832714"/>
              <a:gd name="connsiteY48" fmla="*/ 7719564 h 9222028"/>
              <a:gd name="connsiteX49" fmla="*/ 5920040 w 7832714"/>
              <a:gd name="connsiteY49" fmla="*/ 8167195 h 9222028"/>
              <a:gd name="connsiteX50" fmla="*/ 5023632 w 7832714"/>
              <a:gd name="connsiteY50" fmla="*/ 8341274 h 9222028"/>
              <a:gd name="connsiteX51" fmla="*/ 5618622 w 7832714"/>
              <a:gd name="connsiteY51" fmla="*/ 9214083 h 9222028"/>
              <a:gd name="connsiteX52" fmla="*/ 5615948 w 7832714"/>
              <a:gd name="connsiteY52" fmla="*/ 9222028 h 9222028"/>
              <a:gd name="connsiteX53" fmla="*/ 5186348 w 7832714"/>
              <a:gd name="connsiteY53" fmla="*/ 9222028 h 9222028"/>
              <a:gd name="connsiteX54" fmla="*/ 5166784 w 7832714"/>
              <a:gd name="connsiteY54" fmla="*/ 9217953 h 9222028"/>
              <a:gd name="connsiteX55" fmla="*/ 1254351 w 7832714"/>
              <a:gd name="connsiteY55" fmla="*/ 6814975 h 9222028"/>
              <a:gd name="connsiteX56" fmla="*/ 1478454 w 7832714"/>
              <a:gd name="connsiteY56" fmla="*/ 6721718 h 9222028"/>
              <a:gd name="connsiteX57" fmla="*/ 1104950 w 7832714"/>
              <a:gd name="connsiteY57" fmla="*/ 6528988 h 9222028"/>
              <a:gd name="connsiteX58" fmla="*/ 1058262 w 7832714"/>
              <a:gd name="connsiteY58" fmla="*/ 6339367 h 9222028"/>
              <a:gd name="connsiteX59" fmla="*/ 317478 w 7832714"/>
              <a:gd name="connsiteY59" fmla="*/ 5904170 h 9222028"/>
              <a:gd name="connsiteX60" fmla="*/ 333041 w 7832714"/>
              <a:gd name="connsiteY60" fmla="*/ 5745634 h 9222028"/>
              <a:gd name="connsiteX61" fmla="*/ 799921 w 7832714"/>
              <a:gd name="connsiteY61" fmla="*/ 6062706 h 9222028"/>
              <a:gd name="connsiteX62" fmla="*/ 381614 w 7832714"/>
              <a:gd name="connsiteY62" fmla="*/ 5741365 h 9222028"/>
              <a:gd name="connsiteX63" fmla="*/ 341919 w 7832714"/>
              <a:gd name="connsiteY63" fmla="*/ 5718200 h 9222028"/>
              <a:gd name="connsiteX64" fmla="*/ 352422 w 7832714"/>
              <a:gd name="connsiteY64" fmla="*/ 5724080 h 9222028"/>
              <a:gd name="connsiteX65" fmla="*/ 662970 w 7832714"/>
              <a:gd name="connsiteY65" fmla="*/ 5897953 h 9222028"/>
              <a:gd name="connsiteX66" fmla="*/ 852834 w 7832714"/>
              <a:gd name="connsiteY66" fmla="*/ 5944581 h 9222028"/>
              <a:gd name="connsiteX67" fmla="*/ 522906 w 7832714"/>
              <a:gd name="connsiteY67" fmla="*/ 5764285 h 9222028"/>
              <a:gd name="connsiteX68" fmla="*/ 292578 w 7832714"/>
              <a:gd name="connsiteY68" fmla="*/ 5450321 h 9222028"/>
              <a:gd name="connsiteX69" fmla="*/ 996011 w 7832714"/>
              <a:gd name="connsiteY69" fmla="*/ 5798479 h 9222028"/>
              <a:gd name="connsiteX70" fmla="*/ 622507 w 7832714"/>
              <a:gd name="connsiteY70" fmla="*/ 5546686 h 9222028"/>
              <a:gd name="connsiteX71" fmla="*/ 669195 w 7832714"/>
              <a:gd name="connsiteY71" fmla="*/ 5565338 h 9222028"/>
              <a:gd name="connsiteX72" fmla="*/ 404629 w 7832714"/>
              <a:gd name="connsiteY72" fmla="*/ 5391259 h 9222028"/>
              <a:gd name="connsiteX73" fmla="*/ 491780 w 7832714"/>
              <a:gd name="connsiteY73" fmla="*/ 5136358 h 9222028"/>
              <a:gd name="connsiteX74" fmla="*/ 731446 w 7832714"/>
              <a:gd name="connsiteY74" fmla="*/ 5341522 h 9222028"/>
              <a:gd name="connsiteX75" fmla="*/ 675420 w 7832714"/>
              <a:gd name="connsiteY75" fmla="*/ 5232723 h 9222028"/>
              <a:gd name="connsiteX76" fmla="*/ 1207663 w 7832714"/>
              <a:gd name="connsiteY76" fmla="*/ 5580881 h 9222028"/>
              <a:gd name="connsiteX77" fmla="*/ 575819 w 7832714"/>
              <a:gd name="connsiteY77" fmla="*/ 4881456 h 9222028"/>
              <a:gd name="connsiteX78" fmla="*/ 1080049 w 7832714"/>
              <a:gd name="connsiteY78" fmla="*/ 5033775 h 9222028"/>
              <a:gd name="connsiteX79" fmla="*/ 905748 w 7832714"/>
              <a:gd name="connsiteY79" fmla="*/ 4940519 h 9222028"/>
              <a:gd name="connsiteX80" fmla="*/ 694095 w 7832714"/>
              <a:gd name="connsiteY80" fmla="*/ 4803743 h 9222028"/>
              <a:gd name="connsiteX81" fmla="*/ 762571 w 7832714"/>
              <a:gd name="connsiteY81" fmla="*/ 4841045 h 9222028"/>
              <a:gd name="connsiteX82" fmla="*/ 591381 w 7832714"/>
              <a:gd name="connsiteY82" fmla="*/ 4722920 h 9222028"/>
              <a:gd name="connsiteX83" fmla="*/ 921310 w 7832714"/>
              <a:gd name="connsiteY83" fmla="*/ 4900108 h 9222028"/>
              <a:gd name="connsiteX84" fmla="*/ 1160975 w 7832714"/>
              <a:gd name="connsiteY84" fmla="*/ 5002690 h 9222028"/>
              <a:gd name="connsiteX85" fmla="*/ 544693 w 7832714"/>
              <a:gd name="connsiteY85" fmla="*/ 4533299 h 9222028"/>
              <a:gd name="connsiteX86" fmla="*/ 535356 w 7832714"/>
              <a:gd name="connsiteY86" fmla="*/ 4312592 h 9222028"/>
              <a:gd name="connsiteX87" fmla="*/ 610057 w 7832714"/>
              <a:gd name="connsiteY87" fmla="*/ 4365437 h 9222028"/>
              <a:gd name="connsiteX88" fmla="*/ 1073824 w 7832714"/>
              <a:gd name="connsiteY88" fmla="*/ 4533299 h 9222028"/>
              <a:gd name="connsiteX89" fmla="*/ 684758 w 7832714"/>
              <a:gd name="connsiteY89" fmla="*/ 4039039 h 9222028"/>
              <a:gd name="connsiteX90" fmla="*/ 52913 w 7832714"/>
              <a:gd name="connsiteY90" fmla="*/ 3634927 h 9222028"/>
              <a:gd name="connsiteX91" fmla="*/ 149402 w 7832714"/>
              <a:gd name="connsiteY91" fmla="*/ 3336506 h 9222028"/>
              <a:gd name="connsiteX92" fmla="*/ 186752 w 7832714"/>
              <a:gd name="connsiteY92" fmla="*/ 3364483 h 9222028"/>
              <a:gd name="connsiteX93" fmla="*/ 0 w 7832714"/>
              <a:gd name="connsiteY93" fmla="*/ 3097148 h 9222028"/>
              <a:gd name="connsiteX94" fmla="*/ 775021 w 7832714"/>
              <a:gd name="connsiteY94" fmla="*/ 3516802 h 9222028"/>
              <a:gd name="connsiteX95" fmla="*/ 572706 w 7832714"/>
              <a:gd name="connsiteY95" fmla="*/ 3252575 h 9222028"/>
              <a:gd name="connsiteX96" fmla="*/ 999124 w 7832714"/>
              <a:gd name="connsiteY96" fmla="*/ 3330289 h 9222028"/>
              <a:gd name="connsiteX97" fmla="*/ 457542 w 7832714"/>
              <a:gd name="connsiteY97" fmla="*/ 2947937 h 9222028"/>
              <a:gd name="connsiteX98" fmla="*/ 834159 w 7832714"/>
              <a:gd name="connsiteY98" fmla="*/ 3190404 h 9222028"/>
              <a:gd name="connsiteX99" fmla="*/ 1248126 w 7832714"/>
              <a:gd name="connsiteY99" fmla="*/ 3395569 h 9222028"/>
              <a:gd name="connsiteX100" fmla="*/ 1139188 w 7832714"/>
              <a:gd name="connsiteY100" fmla="*/ 3280552 h 9222028"/>
              <a:gd name="connsiteX101" fmla="*/ 1447328 w 7832714"/>
              <a:gd name="connsiteY101" fmla="*/ 3467065 h 9222028"/>
              <a:gd name="connsiteX102" fmla="*/ 887072 w 7832714"/>
              <a:gd name="connsiteY102" fmla="*/ 3118908 h 9222028"/>
              <a:gd name="connsiteX103" fmla="*/ 743896 w 7832714"/>
              <a:gd name="connsiteY103" fmla="*/ 2895092 h 9222028"/>
              <a:gd name="connsiteX104" fmla="*/ 299758 w 7832714"/>
              <a:gd name="connsiteY104" fmla="*/ 2624369 h 9222028"/>
              <a:gd name="connsiteX105" fmla="*/ 295741 w 7832714"/>
              <a:gd name="connsiteY105" fmla="*/ 2621920 h 9222028"/>
              <a:gd name="connsiteX106" fmla="*/ 258691 w 7832714"/>
              <a:gd name="connsiteY106" fmla="*/ 2586902 h 9222028"/>
              <a:gd name="connsiteX107" fmla="*/ 712770 w 7832714"/>
              <a:gd name="connsiteY107" fmla="*/ 2727230 h 9222028"/>
              <a:gd name="connsiteX108" fmla="*/ 1036474 w 7832714"/>
              <a:gd name="connsiteY108" fmla="*/ 2910635 h 9222028"/>
              <a:gd name="connsiteX109" fmla="*/ 619394 w 7832714"/>
              <a:gd name="connsiteY109" fmla="*/ 2630865 h 9222028"/>
              <a:gd name="connsiteX110" fmla="*/ 1400640 w 7832714"/>
              <a:gd name="connsiteY110" fmla="*/ 2804944 h 9222028"/>
              <a:gd name="connsiteX111" fmla="*/ 852834 w 7832714"/>
              <a:gd name="connsiteY111" fmla="*/ 2487872 h 9222028"/>
              <a:gd name="connsiteX112" fmla="*/ 1173426 w 7832714"/>
              <a:gd name="connsiteY112" fmla="*/ 2537609 h 9222028"/>
              <a:gd name="connsiteX113" fmla="*/ 837272 w 7832714"/>
              <a:gd name="connsiteY113" fmla="*/ 2360421 h 9222028"/>
              <a:gd name="connsiteX114" fmla="*/ 1039586 w 7832714"/>
              <a:gd name="connsiteY114" fmla="*/ 2366638 h 9222028"/>
              <a:gd name="connsiteX115" fmla="*/ 1301039 w 7832714"/>
              <a:gd name="connsiteY115" fmla="*/ 2531392 h 9222028"/>
              <a:gd name="connsiteX116" fmla="*/ 1375740 w 7832714"/>
              <a:gd name="connsiteY116" fmla="*/ 2500306 h 9222028"/>
              <a:gd name="connsiteX117" fmla="*/ 1064487 w 7832714"/>
              <a:gd name="connsiteY117" fmla="*/ 2357313 h 9222028"/>
              <a:gd name="connsiteX118" fmla="*/ 924423 w 7832714"/>
              <a:gd name="connsiteY118" fmla="*/ 2052675 h 9222028"/>
              <a:gd name="connsiteX119" fmla="*/ 1235676 w 7832714"/>
              <a:gd name="connsiteY119" fmla="*/ 2242296 h 9222028"/>
              <a:gd name="connsiteX120" fmla="*/ 1173426 w 7832714"/>
              <a:gd name="connsiteY120" fmla="*/ 2223645 h 9222028"/>
              <a:gd name="connsiteX121" fmla="*/ 1743019 w 7832714"/>
              <a:gd name="connsiteY121" fmla="*/ 2484763 h 9222028"/>
              <a:gd name="connsiteX122" fmla="*/ 1176538 w 7832714"/>
              <a:gd name="connsiteY122" fmla="*/ 2040241 h 9222028"/>
              <a:gd name="connsiteX123" fmla="*/ 1447328 w 7832714"/>
              <a:gd name="connsiteY123" fmla="*/ 1838185 h 9222028"/>
              <a:gd name="connsiteX124" fmla="*/ 1942222 w 7832714"/>
              <a:gd name="connsiteY124" fmla="*/ 2086869 h 9222028"/>
              <a:gd name="connsiteX125" fmla="*/ 1649643 w 7832714"/>
              <a:gd name="connsiteY125" fmla="*/ 1844402 h 9222028"/>
              <a:gd name="connsiteX126" fmla="*/ 2104073 w 7832714"/>
              <a:gd name="connsiteY126" fmla="*/ 2062001 h 9222028"/>
              <a:gd name="connsiteX127" fmla="*/ 2502478 w 7832714"/>
              <a:gd name="connsiteY127" fmla="*/ 2127280 h 9222028"/>
              <a:gd name="connsiteX128" fmla="*/ 2465127 w 7832714"/>
              <a:gd name="connsiteY128" fmla="*/ 1869270 h 9222028"/>
              <a:gd name="connsiteX129" fmla="*/ 2788831 w 7832714"/>
              <a:gd name="connsiteY129" fmla="*/ 2052675 h 9222028"/>
              <a:gd name="connsiteX130" fmla="*/ 3003596 w 7832714"/>
              <a:gd name="connsiteY130" fmla="*/ 2009155 h 9222028"/>
              <a:gd name="connsiteX131" fmla="*/ 3588752 w 7832714"/>
              <a:gd name="connsiteY131" fmla="*/ 2354204 h 9222028"/>
              <a:gd name="connsiteX132" fmla="*/ 3918681 w 7832714"/>
              <a:gd name="connsiteY132" fmla="*/ 2518957 h 9222028"/>
              <a:gd name="connsiteX133" fmla="*/ 2757706 w 7832714"/>
              <a:gd name="connsiteY133" fmla="*/ 1617478 h 9222028"/>
              <a:gd name="connsiteX134" fmla="*/ 2816844 w 7832714"/>
              <a:gd name="connsiteY134" fmla="*/ 1477593 h 9222028"/>
              <a:gd name="connsiteX135" fmla="*/ 2735918 w 7832714"/>
              <a:gd name="connsiteY135" fmla="*/ 1474484 h 9222028"/>
              <a:gd name="connsiteX136" fmla="*/ 2717243 w 7832714"/>
              <a:gd name="connsiteY136" fmla="*/ 1350142 h 9222028"/>
              <a:gd name="connsiteX137" fmla="*/ 3009821 w 7832714"/>
              <a:gd name="connsiteY137" fmla="*/ 1511787 h 9222028"/>
              <a:gd name="connsiteX138" fmla="*/ 2832406 w 7832714"/>
              <a:gd name="connsiteY138" fmla="*/ 1194715 h 9222028"/>
              <a:gd name="connsiteX139" fmla="*/ 2944458 w 7832714"/>
              <a:gd name="connsiteY139" fmla="*/ 1250668 h 9222028"/>
              <a:gd name="connsiteX140" fmla="*/ 2692342 w 7832714"/>
              <a:gd name="connsiteY140" fmla="*/ 977116 h 9222028"/>
              <a:gd name="connsiteX141" fmla="*/ 2810619 w 7832714"/>
              <a:gd name="connsiteY141" fmla="*/ 1051721 h 9222028"/>
              <a:gd name="connsiteX142" fmla="*/ 2393539 w 7832714"/>
              <a:gd name="connsiteY142" fmla="*/ 370949 h 9222028"/>
              <a:gd name="connsiteX143" fmla="*/ 2633204 w 7832714"/>
              <a:gd name="connsiteY143" fmla="*/ 355406 h 9222028"/>
              <a:gd name="connsiteX144" fmla="*/ 2900882 w 7832714"/>
              <a:gd name="connsiteY144" fmla="*/ 532593 h 9222028"/>
              <a:gd name="connsiteX145" fmla="*/ 2975583 w 7832714"/>
              <a:gd name="connsiteY145" fmla="*/ 311886 h 9222028"/>
              <a:gd name="connsiteX146" fmla="*/ 3037834 w 7832714"/>
              <a:gd name="connsiteY146" fmla="*/ 349189 h 9222028"/>
              <a:gd name="connsiteX147" fmla="*/ 3420676 w 7832714"/>
              <a:gd name="connsiteY147" fmla="*/ 417577 h 9222028"/>
              <a:gd name="connsiteX148" fmla="*/ 3099404 w 7832714"/>
              <a:gd name="connsiteY148" fmla="*/ 108 h 9222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Lst>
            <a:rect l="l" t="t" r="r" b="b"/>
            <a:pathLst>
              <a:path w="7832714" h="9222028">
                <a:moveTo>
                  <a:pt x="252115" y="5667920"/>
                </a:moveTo>
                <a:cubicBezTo>
                  <a:pt x="276626" y="5681131"/>
                  <a:pt x="299581" y="5693832"/>
                  <a:pt x="321118" y="5706061"/>
                </a:cubicBezTo>
                <a:lnTo>
                  <a:pt x="341919" y="5718200"/>
                </a:lnTo>
                <a:lnTo>
                  <a:pt x="303472" y="5696674"/>
                </a:lnTo>
                <a:cubicBezTo>
                  <a:pt x="252115" y="5667920"/>
                  <a:pt x="252115" y="5667920"/>
                  <a:pt x="252115" y="5667920"/>
                </a:cubicBezTo>
                <a:close/>
                <a:moveTo>
                  <a:pt x="80926" y="2490980"/>
                </a:moveTo>
                <a:cubicBezTo>
                  <a:pt x="122362" y="2516237"/>
                  <a:pt x="161208" y="2539916"/>
                  <a:pt x="197626" y="2562114"/>
                </a:cubicBezTo>
                <a:lnTo>
                  <a:pt x="295741" y="2621920"/>
                </a:lnTo>
                <a:lnTo>
                  <a:pt x="301916" y="2627757"/>
                </a:lnTo>
                <a:cubicBezTo>
                  <a:pt x="80926" y="2490980"/>
                  <a:pt x="80926" y="2490980"/>
                  <a:pt x="80926" y="2490980"/>
                </a:cubicBezTo>
                <a:close/>
                <a:moveTo>
                  <a:pt x="3099404" y="108"/>
                </a:moveTo>
                <a:cubicBezTo>
                  <a:pt x="3150080" y="-1106"/>
                  <a:pt x="3223030" y="8025"/>
                  <a:pt x="3311737" y="22791"/>
                </a:cubicBezTo>
                <a:cubicBezTo>
                  <a:pt x="3311737" y="22791"/>
                  <a:pt x="3311737" y="22791"/>
                  <a:pt x="3430013" y="97396"/>
                </a:cubicBezTo>
                <a:cubicBezTo>
                  <a:pt x="8456756" y="1993612"/>
                  <a:pt x="7697298" y="2829812"/>
                  <a:pt x="7697298" y="2829812"/>
                </a:cubicBezTo>
                <a:cubicBezTo>
                  <a:pt x="7697298" y="2829812"/>
                  <a:pt x="7697298" y="2829812"/>
                  <a:pt x="7507434" y="2982131"/>
                </a:cubicBezTo>
                <a:cubicBezTo>
                  <a:pt x="7569684" y="3019434"/>
                  <a:pt x="7737760" y="3137559"/>
                  <a:pt x="7653724" y="3100256"/>
                </a:cubicBezTo>
                <a:cubicBezTo>
                  <a:pt x="8481656" y="3855634"/>
                  <a:pt x="6128580" y="2842247"/>
                  <a:pt x="6838238" y="3526128"/>
                </a:cubicBezTo>
                <a:cubicBezTo>
                  <a:pt x="7130816" y="3889828"/>
                  <a:pt x="7631936" y="4520865"/>
                  <a:pt x="6847576" y="4256638"/>
                </a:cubicBezTo>
                <a:cubicBezTo>
                  <a:pt x="6645262" y="4293940"/>
                  <a:pt x="7261544" y="4766440"/>
                  <a:pt x="6928502" y="4722920"/>
                </a:cubicBezTo>
                <a:cubicBezTo>
                  <a:pt x="6928502" y="4722920"/>
                  <a:pt x="6928502" y="4722920"/>
                  <a:pt x="6564336" y="4558167"/>
                </a:cubicBezTo>
                <a:cubicBezTo>
                  <a:pt x="6723076" y="4673184"/>
                  <a:pt x="6813338" y="4726029"/>
                  <a:pt x="6775988" y="4741572"/>
                </a:cubicBezTo>
                <a:cubicBezTo>
                  <a:pt x="6660824" y="4654532"/>
                  <a:pt x="6542548" y="4611013"/>
                  <a:pt x="6439834" y="4564384"/>
                </a:cubicBezTo>
                <a:cubicBezTo>
                  <a:pt x="6439834" y="4564384"/>
                  <a:pt x="6439834" y="4564384"/>
                  <a:pt x="6676388" y="4738463"/>
                </a:cubicBezTo>
                <a:cubicBezTo>
                  <a:pt x="6156594" y="4455585"/>
                  <a:pt x="7498096" y="5307328"/>
                  <a:pt x="6937840" y="4993364"/>
                </a:cubicBezTo>
                <a:cubicBezTo>
                  <a:pt x="6937840" y="4993364"/>
                  <a:pt x="6937840" y="4993364"/>
                  <a:pt x="6551886" y="4788200"/>
                </a:cubicBezTo>
                <a:cubicBezTo>
                  <a:pt x="5512300" y="4539516"/>
                  <a:pt x="6635924" y="5571555"/>
                  <a:pt x="6259308" y="5726982"/>
                </a:cubicBezTo>
                <a:cubicBezTo>
                  <a:pt x="5848452" y="5580881"/>
                  <a:pt x="5054756" y="5182986"/>
                  <a:pt x="4917804" y="5195420"/>
                </a:cubicBezTo>
                <a:cubicBezTo>
                  <a:pt x="4917804" y="5195420"/>
                  <a:pt x="4917804" y="5195420"/>
                  <a:pt x="5425148" y="5484515"/>
                </a:cubicBezTo>
                <a:cubicBezTo>
                  <a:pt x="5546536" y="5615075"/>
                  <a:pt x="4995618" y="5254483"/>
                  <a:pt x="4790192" y="5204746"/>
                </a:cubicBezTo>
                <a:cubicBezTo>
                  <a:pt x="4790192" y="5204746"/>
                  <a:pt x="4790192" y="5204746"/>
                  <a:pt x="5412698" y="5534252"/>
                </a:cubicBezTo>
                <a:cubicBezTo>
                  <a:pt x="5412698" y="5534252"/>
                  <a:pt x="5412698" y="5534252"/>
                  <a:pt x="5471836" y="5689680"/>
                </a:cubicBezTo>
                <a:cubicBezTo>
                  <a:pt x="5471836" y="5689680"/>
                  <a:pt x="5471836" y="5689680"/>
                  <a:pt x="5353560" y="5602640"/>
                </a:cubicBezTo>
                <a:cubicBezTo>
                  <a:pt x="5356672" y="5649269"/>
                  <a:pt x="5468724" y="5761177"/>
                  <a:pt x="5792428" y="5944581"/>
                </a:cubicBezTo>
                <a:cubicBezTo>
                  <a:pt x="5506074" y="5789153"/>
                  <a:pt x="5288196" y="5655486"/>
                  <a:pt x="5253958" y="5689680"/>
                </a:cubicBezTo>
                <a:cubicBezTo>
                  <a:pt x="5994742" y="6112443"/>
                  <a:pt x="6013416" y="6205699"/>
                  <a:pt x="6088118" y="6323824"/>
                </a:cubicBezTo>
                <a:cubicBezTo>
                  <a:pt x="5997854" y="6270979"/>
                  <a:pt x="5910704" y="6249219"/>
                  <a:pt x="5801764" y="6168397"/>
                </a:cubicBezTo>
                <a:cubicBezTo>
                  <a:pt x="6673274" y="6830518"/>
                  <a:pt x="4961380" y="5950798"/>
                  <a:pt x="5885804" y="6637788"/>
                </a:cubicBezTo>
                <a:cubicBezTo>
                  <a:pt x="5885804" y="6637788"/>
                  <a:pt x="5885804" y="6637788"/>
                  <a:pt x="5795540" y="6581834"/>
                </a:cubicBezTo>
                <a:cubicBezTo>
                  <a:pt x="5241508" y="6395320"/>
                  <a:pt x="6000968" y="6877146"/>
                  <a:pt x="5518524" y="6743478"/>
                </a:cubicBezTo>
                <a:cubicBezTo>
                  <a:pt x="5518524" y="6743478"/>
                  <a:pt x="5518524" y="6743478"/>
                  <a:pt x="5898252" y="6954860"/>
                </a:cubicBezTo>
                <a:cubicBezTo>
                  <a:pt x="5755076" y="6939317"/>
                  <a:pt x="5739514" y="7004597"/>
                  <a:pt x="5957392" y="7203544"/>
                </a:cubicBezTo>
                <a:cubicBezTo>
                  <a:pt x="5957392" y="7203544"/>
                  <a:pt x="5957392" y="7203544"/>
                  <a:pt x="5832890" y="7122722"/>
                </a:cubicBezTo>
                <a:cubicBezTo>
                  <a:pt x="5832890" y="7122722"/>
                  <a:pt x="5832890" y="7122722"/>
                  <a:pt x="5851564" y="7184893"/>
                </a:cubicBezTo>
                <a:cubicBezTo>
                  <a:pt x="5851564" y="7184893"/>
                  <a:pt x="5851564" y="7184893"/>
                  <a:pt x="5761302" y="7128939"/>
                </a:cubicBezTo>
                <a:cubicBezTo>
                  <a:pt x="5870240" y="7212870"/>
                  <a:pt x="5708388" y="7169350"/>
                  <a:pt x="5926266" y="7334103"/>
                </a:cubicBezTo>
                <a:cubicBezTo>
                  <a:pt x="5926266" y="7334103"/>
                  <a:pt x="5926266" y="7334103"/>
                  <a:pt x="5836002" y="7281258"/>
                </a:cubicBezTo>
                <a:cubicBezTo>
                  <a:pt x="5655476" y="7206652"/>
                  <a:pt x="5748852" y="7290584"/>
                  <a:pt x="5895140" y="7402492"/>
                </a:cubicBezTo>
                <a:cubicBezTo>
                  <a:pt x="5895140" y="7402492"/>
                  <a:pt x="5895140" y="7402492"/>
                  <a:pt x="5571436" y="7250172"/>
                </a:cubicBezTo>
                <a:cubicBezTo>
                  <a:pt x="5994742" y="7573462"/>
                  <a:pt x="5403360" y="7355863"/>
                  <a:pt x="5923154" y="7719564"/>
                </a:cubicBezTo>
                <a:cubicBezTo>
                  <a:pt x="5944940" y="7874991"/>
                  <a:pt x="6038316" y="8086372"/>
                  <a:pt x="5920040" y="8167195"/>
                </a:cubicBezTo>
                <a:cubicBezTo>
                  <a:pt x="6072556" y="8561981"/>
                  <a:pt x="5334884" y="8220040"/>
                  <a:pt x="5023632" y="8341274"/>
                </a:cubicBezTo>
                <a:cubicBezTo>
                  <a:pt x="5117786" y="8627649"/>
                  <a:pt x="5616508" y="9053606"/>
                  <a:pt x="5618622" y="9214083"/>
                </a:cubicBezTo>
                <a:lnTo>
                  <a:pt x="5615948" y="9222028"/>
                </a:lnTo>
                <a:lnTo>
                  <a:pt x="5186348" y="9222028"/>
                </a:lnTo>
                <a:lnTo>
                  <a:pt x="5166784" y="9217953"/>
                </a:lnTo>
                <a:cubicBezTo>
                  <a:pt x="4876224" y="9151780"/>
                  <a:pt x="3569299" y="8765202"/>
                  <a:pt x="1254351" y="6814975"/>
                </a:cubicBezTo>
                <a:cubicBezTo>
                  <a:pt x="1649643" y="6976620"/>
                  <a:pt x="1718119" y="6954860"/>
                  <a:pt x="1478454" y="6721718"/>
                </a:cubicBezTo>
                <a:cubicBezTo>
                  <a:pt x="1478454" y="6721718"/>
                  <a:pt x="1478454" y="6721718"/>
                  <a:pt x="1104950" y="6528988"/>
                </a:cubicBezTo>
                <a:cubicBezTo>
                  <a:pt x="1378853" y="6625354"/>
                  <a:pt x="1114287" y="6423298"/>
                  <a:pt x="1058262" y="6339367"/>
                </a:cubicBezTo>
                <a:cubicBezTo>
                  <a:pt x="709658" y="6115551"/>
                  <a:pt x="600719" y="6121768"/>
                  <a:pt x="317478" y="5904170"/>
                </a:cubicBezTo>
                <a:cubicBezTo>
                  <a:pt x="326816" y="5798479"/>
                  <a:pt x="323703" y="5851324"/>
                  <a:pt x="333041" y="5745634"/>
                </a:cubicBezTo>
                <a:cubicBezTo>
                  <a:pt x="557144" y="5882410"/>
                  <a:pt x="491780" y="5901061"/>
                  <a:pt x="799921" y="6062706"/>
                </a:cubicBezTo>
                <a:cubicBezTo>
                  <a:pt x="658301" y="5972947"/>
                  <a:pt x="645365" y="5899847"/>
                  <a:pt x="381614" y="5741365"/>
                </a:cubicBezTo>
                <a:lnTo>
                  <a:pt x="341919" y="5718200"/>
                </a:lnTo>
                <a:lnTo>
                  <a:pt x="352422" y="5724080"/>
                </a:lnTo>
                <a:cubicBezTo>
                  <a:pt x="412605" y="5757776"/>
                  <a:pt x="508900" y="5811690"/>
                  <a:pt x="662970" y="5897953"/>
                </a:cubicBezTo>
                <a:cubicBezTo>
                  <a:pt x="541581" y="5807805"/>
                  <a:pt x="852834" y="5969449"/>
                  <a:pt x="852834" y="5944581"/>
                </a:cubicBezTo>
                <a:cubicBezTo>
                  <a:pt x="753233" y="5873084"/>
                  <a:pt x="588269" y="5770502"/>
                  <a:pt x="522906" y="5764285"/>
                </a:cubicBezTo>
                <a:cubicBezTo>
                  <a:pt x="385954" y="5627509"/>
                  <a:pt x="-18675" y="5316654"/>
                  <a:pt x="292578" y="5450321"/>
                </a:cubicBezTo>
                <a:cubicBezTo>
                  <a:pt x="295691" y="5400585"/>
                  <a:pt x="684758" y="5636834"/>
                  <a:pt x="996011" y="5798479"/>
                </a:cubicBezTo>
                <a:cubicBezTo>
                  <a:pt x="955548" y="5758068"/>
                  <a:pt x="768796" y="5627509"/>
                  <a:pt x="622507" y="5546686"/>
                </a:cubicBezTo>
                <a:cubicBezTo>
                  <a:pt x="622507" y="5546686"/>
                  <a:pt x="622507" y="5546686"/>
                  <a:pt x="669195" y="5565338"/>
                </a:cubicBezTo>
                <a:cubicBezTo>
                  <a:pt x="669195" y="5565338"/>
                  <a:pt x="669195" y="5565338"/>
                  <a:pt x="404629" y="5391259"/>
                </a:cubicBezTo>
                <a:cubicBezTo>
                  <a:pt x="967998" y="5602640"/>
                  <a:pt x="-112051" y="4887674"/>
                  <a:pt x="491780" y="5136358"/>
                </a:cubicBezTo>
                <a:cubicBezTo>
                  <a:pt x="550918" y="5195420"/>
                  <a:pt x="382842" y="5142575"/>
                  <a:pt x="731446" y="5341522"/>
                </a:cubicBezTo>
                <a:cubicBezTo>
                  <a:pt x="731446" y="5341522"/>
                  <a:pt x="731446" y="5341522"/>
                  <a:pt x="675420" y="5232723"/>
                </a:cubicBezTo>
                <a:cubicBezTo>
                  <a:pt x="756346" y="5310437"/>
                  <a:pt x="958660" y="5453430"/>
                  <a:pt x="1207663" y="5580881"/>
                </a:cubicBezTo>
                <a:cubicBezTo>
                  <a:pt x="1070712" y="5391259"/>
                  <a:pt x="628732" y="5043101"/>
                  <a:pt x="575819" y="4881456"/>
                </a:cubicBezTo>
                <a:cubicBezTo>
                  <a:pt x="1048924" y="5142575"/>
                  <a:pt x="706545" y="4865914"/>
                  <a:pt x="1080049" y="5033775"/>
                </a:cubicBezTo>
                <a:cubicBezTo>
                  <a:pt x="1002236" y="4993364"/>
                  <a:pt x="946210" y="4965387"/>
                  <a:pt x="905748" y="4940519"/>
                </a:cubicBezTo>
                <a:cubicBezTo>
                  <a:pt x="859059" y="4934302"/>
                  <a:pt x="771908" y="4890782"/>
                  <a:pt x="694095" y="4803743"/>
                </a:cubicBezTo>
                <a:cubicBezTo>
                  <a:pt x="722108" y="4819285"/>
                  <a:pt x="740783" y="4828611"/>
                  <a:pt x="762571" y="4841045"/>
                </a:cubicBezTo>
                <a:cubicBezTo>
                  <a:pt x="722108" y="4809960"/>
                  <a:pt x="672307" y="4775766"/>
                  <a:pt x="591381" y="4722920"/>
                </a:cubicBezTo>
                <a:cubicBezTo>
                  <a:pt x="787471" y="4800634"/>
                  <a:pt x="887072" y="4862805"/>
                  <a:pt x="921310" y="4900108"/>
                </a:cubicBezTo>
                <a:cubicBezTo>
                  <a:pt x="933760" y="4881456"/>
                  <a:pt x="896410" y="4828611"/>
                  <a:pt x="1160975" y="5002690"/>
                </a:cubicBezTo>
                <a:cubicBezTo>
                  <a:pt x="1357065" y="5043101"/>
                  <a:pt x="672307" y="4648315"/>
                  <a:pt x="544693" y="4533299"/>
                </a:cubicBezTo>
                <a:cubicBezTo>
                  <a:pt x="613169" y="4492888"/>
                  <a:pt x="610057" y="4461802"/>
                  <a:pt x="535356" y="4312592"/>
                </a:cubicBezTo>
                <a:cubicBezTo>
                  <a:pt x="535356" y="4312592"/>
                  <a:pt x="535356" y="4312592"/>
                  <a:pt x="610057" y="4365437"/>
                </a:cubicBezTo>
                <a:cubicBezTo>
                  <a:pt x="697208" y="4387197"/>
                  <a:pt x="1129850" y="4623447"/>
                  <a:pt x="1073824" y="4533299"/>
                </a:cubicBezTo>
                <a:cubicBezTo>
                  <a:pt x="-389067" y="3656687"/>
                  <a:pt x="1104950" y="4402740"/>
                  <a:pt x="684758" y="4039039"/>
                </a:cubicBezTo>
                <a:cubicBezTo>
                  <a:pt x="199202" y="3777921"/>
                  <a:pt x="432642" y="3843200"/>
                  <a:pt x="52913" y="3634927"/>
                </a:cubicBezTo>
                <a:cubicBezTo>
                  <a:pt x="554031" y="3796572"/>
                  <a:pt x="-277016" y="3227707"/>
                  <a:pt x="149402" y="3336506"/>
                </a:cubicBezTo>
                <a:cubicBezTo>
                  <a:pt x="149402" y="3336506"/>
                  <a:pt x="149402" y="3336506"/>
                  <a:pt x="186752" y="3364483"/>
                </a:cubicBezTo>
                <a:cubicBezTo>
                  <a:pt x="563369" y="3541671"/>
                  <a:pt x="326816" y="3314746"/>
                  <a:pt x="0" y="3097148"/>
                </a:cubicBezTo>
                <a:cubicBezTo>
                  <a:pt x="345491" y="3311638"/>
                  <a:pt x="485555" y="3327181"/>
                  <a:pt x="775021" y="3516802"/>
                </a:cubicBezTo>
                <a:cubicBezTo>
                  <a:pt x="305028" y="3221490"/>
                  <a:pt x="572706" y="3252575"/>
                  <a:pt x="572706" y="3252575"/>
                </a:cubicBezTo>
                <a:cubicBezTo>
                  <a:pt x="1020911" y="3485717"/>
                  <a:pt x="641182" y="3181079"/>
                  <a:pt x="999124" y="3330289"/>
                </a:cubicBezTo>
                <a:cubicBezTo>
                  <a:pt x="999124" y="3330289"/>
                  <a:pt x="999124" y="3330289"/>
                  <a:pt x="457542" y="2947937"/>
                </a:cubicBezTo>
                <a:cubicBezTo>
                  <a:pt x="457542" y="2947937"/>
                  <a:pt x="457542" y="2947937"/>
                  <a:pt x="834159" y="3190404"/>
                </a:cubicBezTo>
                <a:cubicBezTo>
                  <a:pt x="799921" y="3131342"/>
                  <a:pt x="1086274" y="3286770"/>
                  <a:pt x="1248126" y="3395569"/>
                </a:cubicBezTo>
                <a:cubicBezTo>
                  <a:pt x="1319715" y="3417329"/>
                  <a:pt x="1195213" y="3336506"/>
                  <a:pt x="1139188" y="3280552"/>
                </a:cubicBezTo>
                <a:cubicBezTo>
                  <a:pt x="1139188" y="3280552"/>
                  <a:pt x="1139188" y="3280552"/>
                  <a:pt x="1447328" y="3467065"/>
                </a:cubicBezTo>
                <a:cubicBezTo>
                  <a:pt x="1606068" y="3510585"/>
                  <a:pt x="849722" y="3059845"/>
                  <a:pt x="887072" y="3118908"/>
                </a:cubicBezTo>
                <a:cubicBezTo>
                  <a:pt x="52913" y="2550043"/>
                  <a:pt x="1347727" y="3324072"/>
                  <a:pt x="743896" y="2895092"/>
                </a:cubicBezTo>
                <a:cubicBezTo>
                  <a:pt x="743896" y="2895092"/>
                  <a:pt x="743896" y="2895092"/>
                  <a:pt x="299758" y="2624369"/>
                </a:cubicBezTo>
                <a:lnTo>
                  <a:pt x="295741" y="2621920"/>
                </a:lnTo>
                <a:lnTo>
                  <a:pt x="258691" y="2586902"/>
                </a:lnTo>
                <a:cubicBezTo>
                  <a:pt x="120416" y="2435257"/>
                  <a:pt x="1095028" y="3036143"/>
                  <a:pt x="712770" y="2727230"/>
                </a:cubicBezTo>
                <a:cubicBezTo>
                  <a:pt x="712770" y="2727230"/>
                  <a:pt x="712770" y="2727230"/>
                  <a:pt x="1036474" y="2910635"/>
                </a:cubicBezTo>
                <a:cubicBezTo>
                  <a:pt x="971111" y="2848464"/>
                  <a:pt x="996011" y="2836030"/>
                  <a:pt x="619394" y="2630865"/>
                </a:cubicBezTo>
                <a:cubicBezTo>
                  <a:pt x="756346" y="2618431"/>
                  <a:pt x="1145413" y="2730339"/>
                  <a:pt x="1400640" y="2804944"/>
                </a:cubicBezTo>
                <a:cubicBezTo>
                  <a:pt x="1319715" y="2702362"/>
                  <a:pt x="1101837" y="2658842"/>
                  <a:pt x="852834" y="2487872"/>
                </a:cubicBezTo>
                <a:cubicBezTo>
                  <a:pt x="410854" y="2177017"/>
                  <a:pt x="980448" y="2481655"/>
                  <a:pt x="1173426" y="2537609"/>
                </a:cubicBezTo>
                <a:cubicBezTo>
                  <a:pt x="1173426" y="2537609"/>
                  <a:pt x="1173426" y="2537609"/>
                  <a:pt x="837272" y="2360421"/>
                </a:cubicBezTo>
                <a:cubicBezTo>
                  <a:pt x="837272" y="2360421"/>
                  <a:pt x="837272" y="2360421"/>
                  <a:pt x="1039586" y="2366638"/>
                </a:cubicBezTo>
                <a:cubicBezTo>
                  <a:pt x="1039586" y="2366638"/>
                  <a:pt x="1039586" y="2366638"/>
                  <a:pt x="1301039" y="2531392"/>
                </a:cubicBezTo>
                <a:cubicBezTo>
                  <a:pt x="1301039" y="2531392"/>
                  <a:pt x="1301039" y="2531392"/>
                  <a:pt x="1375740" y="2500306"/>
                </a:cubicBezTo>
                <a:cubicBezTo>
                  <a:pt x="1164088" y="2360421"/>
                  <a:pt x="1179650" y="2400832"/>
                  <a:pt x="1064487" y="2357313"/>
                </a:cubicBezTo>
                <a:cubicBezTo>
                  <a:pt x="1192101" y="2351096"/>
                  <a:pt x="289466" y="1772905"/>
                  <a:pt x="924423" y="2052675"/>
                </a:cubicBezTo>
                <a:cubicBezTo>
                  <a:pt x="924423" y="2052675"/>
                  <a:pt x="924423" y="2052675"/>
                  <a:pt x="1235676" y="2242296"/>
                </a:cubicBezTo>
                <a:cubicBezTo>
                  <a:pt x="1145413" y="2189451"/>
                  <a:pt x="1132962" y="2192560"/>
                  <a:pt x="1173426" y="2223645"/>
                </a:cubicBezTo>
                <a:cubicBezTo>
                  <a:pt x="1643418" y="2568694"/>
                  <a:pt x="1509579" y="2354204"/>
                  <a:pt x="1743019" y="2484763"/>
                </a:cubicBezTo>
                <a:cubicBezTo>
                  <a:pt x="1350840" y="2239188"/>
                  <a:pt x="1699444" y="2366638"/>
                  <a:pt x="1176538" y="2040241"/>
                </a:cubicBezTo>
                <a:cubicBezTo>
                  <a:pt x="1964009" y="2347987"/>
                  <a:pt x="971111" y="1673431"/>
                  <a:pt x="1447328" y="1838185"/>
                </a:cubicBezTo>
                <a:cubicBezTo>
                  <a:pt x="1696331" y="2006047"/>
                  <a:pt x="1668318" y="1928333"/>
                  <a:pt x="1942222" y="2086869"/>
                </a:cubicBezTo>
                <a:cubicBezTo>
                  <a:pt x="2172549" y="2170800"/>
                  <a:pt x="1562492" y="1835076"/>
                  <a:pt x="1649643" y="1844402"/>
                </a:cubicBezTo>
                <a:cubicBezTo>
                  <a:pt x="1649643" y="1844402"/>
                  <a:pt x="1649643" y="1844402"/>
                  <a:pt x="2104073" y="2062001"/>
                </a:cubicBezTo>
                <a:cubicBezTo>
                  <a:pt x="1515804" y="1629912"/>
                  <a:pt x="2726580" y="2351096"/>
                  <a:pt x="2502478" y="2127280"/>
                </a:cubicBezTo>
                <a:cubicBezTo>
                  <a:pt x="1964009" y="1760471"/>
                  <a:pt x="3016046" y="2276490"/>
                  <a:pt x="2465127" y="1869270"/>
                </a:cubicBezTo>
                <a:cubicBezTo>
                  <a:pt x="2465127" y="1869270"/>
                  <a:pt x="2465127" y="1869270"/>
                  <a:pt x="2788831" y="2052675"/>
                </a:cubicBezTo>
                <a:cubicBezTo>
                  <a:pt x="2539828" y="1838185"/>
                  <a:pt x="3174785" y="2164583"/>
                  <a:pt x="3003596" y="2009155"/>
                </a:cubicBezTo>
                <a:cubicBezTo>
                  <a:pt x="3339750" y="2186342"/>
                  <a:pt x="3174785" y="2121063"/>
                  <a:pt x="3588752" y="2354204"/>
                </a:cubicBezTo>
                <a:cubicBezTo>
                  <a:pt x="3327300" y="2149040"/>
                  <a:pt x="4273510" y="2758316"/>
                  <a:pt x="3918681" y="2518957"/>
                </a:cubicBezTo>
                <a:cubicBezTo>
                  <a:pt x="4341986" y="2677493"/>
                  <a:pt x="2623867" y="1620586"/>
                  <a:pt x="2757706" y="1617478"/>
                </a:cubicBezTo>
                <a:cubicBezTo>
                  <a:pt x="2278375" y="1259994"/>
                  <a:pt x="3604315" y="1940767"/>
                  <a:pt x="2816844" y="1477593"/>
                </a:cubicBezTo>
                <a:cubicBezTo>
                  <a:pt x="2816844" y="1477593"/>
                  <a:pt x="2816844" y="1477593"/>
                  <a:pt x="2735918" y="1474484"/>
                </a:cubicBezTo>
                <a:cubicBezTo>
                  <a:pt x="2735918" y="1474484"/>
                  <a:pt x="2735918" y="1474484"/>
                  <a:pt x="2717243" y="1350142"/>
                </a:cubicBezTo>
                <a:cubicBezTo>
                  <a:pt x="2717243" y="1350142"/>
                  <a:pt x="2717243" y="1350142"/>
                  <a:pt x="3009821" y="1511787"/>
                </a:cubicBezTo>
                <a:cubicBezTo>
                  <a:pt x="2832406" y="1362576"/>
                  <a:pt x="3271274" y="1502461"/>
                  <a:pt x="2832406" y="1194715"/>
                </a:cubicBezTo>
                <a:cubicBezTo>
                  <a:pt x="2854194" y="1207149"/>
                  <a:pt x="2885320" y="1219583"/>
                  <a:pt x="2944458" y="1250668"/>
                </a:cubicBezTo>
                <a:cubicBezTo>
                  <a:pt x="2732805" y="1070373"/>
                  <a:pt x="3137435" y="1284863"/>
                  <a:pt x="2692342" y="977116"/>
                </a:cubicBezTo>
                <a:cubicBezTo>
                  <a:pt x="2692342" y="977116"/>
                  <a:pt x="2692342" y="977116"/>
                  <a:pt x="2810619" y="1051721"/>
                </a:cubicBezTo>
                <a:cubicBezTo>
                  <a:pt x="2156986" y="585438"/>
                  <a:pt x="2446452" y="545027"/>
                  <a:pt x="2393539" y="370949"/>
                </a:cubicBezTo>
                <a:cubicBezTo>
                  <a:pt x="2832406" y="613416"/>
                  <a:pt x="2701680" y="457988"/>
                  <a:pt x="2633204" y="355406"/>
                </a:cubicBezTo>
                <a:cubicBezTo>
                  <a:pt x="2636317" y="377165"/>
                  <a:pt x="2841744" y="495290"/>
                  <a:pt x="2900882" y="532593"/>
                </a:cubicBezTo>
                <a:cubicBezTo>
                  <a:pt x="2421552" y="175110"/>
                  <a:pt x="3514052" y="706672"/>
                  <a:pt x="2975583" y="311886"/>
                </a:cubicBezTo>
                <a:cubicBezTo>
                  <a:pt x="2975583" y="311886"/>
                  <a:pt x="2975583" y="311886"/>
                  <a:pt x="3037834" y="349189"/>
                </a:cubicBezTo>
                <a:cubicBezTo>
                  <a:pt x="3293062" y="461096"/>
                  <a:pt x="2667442" y="4139"/>
                  <a:pt x="3420676" y="417577"/>
                </a:cubicBezTo>
                <a:cubicBezTo>
                  <a:pt x="2995815" y="100505"/>
                  <a:pt x="2947376" y="3751"/>
                  <a:pt x="3099404" y="108"/>
                </a:cubicBezTo>
                <a:close/>
              </a:path>
            </a:pathLst>
          </a:custGeom>
          <a:solidFill>
            <a:schemeClr val="bg1">
              <a:lumMod val="90000"/>
            </a:schemeClr>
          </a:solidFill>
        </p:spPr>
        <p:txBody>
          <a:bodyPr wrap="square">
            <a:noAutofit/>
          </a:bodyPr>
          <a:lstStyle>
            <a:lvl1pPr>
              <a:defRPr sz="1000"/>
            </a:lvl1pPr>
          </a:lstStyle>
          <a:p>
            <a:endParaRPr lang="en-US" dirty="0"/>
          </a:p>
        </p:txBody>
      </p:sp>
      <p:sp>
        <p:nvSpPr>
          <p:cNvPr id="24" name="Picture Placeholder 25"/>
          <p:cNvSpPr>
            <a:spLocks noGrp="1"/>
          </p:cNvSpPr>
          <p:nvPr>
            <p:ph type="pic" sz="quarter" idx="30"/>
          </p:nvPr>
        </p:nvSpPr>
        <p:spPr>
          <a:xfrm>
            <a:off x="12326835" y="4872808"/>
            <a:ext cx="473682" cy="473084"/>
          </a:xfrm>
          <a:custGeom>
            <a:avLst/>
            <a:gdLst>
              <a:gd name="connsiteX0" fmla="*/ 3043136 w 6086272"/>
              <a:gd name="connsiteY0" fmla="*/ 0 h 6080164"/>
              <a:gd name="connsiteX1" fmla="*/ 3919290 w 6086272"/>
              <a:gd name="connsiteY1" fmla="*/ 361892 h 6080164"/>
              <a:gd name="connsiteX2" fmla="*/ 5724016 w 6086272"/>
              <a:gd name="connsiteY2" fmla="*/ 2164808 h 6080164"/>
              <a:gd name="connsiteX3" fmla="*/ 5724016 w 6086272"/>
              <a:gd name="connsiteY3" fmla="*/ 3915356 h 6080164"/>
              <a:gd name="connsiteX4" fmla="*/ 3919290 w 6086272"/>
              <a:gd name="connsiteY4" fmla="*/ 5718272 h 6080164"/>
              <a:gd name="connsiteX5" fmla="*/ 2166982 w 6086272"/>
              <a:gd name="connsiteY5" fmla="*/ 5718272 h 6080164"/>
              <a:gd name="connsiteX6" fmla="*/ 362256 w 6086272"/>
              <a:gd name="connsiteY6" fmla="*/ 3915356 h 6080164"/>
              <a:gd name="connsiteX7" fmla="*/ 362256 w 6086272"/>
              <a:gd name="connsiteY7" fmla="*/ 2164808 h 6080164"/>
              <a:gd name="connsiteX8" fmla="*/ 2166982 w 6086272"/>
              <a:gd name="connsiteY8" fmla="*/ 361892 h 6080164"/>
              <a:gd name="connsiteX9" fmla="*/ 3043136 w 6086272"/>
              <a:gd name="connsiteY9" fmla="*/ 0 h 6080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86272" h="6080164">
                <a:moveTo>
                  <a:pt x="3043136" y="0"/>
                </a:moveTo>
                <a:cubicBezTo>
                  <a:pt x="3360461" y="0"/>
                  <a:pt x="3677786" y="120631"/>
                  <a:pt x="3919290" y="361892"/>
                </a:cubicBezTo>
                <a:cubicBezTo>
                  <a:pt x="5724016" y="2164808"/>
                  <a:pt x="5724016" y="2164808"/>
                  <a:pt x="5724016" y="2164808"/>
                </a:cubicBezTo>
                <a:cubicBezTo>
                  <a:pt x="6207024" y="2647331"/>
                  <a:pt x="6207024" y="3432833"/>
                  <a:pt x="5724016" y="3915356"/>
                </a:cubicBezTo>
                <a:cubicBezTo>
                  <a:pt x="3919290" y="5718272"/>
                  <a:pt x="3919290" y="5718272"/>
                  <a:pt x="3919290" y="5718272"/>
                </a:cubicBezTo>
                <a:cubicBezTo>
                  <a:pt x="3436282" y="6200795"/>
                  <a:pt x="2649990" y="6200795"/>
                  <a:pt x="2166982" y="5718272"/>
                </a:cubicBezTo>
                <a:cubicBezTo>
                  <a:pt x="362256" y="3915356"/>
                  <a:pt x="362256" y="3915356"/>
                  <a:pt x="362256" y="3915356"/>
                </a:cubicBezTo>
                <a:cubicBezTo>
                  <a:pt x="-120752" y="3432833"/>
                  <a:pt x="-120752" y="2647331"/>
                  <a:pt x="362256" y="2164808"/>
                </a:cubicBezTo>
                <a:cubicBezTo>
                  <a:pt x="2166982" y="361892"/>
                  <a:pt x="2166982" y="361892"/>
                  <a:pt x="2166982" y="361892"/>
                </a:cubicBezTo>
                <a:cubicBezTo>
                  <a:pt x="2408486" y="120631"/>
                  <a:pt x="2725811" y="0"/>
                  <a:pt x="3043136" y="0"/>
                </a:cubicBezTo>
                <a:close/>
              </a:path>
            </a:pathLst>
          </a:custGeom>
          <a:solidFill>
            <a:schemeClr val="bg1">
              <a:lumMod val="90000"/>
            </a:schemeClr>
          </a:solidFill>
        </p:spPr>
        <p:txBody>
          <a:bodyPr wrap="square">
            <a:noAutofit/>
          </a:bodyPr>
          <a:lstStyle>
            <a:lvl1pPr>
              <a:defRPr sz="1000"/>
            </a:lvl1p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Reset One">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quarter" idx="15" hasCustomPrompt="1"/>
          </p:nvPr>
        </p:nvSpPr>
        <p:spPr>
          <a:xfrm>
            <a:off x="536900" y="0"/>
            <a:ext cx="11136085" cy="676784"/>
          </a:xfrm>
        </p:spPr>
        <p:txBody>
          <a:bodyPr anchor="b">
            <a:noAutofit/>
          </a:bodyPr>
          <a:lstStyle>
            <a:lvl1pPr marL="0" indent="0" algn="l">
              <a:buNone/>
              <a:defRPr sz="2800" spc="-150">
                <a:solidFill>
                  <a:schemeClr val="tx1"/>
                </a:solidFill>
                <a:latin typeface="+mj-lt"/>
              </a:defRPr>
            </a:lvl1pPr>
            <a:lvl2pPr algn="ctr">
              <a:defRPr/>
            </a:lvl2pPr>
            <a:lvl3pPr algn="ctr">
              <a:defRPr/>
            </a:lvl3pPr>
            <a:lvl4pPr algn="ctr">
              <a:defRPr/>
            </a:lvl4pPr>
            <a:lvl5pPr algn="ctr">
              <a:defRPr/>
            </a:lvl5pPr>
          </a:lstStyle>
          <a:p>
            <a:pPr lvl="0"/>
            <a:r>
              <a:rPr lang="en-US" dirty="0"/>
              <a:t>Slide title or leave blank</a:t>
            </a:r>
            <a:endParaRPr lang="en-US" dirty="0"/>
          </a:p>
        </p:txBody>
      </p:sp>
      <p:sp>
        <p:nvSpPr>
          <p:cNvPr id="7" name="Date Placeholder 6"/>
          <p:cNvSpPr>
            <a:spLocks noGrp="1"/>
          </p:cNvSpPr>
          <p:nvPr>
            <p:ph type="dt" sz="half" idx="10"/>
          </p:nvPr>
        </p:nvSpPr>
        <p:spPr/>
        <p:txBody>
          <a:bodyPr/>
          <a:lstStyle/>
          <a:p>
            <a:fld id="{2585604C-57D3-4EB9-8978-4B0C13CB616A}" type="datetime1">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2E53424-D1F0-4C59-ACFB-E47533F4CD2B}" type="slidenum">
              <a:rPr lang="en-US" smtClean="0"/>
            </a:fld>
            <a:endParaRPr lang="en-US"/>
          </a:p>
        </p:txBody>
      </p:sp>
      <p:sp>
        <p:nvSpPr>
          <p:cNvPr id="13" name="Text Placeholder 12"/>
          <p:cNvSpPr>
            <a:spLocks noGrp="1"/>
          </p:cNvSpPr>
          <p:nvPr>
            <p:ph type="body" sz="quarter" idx="16" hasCustomPrompt="1"/>
          </p:nvPr>
        </p:nvSpPr>
        <p:spPr>
          <a:xfrm>
            <a:off x="536900" y="644754"/>
            <a:ext cx="11136084" cy="276923"/>
          </a:xfrm>
        </p:spPr>
        <p:txBody>
          <a:bodyPr>
            <a:noAutofit/>
          </a:bodyPr>
          <a:lstStyle>
            <a:lvl1pPr marL="0" indent="0" algn="l">
              <a:buNone/>
              <a:defRPr sz="1400" i="0">
                <a:solidFill>
                  <a:schemeClr val="tx1">
                    <a:lumMod val="50000"/>
                    <a:lumOff val="50000"/>
                  </a:schemeClr>
                </a:solidFill>
              </a:defRPr>
            </a:lvl1pPr>
          </a:lstStyle>
          <a:p>
            <a:pPr lvl="0"/>
            <a:r>
              <a:rPr lang="en-US" dirty="0"/>
              <a:t>Put your subtitle here or leave blank</a:t>
            </a:r>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Reset Two">
    <p:bg>
      <p:bgRef idx="1002">
        <a:schemeClr val="bg2"/>
      </p:bgRef>
    </p:bg>
    <p:spTree>
      <p:nvGrpSpPr>
        <p:cNvPr id="1" name=""/>
        <p:cNvGrpSpPr/>
        <p:nvPr/>
      </p:nvGrpSpPr>
      <p:grpSpPr>
        <a:xfrm>
          <a:off x="0" y="0"/>
          <a:ext cx="0" cy="0"/>
          <a:chOff x="0" y="0"/>
          <a:chExt cx="0" cy="0"/>
        </a:xfrm>
      </p:grpSpPr>
      <p:sp>
        <p:nvSpPr>
          <p:cNvPr id="4" name="Text Placeholder 3"/>
          <p:cNvSpPr>
            <a:spLocks noGrp="1"/>
          </p:cNvSpPr>
          <p:nvPr>
            <p:ph type="body" sz="quarter" idx="15" hasCustomPrompt="1"/>
          </p:nvPr>
        </p:nvSpPr>
        <p:spPr>
          <a:xfrm>
            <a:off x="536900" y="0"/>
            <a:ext cx="11136085" cy="676784"/>
          </a:xfrm>
        </p:spPr>
        <p:txBody>
          <a:bodyPr anchor="b">
            <a:noAutofit/>
          </a:bodyPr>
          <a:lstStyle>
            <a:lvl1pPr marL="0" indent="0" algn="l">
              <a:buNone/>
              <a:defRPr sz="2800" spc="-150">
                <a:solidFill>
                  <a:schemeClr val="tx1"/>
                </a:solidFill>
                <a:latin typeface="+mj-lt"/>
              </a:defRPr>
            </a:lvl1pPr>
            <a:lvl2pPr algn="ctr">
              <a:defRPr/>
            </a:lvl2pPr>
            <a:lvl3pPr algn="ctr">
              <a:defRPr/>
            </a:lvl3pPr>
            <a:lvl4pPr algn="ctr">
              <a:defRPr/>
            </a:lvl4pPr>
            <a:lvl5pPr algn="ctr">
              <a:defRPr/>
            </a:lvl5pPr>
          </a:lstStyle>
          <a:p>
            <a:pPr lvl="0"/>
            <a:r>
              <a:rPr lang="en-US" dirty="0"/>
              <a:t>Slide title or leave blank</a:t>
            </a:r>
            <a:endParaRPr lang="en-US" dirty="0"/>
          </a:p>
        </p:txBody>
      </p:sp>
      <p:sp>
        <p:nvSpPr>
          <p:cNvPr id="7" name="Date Placeholder 6"/>
          <p:cNvSpPr>
            <a:spLocks noGrp="1"/>
          </p:cNvSpPr>
          <p:nvPr>
            <p:ph type="dt" sz="half" idx="10"/>
          </p:nvPr>
        </p:nvSpPr>
        <p:spPr/>
        <p:txBody>
          <a:bodyPr/>
          <a:lstStyle/>
          <a:p>
            <a:fld id="{8F229FBB-90E9-46C3-8E9A-BB4DF9BE543D}" type="datetime1">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2E53424-D1F0-4C59-ACFB-E47533F4CD2B}" type="slidenum">
              <a:rPr lang="en-US" smtClean="0"/>
            </a:fld>
            <a:endParaRPr lang="en-US"/>
          </a:p>
        </p:txBody>
      </p:sp>
      <p:sp>
        <p:nvSpPr>
          <p:cNvPr id="13" name="Text Placeholder 12"/>
          <p:cNvSpPr>
            <a:spLocks noGrp="1"/>
          </p:cNvSpPr>
          <p:nvPr>
            <p:ph type="body" sz="quarter" idx="16" hasCustomPrompt="1"/>
          </p:nvPr>
        </p:nvSpPr>
        <p:spPr>
          <a:xfrm>
            <a:off x="536900" y="644754"/>
            <a:ext cx="11136084" cy="276923"/>
          </a:xfrm>
        </p:spPr>
        <p:txBody>
          <a:bodyPr>
            <a:noAutofit/>
          </a:bodyPr>
          <a:lstStyle>
            <a:lvl1pPr marL="0" indent="0" algn="l">
              <a:buNone/>
              <a:defRPr sz="1400" i="0">
                <a:solidFill>
                  <a:schemeClr val="tx1">
                    <a:lumMod val="50000"/>
                  </a:schemeClr>
                </a:solidFill>
              </a:defRPr>
            </a:lvl1pPr>
          </a:lstStyle>
          <a:p>
            <a:pPr lvl="0"/>
            <a:r>
              <a:rPr lang="en-US" dirty="0"/>
              <a:t>Put your subtitle here or leave blank</a:t>
            </a:r>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Default Slide">
    <p:spTree>
      <p:nvGrpSpPr>
        <p:cNvPr id="1" name=""/>
        <p:cNvGrpSpPr/>
        <p:nvPr/>
      </p:nvGrpSpPr>
      <p:grpSpPr>
        <a:xfrm>
          <a:off x="0" y="0"/>
          <a:ext cx="0" cy="0"/>
          <a:chOff x="0" y="0"/>
          <a:chExt cx="0" cy="0"/>
        </a:xfrm>
      </p:grpSpPr>
      <p:sp>
        <p:nvSpPr>
          <p:cNvPr id="7" name="Picture Placeholder 5"/>
          <p:cNvSpPr>
            <a:spLocks noGrp="1"/>
          </p:cNvSpPr>
          <p:nvPr>
            <p:ph type="pic" sz="quarter" idx="10"/>
          </p:nvPr>
        </p:nvSpPr>
        <p:spPr>
          <a:xfrm>
            <a:off x="0" y="0"/>
            <a:ext cx="12192000" cy="6858000"/>
          </a:xfrm>
        </p:spPr>
        <p:txBody>
          <a:bodyPr/>
          <a:lstStyle/>
          <a:p>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C2BC3400-0816-40FB-B1F5-ED0937C3285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CE8CDD-83E1-43E7-B4CE-94C353C2FF41}"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C2BC3400-0816-40FB-B1F5-ED0937C3285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CE8CDD-83E1-43E7-B4CE-94C353C2FF41}"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C2BC3400-0816-40FB-B1F5-ED0937C3285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CE8CDD-83E1-43E7-B4CE-94C353C2FF41}"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C2BC3400-0816-40FB-B1F5-ED0937C32857}"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9CE8CDD-83E1-43E7-B4CE-94C353C2FF41}"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C2BC3400-0816-40FB-B1F5-ED0937C3285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CE8CDD-83E1-43E7-B4CE-94C353C2FF41}"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2BC3400-0816-40FB-B1F5-ED0937C32857}"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CE8CDD-83E1-43E7-B4CE-94C353C2FF41}"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C2BC3400-0816-40FB-B1F5-ED0937C3285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CE8CDD-83E1-43E7-B4CE-94C353C2FF41}"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C2BC3400-0816-40FB-B1F5-ED0937C3285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CE8CDD-83E1-43E7-B4CE-94C353C2FF41}"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5" Type="http://schemas.openxmlformats.org/officeDocument/2006/relationships/theme" Target="../theme/theme2.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2BC3400-0816-40FB-B1F5-ED0937C32857}"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CE8CDD-83E1-43E7-B4CE-94C353C2FF41}"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1" y="365126"/>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1" y="1825625"/>
            <a:ext cx="10515600" cy="4351338"/>
          </a:xfrm>
          <a:prstGeom prst="rect">
            <a:avLst/>
          </a:prstGeom>
        </p:spPr>
        <p:txBody>
          <a:bodyPr vert="horz" lIns="91440" tIns="45720" rIns="91440" bIns="45720" rtlCol="0">
            <a:normAutofit/>
          </a:bodyPr>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dirty="0"/>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E938B02-A654-4845-9D1E-08DB0F74A682}" type="datetime1">
              <a:rPr lang="en-US" smtClean="0"/>
            </a:fld>
            <a:endParaRPr lang="en-US"/>
          </a:p>
        </p:txBody>
      </p:sp>
      <p:sp>
        <p:nvSpPr>
          <p:cNvPr id="5" name="Footer Placeholder 4"/>
          <p:cNvSpPr>
            <a:spLocks noGrp="1"/>
          </p:cNvSpPr>
          <p:nvPr>
            <p:ph type="ftr" sz="quarter" idx="3"/>
          </p:nvPr>
        </p:nvSpPr>
        <p:spPr>
          <a:xfrm>
            <a:off x="4038601"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835102" y="6899563"/>
            <a:ext cx="2743200" cy="365125"/>
          </a:xfrm>
          <a:prstGeom prst="rect">
            <a:avLst/>
          </a:prstGeom>
        </p:spPr>
        <p:txBody>
          <a:bodyPr vert="horz" lIns="91440" tIns="45720" rIns="91440" bIns="45720" rtlCol="0" anchor="ctr"/>
          <a:lstStyle>
            <a:lvl1pPr algn="r">
              <a:defRPr sz="1200">
                <a:solidFill>
                  <a:schemeClr val="tx1">
                    <a:lumMod val="75000"/>
                    <a:lumOff val="25000"/>
                  </a:schemeClr>
                </a:solidFill>
                <a:latin typeface="+mj-lt"/>
              </a:defRPr>
            </a:lvl1pPr>
          </a:lstStyle>
          <a:p>
            <a:fld id="{82E53424-D1F0-4C59-ACFB-E47533F4CD2B}" type="slidenum">
              <a:rPr lang="en-US" smtClean="0"/>
            </a:fld>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5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67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39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1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3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493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0965" algn="l" defTabSz="914400" rtl="0" eaLnBrk="1" latinLnBrk="0" hangingPunct="1">
        <a:defRPr sz="1800" kern="1200">
          <a:solidFill>
            <a:schemeClr val="tx1"/>
          </a:solidFill>
          <a:latin typeface="+mn-lt"/>
          <a:ea typeface="+mn-ea"/>
          <a:cs typeface="+mn-cs"/>
        </a:defRPr>
      </a:lvl4pPr>
      <a:lvl5pPr marL="1828165" algn="l" defTabSz="914400" rtl="0" eaLnBrk="1" latinLnBrk="0" hangingPunct="1">
        <a:defRPr sz="1800" kern="1200">
          <a:solidFill>
            <a:schemeClr val="tx1"/>
          </a:solidFill>
          <a:latin typeface="+mn-lt"/>
          <a:ea typeface="+mn-ea"/>
          <a:cs typeface="+mn-cs"/>
        </a:defRPr>
      </a:lvl5pPr>
      <a:lvl6pPr marL="2285365" algn="l" defTabSz="914400" rtl="0" eaLnBrk="1" latinLnBrk="0" hangingPunct="1">
        <a:defRPr sz="1800" kern="1200">
          <a:solidFill>
            <a:schemeClr val="tx1"/>
          </a:solidFill>
          <a:latin typeface="+mn-lt"/>
          <a:ea typeface="+mn-ea"/>
          <a:cs typeface="+mn-cs"/>
        </a:defRPr>
      </a:lvl6pPr>
      <a:lvl7pPr marL="2742565" algn="l" defTabSz="914400" rtl="0" eaLnBrk="1" latinLnBrk="0" hangingPunct="1">
        <a:defRPr sz="1800" kern="1200">
          <a:solidFill>
            <a:schemeClr val="tx1"/>
          </a:solidFill>
          <a:latin typeface="+mn-lt"/>
          <a:ea typeface="+mn-ea"/>
          <a:cs typeface="+mn-cs"/>
        </a:defRPr>
      </a:lvl7pPr>
      <a:lvl8pPr marL="3199765" algn="l" defTabSz="914400" rtl="0" eaLnBrk="1" latinLnBrk="0" hangingPunct="1">
        <a:defRPr sz="1800" kern="1200">
          <a:solidFill>
            <a:schemeClr val="tx1"/>
          </a:solidFill>
          <a:latin typeface="+mn-lt"/>
          <a:ea typeface="+mn-ea"/>
          <a:cs typeface="+mn-cs"/>
        </a:defRPr>
      </a:lvl8pPr>
      <a:lvl9pPr marL="3656965"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5" name="Hexagon 4"/>
          <p:cNvSpPr/>
          <p:nvPr userDrawn="1"/>
        </p:nvSpPr>
        <p:spPr>
          <a:xfrm rot="16200000">
            <a:off x="11081226" y="331789"/>
            <a:ext cx="303869" cy="262025"/>
          </a:xfrm>
          <a:prstGeom prst="hexag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noAutofit/>
          </a:bodyPr>
          <a:lstStyle/>
          <a:p>
            <a:pPr algn="ctr"/>
            <a:endParaRPr lang="en-US" sz="900"/>
          </a:p>
        </p:txBody>
      </p:sp>
      <p:sp>
        <p:nvSpPr>
          <p:cNvPr id="2" name="Title Placeholder 1"/>
          <p:cNvSpPr>
            <a:spLocks noGrp="1"/>
          </p:cNvSpPr>
          <p:nvPr>
            <p:ph type="title"/>
          </p:nvPr>
        </p:nvSpPr>
        <p:spPr>
          <a:xfrm>
            <a:off x="838201" y="365129"/>
            <a:ext cx="10515600" cy="1325563"/>
          </a:xfrm>
          <a:prstGeom prst="rect">
            <a:avLst/>
          </a:prstGeom>
        </p:spPr>
        <p:txBody>
          <a:bodyPr vert="horz" lIns="182843" tIns="91422" rIns="182843" bIns="91422"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838201" y="1825625"/>
            <a:ext cx="10515600" cy="4351338"/>
          </a:xfrm>
          <a:prstGeom prst="rect">
            <a:avLst/>
          </a:prstGeom>
        </p:spPr>
        <p:txBody>
          <a:bodyPr vert="horz" lIns="182843" tIns="91422" rIns="182843" bIns="91422"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0" name="TextBox 9"/>
          <p:cNvSpPr txBox="1"/>
          <p:nvPr userDrawn="1"/>
        </p:nvSpPr>
        <p:spPr>
          <a:xfrm>
            <a:off x="11079280" y="334143"/>
            <a:ext cx="370578" cy="230814"/>
          </a:xfrm>
          <a:prstGeom prst="rect">
            <a:avLst/>
          </a:prstGeom>
          <a:noFill/>
        </p:spPr>
        <p:txBody>
          <a:bodyPr wrap="none" lIns="91422" tIns="45711" rIns="91422" bIns="45711" rtlCol="0">
            <a:spAutoFit/>
          </a:bodyPr>
          <a:lstStyle/>
          <a:p>
            <a:pPr algn="ctr"/>
            <a:fld id="{260E2A6B-A809-4840-BF14-8648BC0BDF87}" type="slidenum">
              <a:rPr lang="id-ID" sz="900" b="0" i="0" smtClean="0">
                <a:solidFill>
                  <a:schemeClr val="bg1"/>
                </a:solidFill>
                <a:latin typeface="Montserrat Light" charset="0"/>
                <a:ea typeface="Montserrat Light" charset="0"/>
                <a:cs typeface="Montserrat Light" charset="0"/>
              </a:rPr>
            </a:fld>
            <a:r>
              <a:rPr lang="id-ID" sz="900" b="0" i="0" dirty="0">
                <a:solidFill>
                  <a:schemeClr val="bg1"/>
                </a:solidFill>
                <a:latin typeface="Montserrat Light" charset="0"/>
                <a:ea typeface="Montserrat Light" charset="0"/>
                <a:cs typeface="Montserrat Light" charset="0"/>
              </a:rPr>
              <a:t>  </a:t>
            </a:r>
            <a:endParaRPr lang="id-ID" sz="900" b="0" i="0" dirty="0">
              <a:solidFill>
                <a:schemeClr val="bg1"/>
              </a:solidFill>
              <a:latin typeface="Montserrat Light" charset="0"/>
              <a:ea typeface="Montserrat Light" charset="0"/>
              <a:cs typeface="Montserrat Light" charset="0"/>
            </a:endParaRPr>
          </a:p>
        </p:txBody>
      </p:sp>
    </p:spTree>
  </p:cSld>
  <p:clrMap bg1="lt1" tx1="dk1" bg2="lt2" tx2="dk2" accent1="accent1" accent2="accent2" accent3="accent3" accent4="accent4" accent5="accent5" accent6="accent6" hlink="hlink" folHlink="folHlink"/>
  <p:sldLayoutIdLst>
    <p:sldLayoutId id="2147483666" r:id="rId1"/>
  </p:sldLayoutIdLst>
  <p:hf hdr="0" ftr="0" dt="0"/>
  <p:txStyles>
    <p:titleStyle>
      <a:lvl1pPr algn="l" defTabSz="914400" rtl="0" eaLnBrk="1" latinLnBrk="0" hangingPunct="1">
        <a:lnSpc>
          <a:spcPct val="90000"/>
        </a:lnSpc>
        <a:spcBef>
          <a:spcPct val="0"/>
        </a:spcBef>
        <a:buNone/>
        <a:defRPr lang="en-US" sz="3000" kern="1200">
          <a:solidFill>
            <a:schemeClr val="tx1"/>
          </a:solidFill>
          <a:latin typeface="Montserrat Hairline" charset="0"/>
          <a:ea typeface="Montserrat Hairline" charset="0"/>
          <a:cs typeface="Montserrat Hairline"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lang="en-US" sz="2400" kern="1200" dirty="0" smtClean="0">
          <a:solidFill>
            <a:schemeClr val="tx1"/>
          </a:solidFill>
          <a:effectLst/>
          <a:latin typeface="Montserrat Hairline" charset="0"/>
          <a:ea typeface="Montserrat Hairline" charset="0"/>
          <a:cs typeface="Montserrat Hairline" charset="0"/>
        </a:defRPr>
      </a:lvl1pPr>
      <a:lvl2pPr marL="457200" indent="0" algn="l" defTabSz="914400" rtl="0" eaLnBrk="1" latinLnBrk="0" hangingPunct="1">
        <a:lnSpc>
          <a:spcPct val="90000"/>
        </a:lnSpc>
        <a:spcBef>
          <a:spcPts val="500"/>
        </a:spcBef>
        <a:buFont typeface="Arial" panose="020B0604020202020204" pitchFamily="34" charset="0"/>
        <a:buNone/>
        <a:defRPr lang="en-US" sz="2000" kern="1200" dirty="0" smtClean="0">
          <a:solidFill>
            <a:schemeClr val="tx1"/>
          </a:solidFill>
          <a:effectLst/>
          <a:latin typeface="Montserrat Hairline" charset="0"/>
          <a:ea typeface="Montserrat Hairline" charset="0"/>
          <a:cs typeface="Montserrat Hairline" charset="0"/>
        </a:defRPr>
      </a:lvl2pPr>
      <a:lvl3pPr marL="914400" indent="0" algn="l" defTabSz="914400" rtl="0" eaLnBrk="1" latinLnBrk="0" hangingPunct="1">
        <a:lnSpc>
          <a:spcPct val="90000"/>
        </a:lnSpc>
        <a:spcBef>
          <a:spcPts val="500"/>
        </a:spcBef>
        <a:buFont typeface="Arial" panose="020B0604020202020204" pitchFamily="34" charset="0"/>
        <a:buNone/>
        <a:defRPr lang="en-US" sz="1800" kern="1200" dirty="0" smtClean="0">
          <a:solidFill>
            <a:schemeClr val="tx1"/>
          </a:solidFill>
          <a:effectLst/>
          <a:latin typeface="Montserrat Hairline" charset="0"/>
          <a:ea typeface="Montserrat Hairline" charset="0"/>
          <a:cs typeface="Montserrat Hairline" charset="0"/>
        </a:defRPr>
      </a:lvl3pPr>
      <a:lvl4pPr marL="1371600" indent="0" algn="l" defTabSz="914400" rtl="0" eaLnBrk="1" latinLnBrk="0" hangingPunct="1">
        <a:lnSpc>
          <a:spcPct val="90000"/>
        </a:lnSpc>
        <a:spcBef>
          <a:spcPts val="500"/>
        </a:spcBef>
        <a:buFont typeface="Arial" panose="020B0604020202020204" pitchFamily="34" charset="0"/>
        <a:buNone/>
        <a:defRPr lang="en-US" sz="1600" kern="1200" dirty="0" smtClean="0">
          <a:solidFill>
            <a:schemeClr val="tx1"/>
          </a:solidFill>
          <a:effectLst/>
          <a:latin typeface="Montserrat Hairline" charset="0"/>
          <a:ea typeface="Montserrat Hairline" charset="0"/>
          <a:cs typeface="Montserrat Hairline" charset="0"/>
        </a:defRPr>
      </a:lvl4pPr>
      <a:lvl5pPr marL="1828800" indent="0" algn="l" defTabSz="914400" rtl="0" eaLnBrk="1" latinLnBrk="0" hangingPunct="1">
        <a:lnSpc>
          <a:spcPct val="90000"/>
        </a:lnSpc>
        <a:spcBef>
          <a:spcPts val="500"/>
        </a:spcBef>
        <a:buFont typeface="Arial" panose="020B0604020202020204" pitchFamily="34" charset="0"/>
        <a:buNone/>
        <a:defRPr lang="en-US" sz="1600" kern="1200" dirty="0">
          <a:solidFill>
            <a:schemeClr val="tx1"/>
          </a:solidFill>
          <a:effectLst/>
          <a:latin typeface="Montserrat Hairline" charset="0"/>
          <a:ea typeface="Montserrat Hairline" charset="0"/>
          <a:cs typeface="Montserrat Hairline" charset="0"/>
        </a:defRPr>
      </a:lvl5pPr>
      <a:lvl6pPr marL="25139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1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3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2565" algn="l" defTabSz="914400" rtl="0" eaLnBrk="1" latinLnBrk="0" hangingPunct="1">
        <a:defRPr sz="1800" kern="1200">
          <a:solidFill>
            <a:schemeClr val="tx1"/>
          </a:solidFill>
          <a:latin typeface="+mn-lt"/>
          <a:ea typeface="+mn-ea"/>
          <a:cs typeface="+mn-cs"/>
        </a:defRPr>
      </a:lvl7pPr>
      <a:lvl8pPr marL="3199765" algn="l" defTabSz="914400" rtl="0" eaLnBrk="1" latinLnBrk="0" hangingPunct="1">
        <a:defRPr sz="1800" kern="1200">
          <a:solidFill>
            <a:schemeClr val="tx1"/>
          </a:solidFill>
          <a:latin typeface="+mn-lt"/>
          <a:ea typeface="+mn-ea"/>
          <a:cs typeface="+mn-cs"/>
        </a:defRPr>
      </a:lvl8pPr>
      <a:lvl9pPr marL="3656965"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emf"/></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image" Target="../media/image25.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9.jpeg"/><Relationship Id="rId1" Type="http://schemas.openxmlformats.org/officeDocument/2006/relationships/image" Target="../media/image28.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30.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emf"/><Relationship Id="rId1" Type="http://schemas.openxmlformats.org/officeDocument/2006/relationships/image" Target="../media/image1.emf"/></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1.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6.xml"/><Relationship Id="rId1" Type="http://schemas.openxmlformats.org/officeDocument/2006/relationships/image" Target="../media/image32.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chart" Target="../charts/chart1.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emf"/><Relationship Id="rId1" Type="http://schemas.openxmlformats.org/officeDocument/2006/relationships/image" Target="../media/image1.emf"/></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36.jpeg"/><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image" Target="../media/image33.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em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xml"/><Relationship Id="rId2" Type="http://schemas.openxmlformats.org/officeDocument/2006/relationships/image" Target="../media/image38.jpeg"/><Relationship Id="rId1" Type="http://schemas.openxmlformats.org/officeDocument/2006/relationships/image" Target="../media/image37.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9.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emf"/></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emf"/><Relationship Id="rId1" Type="http://schemas.openxmlformats.org/officeDocument/2006/relationships/image" Target="../media/image1.emf"/></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6.png"/><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0.jpeg"/><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image" Target="../media/image7.jpeg"/></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4.jpeg"/><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image" Target="../media/image11.jpeg"/></Relationships>
</file>

<file path=ppt/slides/_rels/slide7.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9.jpeg"/><Relationship Id="rId4" Type="http://schemas.openxmlformats.org/officeDocument/2006/relationships/image" Target="../media/image18.jpeg"/><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image" Target="../media/image15.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emf"/><Relationship Id="rId1" Type="http://schemas.openxmlformats.org/officeDocument/2006/relationships/image" Target="../media/image1.emf"/></Relationships>
</file>

<file path=ppt/slides/_rels/slide9.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24.jpeg"/><Relationship Id="rId4" Type="http://schemas.openxmlformats.org/officeDocument/2006/relationships/image" Target="../media/image23.jpeg"/><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image" Target="../media/image2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cstate="email"/>
          <a:srcRect l="6944" r="6004" b="7253"/>
          <a:stretch>
            <a:fillRect/>
          </a:stretch>
        </p:blipFill>
        <p:spPr>
          <a:xfrm>
            <a:off x="-14514" y="-2543"/>
            <a:ext cx="12206514" cy="6867800"/>
          </a:xfrm>
          <a:prstGeom prst="rect">
            <a:avLst/>
          </a:prstGeom>
        </p:spPr>
      </p:pic>
      <p:sp>
        <p:nvSpPr>
          <p:cNvPr id="6" name="文本框 5"/>
          <p:cNvSpPr txBox="1"/>
          <p:nvPr/>
        </p:nvSpPr>
        <p:spPr>
          <a:xfrm>
            <a:off x="714375" y="389186"/>
            <a:ext cx="1318542" cy="617541"/>
          </a:xfrm>
          <a:prstGeom prst="rect">
            <a:avLst/>
          </a:prstGeom>
          <a:noFill/>
        </p:spPr>
        <p:txBody>
          <a:bodyPr wrap="square" rtlCol="0">
            <a:spAutoFit/>
          </a:bodyPr>
          <a:lstStyle/>
          <a:p>
            <a:pPr defTabSz="866775" fontAlgn="base">
              <a:spcBef>
                <a:spcPct val="0"/>
              </a:spcBef>
              <a:spcAft>
                <a:spcPct val="0"/>
              </a:spcAft>
            </a:pPr>
            <a:r>
              <a:rPr lang="en-US" altLang="zh-CN" sz="3415" b="1" dirty="0">
                <a:solidFill>
                  <a:schemeClr val="tx1">
                    <a:lumMod val="85000"/>
                    <a:lumOff val="15000"/>
                  </a:schemeClr>
                </a:solidFill>
                <a:latin typeface="微软雅黑" panose="020B0503020204020204" pitchFamily="34" charset="-122"/>
                <a:ea typeface="微软雅黑" panose="020B0503020204020204" pitchFamily="34" charset="-122"/>
              </a:rPr>
              <a:t>201X</a:t>
            </a:r>
            <a:endParaRPr lang="zh-CN" altLang="en-US" sz="3415"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714375" y="1157302"/>
            <a:ext cx="8904677" cy="734368"/>
          </a:xfrm>
          <a:prstGeom prst="rect">
            <a:avLst/>
          </a:prstGeom>
          <a:noFill/>
        </p:spPr>
        <p:txBody>
          <a:bodyPr wrap="square" rtlCol="0">
            <a:spAutoFit/>
          </a:bodyPr>
          <a:lstStyle/>
          <a:p>
            <a:pPr defTabSz="866775">
              <a:defRPr/>
            </a:pPr>
            <a:r>
              <a:rPr lang="en-US" altLang="zh-CN" sz="4170" b="1" dirty="0">
                <a:solidFill>
                  <a:srgbClr val="FF99B2"/>
                </a:solidFill>
                <a:latin typeface="微软雅黑" panose="020B0503020204020204" pitchFamily="34" charset="-122"/>
                <a:ea typeface="微软雅黑" panose="020B0503020204020204" pitchFamily="34" charset="-122"/>
              </a:rPr>
              <a:t>CLEAN SLIDESHOW</a:t>
            </a:r>
            <a:endParaRPr lang="zh-CN" altLang="en-US" sz="4170" b="1" dirty="0">
              <a:solidFill>
                <a:srgbClr val="FF99B2"/>
              </a:solidFill>
              <a:latin typeface="微软雅黑" panose="020B0503020204020204" pitchFamily="34" charset="-122"/>
              <a:ea typeface="微软雅黑" panose="020B0503020204020204" pitchFamily="34" charset="-122"/>
            </a:endParaRPr>
          </a:p>
        </p:txBody>
      </p:sp>
      <p:sp>
        <p:nvSpPr>
          <p:cNvPr id="8" name="矩形 7"/>
          <p:cNvSpPr/>
          <p:nvPr/>
        </p:nvSpPr>
        <p:spPr>
          <a:xfrm>
            <a:off x="714375" y="1002003"/>
            <a:ext cx="2219654" cy="252826"/>
          </a:xfrm>
          <a:prstGeom prst="rect">
            <a:avLst/>
          </a:prstGeom>
        </p:spPr>
        <p:txBody>
          <a:bodyPr wrap="square">
            <a:spAutoFit/>
          </a:bodyPr>
          <a:lstStyle/>
          <a:p>
            <a:pPr defTabSz="866775" fontAlgn="base">
              <a:spcBef>
                <a:spcPct val="0"/>
              </a:spcBef>
              <a:spcAft>
                <a:spcPct val="0"/>
              </a:spcAft>
            </a:pPr>
            <a:r>
              <a:rPr lang="en-US" altLang="zh-CN" sz="1045" dirty="0">
                <a:solidFill>
                  <a:schemeClr val="tx1">
                    <a:lumMod val="85000"/>
                    <a:lumOff val="15000"/>
                  </a:schemeClr>
                </a:solidFill>
                <a:latin typeface="微软雅黑 Light" panose="020B0502040204020203" pitchFamily="34" charset="-122"/>
                <a:ea typeface="微软雅黑 Light" panose="020B0502040204020203" pitchFamily="34" charset="-122"/>
              </a:rPr>
              <a:t>SIMPLEMENT,SMART&amp; INTUITIVE</a:t>
            </a:r>
            <a:endParaRPr lang="zh-CN" altLang="en-US" sz="1045" dirty="0">
              <a:solidFill>
                <a:schemeClr val="tx1">
                  <a:lumMod val="85000"/>
                  <a:lumOff val="15000"/>
                </a:schemeClr>
              </a:solidFill>
              <a:latin typeface="微软雅黑 Light" panose="020B0502040204020203" pitchFamily="34" charset="-122"/>
              <a:ea typeface="微软雅黑 Light" panose="020B0502040204020203" pitchFamily="34" charset="-122"/>
            </a:endParaRPr>
          </a:p>
        </p:txBody>
      </p:sp>
      <p:sp>
        <p:nvSpPr>
          <p:cNvPr id="9" name="矩形 8"/>
          <p:cNvSpPr/>
          <p:nvPr/>
        </p:nvSpPr>
        <p:spPr>
          <a:xfrm>
            <a:off x="714375" y="1847645"/>
            <a:ext cx="7408226" cy="693523"/>
          </a:xfrm>
          <a:prstGeom prst="rect">
            <a:avLst/>
          </a:prstGeom>
        </p:spPr>
        <p:txBody>
          <a:bodyPr wrap="square">
            <a:spAutoFit/>
          </a:bodyPr>
          <a:lstStyle/>
          <a:p>
            <a:pPr defTabSz="866775" fontAlgn="base">
              <a:lnSpc>
                <a:spcPct val="250000"/>
              </a:lnSpc>
              <a:spcBef>
                <a:spcPct val="0"/>
              </a:spcBef>
              <a:spcAft>
                <a:spcPct val="0"/>
              </a:spcAft>
              <a:buClr>
                <a:srgbClr val="E7E6E6">
                  <a:lumMod val="10000"/>
                </a:srgbClr>
              </a:buClr>
            </a:pPr>
            <a:r>
              <a:rPr lang="en-US" altLang="zh-CN" sz="855" dirty="0">
                <a:solidFill>
                  <a:schemeClr val="tx1">
                    <a:lumMod val="85000"/>
                    <a:lumOff val="15000"/>
                  </a:schemeClr>
                </a:solidFill>
                <a:latin typeface="微软雅黑 Light" panose="020B0502040204020203" pitchFamily="34" charset="-122"/>
                <a:ea typeface="微软雅黑 Light" panose="020B0502040204020203" pitchFamily="34" charset="-122"/>
                <a:cs typeface="+mn-ea"/>
                <a:sym typeface="+mn-lt"/>
              </a:rPr>
              <a:t>By faith I mean a vision of good one cherishes and the enthusiasm that pushes one to seek its fulfillment regardless of obstacles. By faith I By faith I mean a vision of good one cherishes and the enthusiasm that</a:t>
            </a:r>
            <a:endParaRPr lang="en-US" altLang="zh-CN" sz="855" dirty="0">
              <a:solidFill>
                <a:schemeClr val="tx1">
                  <a:lumMod val="85000"/>
                  <a:lumOff val="15000"/>
                </a:schemeClr>
              </a:solidFill>
              <a:latin typeface="微软雅黑 Light" panose="020B0502040204020203" pitchFamily="34" charset="-122"/>
              <a:ea typeface="微软雅黑 Light" panose="020B0502040204020203" pitchFamily="34" charset="-122"/>
              <a:cs typeface="+mn-ea"/>
              <a:sym typeface="+mn-lt"/>
            </a:endParaRPr>
          </a:p>
        </p:txBody>
      </p:sp>
      <p:sp>
        <p:nvSpPr>
          <p:cNvPr id="10" name="矩形 9"/>
          <p:cNvSpPr/>
          <p:nvPr/>
        </p:nvSpPr>
        <p:spPr>
          <a:xfrm>
            <a:off x="714375" y="2683611"/>
            <a:ext cx="2326278" cy="252826"/>
          </a:xfrm>
          <a:prstGeom prst="rect">
            <a:avLst/>
          </a:prstGeom>
          <a:solidFill>
            <a:srgbClr val="706F96"/>
          </a:solidFill>
          <a:ln>
            <a:solidFill>
              <a:schemeClr val="bg1">
                <a:alpha val="40000"/>
              </a:schemeClr>
            </a:solidFill>
          </a:ln>
        </p:spPr>
        <p:txBody>
          <a:bodyPr wrap="none">
            <a:spAutoFit/>
          </a:bodyPr>
          <a:lstStyle/>
          <a:p>
            <a:pPr defTabSz="866775">
              <a:defRPr/>
            </a:pPr>
            <a:r>
              <a:rPr lang="zh-CN" altLang="en-US" sz="1045" b="1" dirty="0">
                <a:solidFill>
                  <a:schemeClr val="bg1"/>
                </a:solidFill>
                <a:latin typeface="思源黑体 CN Light" panose="020B0300000000000000" pitchFamily="34" charset="-122"/>
                <a:ea typeface="思源黑体 CN Light" panose="020B0300000000000000" pitchFamily="34" charset="-122"/>
              </a:rPr>
              <a:t>深圳</a:t>
            </a:r>
            <a:r>
              <a:rPr lang="en-US" altLang="zh-CN" sz="1045" b="1" dirty="0">
                <a:solidFill>
                  <a:schemeClr val="bg1"/>
                </a:solidFill>
                <a:latin typeface="思源黑体 CN Light" panose="020B0300000000000000" pitchFamily="34" charset="-122"/>
                <a:ea typeface="思源黑体 CN Light" panose="020B0300000000000000" pitchFamily="34" charset="-122"/>
              </a:rPr>
              <a:t>WPS</a:t>
            </a:r>
            <a:r>
              <a:rPr lang="zh-CN" altLang="en-US" sz="1045" b="1" dirty="0">
                <a:solidFill>
                  <a:schemeClr val="bg1"/>
                </a:solidFill>
                <a:latin typeface="思源黑体 CN Light" panose="020B0300000000000000" pitchFamily="34" charset="-122"/>
                <a:ea typeface="思源黑体 CN Light" panose="020B0300000000000000" pitchFamily="34" charset="-122"/>
              </a:rPr>
              <a:t>软件开发有限公司      夏影</a:t>
            </a:r>
            <a:endParaRPr lang="en-US" altLang="zh-CN" sz="1045" b="1" dirty="0">
              <a:solidFill>
                <a:schemeClr val="bg1"/>
              </a:solidFill>
              <a:latin typeface="思源黑体 CN Light" panose="020B0300000000000000" pitchFamily="34" charset="-122"/>
              <a:ea typeface="思源黑体 CN Light" panose="020B03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25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55" presetClass="entr" presetSubtype="0" fill="hold" grpId="0" nodeType="withEffect">
                                  <p:stCondLst>
                                    <p:cond delay="250"/>
                                  </p:stCondLst>
                                  <p:iterate type="lt">
                                    <p:tmPct val="10000"/>
                                  </p:iterate>
                                  <p:childTnLst>
                                    <p:set>
                                      <p:cBhvr>
                                        <p:cTn id="15" dur="1" fill="hold">
                                          <p:stCondLst>
                                            <p:cond delay="0"/>
                                          </p:stCondLst>
                                        </p:cTn>
                                        <p:tgtEl>
                                          <p:spTgt spid="7"/>
                                        </p:tgtEl>
                                        <p:attrNameLst>
                                          <p:attrName>style.visibility</p:attrName>
                                        </p:attrNameLst>
                                      </p:cBhvr>
                                      <p:to>
                                        <p:strVal val="visible"/>
                                      </p:to>
                                    </p:set>
                                    <p:anim calcmode="lin" valueType="num">
                                      <p:cBhvr>
                                        <p:cTn id="16" dur="1000" fill="hold"/>
                                        <p:tgtEl>
                                          <p:spTgt spid="7"/>
                                        </p:tgtEl>
                                        <p:attrNameLst>
                                          <p:attrName>ppt_w</p:attrName>
                                        </p:attrNameLst>
                                      </p:cBhvr>
                                      <p:tavLst>
                                        <p:tav tm="0">
                                          <p:val>
                                            <p:strVal val="#ppt_w*0.70"/>
                                          </p:val>
                                        </p:tav>
                                        <p:tav tm="100000">
                                          <p:val>
                                            <p:strVal val="#ppt_w"/>
                                          </p:val>
                                        </p:tav>
                                      </p:tavLst>
                                    </p:anim>
                                    <p:anim calcmode="lin" valueType="num">
                                      <p:cBhvr>
                                        <p:cTn id="17" dur="1000" fill="hold"/>
                                        <p:tgtEl>
                                          <p:spTgt spid="7"/>
                                        </p:tgtEl>
                                        <p:attrNameLst>
                                          <p:attrName>ppt_h</p:attrName>
                                        </p:attrNameLst>
                                      </p:cBhvr>
                                      <p:tavLst>
                                        <p:tav tm="0">
                                          <p:val>
                                            <p:strVal val="#ppt_h"/>
                                          </p:val>
                                        </p:tav>
                                        <p:tav tm="100000">
                                          <p:val>
                                            <p:strVal val="#ppt_h"/>
                                          </p:val>
                                        </p:tav>
                                      </p:tavLst>
                                    </p:anim>
                                    <p:animEffect transition="in" filter="fade">
                                      <p:cBhvr>
                                        <p:cTn id="18" dur="1000"/>
                                        <p:tgtEl>
                                          <p:spTgt spid="7"/>
                                        </p:tgtEl>
                                      </p:cBhvr>
                                    </p:animEffect>
                                  </p:childTnLst>
                                </p:cTn>
                              </p:par>
                              <p:par>
                                <p:cTn id="19" presetID="22" presetClass="entr" presetSubtype="1" fill="hold" grpId="0" nodeType="withEffect">
                                  <p:stCondLst>
                                    <p:cond delay="1000"/>
                                  </p:stCondLst>
                                  <p:childTnLst>
                                    <p:set>
                                      <p:cBhvr>
                                        <p:cTn id="20" dur="1" fill="hold">
                                          <p:stCondLst>
                                            <p:cond delay="0"/>
                                          </p:stCondLst>
                                        </p:cTn>
                                        <p:tgtEl>
                                          <p:spTgt spid="9"/>
                                        </p:tgtEl>
                                        <p:attrNameLst>
                                          <p:attrName>style.visibility</p:attrName>
                                        </p:attrNameLst>
                                      </p:cBhvr>
                                      <p:to>
                                        <p:strVal val="visible"/>
                                      </p:to>
                                    </p:set>
                                    <p:animEffect transition="in" filter="wipe(up)">
                                      <p:cBhvr>
                                        <p:cTn id="21" dur="500"/>
                                        <p:tgtEl>
                                          <p:spTgt spid="9"/>
                                        </p:tgtEl>
                                      </p:cBhvr>
                                    </p:animEffect>
                                  </p:childTnLst>
                                </p:cTn>
                              </p:par>
                              <p:par>
                                <p:cTn id="22" presetID="53" presetClass="entr" presetSubtype="16" fill="hold" grpId="0" nodeType="withEffect">
                                  <p:stCondLst>
                                    <p:cond delay="150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ppt_w</p:attrName>
                                        </p:attrNameLst>
                                      </p:cBhvr>
                                      <p:tavLst>
                                        <p:tav tm="0">
                                          <p:val>
                                            <p:fltVal val="0"/>
                                          </p:val>
                                        </p:tav>
                                        <p:tav tm="100000">
                                          <p:val>
                                            <p:strVal val="#ppt_w"/>
                                          </p:val>
                                        </p:tav>
                                      </p:tavLst>
                                    </p:anim>
                                    <p:anim calcmode="lin" valueType="num">
                                      <p:cBhvr>
                                        <p:cTn id="25" dur="500" fill="hold"/>
                                        <p:tgtEl>
                                          <p:spTgt spid="10"/>
                                        </p:tgtEl>
                                        <p:attrNameLst>
                                          <p:attrName>ppt_h</p:attrName>
                                        </p:attrNameLst>
                                      </p:cBhvr>
                                      <p:tavLst>
                                        <p:tav tm="0">
                                          <p:val>
                                            <p:fltVal val="0"/>
                                          </p:val>
                                        </p:tav>
                                        <p:tav tm="100000">
                                          <p:val>
                                            <p:strVal val="#ppt_h"/>
                                          </p:val>
                                        </p:tav>
                                      </p:tavLst>
                                    </p:anim>
                                    <p:animEffect transition="in" filter="fade">
                                      <p:cBhvr>
                                        <p:cTn id="2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6"/>
          <p:cNvSpPr/>
          <p:nvPr/>
        </p:nvSpPr>
        <p:spPr>
          <a:xfrm>
            <a:off x="4760686" y="0"/>
            <a:ext cx="4093028" cy="6858000"/>
          </a:xfrm>
          <a:prstGeom prst="rect">
            <a:avLst/>
          </a:prstGeom>
          <a:gradFill flip="none" rotWithShape="1">
            <a:gsLst>
              <a:gs pos="58000">
                <a:srgbClr val="212638">
                  <a:alpha val="55000"/>
                </a:srgbClr>
              </a:gs>
              <a:gs pos="27000">
                <a:srgbClr val="212638">
                  <a:alpha val="88000"/>
                </a:srgbClr>
              </a:gs>
              <a:gs pos="9000">
                <a:srgbClr val="212638"/>
              </a:gs>
              <a:gs pos="100000">
                <a:srgbClr val="212638">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grpSp>
        <p:nvGrpSpPr>
          <p:cNvPr id="2" name="组合 1"/>
          <p:cNvGrpSpPr/>
          <p:nvPr/>
        </p:nvGrpSpPr>
        <p:grpSpPr>
          <a:xfrm>
            <a:off x="948460" y="1643861"/>
            <a:ext cx="3286434" cy="3775875"/>
            <a:chOff x="948460" y="1643861"/>
            <a:chExt cx="3286434" cy="3775875"/>
          </a:xfrm>
        </p:grpSpPr>
        <p:sp>
          <p:nvSpPr>
            <p:cNvPr id="5" name="TextBox 2"/>
            <p:cNvSpPr txBox="1"/>
            <p:nvPr/>
          </p:nvSpPr>
          <p:spPr>
            <a:xfrm>
              <a:off x="948460" y="1643861"/>
              <a:ext cx="3286433" cy="1077218"/>
            </a:xfrm>
            <a:prstGeom prst="rect">
              <a:avLst/>
            </a:prstGeom>
            <a:noFill/>
          </p:spPr>
          <p:txBody>
            <a:bodyPr wrap="square" rtlCol="0">
              <a:spAutoFit/>
            </a:bodyPr>
            <a:lstStyle/>
            <a:p>
              <a:r>
                <a:rPr lang="en-US" sz="3200" b="1" dirty="0">
                  <a:solidFill>
                    <a:srgbClr val="FF99B2"/>
                  </a:solidFill>
                  <a:latin typeface="微软雅黑" panose="020B0503020204020204" pitchFamily="34" charset="-122"/>
                  <a:ea typeface="微软雅黑" panose="020B0503020204020204" pitchFamily="34" charset="-122"/>
                </a:rPr>
                <a:t>THREE</a:t>
              </a:r>
              <a:endParaRPr lang="en-US" sz="3200" b="1" dirty="0">
                <a:solidFill>
                  <a:srgbClr val="FF99B2"/>
                </a:solidFill>
                <a:latin typeface="微软雅黑" panose="020B0503020204020204" pitchFamily="34" charset="-122"/>
                <a:ea typeface="微软雅黑" panose="020B0503020204020204" pitchFamily="34" charset="-122"/>
              </a:endParaRPr>
            </a:p>
            <a:p>
              <a:r>
                <a:rPr lang="en-US" sz="3200" b="1" dirty="0">
                  <a:solidFill>
                    <a:srgbClr val="FF99B2"/>
                  </a:solidFill>
                  <a:latin typeface="微软雅黑" panose="020B0503020204020204" pitchFamily="34" charset="-122"/>
                  <a:ea typeface="微软雅黑" panose="020B0503020204020204" pitchFamily="34" charset="-122"/>
                </a:rPr>
                <a:t>IMAGES SLIDE</a:t>
              </a:r>
              <a:endParaRPr lang="en-US" sz="3200" b="1" dirty="0">
                <a:solidFill>
                  <a:srgbClr val="FF99B2"/>
                </a:solidFill>
                <a:latin typeface="微软雅黑" panose="020B0503020204020204" pitchFamily="34" charset="-122"/>
                <a:ea typeface="微软雅黑" panose="020B0503020204020204" pitchFamily="34" charset="-122"/>
              </a:endParaRPr>
            </a:p>
          </p:txBody>
        </p:sp>
        <p:cxnSp>
          <p:nvCxnSpPr>
            <p:cNvPr id="6" name="Straight Connector 3"/>
            <p:cNvCxnSpPr/>
            <p:nvPr/>
          </p:nvCxnSpPr>
          <p:spPr>
            <a:xfrm>
              <a:off x="1051700" y="2949678"/>
              <a:ext cx="926691" cy="0"/>
            </a:xfrm>
            <a:prstGeom prst="line">
              <a:avLst/>
            </a:prstGeom>
            <a:ln w="127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7" name="TextBox 4"/>
            <p:cNvSpPr txBox="1"/>
            <p:nvPr/>
          </p:nvSpPr>
          <p:spPr>
            <a:xfrm>
              <a:off x="948461" y="3406877"/>
              <a:ext cx="3286433" cy="2012859"/>
            </a:xfrm>
            <a:prstGeom prst="rect">
              <a:avLst/>
            </a:prstGeom>
            <a:noFill/>
          </p:spPr>
          <p:txBody>
            <a:bodyPr wrap="square" rtlCol="0">
              <a:spAutoFit/>
            </a:bodyPr>
            <a:lstStyle/>
            <a:p>
              <a:pPr>
                <a:lnSpc>
                  <a:spcPct val="130000"/>
                </a:lnSpc>
              </a:pPr>
              <a:r>
                <a:rPr lang="en-US" sz="1200" dirty="0">
                  <a:solidFill>
                    <a:schemeClr val="tx1">
                      <a:lumMod val="75000"/>
                      <a:lumOff val="25000"/>
                    </a:schemeClr>
                  </a:solidFill>
                </a:rPr>
                <a:t>A wonderful serenity has taken possession of my entire soul, like these sweet mornings of spring which I enjoy with my whole heart. I am alone, and feel the charm of existence in this spot, which was created for the bliss of souls like mine. I am so happy, my dear friend, so absorbed in the exquisite sense of mere tranquil existence, that I neglect my talents.</a:t>
              </a:r>
              <a:endParaRPr lang="en-US" sz="1200" dirty="0">
                <a:solidFill>
                  <a:schemeClr val="tx1">
                    <a:lumMod val="75000"/>
                    <a:lumOff val="25000"/>
                  </a:schemeClr>
                </a:solidFill>
              </a:endParaRPr>
            </a:p>
          </p:txBody>
        </p:sp>
      </p:grpSp>
      <p:pic>
        <p:nvPicPr>
          <p:cNvPr id="8" name="图片占位符 10"/>
          <p:cNvPicPr>
            <a:picLocks noChangeAspect="1"/>
          </p:cNvPicPr>
          <p:nvPr/>
        </p:nvPicPr>
        <p:blipFill>
          <a:blip r:embed="rId1" cstate="email"/>
          <a:srcRect/>
          <a:stretch>
            <a:fillRect/>
          </a:stretch>
        </p:blipFill>
        <p:spPr>
          <a:xfrm>
            <a:off x="8853714" y="0"/>
            <a:ext cx="3338286" cy="3429000"/>
          </a:xfrm>
          <a:custGeom>
            <a:avLst/>
            <a:gdLst>
              <a:gd name="connsiteX0" fmla="*/ 0 w 3338286"/>
              <a:gd name="connsiteY0" fmla="*/ 0 h 3429000"/>
              <a:gd name="connsiteX1" fmla="*/ 3338286 w 3338286"/>
              <a:gd name="connsiteY1" fmla="*/ 0 h 3429000"/>
              <a:gd name="connsiteX2" fmla="*/ 3338286 w 3338286"/>
              <a:gd name="connsiteY2" fmla="*/ 3429000 h 3429000"/>
              <a:gd name="connsiteX3" fmla="*/ 0 w 3338286"/>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3338286" h="3429000">
                <a:moveTo>
                  <a:pt x="0" y="0"/>
                </a:moveTo>
                <a:lnTo>
                  <a:pt x="3338286" y="0"/>
                </a:lnTo>
                <a:lnTo>
                  <a:pt x="3338286" y="3429000"/>
                </a:lnTo>
                <a:lnTo>
                  <a:pt x="0" y="3429000"/>
                </a:lnTo>
                <a:close/>
              </a:path>
            </a:pathLst>
          </a:custGeom>
        </p:spPr>
      </p:pic>
      <p:pic>
        <p:nvPicPr>
          <p:cNvPr id="9" name="图片占位符 12"/>
          <p:cNvPicPr>
            <a:picLocks noChangeAspect="1"/>
          </p:cNvPicPr>
          <p:nvPr/>
        </p:nvPicPr>
        <p:blipFill>
          <a:blip r:embed="rId2" cstate="email"/>
          <a:srcRect/>
          <a:stretch>
            <a:fillRect/>
          </a:stretch>
        </p:blipFill>
        <p:spPr>
          <a:xfrm>
            <a:off x="8853714" y="3429000"/>
            <a:ext cx="3338286" cy="3429000"/>
          </a:xfrm>
          <a:custGeom>
            <a:avLst/>
            <a:gdLst>
              <a:gd name="connsiteX0" fmla="*/ 0 w 3338286"/>
              <a:gd name="connsiteY0" fmla="*/ 0 h 3429000"/>
              <a:gd name="connsiteX1" fmla="*/ 3338286 w 3338286"/>
              <a:gd name="connsiteY1" fmla="*/ 0 h 3429000"/>
              <a:gd name="connsiteX2" fmla="*/ 3338286 w 3338286"/>
              <a:gd name="connsiteY2" fmla="*/ 3429000 h 3429000"/>
              <a:gd name="connsiteX3" fmla="*/ 0 w 3338286"/>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3338286" h="3429000">
                <a:moveTo>
                  <a:pt x="0" y="0"/>
                </a:moveTo>
                <a:lnTo>
                  <a:pt x="3338286" y="0"/>
                </a:lnTo>
                <a:lnTo>
                  <a:pt x="3338286" y="3429000"/>
                </a:lnTo>
                <a:lnTo>
                  <a:pt x="0" y="3429000"/>
                </a:lnTo>
                <a:close/>
              </a:path>
            </a:pathLst>
          </a:custGeom>
        </p:spPr>
      </p:pic>
      <p:pic>
        <p:nvPicPr>
          <p:cNvPr id="10" name="图片占位符 6"/>
          <p:cNvPicPr>
            <a:picLocks noChangeAspect="1"/>
          </p:cNvPicPr>
          <p:nvPr/>
        </p:nvPicPr>
        <p:blipFill>
          <a:blip r:embed="rId3" cstate="email"/>
          <a:srcRect/>
          <a:stretch>
            <a:fillRect/>
          </a:stretch>
        </p:blipFill>
        <p:spPr>
          <a:xfrm>
            <a:off x="4760686" y="0"/>
            <a:ext cx="4093028" cy="6858000"/>
          </a:xfrm>
          <a:custGeom>
            <a:avLst/>
            <a:gdLst>
              <a:gd name="connsiteX0" fmla="*/ 0 w 4093028"/>
              <a:gd name="connsiteY0" fmla="*/ 0 h 6858000"/>
              <a:gd name="connsiteX1" fmla="*/ 4093028 w 4093028"/>
              <a:gd name="connsiteY1" fmla="*/ 0 h 6858000"/>
              <a:gd name="connsiteX2" fmla="*/ 4093028 w 4093028"/>
              <a:gd name="connsiteY2" fmla="*/ 6858000 h 6858000"/>
              <a:gd name="connsiteX3" fmla="*/ 0 w 409302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093028" h="6858000">
                <a:moveTo>
                  <a:pt x="0" y="0"/>
                </a:moveTo>
                <a:lnTo>
                  <a:pt x="4093028" y="0"/>
                </a:lnTo>
                <a:lnTo>
                  <a:pt x="4093028" y="6858000"/>
                </a:lnTo>
                <a:lnTo>
                  <a:pt x="0" y="6858000"/>
                </a:lnTo>
                <a:close/>
              </a:path>
            </a:pathLst>
          </a:cu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25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1+#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22" presetClass="entr" presetSubtype="1"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up)">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6"/>
          <p:cNvPicPr>
            <a:picLocks noChangeAspect="1"/>
          </p:cNvPicPr>
          <p:nvPr/>
        </p:nvPicPr>
        <p:blipFill>
          <a:blip r:embed="rId1" cstate="email"/>
          <a:srcRect/>
          <a:stretch>
            <a:fillRect/>
          </a:stretch>
        </p:blipFill>
        <p:spPr>
          <a:xfrm>
            <a:off x="1222478" y="567813"/>
            <a:ext cx="4527755" cy="5722374"/>
          </a:xfrm>
          <a:custGeom>
            <a:avLst/>
            <a:gdLst>
              <a:gd name="connsiteX0" fmla="*/ 0 w 4527755"/>
              <a:gd name="connsiteY0" fmla="*/ 0 h 5722374"/>
              <a:gd name="connsiteX1" fmla="*/ 4527755 w 4527755"/>
              <a:gd name="connsiteY1" fmla="*/ 0 h 5722374"/>
              <a:gd name="connsiteX2" fmla="*/ 4527755 w 4527755"/>
              <a:gd name="connsiteY2" fmla="*/ 5722374 h 5722374"/>
              <a:gd name="connsiteX3" fmla="*/ 0 w 4527755"/>
              <a:gd name="connsiteY3" fmla="*/ 5722374 h 5722374"/>
            </a:gdLst>
            <a:ahLst/>
            <a:cxnLst>
              <a:cxn ang="0">
                <a:pos x="connsiteX0" y="connsiteY0"/>
              </a:cxn>
              <a:cxn ang="0">
                <a:pos x="connsiteX1" y="connsiteY1"/>
              </a:cxn>
              <a:cxn ang="0">
                <a:pos x="connsiteX2" y="connsiteY2"/>
              </a:cxn>
              <a:cxn ang="0">
                <a:pos x="connsiteX3" y="connsiteY3"/>
              </a:cxn>
            </a:cxnLst>
            <a:rect l="l" t="t" r="r" b="b"/>
            <a:pathLst>
              <a:path w="4527755" h="5722374">
                <a:moveTo>
                  <a:pt x="0" y="0"/>
                </a:moveTo>
                <a:lnTo>
                  <a:pt x="4527755" y="0"/>
                </a:lnTo>
                <a:lnTo>
                  <a:pt x="4527755" y="5722374"/>
                </a:lnTo>
                <a:lnTo>
                  <a:pt x="0" y="5722374"/>
                </a:lnTo>
                <a:close/>
              </a:path>
            </a:pathLst>
          </a:custGeom>
        </p:spPr>
      </p:pic>
      <p:grpSp>
        <p:nvGrpSpPr>
          <p:cNvPr id="3" name="组合 2"/>
          <p:cNvGrpSpPr/>
          <p:nvPr/>
        </p:nvGrpSpPr>
        <p:grpSpPr>
          <a:xfrm>
            <a:off x="6644970" y="567813"/>
            <a:ext cx="4527752" cy="2146797"/>
            <a:chOff x="6644970" y="567813"/>
            <a:chExt cx="4527752" cy="2146797"/>
          </a:xfrm>
        </p:grpSpPr>
        <p:sp>
          <p:nvSpPr>
            <p:cNvPr id="5" name="TextBox 3"/>
            <p:cNvSpPr txBox="1"/>
            <p:nvPr/>
          </p:nvSpPr>
          <p:spPr>
            <a:xfrm>
              <a:off x="6644970" y="567813"/>
              <a:ext cx="2976716" cy="1200329"/>
            </a:xfrm>
            <a:prstGeom prst="rect">
              <a:avLst/>
            </a:prstGeom>
            <a:noFill/>
          </p:spPr>
          <p:txBody>
            <a:bodyPr wrap="square" rtlCol="0">
              <a:spAutoFit/>
            </a:bodyPr>
            <a:lstStyle/>
            <a:p>
              <a:r>
                <a:rPr lang="en-US" sz="3600" b="1" dirty="0">
                  <a:solidFill>
                    <a:schemeClr val="tx1">
                      <a:lumMod val="75000"/>
                      <a:lumOff val="25000"/>
                    </a:schemeClr>
                  </a:solidFill>
                  <a:latin typeface="Arial" panose="020B0604020202020204"/>
                  <a:ea typeface="微软雅黑" panose="020B0503020204020204" pitchFamily="34" charset="-122"/>
                </a:rPr>
                <a:t>About</a:t>
              </a:r>
              <a:endParaRPr lang="en-US" sz="3600" b="1" dirty="0">
                <a:solidFill>
                  <a:schemeClr val="tx1">
                    <a:lumMod val="75000"/>
                    <a:lumOff val="25000"/>
                  </a:schemeClr>
                </a:solidFill>
                <a:latin typeface="Arial" panose="020B0604020202020204"/>
                <a:ea typeface="微软雅黑" panose="020B0503020204020204" pitchFamily="34" charset="-122"/>
              </a:endParaRPr>
            </a:p>
            <a:p>
              <a:r>
                <a:rPr lang="en-US" sz="3600" b="1" dirty="0">
                  <a:solidFill>
                    <a:schemeClr val="tx1">
                      <a:lumMod val="75000"/>
                      <a:lumOff val="25000"/>
                    </a:schemeClr>
                  </a:solidFill>
                  <a:latin typeface="Arial" panose="020B0604020202020204"/>
                  <a:ea typeface="微软雅黑" panose="020B0503020204020204" pitchFamily="34" charset="-122"/>
                </a:rPr>
                <a:t>This Slide</a:t>
              </a:r>
              <a:endParaRPr lang="en-US" sz="3600" b="1" dirty="0">
                <a:solidFill>
                  <a:schemeClr val="tx1">
                    <a:lumMod val="75000"/>
                    <a:lumOff val="25000"/>
                  </a:schemeClr>
                </a:solidFill>
                <a:latin typeface="Arial" panose="020B0604020202020204"/>
                <a:ea typeface="微软雅黑" panose="020B0503020204020204" pitchFamily="34" charset="-122"/>
              </a:endParaRPr>
            </a:p>
          </p:txBody>
        </p:sp>
        <p:cxnSp>
          <p:nvCxnSpPr>
            <p:cNvPr id="6" name="Straight Connector 4"/>
            <p:cNvCxnSpPr/>
            <p:nvPr/>
          </p:nvCxnSpPr>
          <p:spPr>
            <a:xfrm>
              <a:off x="6748208" y="1909917"/>
              <a:ext cx="926691" cy="0"/>
            </a:xfrm>
            <a:prstGeom prst="line">
              <a:avLst/>
            </a:prstGeom>
            <a:noFill/>
            <a:ln w="12700" cap="flat" cmpd="sng" algn="ctr">
              <a:solidFill>
                <a:schemeClr val="tx1">
                  <a:lumMod val="85000"/>
                  <a:lumOff val="15000"/>
                </a:schemeClr>
              </a:solidFill>
              <a:prstDash val="solid"/>
              <a:miter lim="800000"/>
            </a:ln>
            <a:effectLst/>
          </p:spPr>
        </p:cxnSp>
        <p:sp>
          <p:nvSpPr>
            <p:cNvPr id="7" name="TextBox 5"/>
            <p:cNvSpPr txBox="1"/>
            <p:nvPr/>
          </p:nvSpPr>
          <p:spPr>
            <a:xfrm>
              <a:off x="6644970" y="2167088"/>
              <a:ext cx="4527752" cy="547522"/>
            </a:xfrm>
            <a:prstGeom prst="rect">
              <a:avLst/>
            </a:prstGeom>
            <a:noFill/>
          </p:spPr>
          <p:txBody>
            <a:bodyPr wrap="square" rtlCol="0">
              <a:spAutoFit/>
            </a:bodyPr>
            <a:lstStyle/>
            <a:p>
              <a:pPr>
                <a:lnSpc>
                  <a:spcPct val="130000"/>
                </a:lnSpc>
              </a:pPr>
              <a:r>
                <a:rPr lang="en-US" sz="1200" dirty="0">
                  <a:solidFill>
                    <a:schemeClr val="tx1">
                      <a:lumMod val="75000"/>
                      <a:lumOff val="25000"/>
                    </a:schemeClr>
                  </a:solidFill>
                  <a:latin typeface="Arial" panose="020B0604020202020204"/>
                  <a:ea typeface="微软雅黑" panose="020B0503020204020204" pitchFamily="34" charset="-122"/>
                </a:rPr>
                <a:t>A wonderful serenity has taken possession of my entire soul, like these sweet mornings</a:t>
              </a:r>
              <a:endParaRPr lang="en-US" sz="1200" dirty="0">
                <a:solidFill>
                  <a:schemeClr val="tx1">
                    <a:lumMod val="75000"/>
                    <a:lumOff val="25000"/>
                  </a:schemeClr>
                </a:solidFill>
                <a:latin typeface="Arial" panose="020B0604020202020204"/>
                <a:ea typeface="微软雅黑" panose="020B0503020204020204" pitchFamily="34" charset="-122"/>
              </a:endParaRPr>
            </a:p>
          </p:txBody>
        </p:sp>
      </p:grpSp>
      <p:grpSp>
        <p:nvGrpSpPr>
          <p:cNvPr id="2" name="组合 1"/>
          <p:cNvGrpSpPr/>
          <p:nvPr/>
        </p:nvGrpSpPr>
        <p:grpSpPr>
          <a:xfrm>
            <a:off x="745615" y="4446638"/>
            <a:ext cx="4075469" cy="1120876"/>
            <a:chOff x="745615" y="4446638"/>
            <a:chExt cx="4075469" cy="1120876"/>
          </a:xfrm>
        </p:grpSpPr>
        <p:sp>
          <p:nvSpPr>
            <p:cNvPr id="8" name="Rectangle 12"/>
            <p:cNvSpPr/>
            <p:nvPr/>
          </p:nvSpPr>
          <p:spPr>
            <a:xfrm>
              <a:off x="745615" y="4446638"/>
              <a:ext cx="4075469" cy="1120876"/>
            </a:xfrm>
            <a:prstGeom prst="rect">
              <a:avLst/>
            </a:prstGeom>
            <a:solidFill>
              <a:srgbClr val="FF99B2"/>
            </a:solidFill>
            <a:ln w="12700" cap="flat" cmpd="sng" algn="ctr">
              <a:noFill/>
              <a:prstDash val="solid"/>
              <a:miter lim="800000"/>
            </a:ln>
            <a:effectLst>
              <a:outerShdw blurRad="558800" dist="114300" dir="5400000" sx="96000" sy="96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chemeClr val="tx1">
                    <a:lumMod val="75000"/>
                    <a:lumOff val="25000"/>
                  </a:schemeClr>
                </a:solidFill>
                <a:effectLst/>
                <a:uLnTx/>
                <a:uFillTx/>
                <a:latin typeface="Arial" panose="020B0604020202020204"/>
                <a:ea typeface="微软雅黑" panose="020B0503020204020204" pitchFamily="34" charset="-122"/>
                <a:cs typeface="+mn-cs"/>
              </a:endParaRPr>
            </a:p>
          </p:txBody>
        </p:sp>
        <p:sp>
          <p:nvSpPr>
            <p:cNvPr id="9" name="TextBox 13"/>
            <p:cNvSpPr txBox="1"/>
            <p:nvPr/>
          </p:nvSpPr>
          <p:spPr>
            <a:xfrm>
              <a:off x="1222476" y="4880926"/>
              <a:ext cx="3106994" cy="547266"/>
            </a:xfrm>
            <a:prstGeom prst="rect">
              <a:avLst/>
            </a:prstGeom>
            <a:noFill/>
          </p:spPr>
          <p:txBody>
            <a:bodyPr wrap="square" rtlCol="0">
              <a:spAutoFit/>
            </a:bodyPr>
            <a:lstStyle/>
            <a:p>
              <a:pPr>
                <a:lnSpc>
                  <a:spcPct val="130000"/>
                </a:lnSpc>
              </a:pPr>
              <a:r>
                <a:rPr lang="en-US" sz="1200" dirty="0">
                  <a:solidFill>
                    <a:schemeClr val="tx1">
                      <a:lumMod val="75000"/>
                      <a:lumOff val="25000"/>
                    </a:schemeClr>
                  </a:solidFill>
                  <a:latin typeface="Arial" panose="020B0604020202020204"/>
                  <a:ea typeface="微软雅黑" panose="020B0503020204020204" pitchFamily="34" charset="-122"/>
                </a:rPr>
                <a:t>A wonderful serenity has taken possession of my entire.</a:t>
              </a:r>
              <a:endParaRPr lang="en-US" sz="1200" dirty="0">
                <a:solidFill>
                  <a:schemeClr val="tx1">
                    <a:lumMod val="75000"/>
                    <a:lumOff val="25000"/>
                  </a:schemeClr>
                </a:solidFill>
                <a:latin typeface="Arial" panose="020B0604020202020204"/>
                <a:ea typeface="微软雅黑" panose="020B0503020204020204" pitchFamily="34" charset="-122"/>
              </a:endParaRPr>
            </a:p>
          </p:txBody>
        </p:sp>
        <p:sp>
          <p:nvSpPr>
            <p:cNvPr id="10" name="TextBox 14"/>
            <p:cNvSpPr txBox="1"/>
            <p:nvPr/>
          </p:nvSpPr>
          <p:spPr>
            <a:xfrm>
              <a:off x="1222477" y="4573149"/>
              <a:ext cx="2077064" cy="307777"/>
            </a:xfrm>
            <a:prstGeom prst="rect">
              <a:avLst/>
            </a:prstGeom>
            <a:noFill/>
          </p:spPr>
          <p:txBody>
            <a:bodyPr wrap="square" rtlCol="0">
              <a:spAutoFit/>
            </a:bodyPr>
            <a:lstStyle/>
            <a:p>
              <a:r>
                <a:rPr lang="en-US" sz="1400" dirty="0">
                  <a:solidFill>
                    <a:schemeClr val="tx1">
                      <a:lumMod val="75000"/>
                      <a:lumOff val="25000"/>
                    </a:schemeClr>
                  </a:solidFill>
                  <a:latin typeface="Montserrat Light" charset="0"/>
                  <a:ea typeface="微软雅黑" panose="020B0503020204020204" pitchFamily="34" charset="-122"/>
                </a:rPr>
                <a:t>Image Subtitle</a:t>
              </a:r>
              <a:endParaRPr lang="en-US" sz="1400" dirty="0">
                <a:solidFill>
                  <a:schemeClr val="tx1">
                    <a:lumMod val="75000"/>
                    <a:lumOff val="25000"/>
                  </a:schemeClr>
                </a:solidFill>
                <a:latin typeface="Montserrat Light" charset="0"/>
                <a:ea typeface="微软雅黑" panose="020B0503020204020204" pitchFamily="34" charset="-122"/>
              </a:endParaRPr>
            </a:p>
          </p:txBody>
        </p:sp>
      </p:grpSp>
      <p:pic>
        <p:nvPicPr>
          <p:cNvPr id="11" name="图片占位符 9"/>
          <p:cNvPicPr>
            <a:picLocks noChangeAspect="1"/>
          </p:cNvPicPr>
          <p:nvPr/>
        </p:nvPicPr>
        <p:blipFill>
          <a:blip r:embed="rId2" cstate="email"/>
          <a:srcRect/>
          <a:stretch>
            <a:fillRect/>
          </a:stretch>
        </p:blipFill>
        <p:spPr>
          <a:xfrm>
            <a:off x="6644971" y="3138499"/>
            <a:ext cx="4527753" cy="2016061"/>
          </a:xfrm>
          <a:custGeom>
            <a:avLst/>
            <a:gdLst>
              <a:gd name="connsiteX0" fmla="*/ 0 w 4527753"/>
              <a:gd name="connsiteY0" fmla="*/ 0 h 2016061"/>
              <a:gd name="connsiteX1" fmla="*/ 4527753 w 4527753"/>
              <a:gd name="connsiteY1" fmla="*/ 0 h 2016061"/>
              <a:gd name="connsiteX2" fmla="*/ 4527753 w 4527753"/>
              <a:gd name="connsiteY2" fmla="*/ 2016061 h 2016061"/>
              <a:gd name="connsiteX3" fmla="*/ 0 w 4527753"/>
              <a:gd name="connsiteY3" fmla="*/ 2016061 h 2016061"/>
            </a:gdLst>
            <a:ahLst/>
            <a:cxnLst>
              <a:cxn ang="0">
                <a:pos x="connsiteX0" y="connsiteY0"/>
              </a:cxn>
              <a:cxn ang="0">
                <a:pos x="connsiteX1" y="connsiteY1"/>
              </a:cxn>
              <a:cxn ang="0">
                <a:pos x="connsiteX2" y="connsiteY2"/>
              </a:cxn>
              <a:cxn ang="0">
                <a:pos x="connsiteX3" y="connsiteY3"/>
              </a:cxn>
            </a:cxnLst>
            <a:rect l="l" t="t" r="r" b="b"/>
            <a:pathLst>
              <a:path w="4527753" h="2016061">
                <a:moveTo>
                  <a:pt x="0" y="0"/>
                </a:moveTo>
                <a:lnTo>
                  <a:pt x="4527753" y="0"/>
                </a:lnTo>
                <a:lnTo>
                  <a:pt x="4527753" y="2016061"/>
                </a:lnTo>
                <a:lnTo>
                  <a:pt x="0" y="2016061"/>
                </a:lnTo>
                <a:close/>
              </a:path>
            </a:pathLst>
          </a:cu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par>
                          <p:cTn id="8" fill="hold">
                            <p:stCondLst>
                              <p:cond delay="500"/>
                            </p:stCondLst>
                            <p:childTnLst>
                              <p:par>
                                <p:cTn id="9" presetID="16" presetClass="entr" presetSubtype="37"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arn(outVertical)">
                                      <p:cBhvr>
                                        <p:cTn id="11" dur="500"/>
                                        <p:tgtEl>
                                          <p:spTgt spid="2"/>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up)">
                                      <p:cBhvr>
                                        <p:cTn id="15" dur="500"/>
                                        <p:tgtEl>
                                          <p:spTgt spid="3"/>
                                        </p:tgtEl>
                                      </p:cBhvr>
                                    </p:animEffect>
                                  </p:childTnLst>
                                </p:cTn>
                              </p:par>
                            </p:childTnLst>
                          </p:cTn>
                        </p:par>
                        <p:par>
                          <p:cTn id="16" fill="hold">
                            <p:stCondLst>
                              <p:cond delay="1500"/>
                            </p:stCondLst>
                            <p:childTnLst>
                              <p:par>
                                <p:cTn id="17" presetID="16" presetClass="entr" presetSubtype="37"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barn(outVertical)">
                                      <p:cBhvr>
                                        <p:cTn id="1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endParaRPr lang="en-US" dirty="0"/>
          </a:p>
        </p:txBody>
      </p:sp>
      <p:sp>
        <p:nvSpPr>
          <p:cNvPr id="4" name="Text Placeholder 3"/>
          <p:cNvSpPr>
            <a:spLocks noGrp="1"/>
          </p:cNvSpPr>
          <p:nvPr>
            <p:ph type="body" sz="quarter" idx="16"/>
          </p:nvPr>
        </p:nvSpPr>
        <p:spPr/>
        <p:txBody>
          <a:bodyPr/>
          <a:lstStyle/>
          <a:p>
            <a:endParaRPr lang="en-US" dirty="0"/>
          </a:p>
        </p:txBody>
      </p:sp>
      <p:pic>
        <p:nvPicPr>
          <p:cNvPr id="13" name="图片占位符 12"/>
          <p:cNvPicPr>
            <a:picLocks noGrp="1" noChangeAspect="1"/>
          </p:cNvPicPr>
          <p:nvPr>
            <p:ph type="pic" sz="quarter" idx="17"/>
          </p:nvPr>
        </p:nvPicPr>
        <p:blipFill>
          <a:blip r:embed="rId1" cstate="email"/>
          <a:srcRect/>
          <a:stretch>
            <a:fillRect/>
          </a:stretch>
        </p:blipFill>
        <p:spPr>
          <a:xfrm>
            <a:off x="1588" y="0"/>
            <a:ext cx="12188825" cy="6858000"/>
          </a:xfrm>
          <a:prstGeom prst="rect">
            <a:avLst/>
          </a:prstGeom>
        </p:spPr>
      </p:pic>
      <p:sp>
        <p:nvSpPr>
          <p:cNvPr id="11" name="Rectangle 10"/>
          <p:cNvSpPr/>
          <p:nvPr/>
        </p:nvSpPr>
        <p:spPr>
          <a:xfrm>
            <a:off x="1586" y="0"/>
            <a:ext cx="12188827" cy="6858000"/>
          </a:xfrm>
          <a:prstGeom prst="rect">
            <a:avLst/>
          </a:prstGeom>
          <a:gradFill flip="none" rotWithShape="1">
            <a:gsLst>
              <a:gs pos="0">
                <a:srgbClr val="000000">
                  <a:alpha val="0"/>
                </a:srgbClr>
              </a:gs>
              <a:gs pos="75000">
                <a:srgbClr val="000000">
                  <a:alpha val="50000"/>
                </a:srgbClr>
              </a:gs>
              <a:gs pos="100000">
                <a:srgbClr val="000000">
                  <a:alpha val="95000"/>
                </a:srgbClr>
              </a:gs>
            </a:gsLst>
            <a:lin ang="6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a:ln>
                <a:noFill/>
              </a:ln>
              <a:solidFill>
                <a:srgbClr val="F7F7F7"/>
              </a:solidFill>
              <a:effectLst/>
              <a:uLnTx/>
              <a:uFillTx/>
              <a:latin typeface="Source Sans Pro Light"/>
              <a:ea typeface="+mn-ea"/>
              <a:cs typeface="+mn-cs"/>
            </a:endParaRPr>
          </a:p>
        </p:txBody>
      </p:sp>
      <p:sp>
        <p:nvSpPr>
          <p:cNvPr id="6" name="TextBox 5"/>
          <p:cNvSpPr txBox="1"/>
          <p:nvPr/>
        </p:nvSpPr>
        <p:spPr>
          <a:xfrm>
            <a:off x="538348" y="5323858"/>
            <a:ext cx="5557652" cy="584775"/>
          </a:xfrm>
          <a:prstGeom prst="rect">
            <a:avLst/>
          </a:prstGeom>
          <a:noFill/>
        </p:spPr>
        <p:txBody>
          <a:bodyPr wrap="square" rtlCol="0">
            <a:spAutoFit/>
          </a:bodyPr>
          <a:lstStyle/>
          <a:p>
            <a:pPr marL="0" marR="0" lvl="0" indent="0" algn="l" defTabSz="228600" rtl="0" eaLnBrk="1" fontAlgn="auto" latinLnBrk="0" hangingPunct="1">
              <a:lnSpc>
                <a:spcPct val="100000"/>
              </a:lnSpc>
              <a:spcBef>
                <a:spcPts val="0"/>
              </a:spcBef>
              <a:spcAft>
                <a:spcPts val="0"/>
              </a:spcAft>
              <a:buClrTx/>
              <a:buSzTx/>
              <a:buFontTx/>
              <a:buNone/>
              <a:defRPr/>
            </a:pPr>
            <a:r>
              <a:rPr kumimoji="0" lang="en-US" sz="1600" b="0" i="0" u="none" strike="noStrike" kern="1200" cap="none" spc="0" normalizeH="0" baseline="0" noProof="0" dirty="0">
                <a:ln>
                  <a:noFill/>
                </a:ln>
                <a:solidFill>
                  <a:srgbClr val="323232">
                    <a:lumMod val="10000"/>
                    <a:lumOff val="90000"/>
                  </a:srgbClr>
                </a:solidFill>
                <a:effectLst/>
                <a:uLnTx/>
                <a:uFillTx/>
                <a:latin typeface="Source Sans Pro Light"/>
                <a:ea typeface="+mn-ea"/>
                <a:cs typeface="+mn-cs"/>
              </a:rPr>
              <a:t>We're A Team That Believes In The Power Of Strategic Design Thinking Coupled With Hands On Execution.</a:t>
            </a:r>
            <a:endParaRPr kumimoji="0" lang="en-US" sz="1600" b="0" i="0" u="none" strike="noStrike" kern="1200" cap="none" spc="0" normalizeH="0" baseline="0" noProof="0" dirty="0">
              <a:ln>
                <a:noFill/>
              </a:ln>
              <a:solidFill>
                <a:srgbClr val="323232">
                  <a:lumMod val="10000"/>
                  <a:lumOff val="90000"/>
                </a:srgbClr>
              </a:solidFill>
              <a:effectLst/>
              <a:uLnTx/>
              <a:uFillTx/>
              <a:latin typeface="Source Sans Pro Light"/>
              <a:ea typeface="+mn-ea"/>
              <a:cs typeface="+mn-cs"/>
            </a:endParaRPr>
          </a:p>
        </p:txBody>
      </p:sp>
      <p:sp>
        <p:nvSpPr>
          <p:cNvPr id="8" name="TextBox 7"/>
          <p:cNvSpPr txBox="1">
            <a:spLocks noChangeAspect="1"/>
          </p:cNvSpPr>
          <p:nvPr/>
        </p:nvSpPr>
        <p:spPr>
          <a:xfrm>
            <a:off x="585973" y="4284702"/>
            <a:ext cx="651063" cy="651063"/>
          </a:xfrm>
          <a:prstGeom prst="ellipse">
            <a:avLst/>
          </a:prstGeom>
          <a:solidFill>
            <a:srgbClr val="FF99B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algn="ctr">
              <a:defRPr>
                <a:solidFill>
                  <a:schemeClr val="bg1"/>
                </a:solidFill>
                <a:latin typeface="等线" panose="02010600030101010101"/>
                <a:ea typeface="等线" panose="02010600030101010101"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MY" sz="1100" b="0" i="0" u="none" strike="noStrike" kern="1200" cap="none" spc="0" normalizeH="0" baseline="0" noProof="0">
                <a:ln>
                  <a:noFill/>
                </a:ln>
                <a:solidFill>
                  <a:srgbClr val="F7F7F7"/>
                </a:solidFill>
                <a:effectLst/>
                <a:uLnTx/>
                <a:uFillTx/>
                <a:latin typeface="等线" panose="02010600030101010101"/>
                <a:ea typeface="等线" panose="02010600030101010101" pitchFamily="2" charset="-122"/>
                <a:cs typeface="+mn-cs"/>
              </a:rPr>
              <a:t>Featured</a:t>
            </a:r>
            <a:endParaRPr kumimoji="0" lang="ru-RU" sz="1100" b="0" i="0" u="none" strike="noStrike" kern="1200" cap="none" spc="0" normalizeH="0" baseline="0" noProof="0" dirty="0">
              <a:ln>
                <a:noFill/>
              </a:ln>
              <a:solidFill>
                <a:srgbClr val="F7F7F7"/>
              </a:solidFill>
              <a:effectLst/>
              <a:uLnTx/>
              <a:uFillTx/>
              <a:latin typeface="等线" panose="02010600030101010101"/>
              <a:ea typeface="等线" panose="02010600030101010101" pitchFamily="2" charset="-122"/>
              <a:cs typeface="+mn-cs"/>
            </a:endParaRPr>
          </a:p>
        </p:txBody>
      </p:sp>
      <p:sp>
        <p:nvSpPr>
          <p:cNvPr id="9" name="TextBox 8"/>
          <p:cNvSpPr txBox="1"/>
          <p:nvPr/>
        </p:nvSpPr>
        <p:spPr>
          <a:xfrm>
            <a:off x="538348" y="4859615"/>
            <a:ext cx="5557652" cy="553998"/>
          </a:xfrm>
          <a:prstGeom prst="rect">
            <a:avLst/>
          </a:prstGeom>
          <a:noFill/>
        </p:spPr>
        <p:txBody>
          <a:bodyPr wrap="square" rtlCol="0">
            <a:spAutoFit/>
          </a:bodyPr>
          <a:lstStyle/>
          <a:p>
            <a:pPr marL="0" marR="0" lvl="0" indent="0" algn="l" defTabSz="228600" rtl="0" eaLnBrk="1" fontAlgn="auto" latinLnBrk="0" hangingPunct="1">
              <a:lnSpc>
                <a:spcPct val="100000"/>
              </a:lnSpc>
              <a:spcBef>
                <a:spcPts val="0"/>
              </a:spcBef>
              <a:spcAft>
                <a:spcPts val="0"/>
              </a:spcAft>
              <a:buClrTx/>
              <a:buSzTx/>
              <a:buFontTx/>
              <a:buNone/>
              <a:defRPr/>
            </a:pPr>
            <a:r>
              <a:rPr kumimoji="0" lang="en-US" sz="3000" b="0" i="0" u="none" strike="noStrike" kern="1200" cap="none" spc="0" normalizeH="0" baseline="0" noProof="0" dirty="0">
                <a:ln>
                  <a:noFill/>
                </a:ln>
                <a:solidFill>
                  <a:srgbClr val="323232">
                    <a:lumMod val="10000"/>
                    <a:lumOff val="90000"/>
                  </a:srgbClr>
                </a:solidFill>
                <a:effectLst/>
                <a:uLnTx/>
                <a:uFillTx/>
                <a:latin typeface="Source Sans Pro Semibold"/>
                <a:ea typeface="+mn-ea"/>
                <a:cs typeface="+mn-cs"/>
              </a:rPr>
              <a:t>New in Spring Wear</a:t>
            </a:r>
            <a:endParaRPr kumimoji="0" lang="en-US" sz="3000" b="0" i="0" u="none" strike="noStrike" kern="1200" cap="none" spc="0" normalizeH="0" baseline="0" noProof="0" dirty="0">
              <a:ln>
                <a:noFill/>
              </a:ln>
              <a:solidFill>
                <a:srgbClr val="323232">
                  <a:lumMod val="10000"/>
                  <a:lumOff val="90000"/>
                </a:srgbClr>
              </a:solidFill>
              <a:effectLst/>
              <a:uLnTx/>
              <a:uFillTx/>
              <a:latin typeface="Source Sans Pro Semibold"/>
              <a:ea typeface="+mn-ea"/>
              <a:cs typeface="+mn-cs"/>
            </a:endParaRPr>
          </a:p>
        </p:txBody>
      </p:sp>
      <p:grpSp>
        <p:nvGrpSpPr>
          <p:cNvPr id="5" name="组合 4"/>
          <p:cNvGrpSpPr/>
          <p:nvPr/>
        </p:nvGrpSpPr>
        <p:grpSpPr>
          <a:xfrm>
            <a:off x="585973" y="5930191"/>
            <a:ext cx="1780083" cy="276999"/>
            <a:chOff x="585973" y="5930191"/>
            <a:chExt cx="1780083" cy="276999"/>
          </a:xfrm>
        </p:grpSpPr>
        <p:sp>
          <p:nvSpPr>
            <p:cNvPr id="7" name="Rectangle 6"/>
            <p:cNvSpPr/>
            <p:nvPr/>
          </p:nvSpPr>
          <p:spPr>
            <a:xfrm>
              <a:off x="585973" y="5930191"/>
              <a:ext cx="662269" cy="276999"/>
            </a:xfrm>
            <a:prstGeom prst="rect">
              <a:avLst/>
            </a:prstGeom>
            <a:solidFill>
              <a:srgbClr val="66A836"/>
            </a:solidFill>
          </p:spPr>
          <p:txBody>
            <a:bodyPr wrap="square" anchor="ctr" anchorCtr="1">
              <a:spAutoFit/>
            </a:bodyPr>
            <a:lstStyle/>
            <a:p>
              <a:pPr marL="0" marR="0" lvl="0" indent="0" algn="ctr" defTabSz="228600" rtl="0" eaLnBrk="1" fontAlgn="auto" latinLnBrk="0" hangingPunct="1">
                <a:lnSpc>
                  <a:spcPct val="100000"/>
                </a:lnSpc>
                <a:spcBef>
                  <a:spcPts val="0"/>
                </a:spcBef>
                <a:spcAft>
                  <a:spcPts val="0"/>
                </a:spcAft>
                <a:buClrTx/>
                <a:buSzTx/>
                <a:buFontTx/>
                <a:buNone/>
                <a:defRPr/>
              </a:pPr>
              <a:r>
                <a:rPr kumimoji="0" lang="en-GB" sz="1200" b="0" i="0" u="none" strike="noStrike" kern="1200" cap="none" spc="0" normalizeH="0" baseline="0" noProof="0" dirty="0">
                  <a:ln>
                    <a:noFill/>
                  </a:ln>
                  <a:solidFill>
                    <a:srgbClr val="323232">
                      <a:lumMod val="10000"/>
                      <a:lumOff val="90000"/>
                    </a:srgbClr>
                  </a:solidFill>
                  <a:effectLst/>
                  <a:uLnTx/>
                  <a:uFillTx/>
                  <a:latin typeface="Source Sans Pro Semibold"/>
                  <a:ea typeface="+mn-ea"/>
                  <a:cs typeface="+mn-cs"/>
                </a:rPr>
                <a:t>$20.00</a:t>
              </a:r>
              <a:endParaRPr kumimoji="0" lang="en-GB" sz="1200" b="0" i="0" u="none" strike="noStrike" kern="1200" cap="none" spc="0" normalizeH="0" baseline="0" noProof="0" dirty="0">
                <a:ln>
                  <a:noFill/>
                </a:ln>
                <a:solidFill>
                  <a:srgbClr val="323232">
                    <a:lumMod val="10000"/>
                    <a:lumOff val="90000"/>
                  </a:srgbClr>
                </a:solidFill>
                <a:effectLst/>
                <a:uLnTx/>
                <a:uFillTx/>
                <a:latin typeface="Source Sans Pro Semibold"/>
                <a:ea typeface="+mn-ea"/>
                <a:cs typeface="+mn-cs"/>
              </a:endParaRPr>
            </a:p>
          </p:txBody>
        </p:sp>
        <p:sp>
          <p:nvSpPr>
            <p:cNvPr id="10" name="Rectangle 9"/>
            <p:cNvSpPr/>
            <p:nvPr/>
          </p:nvSpPr>
          <p:spPr>
            <a:xfrm>
              <a:off x="1294186" y="5945579"/>
              <a:ext cx="1071870" cy="246221"/>
            </a:xfrm>
            <a:prstGeom prst="rect">
              <a:avLst/>
            </a:prstGeom>
            <a:noFill/>
            <a:ln w="38100">
              <a:solidFill>
                <a:schemeClr val="bg1"/>
              </a:solidFill>
              <a:miter lim="800000"/>
            </a:ln>
          </p:spPr>
          <p:txBody>
            <a:bodyPr wrap="square" anchor="ctr" anchorCtr="1">
              <a:spAutoFit/>
            </a:bodyPr>
            <a:lstStyle/>
            <a:p>
              <a:pPr marL="0" marR="0" lvl="0" indent="0" algn="ctr" defTabSz="228600" rtl="0" eaLnBrk="1" fontAlgn="auto" latinLnBrk="0" hangingPunct="1">
                <a:lnSpc>
                  <a:spcPct val="100000"/>
                </a:lnSpc>
                <a:spcBef>
                  <a:spcPts val="0"/>
                </a:spcBef>
                <a:spcAft>
                  <a:spcPts val="0"/>
                </a:spcAft>
                <a:buClrTx/>
                <a:buSzTx/>
                <a:buFontTx/>
                <a:buNone/>
                <a:defRPr/>
              </a:pPr>
              <a:r>
                <a:rPr kumimoji="0" lang="en-GB" sz="1000" b="0" i="0" u="none" strike="noStrike" kern="1200" cap="none" spc="0" normalizeH="0" baseline="0" noProof="0" dirty="0">
                  <a:ln>
                    <a:noFill/>
                  </a:ln>
                  <a:solidFill>
                    <a:srgbClr val="F7F7F7"/>
                  </a:solidFill>
                  <a:effectLst/>
                  <a:uLnTx/>
                  <a:uFillTx/>
                  <a:latin typeface="Source Sans Pro Semibold"/>
                  <a:ea typeface="+mn-ea"/>
                  <a:cs typeface="+mn-cs"/>
                </a:rPr>
                <a:t>ADD TO CART</a:t>
              </a:r>
              <a:endParaRPr kumimoji="0" lang="en-GB" sz="1000" b="0" i="0" u="none" strike="noStrike" kern="1200" cap="none" spc="0" normalizeH="0" baseline="0" noProof="0" dirty="0">
                <a:ln>
                  <a:noFill/>
                </a:ln>
                <a:solidFill>
                  <a:srgbClr val="F7F7F7"/>
                </a:solidFill>
                <a:effectLst/>
                <a:uLnTx/>
                <a:uFillTx/>
                <a:latin typeface="Source Sans Pro Semibold"/>
                <a:ea typeface="+mn-ea"/>
                <a:cs typeface="+mn-cs"/>
              </a:endParaRPr>
            </a:p>
          </p:txBody>
        </p:sp>
      </p:grpSp>
      <p:sp>
        <p:nvSpPr>
          <p:cNvPr id="3" name="Slide Number Placeholder 2"/>
          <p:cNvSpPr>
            <a:spLocks noGrp="1"/>
          </p:cNvSpPr>
          <p:nvPr>
            <p:ph type="sldNum" sz="quarter" idx="12"/>
          </p:nvPr>
        </p:nvSpPr>
        <p:spPr/>
        <p:txBody>
          <a:bodyPr/>
          <a:lstStyle/>
          <a:p>
            <a:pPr marL="0" marR="0" lvl="0" indent="0" algn="r" defTabSz="228600" rtl="0" eaLnBrk="1" fontAlgn="auto" latinLnBrk="0" hangingPunct="1">
              <a:lnSpc>
                <a:spcPct val="100000"/>
              </a:lnSpc>
              <a:spcBef>
                <a:spcPts val="0"/>
              </a:spcBef>
              <a:spcAft>
                <a:spcPts val="0"/>
              </a:spcAft>
              <a:buClrTx/>
              <a:buSzTx/>
              <a:buFontTx/>
              <a:buNone/>
              <a:defRPr/>
            </a:pPr>
            <a:fld id="{82E53424-D1F0-4C59-ACFB-E47533F4CD2B}" type="slidenum">
              <a:rPr kumimoji="0" lang="en-US" sz="1200" b="0" i="0" u="none" strike="noStrike" kern="1200" cap="none" spc="0" normalizeH="0" baseline="0" noProof="0">
                <a:ln>
                  <a:noFill/>
                </a:ln>
                <a:solidFill>
                  <a:srgbClr val="323232">
                    <a:lumMod val="75000"/>
                    <a:lumOff val="25000"/>
                  </a:srgbClr>
                </a:solidFill>
                <a:effectLst/>
                <a:uLnTx/>
                <a:uFillTx/>
                <a:latin typeface="Source Sans Pro Semibold"/>
                <a:ea typeface="+mn-ea"/>
                <a:cs typeface="+mn-cs"/>
              </a:rPr>
            </a:fld>
            <a:endParaRPr kumimoji="0" lang="en-US" sz="1200" b="0" i="0" u="none" strike="noStrike" kern="1200" cap="none" spc="0" normalizeH="0" baseline="0" noProof="0">
              <a:ln>
                <a:noFill/>
              </a:ln>
              <a:solidFill>
                <a:srgbClr val="323232">
                  <a:lumMod val="75000"/>
                  <a:lumOff val="25000"/>
                </a:srgbClr>
              </a:solidFill>
              <a:effectLst/>
              <a:uLnTx/>
              <a:uFillTx/>
              <a:latin typeface="Source Sans Pro Semibold"/>
              <a:ea typeface="+mn-ea"/>
              <a:cs typeface="+mn-cs"/>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50" presetClass="entr" presetSubtype="0" decel="100000" fill="hold" grpId="0" nodeType="afterEffect">
                                  <p:stCondLst>
                                    <p:cond delay="0"/>
                                  </p:stCondLst>
                                  <p:iterate type="lt">
                                    <p:tmPct val="10000"/>
                                  </p:iterate>
                                  <p:childTnLst>
                                    <p:set>
                                      <p:cBhvr>
                                        <p:cTn id="10" dur="1" fill="hold">
                                          <p:stCondLst>
                                            <p:cond delay="0"/>
                                          </p:stCondLst>
                                        </p:cTn>
                                        <p:tgtEl>
                                          <p:spTgt spid="9"/>
                                        </p:tgtEl>
                                        <p:attrNameLst>
                                          <p:attrName>style.visibility</p:attrName>
                                        </p:attrNameLst>
                                      </p:cBhvr>
                                      <p:to>
                                        <p:strVal val="visible"/>
                                      </p:to>
                                    </p:set>
                                    <p:anim calcmode="lin" valueType="num">
                                      <p:cBhvr>
                                        <p:cTn id="11" dur="1000" fill="hold"/>
                                        <p:tgtEl>
                                          <p:spTgt spid="9"/>
                                        </p:tgtEl>
                                        <p:attrNameLst>
                                          <p:attrName>ppt_w</p:attrName>
                                        </p:attrNameLst>
                                      </p:cBhvr>
                                      <p:tavLst>
                                        <p:tav tm="0">
                                          <p:val>
                                            <p:strVal val="#ppt_w+.3"/>
                                          </p:val>
                                        </p:tav>
                                        <p:tav tm="100000">
                                          <p:val>
                                            <p:strVal val="#ppt_w"/>
                                          </p:val>
                                        </p:tav>
                                      </p:tavLst>
                                    </p:anim>
                                    <p:anim calcmode="lin" valueType="num">
                                      <p:cBhvr>
                                        <p:cTn id="12" dur="1000" fill="hold"/>
                                        <p:tgtEl>
                                          <p:spTgt spid="9"/>
                                        </p:tgtEl>
                                        <p:attrNameLst>
                                          <p:attrName>ppt_h</p:attrName>
                                        </p:attrNameLst>
                                      </p:cBhvr>
                                      <p:tavLst>
                                        <p:tav tm="0">
                                          <p:val>
                                            <p:strVal val="#ppt_h"/>
                                          </p:val>
                                        </p:tav>
                                        <p:tav tm="100000">
                                          <p:val>
                                            <p:strVal val="#ppt_h"/>
                                          </p:val>
                                        </p:tav>
                                      </p:tavLst>
                                    </p:anim>
                                    <p:animEffect transition="in" filter="fade">
                                      <p:cBhvr>
                                        <p:cTn id="13" dur="1000"/>
                                        <p:tgtEl>
                                          <p:spTgt spid="9"/>
                                        </p:tgtEl>
                                      </p:cBhvr>
                                    </p:animEffect>
                                  </p:childTnLst>
                                </p:cTn>
                              </p:par>
                            </p:childTnLst>
                          </p:cTn>
                        </p:par>
                        <p:par>
                          <p:cTn id="14" fill="hold">
                            <p:stCondLst>
                              <p:cond delay="3200"/>
                            </p:stCondLst>
                            <p:childTnLst>
                              <p:par>
                                <p:cTn id="15" presetID="22" presetClass="entr" presetSubtype="1"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up)">
                                      <p:cBhvr>
                                        <p:cTn id="17" dur="500"/>
                                        <p:tgtEl>
                                          <p:spTgt spid="6"/>
                                        </p:tgtEl>
                                      </p:cBhvr>
                                    </p:animEffect>
                                  </p:childTnLst>
                                </p:cTn>
                              </p:par>
                            </p:childTnLst>
                          </p:cTn>
                        </p:par>
                        <p:par>
                          <p:cTn id="18" fill="hold">
                            <p:stCondLst>
                              <p:cond delay="3700"/>
                            </p:stCondLst>
                            <p:childTnLst>
                              <p:par>
                                <p:cTn id="19" presetID="53" presetClass="entr" presetSubtype="16"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Effect transition="in" filter="fade">
                                      <p:cBhvr>
                                        <p:cTn id="23" dur="500"/>
                                        <p:tgtEl>
                                          <p:spTgt spid="8"/>
                                        </p:tgtEl>
                                      </p:cBhvr>
                                    </p:animEffect>
                                  </p:childTnLst>
                                </p:cTn>
                              </p:par>
                            </p:childTnLst>
                          </p:cTn>
                        </p:par>
                        <p:par>
                          <p:cTn id="24" fill="hold">
                            <p:stCondLst>
                              <p:cond delay="4200"/>
                            </p:stCondLst>
                            <p:childTnLst>
                              <p:par>
                                <p:cTn id="25" presetID="53" presetClass="entr" presetSubtype="16"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Effect transition="in" filter="fade">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6" grpId="0"/>
      <p:bldP spid="8" grpId="0" animBg="1"/>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1" cstate="email"/>
          <a:srcRect r="6299" b="31403"/>
          <a:stretch>
            <a:fillRect/>
          </a:stretch>
        </p:blipFill>
        <p:spPr>
          <a:xfrm>
            <a:off x="1612959" y="2768125"/>
            <a:ext cx="10579041" cy="4089875"/>
          </a:xfrm>
          <a:prstGeom prst="rect">
            <a:avLst/>
          </a:prstGeom>
        </p:spPr>
      </p:pic>
      <p:sp>
        <p:nvSpPr>
          <p:cNvPr id="9" name="矩形 8"/>
          <p:cNvSpPr/>
          <p:nvPr/>
        </p:nvSpPr>
        <p:spPr>
          <a:xfrm>
            <a:off x="0" y="0"/>
            <a:ext cx="12192000" cy="68580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a:ea typeface="等线" panose="02010600030101010101" pitchFamily="2" charset="-122"/>
              <a:cs typeface="+mn-cs"/>
            </a:endParaRPr>
          </a:p>
        </p:txBody>
      </p:sp>
      <p:pic>
        <p:nvPicPr>
          <p:cNvPr id="4" name="图片 3"/>
          <p:cNvPicPr>
            <a:picLocks noChangeAspect="1"/>
          </p:cNvPicPr>
          <p:nvPr/>
        </p:nvPicPr>
        <p:blipFill>
          <a:blip r:embed="rId2" cstate="email"/>
          <a:stretch>
            <a:fillRect/>
          </a:stretch>
        </p:blipFill>
        <p:spPr>
          <a:xfrm>
            <a:off x="4325257" y="1808681"/>
            <a:ext cx="3541486" cy="1818236"/>
          </a:xfrm>
          <a:prstGeom prst="rect">
            <a:avLst/>
          </a:prstGeom>
        </p:spPr>
      </p:pic>
      <p:sp>
        <p:nvSpPr>
          <p:cNvPr id="5" name="文本框 4"/>
          <p:cNvSpPr txBox="1"/>
          <p:nvPr/>
        </p:nvSpPr>
        <p:spPr>
          <a:xfrm>
            <a:off x="4504413" y="1082783"/>
            <a:ext cx="3183179" cy="1015663"/>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6000" b="0" i="0" u="none" strike="noStrike" kern="1200" cap="none" spc="0" normalizeH="0" baseline="0" noProof="0" dirty="0">
                <a:ln>
                  <a:noFill/>
                </a:ln>
                <a:solidFill>
                  <a:prstClr val="black">
                    <a:lumMod val="85000"/>
                    <a:lumOff val="15000"/>
                  </a:prstClr>
                </a:solidFill>
                <a:effectLst/>
                <a:uLnTx/>
                <a:uFillTx/>
                <a:latin typeface="迷你简准圆" panose="03000509000000000000" pitchFamily="65" charset="-122"/>
                <a:ea typeface="迷你简准圆" panose="03000509000000000000" pitchFamily="65" charset="-122"/>
                <a:cs typeface="+mn-cs"/>
              </a:rPr>
              <a:t>PART 03</a:t>
            </a:r>
            <a:endParaRPr kumimoji="0" lang="zh-CN" altLang="en-US" sz="6000" b="0" i="0" u="none" strike="noStrike" kern="1200" cap="none" spc="0" normalizeH="0" baseline="0" noProof="0" dirty="0">
              <a:ln>
                <a:noFill/>
              </a:ln>
              <a:solidFill>
                <a:prstClr val="black">
                  <a:lumMod val="85000"/>
                  <a:lumOff val="15000"/>
                </a:prstClr>
              </a:solidFill>
              <a:effectLst/>
              <a:uLnTx/>
              <a:uFillTx/>
              <a:latin typeface="迷你简准圆" panose="03000509000000000000" pitchFamily="65" charset="-122"/>
              <a:ea typeface="迷你简准圆" panose="03000509000000000000" pitchFamily="65" charset="-122"/>
              <a:cs typeface="+mn-cs"/>
            </a:endParaRPr>
          </a:p>
        </p:txBody>
      </p:sp>
      <p:sp>
        <p:nvSpPr>
          <p:cNvPr id="6" name="文本框 5"/>
          <p:cNvSpPr txBox="1"/>
          <p:nvPr/>
        </p:nvSpPr>
        <p:spPr>
          <a:xfrm>
            <a:off x="4157007" y="4015135"/>
            <a:ext cx="3877986" cy="646331"/>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srgbClr val="FF99B2"/>
                </a:solidFill>
                <a:effectLst/>
                <a:uLnTx/>
                <a:uFillTx/>
                <a:latin typeface="迷你简准圆" panose="03000509000000000000" pitchFamily="65" charset="-122"/>
                <a:ea typeface="迷你简准圆" panose="03000509000000000000" pitchFamily="65" charset="-122"/>
                <a:cs typeface="+mn-cs"/>
              </a:rPr>
              <a:t>标题文字添加此处</a:t>
            </a:r>
            <a:endParaRPr kumimoji="0" lang="zh-CN" altLang="en-US" sz="3600" b="1" i="0" u="none" strike="noStrike" kern="1200" cap="none" spc="0" normalizeH="0" baseline="0" noProof="0" dirty="0">
              <a:ln>
                <a:noFill/>
              </a:ln>
              <a:solidFill>
                <a:srgbClr val="FF99B2"/>
              </a:solidFill>
              <a:effectLst/>
              <a:uLnTx/>
              <a:uFillTx/>
              <a:latin typeface="迷你简准圆" panose="03000509000000000000" pitchFamily="65" charset="-122"/>
              <a:ea typeface="迷你简准圆" panose="03000509000000000000" pitchFamily="65" charset="-122"/>
              <a:cs typeface="+mn-cs"/>
            </a:endParaRPr>
          </a:p>
        </p:txBody>
      </p:sp>
      <p:sp>
        <p:nvSpPr>
          <p:cNvPr id="7" name="文本框 6"/>
          <p:cNvSpPr txBox="1"/>
          <p:nvPr/>
        </p:nvSpPr>
        <p:spPr>
          <a:xfrm>
            <a:off x="2815771" y="4807525"/>
            <a:ext cx="6560458" cy="513346"/>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defRPr/>
            </a:pPr>
            <a:r>
              <a:rPr kumimoji="0" lang="en-US" altLang="zh-CN" sz="1200" b="0" i="0" u="none" strike="noStrike" kern="1200" cap="none" spc="0" normalizeH="0" baseline="0" noProof="0" dirty="0">
                <a:ln>
                  <a:noFill/>
                </a:ln>
                <a:solidFill>
                  <a:prstClr val="white">
                    <a:lumMod val="50000"/>
                  </a:prstClr>
                </a:solidFill>
                <a:effectLst/>
                <a:uLnTx/>
                <a:uFillTx/>
                <a:latin typeface="等线 Light" panose="02010600030101010101" pitchFamily="2" charset="-122"/>
                <a:ea typeface="等线 Light" panose="02010600030101010101" pitchFamily="2" charset="-122"/>
                <a:cs typeface="+mn-cs"/>
              </a:rPr>
              <a:t>The user can demonstrate on a projector or computer, or print the presentation and make it into a film to be used in a wider field</a:t>
            </a:r>
            <a:endParaRPr kumimoji="0" lang="en-US" altLang="zh-CN" sz="1200" b="0" i="0" u="none" strike="noStrike" kern="1200" cap="none" spc="0" normalizeH="0" baseline="0" noProof="0" dirty="0">
              <a:ln>
                <a:noFill/>
              </a:ln>
              <a:solidFill>
                <a:prstClr val="white">
                  <a:lumMod val="50000"/>
                </a:prstClr>
              </a:solidFill>
              <a:effectLst/>
              <a:uLnTx/>
              <a:uFillTx/>
              <a:latin typeface="等线 Light" panose="02010600030101010101" pitchFamily="2" charset="-122"/>
              <a:ea typeface="等线 Light" panose="0201060003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47"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1000"/>
                                        <p:tgtEl>
                                          <p:spTgt spid="6"/>
                                        </p:tgtEl>
                                      </p:cBhvr>
                                    </p:animEffect>
                                    <p:anim calcmode="lin" valueType="num">
                                      <p:cBhvr>
                                        <p:cTn id="19" dur="1000" fill="hold"/>
                                        <p:tgtEl>
                                          <p:spTgt spid="6"/>
                                        </p:tgtEl>
                                        <p:attrNameLst>
                                          <p:attrName>ppt_x</p:attrName>
                                        </p:attrNameLst>
                                      </p:cBhvr>
                                      <p:tavLst>
                                        <p:tav tm="0">
                                          <p:val>
                                            <p:strVal val="#ppt_x"/>
                                          </p:val>
                                        </p:tav>
                                        <p:tav tm="100000">
                                          <p:val>
                                            <p:strVal val="#ppt_x"/>
                                          </p:val>
                                        </p:tav>
                                      </p:tavLst>
                                    </p:anim>
                                    <p:anim calcmode="lin" valueType="num">
                                      <p:cBhvr>
                                        <p:cTn id="20" dur="1000" fill="hold"/>
                                        <p:tgtEl>
                                          <p:spTgt spid="6"/>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14" presetClass="entr" presetSubtype="10"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randombar(horizontal)">
                                      <p:cBhvr>
                                        <p:cTn id="2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7"/>
          <p:cNvPicPr>
            <a:picLocks noChangeAspect="1"/>
          </p:cNvPicPr>
          <p:nvPr/>
        </p:nvPicPr>
        <p:blipFill>
          <a:blip r:embed="rId1" cstate="email"/>
          <a:srcRect/>
          <a:stretch>
            <a:fillRect/>
          </a:stretch>
        </p:blipFill>
        <p:spPr>
          <a:xfrm>
            <a:off x="0" y="1"/>
            <a:ext cx="12192000" cy="3686174"/>
          </a:xfrm>
          <a:prstGeom prst="rect">
            <a:avLst/>
          </a:prstGeom>
        </p:spPr>
      </p:pic>
      <p:sp>
        <p:nvSpPr>
          <p:cNvPr id="5" name="矩形 4"/>
          <p:cNvSpPr/>
          <p:nvPr/>
        </p:nvSpPr>
        <p:spPr>
          <a:xfrm>
            <a:off x="0" y="1"/>
            <a:ext cx="12192000" cy="3686174"/>
          </a:xfrm>
          <a:prstGeom prst="rect">
            <a:avLst/>
          </a:prstGeom>
          <a:gradFill flip="none" rotWithShape="1">
            <a:gsLst>
              <a:gs pos="68000">
                <a:schemeClr val="tx1">
                  <a:lumMod val="95000"/>
                  <a:lumOff val="5000"/>
                  <a:alpha val="0"/>
                </a:schemeClr>
              </a:gs>
              <a:gs pos="0">
                <a:schemeClr val="tx1">
                  <a:lumMod val="95000"/>
                  <a:lumOff val="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a:ea typeface="等线" panose="02010600030101010101" pitchFamily="2" charset="-122"/>
              <a:cs typeface="+mn-cs"/>
            </a:endParaRPr>
          </a:p>
        </p:txBody>
      </p:sp>
      <p:grpSp>
        <p:nvGrpSpPr>
          <p:cNvPr id="9" name="组合 8"/>
          <p:cNvGrpSpPr/>
          <p:nvPr/>
        </p:nvGrpSpPr>
        <p:grpSpPr>
          <a:xfrm>
            <a:off x="595312" y="2213311"/>
            <a:ext cx="11001375" cy="4204335"/>
            <a:chOff x="595312" y="2386965"/>
            <a:chExt cx="11001375" cy="4783784"/>
          </a:xfrm>
        </p:grpSpPr>
        <p:sp>
          <p:nvSpPr>
            <p:cNvPr id="10" name="矩形 9"/>
            <p:cNvSpPr/>
            <p:nvPr/>
          </p:nvSpPr>
          <p:spPr>
            <a:xfrm>
              <a:off x="595312" y="2386965"/>
              <a:ext cx="11001375" cy="2278380"/>
            </a:xfrm>
            <a:prstGeom prst="rect">
              <a:avLst/>
            </a:prstGeom>
            <a:solidFill>
              <a:schemeClr val="bg1"/>
            </a:solidFill>
            <a:ln>
              <a:noFill/>
            </a:ln>
            <a:effectLst>
              <a:outerShdw blurRad="266700" sx="104000" sy="104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a:ea typeface="等线" panose="02010600030101010101" pitchFamily="2" charset="-122"/>
                <a:cs typeface="+mn-cs"/>
              </a:endParaRPr>
            </a:p>
          </p:txBody>
        </p:sp>
        <p:sp>
          <p:nvSpPr>
            <p:cNvPr id="11" name="矩形 10"/>
            <p:cNvSpPr/>
            <p:nvPr/>
          </p:nvSpPr>
          <p:spPr>
            <a:xfrm>
              <a:off x="595312" y="4892369"/>
              <a:ext cx="11001375" cy="2278380"/>
            </a:xfrm>
            <a:prstGeom prst="rect">
              <a:avLst/>
            </a:prstGeom>
            <a:solidFill>
              <a:schemeClr val="bg1"/>
            </a:solidFill>
            <a:ln>
              <a:noFill/>
            </a:ln>
            <a:effectLst>
              <a:outerShdw blurRad="266700" sx="104000" sy="104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a:ea typeface="等线" panose="02010600030101010101" pitchFamily="2" charset="-122"/>
                <a:cs typeface="+mn-cs"/>
              </a:endParaRPr>
            </a:p>
          </p:txBody>
        </p:sp>
      </p:grpSp>
      <p:grpSp>
        <p:nvGrpSpPr>
          <p:cNvPr id="13" name="组合 12"/>
          <p:cNvGrpSpPr/>
          <p:nvPr/>
        </p:nvGrpSpPr>
        <p:grpSpPr>
          <a:xfrm>
            <a:off x="1158240" y="2827020"/>
            <a:ext cx="624840" cy="624840"/>
            <a:chOff x="1158240" y="2827020"/>
            <a:chExt cx="624840" cy="624840"/>
          </a:xfrm>
        </p:grpSpPr>
        <p:sp>
          <p:nvSpPr>
            <p:cNvPr id="15" name="椭圆 14"/>
            <p:cNvSpPr/>
            <p:nvPr/>
          </p:nvSpPr>
          <p:spPr>
            <a:xfrm>
              <a:off x="1158240" y="2827020"/>
              <a:ext cx="624840" cy="624840"/>
            </a:xfrm>
            <a:prstGeom prst="ellipse">
              <a:avLst/>
            </a:prstGeom>
            <a:solidFill>
              <a:srgbClr val="FF99B2"/>
            </a:solidFill>
            <a:ln>
              <a:noFill/>
            </a:ln>
            <a:effectLst>
              <a:outerShdw blurRad="266700" sx="104000" sy="104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a:ea typeface="等线" panose="02010600030101010101" pitchFamily="2" charset="-122"/>
                <a:cs typeface="+mn-cs"/>
              </a:endParaRPr>
            </a:p>
          </p:txBody>
        </p:sp>
        <p:sp>
          <p:nvSpPr>
            <p:cNvPr id="16" name="文本框 15"/>
            <p:cNvSpPr txBox="1"/>
            <p:nvPr/>
          </p:nvSpPr>
          <p:spPr>
            <a:xfrm>
              <a:off x="1194435" y="2970163"/>
              <a:ext cx="552450"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cs typeface="+mn-cs"/>
                </a:rPr>
                <a:t>01</a:t>
              </a:r>
              <a:endParaRPr kumimoji="0" lang="zh-CN" altLang="en-US" sz="1600" b="0" i="0" u="none" strike="noStrike" kern="1200" cap="none" spc="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cs typeface="+mn-cs"/>
              </a:endParaRPr>
            </a:p>
          </p:txBody>
        </p:sp>
      </p:grpSp>
      <p:sp>
        <p:nvSpPr>
          <p:cNvPr id="14" name="TextBox 28"/>
          <p:cNvSpPr txBox="1"/>
          <p:nvPr/>
        </p:nvSpPr>
        <p:spPr>
          <a:xfrm>
            <a:off x="1924050" y="2645133"/>
            <a:ext cx="3467100" cy="921342"/>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sz="1600" b="1" i="0" u="none" strike="noStrike" kern="1200" cap="none" spc="0" normalizeH="0" baseline="0" noProof="0" dirty="0">
                <a:ln>
                  <a:noFill/>
                </a:ln>
                <a:solidFill>
                  <a:srgbClr val="000000"/>
                </a:solidFill>
                <a:effectLst/>
                <a:uLnTx/>
                <a:uFillTx/>
                <a:latin typeface="Montserrat Semi" charset="0"/>
                <a:ea typeface="Montserrat Semi" charset="0"/>
                <a:cs typeface="Montserrat Semi" charset="0"/>
              </a:rPr>
              <a:t>WRITE A TITLE </a:t>
            </a:r>
            <a:endParaRPr kumimoji="0" lang="en-US" sz="1600" b="1" i="0" u="none" strike="noStrike" kern="1200" cap="none" spc="0" normalizeH="0" baseline="0" noProof="0" dirty="0">
              <a:ln>
                <a:noFill/>
              </a:ln>
              <a:solidFill>
                <a:srgbClr val="000000"/>
              </a:solidFill>
              <a:effectLst/>
              <a:uLnTx/>
              <a:uFillTx/>
              <a:latin typeface="Montserrat Semi" charset="0"/>
              <a:ea typeface="Montserrat Semi" charset="0"/>
              <a:cs typeface="Montserrat Semi" charset="0"/>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en-US" sz="1050" b="0" i="0" u="none" strike="noStrike" kern="1200" cap="none" spc="0" normalizeH="0" baseline="0" noProof="0" dirty="0">
                <a:ln>
                  <a:noFill/>
                </a:ln>
                <a:solidFill>
                  <a:srgbClr val="7F7F7F"/>
                </a:solidFill>
                <a:effectLst/>
                <a:uLnTx/>
                <a:uFillTx/>
                <a:latin typeface="Montserrat Light" charset="0"/>
                <a:ea typeface="Montserrat Light" charset="0"/>
                <a:cs typeface="Montserrat Light" charset="0"/>
              </a:rPr>
              <a:t>Entrepreneurial activities differ substantially depending on the type of organization and</a:t>
            </a:r>
            <a:endParaRPr kumimoji="0" lang="en-US" sz="1050" b="0" i="0" u="none" strike="noStrike" kern="1200" cap="none" spc="0" normalizeH="0" baseline="0" noProof="0" dirty="0">
              <a:ln>
                <a:noFill/>
              </a:ln>
              <a:solidFill>
                <a:srgbClr val="7F7F7F"/>
              </a:solidFill>
              <a:effectLst/>
              <a:uLnTx/>
              <a:uFillTx/>
              <a:latin typeface="Montserrat Light" charset="0"/>
              <a:ea typeface="Montserrat Light" charset="0"/>
              <a:cs typeface="Montserrat Light" charset="0"/>
            </a:endParaRPr>
          </a:p>
        </p:txBody>
      </p:sp>
      <p:grpSp>
        <p:nvGrpSpPr>
          <p:cNvPr id="18" name="组合 17"/>
          <p:cNvGrpSpPr/>
          <p:nvPr/>
        </p:nvGrpSpPr>
        <p:grpSpPr>
          <a:xfrm>
            <a:off x="6901815" y="2827020"/>
            <a:ext cx="624840" cy="624840"/>
            <a:chOff x="1158240" y="2827020"/>
            <a:chExt cx="624840" cy="624840"/>
          </a:xfrm>
        </p:grpSpPr>
        <p:sp>
          <p:nvSpPr>
            <p:cNvPr id="20" name="椭圆 19"/>
            <p:cNvSpPr/>
            <p:nvPr/>
          </p:nvSpPr>
          <p:spPr>
            <a:xfrm>
              <a:off x="1158240" y="2827020"/>
              <a:ext cx="624840" cy="624840"/>
            </a:xfrm>
            <a:prstGeom prst="ellipse">
              <a:avLst/>
            </a:prstGeom>
            <a:solidFill>
              <a:srgbClr val="66A836"/>
            </a:solidFill>
            <a:ln>
              <a:noFill/>
            </a:ln>
            <a:effectLst>
              <a:outerShdw blurRad="266700" sx="104000" sy="104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a:ea typeface="等线" panose="02010600030101010101" pitchFamily="2" charset="-122"/>
                <a:cs typeface="+mn-cs"/>
              </a:endParaRPr>
            </a:p>
          </p:txBody>
        </p:sp>
        <p:sp>
          <p:nvSpPr>
            <p:cNvPr id="21" name="文本框 20"/>
            <p:cNvSpPr txBox="1"/>
            <p:nvPr/>
          </p:nvSpPr>
          <p:spPr>
            <a:xfrm>
              <a:off x="1194435" y="2970163"/>
              <a:ext cx="552450"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cs typeface="+mn-cs"/>
                </a:rPr>
                <a:t>02</a:t>
              </a:r>
              <a:endParaRPr kumimoji="0" lang="zh-CN" altLang="en-US" sz="1600" b="0" i="0" u="none" strike="noStrike" kern="1200" cap="none" spc="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cs typeface="+mn-cs"/>
              </a:endParaRPr>
            </a:p>
          </p:txBody>
        </p:sp>
      </p:grpSp>
      <p:sp>
        <p:nvSpPr>
          <p:cNvPr id="19" name="TextBox 28"/>
          <p:cNvSpPr txBox="1"/>
          <p:nvPr/>
        </p:nvSpPr>
        <p:spPr>
          <a:xfrm>
            <a:off x="7667625" y="2645133"/>
            <a:ext cx="3467100" cy="921342"/>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sz="1600" b="1" i="0" u="none" strike="noStrike" kern="1200" cap="none" spc="0" normalizeH="0" baseline="0" noProof="0" dirty="0">
                <a:ln>
                  <a:noFill/>
                </a:ln>
                <a:solidFill>
                  <a:srgbClr val="000000"/>
                </a:solidFill>
                <a:effectLst/>
                <a:uLnTx/>
                <a:uFillTx/>
                <a:latin typeface="Montserrat Semi" charset="0"/>
                <a:ea typeface="Montserrat Semi" charset="0"/>
                <a:cs typeface="Montserrat Semi" charset="0"/>
              </a:rPr>
              <a:t>WRITE A TITLE </a:t>
            </a:r>
            <a:endParaRPr kumimoji="0" lang="en-US" sz="1600" b="1" i="0" u="none" strike="noStrike" kern="1200" cap="none" spc="0" normalizeH="0" baseline="0" noProof="0" dirty="0">
              <a:ln>
                <a:noFill/>
              </a:ln>
              <a:solidFill>
                <a:srgbClr val="000000"/>
              </a:solidFill>
              <a:effectLst/>
              <a:uLnTx/>
              <a:uFillTx/>
              <a:latin typeface="Montserrat Semi" charset="0"/>
              <a:ea typeface="Montserrat Semi" charset="0"/>
              <a:cs typeface="Montserrat Semi" charset="0"/>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en-US" sz="1050" b="0" i="0" u="none" strike="noStrike" kern="1200" cap="none" spc="0" normalizeH="0" baseline="0" noProof="0" dirty="0">
                <a:ln>
                  <a:noFill/>
                </a:ln>
                <a:solidFill>
                  <a:srgbClr val="7F7F7F"/>
                </a:solidFill>
                <a:effectLst/>
                <a:uLnTx/>
                <a:uFillTx/>
                <a:latin typeface="Montserrat Light" charset="0"/>
                <a:ea typeface="Montserrat Light" charset="0"/>
                <a:cs typeface="Montserrat Light" charset="0"/>
              </a:rPr>
              <a:t>Entrepreneurial activities differ substantially depending on the type of organization and</a:t>
            </a:r>
            <a:endParaRPr kumimoji="0" lang="en-US" sz="1050" b="0" i="0" u="none" strike="noStrike" kern="1200" cap="none" spc="0" normalizeH="0" baseline="0" noProof="0" dirty="0">
              <a:ln>
                <a:noFill/>
              </a:ln>
              <a:solidFill>
                <a:srgbClr val="7F7F7F"/>
              </a:solidFill>
              <a:effectLst/>
              <a:uLnTx/>
              <a:uFillTx/>
              <a:latin typeface="Montserrat Light" charset="0"/>
              <a:ea typeface="Montserrat Light" charset="0"/>
              <a:cs typeface="Montserrat Light" charset="0"/>
            </a:endParaRPr>
          </a:p>
        </p:txBody>
      </p:sp>
      <p:grpSp>
        <p:nvGrpSpPr>
          <p:cNvPr id="23" name="组合 22"/>
          <p:cNvGrpSpPr/>
          <p:nvPr/>
        </p:nvGrpSpPr>
        <p:grpSpPr>
          <a:xfrm>
            <a:off x="1194435" y="5140626"/>
            <a:ext cx="624840" cy="624840"/>
            <a:chOff x="1158240" y="2827020"/>
            <a:chExt cx="624840" cy="624840"/>
          </a:xfrm>
        </p:grpSpPr>
        <p:sp>
          <p:nvSpPr>
            <p:cNvPr id="25" name="椭圆 24"/>
            <p:cNvSpPr/>
            <p:nvPr/>
          </p:nvSpPr>
          <p:spPr>
            <a:xfrm>
              <a:off x="1158240" y="2827020"/>
              <a:ext cx="624840" cy="624840"/>
            </a:xfrm>
            <a:prstGeom prst="ellipse">
              <a:avLst/>
            </a:prstGeom>
            <a:solidFill>
              <a:srgbClr val="3DA3A6"/>
            </a:solidFill>
            <a:ln>
              <a:noFill/>
            </a:ln>
            <a:effectLst>
              <a:outerShdw blurRad="266700" sx="104000" sy="104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a:ea typeface="等线" panose="02010600030101010101" pitchFamily="2" charset="-122"/>
                <a:cs typeface="+mn-cs"/>
              </a:endParaRPr>
            </a:p>
          </p:txBody>
        </p:sp>
        <p:sp>
          <p:nvSpPr>
            <p:cNvPr id="26" name="文本框 25"/>
            <p:cNvSpPr txBox="1"/>
            <p:nvPr/>
          </p:nvSpPr>
          <p:spPr>
            <a:xfrm>
              <a:off x="1194435" y="2970163"/>
              <a:ext cx="552450"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cs typeface="+mn-cs"/>
                </a:rPr>
                <a:t>03</a:t>
              </a:r>
              <a:endParaRPr kumimoji="0" lang="zh-CN" altLang="en-US" sz="1600" b="0" i="0" u="none" strike="noStrike" kern="1200" cap="none" spc="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cs typeface="+mn-cs"/>
              </a:endParaRPr>
            </a:p>
          </p:txBody>
        </p:sp>
      </p:grpSp>
      <p:sp>
        <p:nvSpPr>
          <p:cNvPr id="24" name="TextBox 28"/>
          <p:cNvSpPr txBox="1"/>
          <p:nvPr/>
        </p:nvSpPr>
        <p:spPr>
          <a:xfrm>
            <a:off x="1960245" y="4958739"/>
            <a:ext cx="3467100" cy="921342"/>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sz="1600" b="1" i="0" u="none" strike="noStrike" kern="1200" cap="none" spc="0" normalizeH="0" baseline="0" noProof="0" dirty="0">
                <a:ln>
                  <a:noFill/>
                </a:ln>
                <a:solidFill>
                  <a:srgbClr val="000000"/>
                </a:solidFill>
                <a:effectLst/>
                <a:uLnTx/>
                <a:uFillTx/>
                <a:latin typeface="Montserrat Semi" charset="0"/>
                <a:ea typeface="Montserrat Semi" charset="0"/>
                <a:cs typeface="Montserrat Semi" charset="0"/>
              </a:rPr>
              <a:t>WRITE A TITLE </a:t>
            </a:r>
            <a:endParaRPr kumimoji="0" lang="en-US" sz="1600" b="1" i="0" u="none" strike="noStrike" kern="1200" cap="none" spc="0" normalizeH="0" baseline="0" noProof="0" dirty="0">
              <a:ln>
                <a:noFill/>
              </a:ln>
              <a:solidFill>
                <a:srgbClr val="000000"/>
              </a:solidFill>
              <a:effectLst/>
              <a:uLnTx/>
              <a:uFillTx/>
              <a:latin typeface="Montserrat Semi" charset="0"/>
              <a:ea typeface="Montserrat Semi" charset="0"/>
              <a:cs typeface="Montserrat Semi" charset="0"/>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en-US" sz="1050" b="0" i="0" u="none" strike="noStrike" kern="1200" cap="none" spc="0" normalizeH="0" baseline="0" noProof="0" dirty="0">
                <a:ln>
                  <a:noFill/>
                </a:ln>
                <a:solidFill>
                  <a:srgbClr val="7F7F7F"/>
                </a:solidFill>
                <a:effectLst/>
                <a:uLnTx/>
                <a:uFillTx/>
                <a:latin typeface="Montserrat Light" charset="0"/>
                <a:ea typeface="Montserrat Light" charset="0"/>
                <a:cs typeface="Montserrat Light" charset="0"/>
              </a:rPr>
              <a:t>Entrepreneurial activities differ substantially depending on the type of organization and</a:t>
            </a:r>
            <a:endParaRPr kumimoji="0" lang="en-US" sz="1050" b="0" i="0" u="none" strike="noStrike" kern="1200" cap="none" spc="0" normalizeH="0" baseline="0" noProof="0" dirty="0">
              <a:ln>
                <a:noFill/>
              </a:ln>
              <a:solidFill>
                <a:srgbClr val="7F7F7F"/>
              </a:solidFill>
              <a:effectLst/>
              <a:uLnTx/>
              <a:uFillTx/>
              <a:latin typeface="Montserrat Light" charset="0"/>
              <a:ea typeface="Montserrat Light" charset="0"/>
              <a:cs typeface="Montserrat Light" charset="0"/>
            </a:endParaRPr>
          </a:p>
        </p:txBody>
      </p:sp>
      <p:grpSp>
        <p:nvGrpSpPr>
          <p:cNvPr id="28" name="组合 27"/>
          <p:cNvGrpSpPr/>
          <p:nvPr/>
        </p:nvGrpSpPr>
        <p:grpSpPr>
          <a:xfrm>
            <a:off x="6938010" y="5140626"/>
            <a:ext cx="624840" cy="624840"/>
            <a:chOff x="1158240" y="2827020"/>
            <a:chExt cx="624840" cy="624840"/>
          </a:xfrm>
        </p:grpSpPr>
        <p:sp>
          <p:nvSpPr>
            <p:cNvPr id="30" name="椭圆 29"/>
            <p:cNvSpPr/>
            <p:nvPr/>
          </p:nvSpPr>
          <p:spPr>
            <a:xfrm>
              <a:off x="1158240" y="2827020"/>
              <a:ext cx="624840" cy="624840"/>
            </a:xfrm>
            <a:prstGeom prst="ellipse">
              <a:avLst/>
            </a:prstGeom>
            <a:solidFill>
              <a:srgbClr val="706F96"/>
            </a:solidFill>
            <a:ln>
              <a:noFill/>
            </a:ln>
            <a:effectLst>
              <a:outerShdw blurRad="266700" sx="104000" sy="104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a:ea typeface="等线" panose="02010600030101010101" pitchFamily="2" charset="-122"/>
                <a:cs typeface="+mn-cs"/>
              </a:endParaRPr>
            </a:p>
          </p:txBody>
        </p:sp>
        <p:sp>
          <p:nvSpPr>
            <p:cNvPr id="31" name="文本框 30"/>
            <p:cNvSpPr txBox="1"/>
            <p:nvPr/>
          </p:nvSpPr>
          <p:spPr>
            <a:xfrm>
              <a:off x="1194435" y="2970163"/>
              <a:ext cx="552450"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cs typeface="+mn-cs"/>
                </a:rPr>
                <a:t>04</a:t>
              </a:r>
              <a:endParaRPr kumimoji="0" lang="zh-CN" altLang="en-US" sz="1600" b="0" i="0" u="none" strike="noStrike" kern="1200" cap="none" spc="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cs typeface="+mn-cs"/>
              </a:endParaRPr>
            </a:p>
          </p:txBody>
        </p:sp>
      </p:grpSp>
      <p:sp>
        <p:nvSpPr>
          <p:cNvPr id="29" name="TextBox 28"/>
          <p:cNvSpPr txBox="1"/>
          <p:nvPr/>
        </p:nvSpPr>
        <p:spPr>
          <a:xfrm>
            <a:off x="7703820" y="4958739"/>
            <a:ext cx="3467100" cy="921342"/>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sz="1600" b="1" i="0" u="none" strike="noStrike" kern="1200" cap="none" spc="0" normalizeH="0" baseline="0" noProof="0" dirty="0">
                <a:ln>
                  <a:noFill/>
                </a:ln>
                <a:solidFill>
                  <a:srgbClr val="000000"/>
                </a:solidFill>
                <a:effectLst/>
                <a:uLnTx/>
                <a:uFillTx/>
                <a:latin typeface="Montserrat Semi" charset="0"/>
                <a:ea typeface="Montserrat Semi" charset="0"/>
                <a:cs typeface="Montserrat Semi" charset="0"/>
              </a:rPr>
              <a:t>WRITE A TITLE </a:t>
            </a:r>
            <a:endParaRPr kumimoji="0" lang="en-US" sz="1600" b="1" i="0" u="none" strike="noStrike" kern="1200" cap="none" spc="0" normalizeH="0" baseline="0" noProof="0" dirty="0">
              <a:ln>
                <a:noFill/>
              </a:ln>
              <a:solidFill>
                <a:srgbClr val="000000"/>
              </a:solidFill>
              <a:effectLst/>
              <a:uLnTx/>
              <a:uFillTx/>
              <a:latin typeface="Montserrat Semi" charset="0"/>
              <a:ea typeface="Montserrat Semi" charset="0"/>
              <a:cs typeface="Montserrat Semi" charset="0"/>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en-US" sz="1050" b="0" i="0" u="none" strike="noStrike" kern="1200" cap="none" spc="0" normalizeH="0" baseline="0" noProof="0" dirty="0">
                <a:ln>
                  <a:noFill/>
                </a:ln>
                <a:solidFill>
                  <a:srgbClr val="7F7F7F"/>
                </a:solidFill>
                <a:effectLst/>
                <a:uLnTx/>
                <a:uFillTx/>
                <a:latin typeface="Montserrat Light" charset="0"/>
                <a:ea typeface="Montserrat Light" charset="0"/>
                <a:cs typeface="Montserrat Light" charset="0"/>
              </a:rPr>
              <a:t>Entrepreneurial activities differ substantially depending on the type of organization and</a:t>
            </a:r>
            <a:endParaRPr kumimoji="0" lang="en-US" sz="1050" b="0" i="0" u="none" strike="noStrike" kern="1200" cap="none" spc="0" normalizeH="0" baseline="0" noProof="0" dirty="0">
              <a:ln>
                <a:noFill/>
              </a:ln>
              <a:solidFill>
                <a:srgbClr val="7F7F7F"/>
              </a:solidFill>
              <a:effectLst/>
              <a:uLnTx/>
              <a:uFillTx/>
              <a:latin typeface="Montserrat Light" charset="0"/>
              <a:ea typeface="Montserrat Light" charset="0"/>
              <a:cs typeface="Montserrat Light"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par>
                          <p:cTn id="13" fill="hold">
                            <p:stCondLst>
                              <p:cond delay="1000"/>
                            </p:stCondLst>
                            <p:childTnLst>
                              <p:par>
                                <p:cTn id="14" presetID="16" presetClass="entr" presetSubtype="37"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arn(outVertical)">
                                      <p:cBhvr>
                                        <p:cTn id="16" dur="500"/>
                                        <p:tgtEl>
                                          <p:spTgt spid="9"/>
                                        </p:tgtEl>
                                      </p:cBhvr>
                                    </p:animEffect>
                                  </p:childTnLst>
                                </p:cTn>
                              </p:par>
                            </p:childTnLst>
                          </p:cTn>
                        </p:par>
                        <p:par>
                          <p:cTn id="17" fill="hold">
                            <p:stCondLst>
                              <p:cond delay="1500"/>
                            </p:stCondLst>
                            <p:childTnLst>
                              <p:par>
                                <p:cTn id="18" presetID="53" presetClass="entr" presetSubtype="16"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p:cTn id="20" dur="500" fill="hold"/>
                                        <p:tgtEl>
                                          <p:spTgt spid="13"/>
                                        </p:tgtEl>
                                        <p:attrNameLst>
                                          <p:attrName>ppt_w</p:attrName>
                                        </p:attrNameLst>
                                      </p:cBhvr>
                                      <p:tavLst>
                                        <p:tav tm="0">
                                          <p:val>
                                            <p:fltVal val="0"/>
                                          </p:val>
                                        </p:tav>
                                        <p:tav tm="100000">
                                          <p:val>
                                            <p:strVal val="#ppt_w"/>
                                          </p:val>
                                        </p:tav>
                                      </p:tavLst>
                                    </p:anim>
                                    <p:anim calcmode="lin" valueType="num">
                                      <p:cBhvr>
                                        <p:cTn id="21" dur="500" fill="hold"/>
                                        <p:tgtEl>
                                          <p:spTgt spid="13"/>
                                        </p:tgtEl>
                                        <p:attrNameLst>
                                          <p:attrName>ppt_h</p:attrName>
                                        </p:attrNameLst>
                                      </p:cBhvr>
                                      <p:tavLst>
                                        <p:tav tm="0">
                                          <p:val>
                                            <p:fltVal val="0"/>
                                          </p:val>
                                        </p:tav>
                                        <p:tav tm="100000">
                                          <p:val>
                                            <p:strVal val="#ppt_h"/>
                                          </p:val>
                                        </p:tav>
                                      </p:tavLst>
                                    </p:anim>
                                    <p:animEffect transition="in" filter="fade">
                                      <p:cBhvr>
                                        <p:cTn id="22" dur="500"/>
                                        <p:tgtEl>
                                          <p:spTgt spid="13"/>
                                        </p:tgtEl>
                                      </p:cBhvr>
                                    </p:animEffect>
                                  </p:childTnLst>
                                </p:cTn>
                              </p:par>
                            </p:childTnLst>
                          </p:cTn>
                        </p:par>
                        <p:par>
                          <p:cTn id="23" fill="hold">
                            <p:stCondLst>
                              <p:cond delay="2000"/>
                            </p:stCondLst>
                            <p:childTnLst>
                              <p:par>
                                <p:cTn id="24" presetID="22" presetClass="entr" presetSubtype="1"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up)">
                                      <p:cBhvr>
                                        <p:cTn id="26" dur="500"/>
                                        <p:tgtEl>
                                          <p:spTgt spid="14"/>
                                        </p:tgtEl>
                                      </p:cBhvr>
                                    </p:animEffect>
                                  </p:childTnLst>
                                </p:cTn>
                              </p:par>
                            </p:childTnLst>
                          </p:cTn>
                        </p:par>
                        <p:par>
                          <p:cTn id="27" fill="hold">
                            <p:stCondLst>
                              <p:cond delay="2500"/>
                            </p:stCondLst>
                            <p:childTnLst>
                              <p:par>
                                <p:cTn id="28" presetID="53" presetClass="entr" presetSubtype="16" fill="hold" nodeType="after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p:cTn id="30" dur="500" fill="hold"/>
                                        <p:tgtEl>
                                          <p:spTgt spid="18"/>
                                        </p:tgtEl>
                                        <p:attrNameLst>
                                          <p:attrName>ppt_w</p:attrName>
                                        </p:attrNameLst>
                                      </p:cBhvr>
                                      <p:tavLst>
                                        <p:tav tm="0">
                                          <p:val>
                                            <p:fltVal val="0"/>
                                          </p:val>
                                        </p:tav>
                                        <p:tav tm="100000">
                                          <p:val>
                                            <p:strVal val="#ppt_w"/>
                                          </p:val>
                                        </p:tav>
                                      </p:tavLst>
                                    </p:anim>
                                    <p:anim calcmode="lin" valueType="num">
                                      <p:cBhvr>
                                        <p:cTn id="31" dur="500" fill="hold"/>
                                        <p:tgtEl>
                                          <p:spTgt spid="18"/>
                                        </p:tgtEl>
                                        <p:attrNameLst>
                                          <p:attrName>ppt_h</p:attrName>
                                        </p:attrNameLst>
                                      </p:cBhvr>
                                      <p:tavLst>
                                        <p:tav tm="0">
                                          <p:val>
                                            <p:fltVal val="0"/>
                                          </p:val>
                                        </p:tav>
                                        <p:tav tm="100000">
                                          <p:val>
                                            <p:strVal val="#ppt_h"/>
                                          </p:val>
                                        </p:tav>
                                      </p:tavLst>
                                    </p:anim>
                                    <p:animEffect transition="in" filter="fade">
                                      <p:cBhvr>
                                        <p:cTn id="32" dur="500"/>
                                        <p:tgtEl>
                                          <p:spTgt spid="18"/>
                                        </p:tgtEl>
                                      </p:cBhvr>
                                    </p:animEffect>
                                  </p:childTnLst>
                                </p:cTn>
                              </p:par>
                            </p:childTnLst>
                          </p:cTn>
                        </p:par>
                        <p:par>
                          <p:cTn id="33" fill="hold">
                            <p:stCondLst>
                              <p:cond delay="3000"/>
                            </p:stCondLst>
                            <p:childTnLst>
                              <p:par>
                                <p:cTn id="34" presetID="22" presetClass="entr" presetSubtype="1"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wipe(up)">
                                      <p:cBhvr>
                                        <p:cTn id="36" dur="500"/>
                                        <p:tgtEl>
                                          <p:spTgt spid="19"/>
                                        </p:tgtEl>
                                      </p:cBhvr>
                                    </p:animEffect>
                                  </p:childTnLst>
                                </p:cTn>
                              </p:par>
                            </p:childTnLst>
                          </p:cTn>
                        </p:par>
                        <p:par>
                          <p:cTn id="37" fill="hold">
                            <p:stCondLst>
                              <p:cond delay="3500"/>
                            </p:stCondLst>
                            <p:childTnLst>
                              <p:par>
                                <p:cTn id="38" presetID="53" presetClass="entr" presetSubtype="16" fill="hold" nodeType="afterEffect">
                                  <p:stCondLst>
                                    <p:cond delay="0"/>
                                  </p:stCondLst>
                                  <p:childTnLst>
                                    <p:set>
                                      <p:cBhvr>
                                        <p:cTn id="39" dur="1" fill="hold">
                                          <p:stCondLst>
                                            <p:cond delay="0"/>
                                          </p:stCondLst>
                                        </p:cTn>
                                        <p:tgtEl>
                                          <p:spTgt spid="23"/>
                                        </p:tgtEl>
                                        <p:attrNameLst>
                                          <p:attrName>style.visibility</p:attrName>
                                        </p:attrNameLst>
                                      </p:cBhvr>
                                      <p:to>
                                        <p:strVal val="visible"/>
                                      </p:to>
                                    </p:set>
                                    <p:anim calcmode="lin" valueType="num">
                                      <p:cBhvr>
                                        <p:cTn id="40" dur="500" fill="hold"/>
                                        <p:tgtEl>
                                          <p:spTgt spid="23"/>
                                        </p:tgtEl>
                                        <p:attrNameLst>
                                          <p:attrName>ppt_w</p:attrName>
                                        </p:attrNameLst>
                                      </p:cBhvr>
                                      <p:tavLst>
                                        <p:tav tm="0">
                                          <p:val>
                                            <p:fltVal val="0"/>
                                          </p:val>
                                        </p:tav>
                                        <p:tav tm="100000">
                                          <p:val>
                                            <p:strVal val="#ppt_w"/>
                                          </p:val>
                                        </p:tav>
                                      </p:tavLst>
                                    </p:anim>
                                    <p:anim calcmode="lin" valueType="num">
                                      <p:cBhvr>
                                        <p:cTn id="41" dur="500" fill="hold"/>
                                        <p:tgtEl>
                                          <p:spTgt spid="23"/>
                                        </p:tgtEl>
                                        <p:attrNameLst>
                                          <p:attrName>ppt_h</p:attrName>
                                        </p:attrNameLst>
                                      </p:cBhvr>
                                      <p:tavLst>
                                        <p:tav tm="0">
                                          <p:val>
                                            <p:fltVal val="0"/>
                                          </p:val>
                                        </p:tav>
                                        <p:tav tm="100000">
                                          <p:val>
                                            <p:strVal val="#ppt_h"/>
                                          </p:val>
                                        </p:tav>
                                      </p:tavLst>
                                    </p:anim>
                                    <p:animEffect transition="in" filter="fade">
                                      <p:cBhvr>
                                        <p:cTn id="42" dur="500"/>
                                        <p:tgtEl>
                                          <p:spTgt spid="23"/>
                                        </p:tgtEl>
                                      </p:cBhvr>
                                    </p:animEffect>
                                  </p:childTnLst>
                                </p:cTn>
                              </p:par>
                            </p:childTnLst>
                          </p:cTn>
                        </p:par>
                        <p:par>
                          <p:cTn id="43" fill="hold">
                            <p:stCondLst>
                              <p:cond delay="4000"/>
                            </p:stCondLst>
                            <p:childTnLst>
                              <p:par>
                                <p:cTn id="44" presetID="22" presetClass="entr" presetSubtype="1" fill="hold" grpId="0" nodeType="after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wipe(up)">
                                      <p:cBhvr>
                                        <p:cTn id="46" dur="500"/>
                                        <p:tgtEl>
                                          <p:spTgt spid="24"/>
                                        </p:tgtEl>
                                      </p:cBhvr>
                                    </p:animEffect>
                                  </p:childTnLst>
                                </p:cTn>
                              </p:par>
                            </p:childTnLst>
                          </p:cTn>
                        </p:par>
                        <p:par>
                          <p:cTn id="47" fill="hold">
                            <p:stCondLst>
                              <p:cond delay="4500"/>
                            </p:stCondLst>
                            <p:childTnLst>
                              <p:par>
                                <p:cTn id="48" presetID="53" presetClass="entr" presetSubtype="16" fill="hold" nodeType="afterEffect">
                                  <p:stCondLst>
                                    <p:cond delay="0"/>
                                  </p:stCondLst>
                                  <p:childTnLst>
                                    <p:set>
                                      <p:cBhvr>
                                        <p:cTn id="49" dur="1" fill="hold">
                                          <p:stCondLst>
                                            <p:cond delay="0"/>
                                          </p:stCondLst>
                                        </p:cTn>
                                        <p:tgtEl>
                                          <p:spTgt spid="28"/>
                                        </p:tgtEl>
                                        <p:attrNameLst>
                                          <p:attrName>style.visibility</p:attrName>
                                        </p:attrNameLst>
                                      </p:cBhvr>
                                      <p:to>
                                        <p:strVal val="visible"/>
                                      </p:to>
                                    </p:set>
                                    <p:anim calcmode="lin" valueType="num">
                                      <p:cBhvr>
                                        <p:cTn id="50" dur="500" fill="hold"/>
                                        <p:tgtEl>
                                          <p:spTgt spid="28"/>
                                        </p:tgtEl>
                                        <p:attrNameLst>
                                          <p:attrName>ppt_w</p:attrName>
                                        </p:attrNameLst>
                                      </p:cBhvr>
                                      <p:tavLst>
                                        <p:tav tm="0">
                                          <p:val>
                                            <p:fltVal val="0"/>
                                          </p:val>
                                        </p:tav>
                                        <p:tav tm="100000">
                                          <p:val>
                                            <p:strVal val="#ppt_w"/>
                                          </p:val>
                                        </p:tav>
                                      </p:tavLst>
                                    </p:anim>
                                    <p:anim calcmode="lin" valueType="num">
                                      <p:cBhvr>
                                        <p:cTn id="51" dur="500" fill="hold"/>
                                        <p:tgtEl>
                                          <p:spTgt spid="28"/>
                                        </p:tgtEl>
                                        <p:attrNameLst>
                                          <p:attrName>ppt_h</p:attrName>
                                        </p:attrNameLst>
                                      </p:cBhvr>
                                      <p:tavLst>
                                        <p:tav tm="0">
                                          <p:val>
                                            <p:fltVal val="0"/>
                                          </p:val>
                                        </p:tav>
                                        <p:tav tm="100000">
                                          <p:val>
                                            <p:strVal val="#ppt_h"/>
                                          </p:val>
                                        </p:tav>
                                      </p:tavLst>
                                    </p:anim>
                                    <p:animEffect transition="in" filter="fade">
                                      <p:cBhvr>
                                        <p:cTn id="52" dur="500"/>
                                        <p:tgtEl>
                                          <p:spTgt spid="28"/>
                                        </p:tgtEl>
                                      </p:cBhvr>
                                    </p:animEffect>
                                  </p:childTnLst>
                                </p:cTn>
                              </p:par>
                            </p:childTnLst>
                          </p:cTn>
                        </p:par>
                        <p:par>
                          <p:cTn id="53" fill="hold">
                            <p:stCondLst>
                              <p:cond delay="5000"/>
                            </p:stCondLst>
                            <p:childTnLst>
                              <p:par>
                                <p:cTn id="54" presetID="22" presetClass="entr" presetSubtype="1" fill="hold" grpId="0" nodeType="afterEffect">
                                  <p:stCondLst>
                                    <p:cond delay="0"/>
                                  </p:stCondLst>
                                  <p:childTnLst>
                                    <p:set>
                                      <p:cBhvr>
                                        <p:cTn id="55" dur="1" fill="hold">
                                          <p:stCondLst>
                                            <p:cond delay="0"/>
                                          </p:stCondLst>
                                        </p:cTn>
                                        <p:tgtEl>
                                          <p:spTgt spid="29"/>
                                        </p:tgtEl>
                                        <p:attrNameLst>
                                          <p:attrName>style.visibility</p:attrName>
                                        </p:attrNameLst>
                                      </p:cBhvr>
                                      <p:to>
                                        <p:strVal val="visible"/>
                                      </p:to>
                                    </p:set>
                                    <p:animEffect transition="in" filter="wipe(up)">
                                      <p:cBhvr>
                                        <p:cTn id="56"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4" grpId="0"/>
      <p:bldP spid="19" grpId="0"/>
      <p:bldP spid="24" grpId="0"/>
      <p:bldP spid="2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5"/>
          <p:cNvSpPr txBox="1"/>
          <p:nvPr/>
        </p:nvSpPr>
        <p:spPr>
          <a:xfrm>
            <a:off x="4129252" y="684392"/>
            <a:ext cx="1598130" cy="1384995"/>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sz="2800" b="1" i="0" u="none" strike="noStrike" kern="1200" cap="none" spc="0" normalizeH="0" baseline="0" noProof="0" dirty="0">
                <a:ln>
                  <a:noFill/>
                </a:ln>
                <a:solidFill>
                  <a:prstClr val="black">
                    <a:lumMod val="85000"/>
                    <a:lumOff val="15000"/>
                  </a:prstClr>
                </a:solidFill>
                <a:effectLst/>
                <a:uLnTx/>
                <a:uFillTx/>
                <a:latin typeface="Montserrat Semi" charset="0"/>
                <a:ea typeface="Montserrat Semi" charset="0"/>
                <a:cs typeface="Montserrat Semi" charset="0"/>
              </a:rPr>
              <a:t>WE ARE</a:t>
            </a:r>
            <a:endParaRPr kumimoji="0" lang="en-US" sz="2800" b="1" i="0" u="none" strike="noStrike" kern="1200" cap="none" spc="0" normalizeH="0" baseline="0" noProof="0" dirty="0">
              <a:ln>
                <a:noFill/>
              </a:ln>
              <a:solidFill>
                <a:prstClr val="black">
                  <a:lumMod val="85000"/>
                  <a:lumOff val="15000"/>
                </a:prstClr>
              </a:solidFill>
              <a:effectLst/>
              <a:uLnTx/>
              <a:uFillTx/>
              <a:latin typeface="Montserrat Semi" charset="0"/>
              <a:ea typeface="Montserrat Semi" charset="0"/>
              <a:cs typeface="Montserrat Semi" charset="0"/>
            </a:endParaRPr>
          </a:p>
          <a:p>
            <a:pPr marL="0" marR="0" lvl="0" indent="0" algn="r" defTabSz="914400" rtl="0" eaLnBrk="1" fontAlgn="auto" latinLnBrk="0" hangingPunct="1">
              <a:lnSpc>
                <a:spcPct val="100000"/>
              </a:lnSpc>
              <a:spcBef>
                <a:spcPts val="0"/>
              </a:spcBef>
              <a:spcAft>
                <a:spcPts val="0"/>
              </a:spcAft>
              <a:buClrTx/>
              <a:buSzTx/>
              <a:buFontTx/>
              <a:buNone/>
              <a:defRPr/>
            </a:pPr>
            <a:r>
              <a:rPr kumimoji="0" lang="en-US" sz="2800" b="1" i="0" u="none" strike="noStrike" kern="1200" cap="none" spc="0" normalizeH="0" baseline="0" noProof="0" dirty="0">
                <a:ln>
                  <a:noFill/>
                </a:ln>
                <a:solidFill>
                  <a:prstClr val="black">
                    <a:lumMod val="85000"/>
                    <a:lumOff val="15000"/>
                  </a:prstClr>
                </a:solidFill>
                <a:effectLst/>
                <a:uLnTx/>
                <a:uFillTx/>
                <a:latin typeface="Montserrat Semi" charset="0"/>
                <a:ea typeface="Montserrat Semi" charset="0"/>
                <a:cs typeface="Montserrat Semi" charset="0"/>
              </a:rPr>
              <a:t>CREATIVE</a:t>
            </a:r>
            <a:endParaRPr kumimoji="0" lang="en-US" sz="2800" b="1" i="0" u="none" strike="noStrike" kern="1200" cap="none" spc="0" normalizeH="0" baseline="0" noProof="0" dirty="0">
              <a:ln>
                <a:noFill/>
              </a:ln>
              <a:solidFill>
                <a:prstClr val="black">
                  <a:lumMod val="85000"/>
                  <a:lumOff val="15000"/>
                </a:prstClr>
              </a:solidFill>
              <a:effectLst/>
              <a:uLnTx/>
              <a:uFillTx/>
              <a:latin typeface="Montserrat Semi" charset="0"/>
              <a:ea typeface="Montserrat Semi" charset="0"/>
              <a:cs typeface="Montserrat Semi" charset="0"/>
            </a:endParaRPr>
          </a:p>
          <a:p>
            <a:pPr marL="0" marR="0" lvl="0" indent="0" algn="r" defTabSz="914400" rtl="0" eaLnBrk="1" fontAlgn="auto" latinLnBrk="0" hangingPunct="1">
              <a:lnSpc>
                <a:spcPct val="100000"/>
              </a:lnSpc>
              <a:spcBef>
                <a:spcPts val="0"/>
              </a:spcBef>
              <a:spcAft>
                <a:spcPts val="0"/>
              </a:spcAft>
              <a:buClrTx/>
              <a:buSzTx/>
              <a:buFontTx/>
              <a:buNone/>
              <a:defRPr/>
            </a:pPr>
            <a:r>
              <a:rPr kumimoji="0" lang="en-US" sz="2800" b="1" i="0" u="none" strike="noStrike" kern="1200" cap="none" spc="0" normalizeH="0" baseline="0" noProof="0" dirty="0">
                <a:ln>
                  <a:noFill/>
                </a:ln>
                <a:solidFill>
                  <a:prstClr val="black">
                    <a:lumMod val="85000"/>
                    <a:lumOff val="15000"/>
                  </a:prstClr>
                </a:solidFill>
                <a:effectLst/>
                <a:uLnTx/>
                <a:uFillTx/>
                <a:latin typeface="Montserrat Semi" charset="0"/>
                <a:ea typeface="Montserrat Semi" charset="0"/>
                <a:cs typeface="Montserrat Semi" charset="0"/>
              </a:rPr>
              <a:t>PEOPLE</a:t>
            </a:r>
            <a:endParaRPr kumimoji="0" lang="en-US" sz="2800" b="1" i="0" u="none" strike="noStrike" kern="1200" cap="none" spc="0" normalizeH="0" baseline="0" noProof="0" dirty="0">
              <a:ln>
                <a:noFill/>
              </a:ln>
              <a:solidFill>
                <a:prstClr val="black">
                  <a:lumMod val="85000"/>
                  <a:lumOff val="15000"/>
                </a:prstClr>
              </a:solidFill>
              <a:effectLst/>
              <a:uLnTx/>
              <a:uFillTx/>
              <a:latin typeface="Montserrat Semi" charset="0"/>
              <a:ea typeface="Montserrat Semi" charset="0"/>
              <a:cs typeface="Montserrat Semi" charset="0"/>
            </a:endParaRPr>
          </a:p>
        </p:txBody>
      </p:sp>
      <p:sp>
        <p:nvSpPr>
          <p:cNvPr id="6" name="TextBox 8"/>
          <p:cNvSpPr txBox="1"/>
          <p:nvPr/>
        </p:nvSpPr>
        <p:spPr>
          <a:xfrm>
            <a:off x="1842343" y="2069387"/>
            <a:ext cx="3885039" cy="461665"/>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sz="1200" b="0" i="0" u="none" strike="noStrike" kern="1200" cap="none" spc="0" normalizeH="0" baseline="0" noProof="0" dirty="0">
                <a:ln>
                  <a:noFill/>
                </a:ln>
                <a:solidFill>
                  <a:prstClr val="black">
                    <a:lumMod val="85000"/>
                    <a:lumOff val="15000"/>
                  </a:prstClr>
                </a:solidFill>
                <a:effectLst/>
                <a:uLnTx/>
                <a:uFillTx/>
                <a:latin typeface="Montserrat Light" charset="0"/>
                <a:ea typeface="Montserrat Light" charset="0"/>
                <a:cs typeface="Montserrat Light" charset="0"/>
              </a:rPr>
              <a:t>Entrepreneurial activities differ substantially depending on the type of organization and creativity</a:t>
            </a:r>
            <a:endParaRPr kumimoji="0" lang="en-US" sz="1200" b="0" i="0" u="none" strike="noStrike" kern="1200" cap="none" spc="0" normalizeH="0" baseline="0" noProof="0" dirty="0">
              <a:ln>
                <a:noFill/>
              </a:ln>
              <a:solidFill>
                <a:prstClr val="black">
                  <a:lumMod val="85000"/>
                  <a:lumOff val="15000"/>
                </a:prstClr>
              </a:solidFill>
              <a:effectLst/>
              <a:uLnTx/>
              <a:uFillTx/>
              <a:latin typeface="Montserrat Light" charset="0"/>
              <a:ea typeface="Montserrat Light" charset="0"/>
              <a:cs typeface="Montserrat Light" charset="0"/>
            </a:endParaRPr>
          </a:p>
        </p:txBody>
      </p:sp>
      <p:cxnSp>
        <p:nvCxnSpPr>
          <p:cNvPr id="7" name="直接连接符 6"/>
          <p:cNvCxnSpPr/>
          <p:nvPr/>
        </p:nvCxnSpPr>
        <p:spPr>
          <a:xfrm>
            <a:off x="5949108" y="773359"/>
            <a:ext cx="0" cy="167640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6170835" y="694214"/>
            <a:ext cx="4178821" cy="1755545"/>
          </a:xfrm>
          <a:prstGeom prst="rect">
            <a:avLst/>
          </a:prstGeom>
        </p:spPr>
        <p:txBody>
          <a:bodyPr wrap="square">
            <a:spAutoFit/>
          </a:bodyPr>
          <a:lstStyle/>
          <a:p>
            <a:pPr marL="0" marR="0" lvl="0" indent="0" algn="l" defTabSz="914400" rtl="0" eaLnBrk="1" fontAlgn="auto" latinLnBrk="0" hangingPunct="1">
              <a:lnSpc>
                <a:spcPct val="200000"/>
              </a:lnSpc>
              <a:spcBef>
                <a:spcPts val="0"/>
              </a:spcBef>
              <a:spcAft>
                <a:spcPts val="0"/>
              </a:spcAft>
              <a:buClrTx/>
              <a:buSzTx/>
              <a:buFontTx/>
              <a:buNone/>
              <a:defRPr/>
            </a:pPr>
            <a:r>
              <a:rPr kumimoji="0" lang="en-US" altLang="zh-CN" sz="1400" b="0" i="0" u="none" strike="noStrike" kern="1200" cap="none" spc="0" normalizeH="0" baseline="0" noProof="0" dirty="0">
                <a:ln>
                  <a:noFill/>
                </a:ln>
                <a:solidFill>
                  <a:srgbClr val="7F7F7F"/>
                </a:solidFill>
                <a:effectLst/>
                <a:uLnTx/>
                <a:uFillTx/>
                <a:latin typeface="Montserrat Light" charset="0"/>
                <a:ea typeface="Montserrat Light" charset="0"/>
                <a:cs typeface="Montserrat Light" charset="0"/>
              </a:rPr>
              <a:t>Entrepreneurial activities differ substantially depending on the type of organization and creativity involved. Entrepreneurship ranges in scale from solo. Entrepreneurial activities differ</a:t>
            </a:r>
            <a:endParaRPr kumimoji="0" lang="en-US" altLang="zh-CN" sz="1400" b="0" i="0" u="none" strike="noStrike" kern="1200" cap="none" spc="0" normalizeH="0" baseline="0" noProof="0" dirty="0">
              <a:ln>
                <a:noFill/>
              </a:ln>
              <a:solidFill>
                <a:srgbClr val="7F7F7F"/>
              </a:solidFill>
              <a:effectLst/>
              <a:uLnTx/>
              <a:uFillTx/>
              <a:latin typeface="Montserrat Light" charset="0"/>
              <a:ea typeface="Montserrat Light" charset="0"/>
              <a:cs typeface="Montserrat Light" charset="0"/>
            </a:endParaRPr>
          </a:p>
        </p:txBody>
      </p:sp>
      <p:grpSp>
        <p:nvGrpSpPr>
          <p:cNvPr id="21" name="组合 20"/>
          <p:cNvGrpSpPr/>
          <p:nvPr/>
        </p:nvGrpSpPr>
        <p:grpSpPr>
          <a:xfrm>
            <a:off x="5357813" y="4476749"/>
            <a:ext cx="1476375" cy="1476375"/>
            <a:chOff x="5357813" y="4476749"/>
            <a:chExt cx="1476375" cy="1476375"/>
          </a:xfrm>
        </p:grpSpPr>
        <p:sp>
          <p:nvSpPr>
            <p:cNvPr id="11" name="椭圆 10"/>
            <p:cNvSpPr/>
            <p:nvPr/>
          </p:nvSpPr>
          <p:spPr>
            <a:xfrm>
              <a:off x="5357813" y="4476749"/>
              <a:ext cx="1476375" cy="1476375"/>
            </a:xfrm>
            <a:prstGeom prst="ellipse">
              <a:avLst/>
            </a:prstGeom>
            <a:solidFill>
              <a:srgbClr val="FF99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a:ea typeface="等线" panose="02010600030101010101" pitchFamily="2" charset="-122"/>
                <a:cs typeface="+mn-cs"/>
              </a:endParaRPr>
            </a:p>
          </p:txBody>
        </p:sp>
        <p:sp>
          <p:nvSpPr>
            <p:cNvPr id="14" name="target_60481"/>
            <p:cNvSpPr>
              <a:spLocks noChangeAspect="1"/>
            </p:cNvSpPr>
            <p:nvPr/>
          </p:nvSpPr>
          <p:spPr bwMode="auto">
            <a:xfrm>
              <a:off x="5928693" y="5016192"/>
              <a:ext cx="391442" cy="392670"/>
            </a:xfrm>
            <a:custGeom>
              <a:avLst/>
              <a:gdLst>
                <a:gd name="connsiteX0" fmla="*/ 274005 w 606795"/>
                <a:gd name="connsiteY0" fmla="*/ 200265 h 608697"/>
                <a:gd name="connsiteX1" fmla="*/ 331102 w 606795"/>
                <a:gd name="connsiteY1" fmla="*/ 212914 h 608697"/>
                <a:gd name="connsiteX2" fmla="*/ 329998 w 606795"/>
                <a:gd name="connsiteY2" fmla="*/ 214016 h 608697"/>
                <a:gd name="connsiteX3" fmla="*/ 279379 w 606795"/>
                <a:gd name="connsiteY3" fmla="*/ 264565 h 608697"/>
                <a:gd name="connsiteX4" fmla="*/ 274005 w 606795"/>
                <a:gd name="connsiteY4" fmla="*/ 264373 h 608697"/>
                <a:gd name="connsiteX5" fmla="*/ 203186 w 606795"/>
                <a:gd name="connsiteY5" fmla="*/ 335093 h 608697"/>
                <a:gd name="connsiteX6" fmla="*/ 273957 w 606795"/>
                <a:gd name="connsiteY6" fmla="*/ 405813 h 608697"/>
                <a:gd name="connsiteX7" fmla="*/ 344776 w 606795"/>
                <a:gd name="connsiteY7" fmla="*/ 335093 h 608697"/>
                <a:gd name="connsiteX8" fmla="*/ 344584 w 606795"/>
                <a:gd name="connsiteY8" fmla="*/ 329727 h 608697"/>
                <a:gd name="connsiteX9" fmla="*/ 395204 w 606795"/>
                <a:gd name="connsiteY9" fmla="*/ 279178 h 608697"/>
                <a:gd name="connsiteX10" fmla="*/ 396259 w 606795"/>
                <a:gd name="connsiteY10" fmla="*/ 278076 h 608697"/>
                <a:gd name="connsiteX11" fmla="*/ 408926 w 606795"/>
                <a:gd name="connsiteY11" fmla="*/ 335093 h 608697"/>
                <a:gd name="connsiteX12" fmla="*/ 274005 w 606795"/>
                <a:gd name="connsiteY12" fmla="*/ 469825 h 608697"/>
                <a:gd name="connsiteX13" fmla="*/ 139084 w 606795"/>
                <a:gd name="connsiteY13" fmla="*/ 334997 h 608697"/>
                <a:gd name="connsiteX14" fmla="*/ 274005 w 606795"/>
                <a:gd name="connsiteY14" fmla="*/ 200265 h 608697"/>
                <a:gd name="connsiteX15" fmla="*/ 273958 w 606795"/>
                <a:gd name="connsiteY15" fmla="*/ 61462 h 608697"/>
                <a:gd name="connsiteX16" fmla="*/ 399831 w 606795"/>
                <a:gd name="connsiteY16" fmla="*/ 91976 h 608697"/>
                <a:gd name="connsiteX17" fmla="*/ 399687 w 606795"/>
                <a:gd name="connsiteY17" fmla="*/ 101508 h 608697"/>
                <a:gd name="connsiteX18" fmla="*/ 402757 w 606795"/>
                <a:gd name="connsiteY18" fmla="*/ 141411 h 608697"/>
                <a:gd name="connsiteX19" fmla="*/ 380068 w 606795"/>
                <a:gd name="connsiteY19" fmla="*/ 164069 h 608697"/>
                <a:gd name="connsiteX20" fmla="*/ 274006 w 606795"/>
                <a:gd name="connsiteY20" fmla="*/ 133938 h 608697"/>
                <a:gd name="connsiteX21" fmla="*/ 72627 w 606795"/>
                <a:gd name="connsiteY21" fmla="*/ 335079 h 608697"/>
                <a:gd name="connsiteX22" fmla="*/ 274101 w 606795"/>
                <a:gd name="connsiteY22" fmla="*/ 536173 h 608697"/>
                <a:gd name="connsiteX23" fmla="*/ 475480 w 606795"/>
                <a:gd name="connsiteY23" fmla="*/ 335079 h 608697"/>
                <a:gd name="connsiteX24" fmla="*/ 445307 w 606795"/>
                <a:gd name="connsiteY24" fmla="*/ 229168 h 608697"/>
                <a:gd name="connsiteX25" fmla="*/ 470395 w 606795"/>
                <a:gd name="connsiteY25" fmla="*/ 204115 h 608697"/>
                <a:gd name="connsiteX26" fmla="*/ 505222 w 606795"/>
                <a:gd name="connsiteY26" fmla="*/ 206797 h 608697"/>
                <a:gd name="connsiteX27" fmla="*/ 509203 w 606795"/>
                <a:gd name="connsiteY27" fmla="*/ 206941 h 608697"/>
                <a:gd name="connsiteX28" fmla="*/ 515967 w 606795"/>
                <a:gd name="connsiteY28" fmla="*/ 206510 h 608697"/>
                <a:gd name="connsiteX29" fmla="*/ 548011 w 606795"/>
                <a:gd name="connsiteY29" fmla="*/ 335079 h 608697"/>
                <a:gd name="connsiteX30" fmla="*/ 274006 w 606795"/>
                <a:gd name="connsiteY30" fmla="*/ 608697 h 608697"/>
                <a:gd name="connsiteX31" fmla="*/ 0 w 606795"/>
                <a:gd name="connsiteY31" fmla="*/ 335079 h 608697"/>
                <a:gd name="connsiteX32" fmla="*/ 273958 w 606795"/>
                <a:gd name="connsiteY32" fmla="*/ 61462 h 608697"/>
                <a:gd name="connsiteX33" fmla="*/ 505808 w 606795"/>
                <a:gd name="connsiteY33" fmla="*/ 0 h 608697"/>
                <a:gd name="connsiteX34" fmla="*/ 512237 w 606795"/>
                <a:gd name="connsiteY34" fmla="*/ 5893 h 608697"/>
                <a:gd name="connsiteX35" fmla="*/ 516075 w 606795"/>
                <a:gd name="connsiteY35" fmla="*/ 55382 h 608697"/>
                <a:gd name="connsiteX36" fmla="*/ 534691 w 606795"/>
                <a:gd name="connsiteY36" fmla="*/ 36794 h 608697"/>
                <a:gd name="connsiteX37" fmla="*/ 548028 w 606795"/>
                <a:gd name="connsiteY37" fmla="*/ 31236 h 608697"/>
                <a:gd name="connsiteX38" fmla="*/ 561414 w 606795"/>
                <a:gd name="connsiteY38" fmla="*/ 36794 h 608697"/>
                <a:gd name="connsiteX39" fmla="*/ 572689 w 606795"/>
                <a:gd name="connsiteY39" fmla="*/ 48100 h 608697"/>
                <a:gd name="connsiteX40" fmla="*/ 572689 w 606795"/>
                <a:gd name="connsiteY40" fmla="*/ 74881 h 608697"/>
                <a:gd name="connsiteX41" fmla="*/ 556424 w 606795"/>
                <a:gd name="connsiteY41" fmla="*/ 91074 h 608697"/>
                <a:gd name="connsiteX42" fmla="*/ 600900 w 606795"/>
                <a:gd name="connsiteY42" fmla="*/ 94523 h 608697"/>
                <a:gd name="connsiteX43" fmla="*/ 604930 w 606795"/>
                <a:gd name="connsiteY43" fmla="*/ 105398 h 608697"/>
                <a:gd name="connsiteX44" fmla="*/ 531716 w 606795"/>
                <a:gd name="connsiteY44" fmla="*/ 178458 h 608697"/>
                <a:gd name="connsiteX45" fmla="*/ 509070 w 606795"/>
                <a:gd name="connsiteY45" fmla="*/ 187800 h 608697"/>
                <a:gd name="connsiteX46" fmla="*/ 506672 w 606795"/>
                <a:gd name="connsiteY46" fmla="*/ 187752 h 608697"/>
                <a:gd name="connsiteX47" fmla="*/ 504800 w 606795"/>
                <a:gd name="connsiteY47" fmla="*/ 187609 h 608697"/>
                <a:gd name="connsiteX48" fmla="*/ 462964 w 606795"/>
                <a:gd name="connsiteY48" fmla="*/ 184399 h 608697"/>
                <a:gd name="connsiteX49" fmla="*/ 434177 w 606795"/>
                <a:gd name="connsiteY49" fmla="*/ 213144 h 608697"/>
                <a:gd name="connsiteX50" fmla="*/ 386536 w 606795"/>
                <a:gd name="connsiteY50" fmla="*/ 260765 h 608697"/>
                <a:gd name="connsiteX51" fmla="*/ 385432 w 606795"/>
                <a:gd name="connsiteY51" fmla="*/ 261819 h 608697"/>
                <a:gd name="connsiteX52" fmla="*/ 339326 w 606795"/>
                <a:gd name="connsiteY52" fmla="*/ 307906 h 608697"/>
                <a:gd name="connsiteX53" fmla="*/ 319031 w 606795"/>
                <a:gd name="connsiteY53" fmla="*/ 328124 h 608697"/>
                <a:gd name="connsiteX54" fmla="*/ 308524 w 606795"/>
                <a:gd name="connsiteY54" fmla="*/ 332819 h 608697"/>
                <a:gd name="connsiteX55" fmla="*/ 291588 w 606795"/>
                <a:gd name="connsiteY55" fmla="*/ 333633 h 608697"/>
                <a:gd name="connsiteX56" fmla="*/ 290772 w 606795"/>
                <a:gd name="connsiteY56" fmla="*/ 333633 h 608697"/>
                <a:gd name="connsiteX57" fmla="*/ 274844 w 606795"/>
                <a:gd name="connsiteY57" fmla="*/ 316386 h 608697"/>
                <a:gd name="connsiteX58" fmla="*/ 276091 w 606795"/>
                <a:gd name="connsiteY58" fmla="*/ 300337 h 608697"/>
                <a:gd name="connsiteX59" fmla="*/ 280697 w 606795"/>
                <a:gd name="connsiteY59" fmla="*/ 290324 h 608697"/>
                <a:gd name="connsiteX60" fmla="*/ 301183 w 606795"/>
                <a:gd name="connsiteY60" fmla="*/ 269867 h 608697"/>
                <a:gd name="connsiteX61" fmla="*/ 347290 w 606795"/>
                <a:gd name="connsiteY61" fmla="*/ 223827 h 608697"/>
                <a:gd name="connsiteX62" fmla="*/ 348393 w 606795"/>
                <a:gd name="connsiteY62" fmla="*/ 222725 h 608697"/>
                <a:gd name="connsiteX63" fmla="*/ 396035 w 606795"/>
                <a:gd name="connsiteY63" fmla="*/ 175153 h 608697"/>
                <a:gd name="connsiteX64" fmla="*/ 422519 w 606795"/>
                <a:gd name="connsiteY64" fmla="*/ 148707 h 608697"/>
                <a:gd name="connsiteX65" fmla="*/ 419016 w 606795"/>
                <a:gd name="connsiteY65" fmla="*/ 102907 h 608697"/>
                <a:gd name="connsiteX66" fmla="*/ 418825 w 606795"/>
                <a:gd name="connsiteY66" fmla="*/ 100032 h 608697"/>
                <a:gd name="connsiteX67" fmla="*/ 428084 w 606795"/>
                <a:gd name="connsiteY67" fmla="*/ 74976 h 608697"/>
                <a:gd name="connsiteX68" fmla="*/ 501346 w 606795"/>
                <a:gd name="connsiteY68" fmla="*/ 1868 h 608697"/>
                <a:gd name="connsiteX69" fmla="*/ 505808 w 606795"/>
                <a:gd name="connsiteY69" fmla="*/ 0 h 608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606795" h="608697">
                  <a:moveTo>
                    <a:pt x="274005" y="200265"/>
                  </a:moveTo>
                  <a:cubicBezTo>
                    <a:pt x="294445" y="200265"/>
                    <a:pt x="313733" y="204817"/>
                    <a:pt x="331102" y="212914"/>
                  </a:cubicBezTo>
                  <a:lnTo>
                    <a:pt x="329998" y="214016"/>
                  </a:lnTo>
                  <a:lnTo>
                    <a:pt x="279379" y="264565"/>
                  </a:lnTo>
                  <a:cubicBezTo>
                    <a:pt x="277604" y="264421"/>
                    <a:pt x="275828" y="264373"/>
                    <a:pt x="274005" y="264373"/>
                  </a:cubicBezTo>
                  <a:cubicBezTo>
                    <a:pt x="234949" y="264373"/>
                    <a:pt x="203186" y="296044"/>
                    <a:pt x="203186" y="335093"/>
                  </a:cubicBezTo>
                  <a:cubicBezTo>
                    <a:pt x="203186" y="374094"/>
                    <a:pt x="234805" y="405813"/>
                    <a:pt x="273957" y="405813"/>
                  </a:cubicBezTo>
                  <a:cubicBezTo>
                    <a:pt x="313109" y="405813"/>
                    <a:pt x="344776" y="374094"/>
                    <a:pt x="344776" y="335093"/>
                  </a:cubicBezTo>
                  <a:cubicBezTo>
                    <a:pt x="344776" y="333272"/>
                    <a:pt x="344728" y="331499"/>
                    <a:pt x="344584" y="329727"/>
                  </a:cubicBezTo>
                  <a:lnTo>
                    <a:pt x="395204" y="279178"/>
                  </a:lnTo>
                  <a:lnTo>
                    <a:pt x="396259" y="278076"/>
                  </a:lnTo>
                  <a:cubicBezTo>
                    <a:pt x="404368" y="295421"/>
                    <a:pt x="408926" y="314682"/>
                    <a:pt x="408926" y="335093"/>
                  </a:cubicBezTo>
                  <a:cubicBezTo>
                    <a:pt x="408926" y="409502"/>
                    <a:pt x="348567" y="469825"/>
                    <a:pt x="274005" y="469825"/>
                  </a:cubicBezTo>
                  <a:cubicBezTo>
                    <a:pt x="199491" y="469825"/>
                    <a:pt x="139084" y="409454"/>
                    <a:pt x="139084" y="334997"/>
                  </a:cubicBezTo>
                  <a:cubicBezTo>
                    <a:pt x="139084" y="260588"/>
                    <a:pt x="199491" y="200265"/>
                    <a:pt x="274005" y="200265"/>
                  </a:cubicBezTo>
                  <a:close/>
                  <a:moveTo>
                    <a:pt x="273958" y="61462"/>
                  </a:moveTo>
                  <a:cubicBezTo>
                    <a:pt x="319385" y="61462"/>
                    <a:pt x="362127" y="72480"/>
                    <a:pt x="399831" y="91976"/>
                  </a:cubicBezTo>
                  <a:cubicBezTo>
                    <a:pt x="399495" y="95089"/>
                    <a:pt x="399447" y="98299"/>
                    <a:pt x="399687" y="101508"/>
                  </a:cubicBezTo>
                  <a:lnTo>
                    <a:pt x="402757" y="141411"/>
                  </a:lnTo>
                  <a:lnTo>
                    <a:pt x="380068" y="164069"/>
                  </a:lnTo>
                  <a:cubicBezTo>
                    <a:pt x="349319" y="145003"/>
                    <a:pt x="312957" y="133938"/>
                    <a:pt x="274006" y="133938"/>
                  </a:cubicBezTo>
                  <a:cubicBezTo>
                    <a:pt x="162811" y="133938"/>
                    <a:pt x="72627" y="223994"/>
                    <a:pt x="72627" y="335079"/>
                  </a:cubicBezTo>
                  <a:cubicBezTo>
                    <a:pt x="72627" y="446117"/>
                    <a:pt x="162859" y="536173"/>
                    <a:pt x="274101" y="536173"/>
                  </a:cubicBezTo>
                  <a:cubicBezTo>
                    <a:pt x="385296" y="536173"/>
                    <a:pt x="475480" y="446117"/>
                    <a:pt x="475480" y="335079"/>
                  </a:cubicBezTo>
                  <a:cubicBezTo>
                    <a:pt x="475480" y="296231"/>
                    <a:pt x="464447" y="259969"/>
                    <a:pt x="445307" y="229168"/>
                  </a:cubicBezTo>
                  <a:lnTo>
                    <a:pt x="470395" y="204115"/>
                  </a:lnTo>
                  <a:lnTo>
                    <a:pt x="505222" y="206797"/>
                  </a:lnTo>
                  <a:cubicBezTo>
                    <a:pt x="506565" y="206893"/>
                    <a:pt x="507908" y="206941"/>
                    <a:pt x="509203" y="206941"/>
                  </a:cubicBezTo>
                  <a:cubicBezTo>
                    <a:pt x="511458" y="206941"/>
                    <a:pt x="513760" y="206797"/>
                    <a:pt x="515967" y="206510"/>
                  </a:cubicBezTo>
                  <a:cubicBezTo>
                    <a:pt x="536450" y="244832"/>
                    <a:pt x="548011" y="288566"/>
                    <a:pt x="548011" y="335079"/>
                  </a:cubicBezTo>
                  <a:cubicBezTo>
                    <a:pt x="548011" y="486163"/>
                    <a:pt x="425351" y="608697"/>
                    <a:pt x="274006" y="608697"/>
                  </a:cubicBezTo>
                  <a:cubicBezTo>
                    <a:pt x="122708" y="608697"/>
                    <a:pt x="0" y="486163"/>
                    <a:pt x="0" y="335079"/>
                  </a:cubicBezTo>
                  <a:cubicBezTo>
                    <a:pt x="0" y="183948"/>
                    <a:pt x="122708" y="61462"/>
                    <a:pt x="273958" y="61462"/>
                  </a:cubicBezTo>
                  <a:close/>
                  <a:moveTo>
                    <a:pt x="505808" y="0"/>
                  </a:moveTo>
                  <a:cubicBezTo>
                    <a:pt x="508927" y="0"/>
                    <a:pt x="511949" y="2252"/>
                    <a:pt x="512237" y="5893"/>
                  </a:cubicBezTo>
                  <a:lnTo>
                    <a:pt x="516075" y="55382"/>
                  </a:lnTo>
                  <a:lnTo>
                    <a:pt x="534691" y="36794"/>
                  </a:lnTo>
                  <a:cubicBezTo>
                    <a:pt x="538337" y="33105"/>
                    <a:pt x="543231" y="31236"/>
                    <a:pt x="548028" y="31236"/>
                  </a:cubicBezTo>
                  <a:cubicBezTo>
                    <a:pt x="552826" y="31236"/>
                    <a:pt x="557720" y="33105"/>
                    <a:pt x="561414" y="36794"/>
                  </a:cubicBezTo>
                  <a:lnTo>
                    <a:pt x="572689" y="48100"/>
                  </a:lnTo>
                  <a:cubicBezTo>
                    <a:pt x="580077" y="55526"/>
                    <a:pt x="580077" y="67455"/>
                    <a:pt x="572689" y="74881"/>
                  </a:cubicBezTo>
                  <a:lnTo>
                    <a:pt x="556424" y="91074"/>
                  </a:lnTo>
                  <a:lnTo>
                    <a:pt x="600900" y="94523"/>
                  </a:lnTo>
                  <a:cubicBezTo>
                    <a:pt x="606321" y="94906"/>
                    <a:pt x="608768" y="101565"/>
                    <a:pt x="604930" y="105398"/>
                  </a:cubicBezTo>
                  <a:lnTo>
                    <a:pt x="531716" y="178458"/>
                  </a:lnTo>
                  <a:cubicBezTo>
                    <a:pt x="525671" y="184495"/>
                    <a:pt x="517515" y="187800"/>
                    <a:pt x="509070" y="187800"/>
                  </a:cubicBezTo>
                  <a:cubicBezTo>
                    <a:pt x="508303" y="187800"/>
                    <a:pt x="507487" y="187800"/>
                    <a:pt x="506672" y="187752"/>
                  </a:cubicBezTo>
                  <a:lnTo>
                    <a:pt x="504800" y="187609"/>
                  </a:lnTo>
                  <a:lnTo>
                    <a:pt x="462964" y="184399"/>
                  </a:lnTo>
                  <a:lnTo>
                    <a:pt x="434177" y="213144"/>
                  </a:lnTo>
                  <a:lnTo>
                    <a:pt x="386536" y="260765"/>
                  </a:lnTo>
                  <a:lnTo>
                    <a:pt x="385432" y="261819"/>
                  </a:lnTo>
                  <a:lnTo>
                    <a:pt x="339326" y="307906"/>
                  </a:lnTo>
                  <a:lnTo>
                    <a:pt x="319031" y="328124"/>
                  </a:lnTo>
                  <a:cubicBezTo>
                    <a:pt x="316296" y="330950"/>
                    <a:pt x="312506" y="332627"/>
                    <a:pt x="308524" y="332819"/>
                  </a:cubicBezTo>
                  <a:lnTo>
                    <a:pt x="291588" y="333633"/>
                  </a:lnTo>
                  <a:lnTo>
                    <a:pt x="290772" y="333633"/>
                  </a:lnTo>
                  <a:cubicBezTo>
                    <a:pt x="281465" y="333633"/>
                    <a:pt x="274076" y="325728"/>
                    <a:pt x="274844" y="316386"/>
                  </a:cubicBezTo>
                  <a:lnTo>
                    <a:pt x="276091" y="300337"/>
                  </a:lnTo>
                  <a:cubicBezTo>
                    <a:pt x="276379" y="296600"/>
                    <a:pt x="278010" y="293007"/>
                    <a:pt x="280697" y="290324"/>
                  </a:cubicBezTo>
                  <a:lnTo>
                    <a:pt x="301183" y="269867"/>
                  </a:lnTo>
                  <a:lnTo>
                    <a:pt x="347290" y="223827"/>
                  </a:lnTo>
                  <a:lnTo>
                    <a:pt x="348393" y="222725"/>
                  </a:lnTo>
                  <a:lnTo>
                    <a:pt x="396035" y="175153"/>
                  </a:lnTo>
                  <a:lnTo>
                    <a:pt x="422519" y="148707"/>
                  </a:lnTo>
                  <a:lnTo>
                    <a:pt x="419016" y="102907"/>
                  </a:lnTo>
                  <a:lnTo>
                    <a:pt x="418825" y="100032"/>
                  </a:lnTo>
                  <a:cubicBezTo>
                    <a:pt x="418105" y="90690"/>
                    <a:pt x="421511" y="81588"/>
                    <a:pt x="428084" y="74976"/>
                  </a:cubicBezTo>
                  <a:lnTo>
                    <a:pt x="501346" y="1868"/>
                  </a:lnTo>
                  <a:cubicBezTo>
                    <a:pt x="502641" y="575"/>
                    <a:pt x="504225" y="0"/>
                    <a:pt x="505808" y="0"/>
                  </a:cubicBezTo>
                  <a:close/>
                </a:path>
              </a:pathLst>
            </a:custGeom>
            <a:solidFill>
              <a:schemeClr val="bg1"/>
            </a:solidFill>
            <a:ln>
              <a:noFill/>
            </a:ln>
          </p:spPr>
        </p:sp>
      </p:grpSp>
      <p:grpSp>
        <p:nvGrpSpPr>
          <p:cNvPr id="2" name="组合 1"/>
          <p:cNvGrpSpPr/>
          <p:nvPr/>
        </p:nvGrpSpPr>
        <p:grpSpPr>
          <a:xfrm>
            <a:off x="1400175" y="4476750"/>
            <a:ext cx="1476375" cy="1476375"/>
            <a:chOff x="1400175" y="4476750"/>
            <a:chExt cx="1476375" cy="1476375"/>
          </a:xfrm>
        </p:grpSpPr>
        <p:sp>
          <p:nvSpPr>
            <p:cNvPr id="9" name="椭圆 8"/>
            <p:cNvSpPr/>
            <p:nvPr/>
          </p:nvSpPr>
          <p:spPr>
            <a:xfrm>
              <a:off x="1400175" y="4476750"/>
              <a:ext cx="1476375" cy="1476375"/>
            </a:xfrm>
            <a:prstGeom prst="ellipse">
              <a:avLst/>
            </a:prstGeom>
            <a:solidFill>
              <a:srgbClr val="2C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a:ea typeface="等线" panose="02010600030101010101" pitchFamily="2" charset="-122"/>
                <a:cs typeface="+mn-cs"/>
              </a:endParaRPr>
            </a:p>
          </p:txBody>
        </p:sp>
        <p:sp>
          <p:nvSpPr>
            <p:cNvPr id="15" name="hexagonal-diaphragm-shape-interface-symbol_39039"/>
            <p:cNvSpPr>
              <a:spLocks noChangeAspect="1"/>
            </p:cNvSpPr>
            <p:nvPr/>
          </p:nvSpPr>
          <p:spPr bwMode="auto">
            <a:xfrm>
              <a:off x="1966026" y="5016192"/>
              <a:ext cx="344671" cy="392670"/>
            </a:xfrm>
            <a:custGeom>
              <a:avLst/>
              <a:gdLst>
                <a:gd name="connsiteX0" fmla="*/ 223869 w 504644"/>
                <a:gd name="connsiteY0" fmla="*/ 343876 h 574921"/>
                <a:gd name="connsiteX1" fmla="*/ 242155 w 504644"/>
                <a:gd name="connsiteY1" fmla="*/ 343876 h 574921"/>
                <a:gd name="connsiteX2" fmla="*/ 372307 w 504644"/>
                <a:gd name="connsiteY2" fmla="*/ 419085 h 574921"/>
                <a:gd name="connsiteX3" fmla="*/ 251836 w 504644"/>
                <a:gd name="connsiteY3" fmla="*/ 487848 h 574921"/>
                <a:gd name="connsiteX4" fmla="*/ 215264 w 504644"/>
                <a:gd name="connsiteY4" fmla="*/ 466360 h 574921"/>
                <a:gd name="connsiteX5" fmla="*/ 215264 w 504644"/>
                <a:gd name="connsiteY5" fmla="*/ 358918 h 574921"/>
                <a:gd name="connsiteX6" fmla="*/ 223869 w 504644"/>
                <a:gd name="connsiteY6" fmla="*/ 343876 h 574921"/>
                <a:gd name="connsiteX7" fmla="*/ 171062 w 504644"/>
                <a:gd name="connsiteY7" fmla="*/ 290148 h 574921"/>
                <a:gd name="connsiteX8" fmla="*/ 189372 w 504644"/>
                <a:gd name="connsiteY8" fmla="*/ 290148 h 574921"/>
                <a:gd name="connsiteX9" fmla="*/ 197988 w 504644"/>
                <a:gd name="connsiteY9" fmla="*/ 305196 h 574921"/>
                <a:gd name="connsiteX10" fmla="*/ 197988 w 504644"/>
                <a:gd name="connsiteY10" fmla="*/ 456750 h 574921"/>
                <a:gd name="connsiteX11" fmla="*/ 78435 w 504644"/>
                <a:gd name="connsiteY11" fmla="*/ 387959 h 574921"/>
                <a:gd name="connsiteX12" fmla="*/ 78435 w 504644"/>
                <a:gd name="connsiteY12" fmla="*/ 342815 h 574921"/>
                <a:gd name="connsiteX13" fmla="*/ 426209 w 504644"/>
                <a:gd name="connsiteY13" fmla="*/ 248224 h 574921"/>
                <a:gd name="connsiteX14" fmla="*/ 426209 w 504644"/>
                <a:gd name="connsiteY14" fmla="*/ 387921 h 574921"/>
                <a:gd name="connsiteX15" fmla="*/ 388533 w 504644"/>
                <a:gd name="connsiteY15" fmla="*/ 409413 h 574921"/>
                <a:gd name="connsiteX16" fmla="*/ 294882 w 504644"/>
                <a:gd name="connsiteY16" fmla="*/ 355683 h 574921"/>
                <a:gd name="connsiteX17" fmla="*/ 286270 w 504644"/>
                <a:gd name="connsiteY17" fmla="*/ 340639 h 574921"/>
                <a:gd name="connsiteX18" fmla="*/ 294882 w 504644"/>
                <a:gd name="connsiteY18" fmla="*/ 324520 h 574921"/>
                <a:gd name="connsiteX19" fmla="*/ 313182 w 504644"/>
                <a:gd name="connsiteY19" fmla="*/ 314849 h 574921"/>
                <a:gd name="connsiteX20" fmla="*/ 315335 w 504644"/>
                <a:gd name="connsiteY20" fmla="*/ 312700 h 574921"/>
                <a:gd name="connsiteX21" fmla="*/ 115045 w 504644"/>
                <a:gd name="connsiteY21" fmla="*/ 165470 h 574921"/>
                <a:gd name="connsiteX22" fmla="*/ 208723 w 504644"/>
                <a:gd name="connsiteY22" fmla="*/ 219225 h 574921"/>
                <a:gd name="connsiteX23" fmla="*/ 217337 w 504644"/>
                <a:gd name="connsiteY23" fmla="*/ 234277 h 574921"/>
                <a:gd name="connsiteX24" fmla="*/ 208723 w 504644"/>
                <a:gd name="connsiteY24" fmla="*/ 250404 h 574921"/>
                <a:gd name="connsiteX25" fmla="*/ 78435 w 504644"/>
                <a:gd name="connsiteY25" fmla="*/ 324586 h 574921"/>
                <a:gd name="connsiteX26" fmla="*/ 78435 w 504644"/>
                <a:gd name="connsiteY26" fmla="*/ 186972 h 574921"/>
                <a:gd name="connsiteX27" fmla="*/ 306656 w 504644"/>
                <a:gd name="connsiteY27" fmla="*/ 118132 h 574921"/>
                <a:gd name="connsiteX28" fmla="*/ 426209 w 504644"/>
                <a:gd name="connsiteY28" fmla="*/ 186954 h 574921"/>
                <a:gd name="connsiteX29" fmla="*/ 426209 w 504644"/>
                <a:gd name="connsiteY29" fmla="*/ 229968 h 574921"/>
                <a:gd name="connsiteX30" fmla="*/ 333583 w 504644"/>
                <a:gd name="connsiteY30" fmla="*/ 283735 h 574921"/>
                <a:gd name="connsiteX31" fmla="*/ 323889 w 504644"/>
                <a:gd name="connsiteY31" fmla="*/ 285886 h 574921"/>
                <a:gd name="connsiteX32" fmla="*/ 315273 w 504644"/>
                <a:gd name="connsiteY32" fmla="*/ 283735 h 574921"/>
                <a:gd name="connsiteX33" fmla="*/ 306656 w 504644"/>
                <a:gd name="connsiteY33" fmla="*/ 268681 h 574921"/>
                <a:gd name="connsiteX34" fmla="*/ 251742 w 504644"/>
                <a:gd name="connsiteY34" fmla="*/ 87035 h 574921"/>
                <a:gd name="connsiteX35" fmla="*/ 289380 w 504644"/>
                <a:gd name="connsiteY35" fmla="*/ 108523 h 574921"/>
                <a:gd name="connsiteX36" fmla="*/ 289380 w 504644"/>
                <a:gd name="connsiteY36" fmla="*/ 215965 h 574921"/>
                <a:gd name="connsiteX37" fmla="*/ 280777 w 504644"/>
                <a:gd name="connsiteY37" fmla="*/ 231007 h 574921"/>
                <a:gd name="connsiteX38" fmla="*/ 272174 w 504644"/>
                <a:gd name="connsiteY38" fmla="*/ 234230 h 574921"/>
                <a:gd name="connsiteX39" fmla="*/ 262496 w 504644"/>
                <a:gd name="connsiteY39" fmla="*/ 231007 h 574921"/>
                <a:gd name="connsiteX40" fmla="*/ 244215 w 504644"/>
                <a:gd name="connsiteY40" fmla="*/ 220263 h 574921"/>
                <a:gd name="connsiteX41" fmla="*/ 242064 w 504644"/>
                <a:gd name="connsiteY41" fmla="*/ 219188 h 574921"/>
                <a:gd name="connsiteX42" fmla="*/ 131301 w 504644"/>
                <a:gd name="connsiteY42" fmla="*/ 155798 h 574921"/>
                <a:gd name="connsiteX43" fmla="*/ 251784 w 504644"/>
                <a:gd name="connsiteY43" fmla="*/ 46208 h 574921"/>
                <a:gd name="connsiteX44" fmla="*/ 43040 w 504644"/>
                <a:gd name="connsiteY44" fmla="*/ 166566 h 574921"/>
                <a:gd name="connsiteX45" fmla="*/ 43040 w 504644"/>
                <a:gd name="connsiteY45" fmla="*/ 408355 h 574921"/>
                <a:gd name="connsiteX46" fmla="*/ 251784 w 504644"/>
                <a:gd name="connsiteY46" fmla="*/ 528712 h 574921"/>
                <a:gd name="connsiteX47" fmla="*/ 461604 w 504644"/>
                <a:gd name="connsiteY47" fmla="*/ 408355 h 574921"/>
                <a:gd name="connsiteX48" fmla="*/ 461604 w 504644"/>
                <a:gd name="connsiteY48" fmla="*/ 166566 h 574921"/>
                <a:gd name="connsiteX49" fmla="*/ 241024 w 504644"/>
                <a:gd name="connsiteY49" fmla="*/ 3223 h 574921"/>
                <a:gd name="connsiteX50" fmla="*/ 262544 w 504644"/>
                <a:gd name="connsiteY50" fmla="*/ 3223 h 574921"/>
                <a:gd name="connsiteX51" fmla="*/ 493884 w 504644"/>
                <a:gd name="connsiteY51" fmla="*/ 135402 h 574921"/>
                <a:gd name="connsiteX52" fmla="*/ 504644 w 504644"/>
                <a:gd name="connsiteY52" fmla="*/ 154745 h 574921"/>
                <a:gd name="connsiteX53" fmla="*/ 504644 w 504644"/>
                <a:gd name="connsiteY53" fmla="*/ 420176 h 574921"/>
                <a:gd name="connsiteX54" fmla="*/ 493884 w 504644"/>
                <a:gd name="connsiteY54" fmla="*/ 438444 h 574921"/>
                <a:gd name="connsiteX55" fmla="*/ 262544 w 504644"/>
                <a:gd name="connsiteY55" fmla="*/ 571697 h 574921"/>
                <a:gd name="connsiteX56" fmla="*/ 251784 w 504644"/>
                <a:gd name="connsiteY56" fmla="*/ 574921 h 574921"/>
                <a:gd name="connsiteX57" fmla="*/ 241024 w 504644"/>
                <a:gd name="connsiteY57" fmla="*/ 571697 h 574921"/>
                <a:gd name="connsiteX58" fmla="*/ 10760 w 504644"/>
                <a:gd name="connsiteY58" fmla="*/ 438444 h 574921"/>
                <a:gd name="connsiteX59" fmla="*/ 0 w 504644"/>
                <a:gd name="connsiteY59" fmla="*/ 420176 h 574921"/>
                <a:gd name="connsiteX60" fmla="*/ 0 w 504644"/>
                <a:gd name="connsiteY60" fmla="*/ 154745 h 574921"/>
                <a:gd name="connsiteX61" fmla="*/ 10760 w 504644"/>
                <a:gd name="connsiteY61" fmla="*/ 135402 h 574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04644" h="574921">
                  <a:moveTo>
                    <a:pt x="223869" y="343876"/>
                  </a:moveTo>
                  <a:cubicBezTo>
                    <a:pt x="229248" y="340653"/>
                    <a:pt x="235701" y="340653"/>
                    <a:pt x="242155" y="343876"/>
                  </a:cubicBezTo>
                  <a:lnTo>
                    <a:pt x="372307" y="419085"/>
                  </a:lnTo>
                  <a:lnTo>
                    <a:pt x="251836" y="487848"/>
                  </a:lnTo>
                  <a:lnTo>
                    <a:pt x="215264" y="466360"/>
                  </a:lnTo>
                  <a:lnTo>
                    <a:pt x="215264" y="358918"/>
                  </a:lnTo>
                  <a:cubicBezTo>
                    <a:pt x="215264" y="352472"/>
                    <a:pt x="218491" y="347100"/>
                    <a:pt x="223869" y="343876"/>
                  </a:cubicBezTo>
                  <a:close/>
                  <a:moveTo>
                    <a:pt x="171062" y="290148"/>
                  </a:moveTo>
                  <a:cubicBezTo>
                    <a:pt x="177524" y="286923"/>
                    <a:pt x="183987" y="286923"/>
                    <a:pt x="189372" y="290148"/>
                  </a:cubicBezTo>
                  <a:cubicBezTo>
                    <a:pt x="194757" y="293372"/>
                    <a:pt x="197988" y="298746"/>
                    <a:pt x="197988" y="305196"/>
                  </a:cubicBezTo>
                  <a:lnTo>
                    <a:pt x="197988" y="456750"/>
                  </a:lnTo>
                  <a:lnTo>
                    <a:pt x="78435" y="387959"/>
                  </a:lnTo>
                  <a:lnTo>
                    <a:pt x="78435" y="342815"/>
                  </a:lnTo>
                  <a:close/>
                  <a:moveTo>
                    <a:pt x="426209" y="248224"/>
                  </a:moveTo>
                  <a:lnTo>
                    <a:pt x="426209" y="387921"/>
                  </a:lnTo>
                  <a:lnTo>
                    <a:pt x="388533" y="409413"/>
                  </a:lnTo>
                  <a:lnTo>
                    <a:pt x="294882" y="355683"/>
                  </a:lnTo>
                  <a:cubicBezTo>
                    <a:pt x="289500" y="352460"/>
                    <a:pt x="286270" y="347087"/>
                    <a:pt x="286270" y="340639"/>
                  </a:cubicBezTo>
                  <a:cubicBezTo>
                    <a:pt x="286270" y="334192"/>
                    <a:pt x="289500" y="327744"/>
                    <a:pt x="294882" y="324520"/>
                  </a:cubicBezTo>
                  <a:lnTo>
                    <a:pt x="313182" y="314849"/>
                  </a:lnTo>
                  <a:cubicBezTo>
                    <a:pt x="314258" y="313774"/>
                    <a:pt x="314258" y="313774"/>
                    <a:pt x="315335" y="312700"/>
                  </a:cubicBezTo>
                  <a:close/>
                  <a:moveTo>
                    <a:pt x="115045" y="165470"/>
                  </a:moveTo>
                  <a:lnTo>
                    <a:pt x="208723" y="219225"/>
                  </a:lnTo>
                  <a:cubicBezTo>
                    <a:pt x="214107" y="222451"/>
                    <a:pt x="217337" y="227826"/>
                    <a:pt x="217337" y="234277"/>
                  </a:cubicBezTo>
                  <a:cubicBezTo>
                    <a:pt x="217337" y="240728"/>
                    <a:pt x="214107" y="247178"/>
                    <a:pt x="208723" y="250404"/>
                  </a:cubicBezTo>
                  <a:lnTo>
                    <a:pt x="78435" y="324586"/>
                  </a:lnTo>
                  <a:lnTo>
                    <a:pt x="78435" y="186972"/>
                  </a:lnTo>
                  <a:close/>
                  <a:moveTo>
                    <a:pt x="306656" y="118132"/>
                  </a:moveTo>
                  <a:lnTo>
                    <a:pt x="426209" y="186954"/>
                  </a:lnTo>
                  <a:lnTo>
                    <a:pt x="426209" y="229968"/>
                  </a:lnTo>
                  <a:lnTo>
                    <a:pt x="333583" y="283735"/>
                  </a:lnTo>
                  <a:cubicBezTo>
                    <a:pt x="330351" y="285886"/>
                    <a:pt x="327120" y="285886"/>
                    <a:pt x="323889" y="285886"/>
                  </a:cubicBezTo>
                  <a:cubicBezTo>
                    <a:pt x="320658" y="285886"/>
                    <a:pt x="317427" y="285886"/>
                    <a:pt x="315273" y="283735"/>
                  </a:cubicBezTo>
                  <a:cubicBezTo>
                    <a:pt x="309887" y="280509"/>
                    <a:pt x="306656" y="275133"/>
                    <a:pt x="306656" y="268681"/>
                  </a:cubicBezTo>
                  <a:close/>
                  <a:moveTo>
                    <a:pt x="251742" y="87035"/>
                  </a:moveTo>
                  <a:lnTo>
                    <a:pt x="289380" y="108523"/>
                  </a:lnTo>
                  <a:lnTo>
                    <a:pt x="289380" y="215965"/>
                  </a:lnTo>
                  <a:cubicBezTo>
                    <a:pt x="289380" y="222411"/>
                    <a:pt x="286154" y="227784"/>
                    <a:pt x="280777" y="231007"/>
                  </a:cubicBezTo>
                  <a:cubicBezTo>
                    <a:pt x="277551" y="233156"/>
                    <a:pt x="275400" y="234230"/>
                    <a:pt x="272174" y="234230"/>
                  </a:cubicBezTo>
                  <a:cubicBezTo>
                    <a:pt x="268948" y="234230"/>
                    <a:pt x="265722" y="233156"/>
                    <a:pt x="262496" y="231007"/>
                  </a:cubicBezTo>
                  <a:lnTo>
                    <a:pt x="244215" y="220263"/>
                  </a:lnTo>
                  <a:cubicBezTo>
                    <a:pt x="243139" y="220263"/>
                    <a:pt x="243139" y="220263"/>
                    <a:pt x="242064" y="219188"/>
                  </a:cubicBezTo>
                  <a:lnTo>
                    <a:pt x="131301" y="155798"/>
                  </a:lnTo>
                  <a:close/>
                  <a:moveTo>
                    <a:pt x="251784" y="46208"/>
                  </a:moveTo>
                  <a:lnTo>
                    <a:pt x="43040" y="166566"/>
                  </a:lnTo>
                  <a:lnTo>
                    <a:pt x="43040" y="408355"/>
                  </a:lnTo>
                  <a:lnTo>
                    <a:pt x="251784" y="528712"/>
                  </a:lnTo>
                  <a:lnTo>
                    <a:pt x="461604" y="408355"/>
                  </a:lnTo>
                  <a:lnTo>
                    <a:pt x="461604" y="166566"/>
                  </a:lnTo>
                  <a:close/>
                  <a:moveTo>
                    <a:pt x="241024" y="3223"/>
                  </a:moveTo>
                  <a:cubicBezTo>
                    <a:pt x="248556" y="-1075"/>
                    <a:pt x="256088" y="-1075"/>
                    <a:pt x="262544" y="3223"/>
                  </a:cubicBezTo>
                  <a:lnTo>
                    <a:pt x="493884" y="135402"/>
                  </a:lnTo>
                  <a:cubicBezTo>
                    <a:pt x="500340" y="139700"/>
                    <a:pt x="504644" y="147222"/>
                    <a:pt x="504644" y="154745"/>
                  </a:cubicBezTo>
                  <a:lnTo>
                    <a:pt x="504644" y="420176"/>
                  </a:lnTo>
                  <a:cubicBezTo>
                    <a:pt x="504644" y="427698"/>
                    <a:pt x="500340" y="435221"/>
                    <a:pt x="493884" y="438444"/>
                  </a:cubicBezTo>
                  <a:lnTo>
                    <a:pt x="262544" y="571697"/>
                  </a:lnTo>
                  <a:cubicBezTo>
                    <a:pt x="259316" y="573846"/>
                    <a:pt x="256088" y="574921"/>
                    <a:pt x="251784" y="574921"/>
                  </a:cubicBezTo>
                  <a:cubicBezTo>
                    <a:pt x="248556" y="574921"/>
                    <a:pt x="245328" y="573846"/>
                    <a:pt x="241024" y="571697"/>
                  </a:cubicBezTo>
                  <a:lnTo>
                    <a:pt x="10760" y="438444"/>
                  </a:lnTo>
                  <a:cubicBezTo>
                    <a:pt x="4304" y="435221"/>
                    <a:pt x="0" y="427698"/>
                    <a:pt x="0" y="420176"/>
                  </a:cubicBezTo>
                  <a:lnTo>
                    <a:pt x="0" y="154745"/>
                  </a:lnTo>
                  <a:cubicBezTo>
                    <a:pt x="0" y="147222"/>
                    <a:pt x="4304" y="139700"/>
                    <a:pt x="10760" y="135402"/>
                  </a:cubicBezTo>
                  <a:close/>
                </a:path>
              </a:pathLst>
            </a:custGeom>
            <a:solidFill>
              <a:schemeClr val="bg1"/>
            </a:solidFill>
            <a:ln>
              <a:noFill/>
            </a:ln>
          </p:spPr>
        </p:sp>
      </p:grpSp>
      <p:grpSp>
        <p:nvGrpSpPr>
          <p:cNvPr id="22" name="组合 21"/>
          <p:cNvGrpSpPr/>
          <p:nvPr/>
        </p:nvGrpSpPr>
        <p:grpSpPr>
          <a:xfrm>
            <a:off x="7336632" y="4476748"/>
            <a:ext cx="1476375" cy="1476375"/>
            <a:chOff x="7336632" y="4476748"/>
            <a:chExt cx="1476375" cy="1476375"/>
          </a:xfrm>
        </p:grpSpPr>
        <p:sp>
          <p:nvSpPr>
            <p:cNvPr id="12" name="椭圆 11"/>
            <p:cNvSpPr/>
            <p:nvPr/>
          </p:nvSpPr>
          <p:spPr>
            <a:xfrm>
              <a:off x="7336632" y="4476748"/>
              <a:ext cx="1476375" cy="1476375"/>
            </a:xfrm>
            <a:prstGeom prst="ellipse">
              <a:avLst/>
            </a:prstGeom>
            <a:solidFill>
              <a:srgbClr val="2C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a:ea typeface="等线" panose="02010600030101010101" pitchFamily="2" charset="-122"/>
                <a:cs typeface="+mn-cs"/>
              </a:endParaRPr>
            </a:p>
          </p:txBody>
        </p:sp>
        <p:sp>
          <p:nvSpPr>
            <p:cNvPr id="16" name="map-on-phone_77090"/>
            <p:cNvSpPr>
              <a:spLocks noChangeAspect="1"/>
            </p:cNvSpPr>
            <p:nvPr/>
          </p:nvSpPr>
          <p:spPr bwMode="auto">
            <a:xfrm>
              <a:off x="7942541" y="5016193"/>
              <a:ext cx="264555" cy="392670"/>
            </a:xfrm>
            <a:custGeom>
              <a:avLst/>
              <a:gdLst>
                <a:gd name="connsiteX0" fmla="*/ 203941 w 408009"/>
                <a:gd name="connsiteY0" fmla="*/ 519973 h 605593"/>
                <a:gd name="connsiteX1" fmla="*/ 176723 w 408009"/>
                <a:gd name="connsiteY1" fmla="*/ 547152 h 605593"/>
                <a:gd name="connsiteX2" fmla="*/ 203941 w 408009"/>
                <a:gd name="connsiteY2" fmla="*/ 574459 h 605593"/>
                <a:gd name="connsiteX3" fmla="*/ 231286 w 408009"/>
                <a:gd name="connsiteY3" fmla="*/ 547152 h 605593"/>
                <a:gd name="connsiteX4" fmla="*/ 203941 w 408009"/>
                <a:gd name="connsiteY4" fmla="*/ 519973 h 605593"/>
                <a:gd name="connsiteX5" fmla="*/ 158565 w 408009"/>
                <a:gd name="connsiteY5" fmla="*/ 366838 h 605593"/>
                <a:gd name="connsiteX6" fmla="*/ 171856 w 408009"/>
                <a:gd name="connsiteY6" fmla="*/ 381514 h 605593"/>
                <a:gd name="connsiteX7" fmla="*/ 203934 w 408009"/>
                <a:gd name="connsiteY7" fmla="*/ 404229 h 605593"/>
                <a:gd name="connsiteX8" fmla="*/ 236651 w 408009"/>
                <a:gd name="connsiteY8" fmla="*/ 381514 h 605593"/>
                <a:gd name="connsiteX9" fmla="*/ 249303 w 408009"/>
                <a:gd name="connsiteY9" fmla="*/ 366838 h 605593"/>
                <a:gd name="connsiteX10" fmla="*/ 264256 w 408009"/>
                <a:gd name="connsiteY10" fmla="*/ 373729 h 605593"/>
                <a:gd name="connsiteX11" fmla="*/ 292245 w 408009"/>
                <a:gd name="connsiteY11" fmla="*/ 407291 h 605593"/>
                <a:gd name="connsiteX12" fmla="*/ 294162 w 408009"/>
                <a:gd name="connsiteY12" fmla="*/ 419032 h 605593"/>
                <a:gd name="connsiteX13" fmla="*/ 283810 w 408009"/>
                <a:gd name="connsiteY13" fmla="*/ 425157 h 605593"/>
                <a:gd name="connsiteX14" fmla="*/ 124058 w 408009"/>
                <a:gd name="connsiteY14" fmla="*/ 425157 h 605593"/>
                <a:gd name="connsiteX15" fmla="*/ 113706 w 408009"/>
                <a:gd name="connsiteY15" fmla="*/ 419032 h 605593"/>
                <a:gd name="connsiteX16" fmla="*/ 115751 w 408009"/>
                <a:gd name="connsiteY16" fmla="*/ 407291 h 605593"/>
                <a:gd name="connsiteX17" fmla="*/ 143612 w 408009"/>
                <a:gd name="connsiteY17" fmla="*/ 373729 h 605593"/>
                <a:gd name="connsiteX18" fmla="*/ 158565 w 408009"/>
                <a:gd name="connsiteY18" fmla="*/ 366838 h 605593"/>
                <a:gd name="connsiteX19" fmla="*/ 203933 w 408009"/>
                <a:gd name="connsiteY19" fmla="*/ 196879 h 605593"/>
                <a:gd name="connsiteX20" fmla="*/ 156265 w 408009"/>
                <a:gd name="connsiteY20" fmla="*/ 244475 h 605593"/>
                <a:gd name="connsiteX21" fmla="*/ 203933 w 408009"/>
                <a:gd name="connsiteY21" fmla="*/ 292199 h 605593"/>
                <a:gd name="connsiteX22" fmla="*/ 251730 w 408009"/>
                <a:gd name="connsiteY22" fmla="*/ 244475 h 605593"/>
                <a:gd name="connsiteX23" fmla="*/ 203933 w 408009"/>
                <a:gd name="connsiteY23" fmla="*/ 196879 h 605593"/>
                <a:gd name="connsiteX24" fmla="*/ 203933 w 408009"/>
                <a:gd name="connsiteY24" fmla="*/ 159619 h 605593"/>
                <a:gd name="connsiteX25" fmla="*/ 291858 w 408009"/>
                <a:gd name="connsiteY25" fmla="*/ 247410 h 605593"/>
                <a:gd name="connsiteX26" fmla="*/ 253774 w 408009"/>
                <a:gd name="connsiteY26" fmla="*/ 335966 h 605593"/>
                <a:gd name="connsiteX27" fmla="*/ 226298 w 408009"/>
                <a:gd name="connsiteY27" fmla="*/ 372716 h 605593"/>
                <a:gd name="connsiteX28" fmla="*/ 203933 w 408009"/>
                <a:gd name="connsiteY28" fmla="*/ 390580 h 605593"/>
                <a:gd name="connsiteX29" fmla="*/ 182208 w 408009"/>
                <a:gd name="connsiteY29" fmla="*/ 372716 h 605593"/>
                <a:gd name="connsiteX30" fmla="*/ 154732 w 408009"/>
                <a:gd name="connsiteY30" fmla="*/ 335966 h 605593"/>
                <a:gd name="connsiteX31" fmla="*/ 116009 w 408009"/>
                <a:gd name="connsiteY31" fmla="*/ 247410 h 605593"/>
                <a:gd name="connsiteX32" fmla="*/ 203933 w 408009"/>
                <a:gd name="connsiteY32" fmla="*/ 159619 h 605593"/>
                <a:gd name="connsiteX33" fmla="*/ 42552 w 408009"/>
                <a:gd name="connsiteY33" fmla="*/ 78729 h 605593"/>
                <a:gd name="connsiteX34" fmla="*/ 25556 w 408009"/>
                <a:gd name="connsiteY34" fmla="*/ 95700 h 605593"/>
                <a:gd name="connsiteX35" fmla="*/ 25556 w 408009"/>
                <a:gd name="connsiteY35" fmla="*/ 475185 h 605593"/>
                <a:gd name="connsiteX36" fmla="*/ 42552 w 408009"/>
                <a:gd name="connsiteY36" fmla="*/ 492156 h 605593"/>
                <a:gd name="connsiteX37" fmla="*/ 365330 w 408009"/>
                <a:gd name="connsiteY37" fmla="*/ 492156 h 605593"/>
                <a:gd name="connsiteX38" fmla="*/ 382453 w 408009"/>
                <a:gd name="connsiteY38" fmla="*/ 475185 h 605593"/>
                <a:gd name="connsiteX39" fmla="*/ 382453 w 408009"/>
                <a:gd name="connsiteY39" fmla="*/ 95700 h 605593"/>
                <a:gd name="connsiteX40" fmla="*/ 365330 w 408009"/>
                <a:gd name="connsiteY40" fmla="*/ 78729 h 605593"/>
                <a:gd name="connsiteX41" fmla="*/ 176467 w 408009"/>
                <a:gd name="connsiteY41" fmla="*/ 31134 h 605593"/>
                <a:gd name="connsiteX42" fmla="*/ 167906 w 408009"/>
                <a:gd name="connsiteY42" fmla="*/ 39556 h 605593"/>
                <a:gd name="connsiteX43" fmla="*/ 176467 w 408009"/>
                <a:gd name="connsiteY43" fmla="*/ 48105 h 605593"/>
                <a:gd name="connsiteX44" fmla="*/ 231542 w 408009"/>
                <a:gd name="connsiteY44" fmla="*/ 48105 h 605593"/>
                <a:gd name="connsiteX45" fmla="*/ 239975 w 408009"/>
                <a:gd name="connsiteY45" fmla="*/ 39556 h 605593"/>
                <a:gd name="connsiteX46" fmla="*/ 231542 w 408009"/>
                <a:gd name="connsiteY46" fmla="*/ 31134 h 605593"/>
                <a:gd name="connsiteX47" fmla="*/ 33990 w 408009"/>
                <a:gd name="connsiteY47" fmla="*/ 0 h 605593"/>
                <a:gd name="connsiteX48" fmla="*/ 373891 w 408009"/>
                <a:gd name="connsiteY48" fmla="*/ 0 h 605593"/>
                <a:gd name="connsiteX49" fmla="*/ 408009 w 408009"/>
                <a:gd name="connsiteY49" fmla="*/ 34069 h 605593"/>
                <a:gd name="connsiteX50" fmla="*/ 408009 w 408009"/>
                <a:gd name="connsiteY50" fmla="*/ 571651 h 605593"/>
                <a:gd name="connsiteX51" fmla="*/ 373891 w 408009"/>
                <a:gd name="connsiteY51" fmla="*/ 605593 h 605593"/>
                <a:gd name="connsiteX52" fmla="*/ 33990 w 408009"/>
                <a:gd name="connsiteY52" fmla="*/ 605593 h 605593"/>
                <a:gd name="connsiteX53" fmla="*/ 0 w 408009"/>
                <a:gd name="connsiteY53" fmla="*/ 571651 h 605593"/>
                <a:gd name="connsiteX54" fmla="*/ 0 w 408009"/>
                <a:gd name="connsiteY54" fmla="*/ 34069 h 605593"/>
                <a:gd name="connsiteX55" fmla="*/ 33990 w 408009"/>
                <a:gd name="connsiteY55" fmla="*/ 0 h 605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408009" h="605593">
                  <a:moveTo>
                    <a:pt x="203941" y="519973"/>
                  </a:moveTo>
                  <a:cubicBezTo>
                    <a:pt x="188862" y="519973"/>
                    <a:pt x="176723" y="532095"/>
                    <a:pt x="176723" y="547152"/>
                  </a:cubicBezTo>
                  <a:cubicBezTo>
                    <a:pt x="176723" y="562209"/>
                    <a:pt x="188862" y="574459"/>
                    <a:pt x="203941" y="574459"/>
                  </a:cubicBezTo>
                  <a:cubicBezTo>
                    <a:pt x="219019" y="574459"/>
                    <a:pt x="231286" y="562209"/>
                    <a:pt x="231286" y="547152"/>
                  </a:cubicBezTo>
                  <a:cubicBezTo>
                    <a:pt x="231286" y="532095"/>
                    <a:pt x="219019" y="519973"/>
                    <a:pt x="203941" y="519973"/>
                  </a:cubicBezTo>
                  <a:close/>
                  <a:moveTo>
                    <a:pt x="158565" y="366838"/>
                  </a:moveTo>
                  <a:cubicBezTo>
                    <a:pt x="163165" y="368752"/>
                    <a:pt x="168022" y="376920"/>
                    <a:pt x="171856" y="381514"/>
                  </a:cubicBezTo>
                  <a:cubicBezTo>
                    <a:pt x="186809" y="399379"/>
                    <a:pt x="193838" y="404229"/>
                    <a:pt x="203934" y="404229"/>
                  </a:cubicBezTo>
                  <a:cubicBezTo>
                    <a:pt x="214286" y="404229"/>
                    <a:pt x="221954" y="398869"/>
                    <a:pt x="236651" y="381514"/>
                  </a:cubicBezTo>
                  <a:cubicBezTo>
                    <a:pt x="240485" y="377047"/>
                    <a:pt x="244958" y="368880"/>
                    <a:pt x="249303" y="366838"/>
                  </a:cubicBezTo>
                  <a:cubicBezTo>
                    <a:pt x="254160" y="364541"/>
                    <a:pt x="260806" y="369646"/>
                    <a:pt x="264256" y="373729"/>
                  </a:cubicBezTo>
                  <a:lnTo>
                    <a:pt x="292245" y="407291"/>
                  </a:lnTo>
                  <a:cubicBezTo>
                    <a:pt x="295184" y="410865"/>
                    <a:pt x="295951" y="415331"/>
                    <a:pt x="294162" y="419032"/>
                  </a:cubicBezTo>
                  <a:cubicBezTo>
                    <a:pt x="292373" y="422860"/>
                    <a:pt x="288539" y="425157"/>
                    <a:pt x="283810" y="425157"/>
                  </a:cubicBezTo>
                  <a:lnTo>
                    <a:pt x="124058" y="425157"/>
                  </a:lnTo>
                  <a:cubicBezTo>
                    <a:pt x="119457" y="425157"/>
                    <a:pt x="115495" y="422860"/>
                    <a:pt x="113706" y="419032"/>
                  </a:cubicBezTo>
                  <a:cubicBezTo>
                    <a:pt x="111917" y="415331"/>
                    <a:pt x="112684" y="410865"/>
                    <a:pt x="115751" y="407291"/>
                  </a:cubicBezTo>
                  <a:lnTo>
                    <a:pt x="143612" y="373729"/>
                  </a:lnTo>
                  <a:cubicBezTo>
                    <a:pt x="147062" y="369646"/>
                    <a:pt x="153708" y="364669"/>
                    <a:pt x="158565" y="366838"/>
                  </a:cubicBezTo>
                  <a:close/>
                  <a:moveTo>
                    <a:pt x="203933" y="196879"/>
                  </a:moveTo>
                  <a:cubicBezTo>
                    <a:pt x="177607" y="196879"/>
                    <a:pt x="156265" y="218189"/>
                    <a:pt x="156265" y="244475"/>
                  </a:cubicBezTo>
                  <a:cubicBezTo>
                    <a:pt x="156265" y="270889"/>
                    <a:pt x="177607" y="292199"/>
                    <a:pt x="203933" y="292199"/>
                  </a:cubicBezTo>
                  <a:cubicBezTo>
                    <a:pt x="230388" y="292199"/>
                    <a:pt x="251730" y="270889"/>
                    <a:pt x="251730" y="244475"/>
                  </a:cubicBezTo>
                  <a:cubicBezTo>
                    <a:pt x="251730" y="218189"/>
                    <a:pt x="230388" y="196879"/>
                    <a:pt x="203933" y="196879"/>
                  </a:cubicBezTo>
                  <a:close/>
                  <a:moveTo>
                    <a:pt x="203933" y="159619"/>
                  </a:moveTo>
                  <a:cubicBezTo>
                    <a:pt x="252496" y="159619"/>
                    <a:pt x="291858" y="199049"/>
                    <a:pt x="291858" y="247410"/>
                  </a:cubicBezTo>
                  <a:cubicBezTo>
                    <a:pt x="291858" y="274845"/>
                    <a:pt x="268088" y="314657"/>
                    <a:pt x="253774" y="335966"/>
                  </a:cubicBezTo>
                  <a:cubicBezTo>
                    <a:pt x="244829" y="349365"/>
                    <a:pt x="235116" y="362380"/>
                    <a:pt x="226298" y="372716"/>
                  </a:cubicBezTo>
                  <a:cubicBezTo>
                    <a:pt x="212240" y="389304"/>
                    <a:pt x="207895" y="390580"/>
                    <a:pt x="203933" y="390580"/>
                  </a:cubicBezTo>
                  <a:cubicBezTo>
                    <a:pt x="200100" y="390580"/>
                    <a:pt x="196266" y="389304"/>
                    <a:pt x="182208" y="372716"/>
                  </a:cubicBezTo>
                  <a:cubicBezTo>
                    <a:pt x="173390" y="362252"/>
                    <a:pt x="163677" y="349109"/>
                    <a:pt x="154732" y="335966"/>
                  </a:cubicBezTo>
                  <a:cubicBezTo>
                    <a:pt x="137096" y="309808"/>
                    <a:pt x="116009" y="273186"/>
                    <a:pt x="116009" y="247410"/>
                  </a:cubicBezTo>
                  <a:cubicBezTo>
                    <a:pt x="116009" y="199049"/>
                    <a:pt x="155498" y="159619"/>
                    <a:pt x="203933" y="159619"/>
                  </a:cubicBezTo>
                  <a:close/>
                  <a:moveTo>
                    <a:pt x="42552" y="78729"/>
                  </a:moveTo>
                  <a:cubicBezTo>
                    <a:pt x="33223" y="78729"/>
                    <a:pt x="25556" y="86385"/>
                    <a:pt x="25556" y="95700"/>
                  </a:cubicBezTo>
                  <a:lnTo>
                    <a:pt x="25556" y="475185"/>
                  </a:lnTo>
                  <a:cubicBezTo>
                    <a:pt x="25556" y="484500"/>
                    <a:pt x="33223" y="492156"/>
                    <a:pt x="42552" y="492156"/>
                  </a:cubicBezTo>
                  <a:lnTo>
                    <a:pt x="365330" y="492156"/>
                  </a:lnTo>
                  <a:cubicBezTo>
                    <a:pt x="374786" y="492156"/>
                    <a:pt x="382453" y="484500"/>
                    <a:pt x="382453" y="475185"/>
                  </a:cubicBezTo>
                  <a:lnTo>
                    <a:pt x="382453" y="95700"/>
                  </a:lnTo>
                  <a:cubicBezTo>
                    <a:pt x="382453" y="86385"/>
                    <a:pt x="374786" y="78729"/>
                    <a:pt x="365330" y="78729"/>
                  </a:cubicBezTo>
                  <a:close/>
                  <a:moveTo>
                    <a:pt x="176467" y="31134"/>
                  </a:moveTo>
                  <a:cubicBezTo>
                    <a:pt x="171739" y="31134"/>
                    <a:pt x="167906" y="34962"/>
                    <a:pt x="167906" y="39556"/>
                  </a:cubicBezTo>
                  <a:cubicBezTo>
                    <a:pt x="167906" y="44277"/>
                    <a:pt x="171739" y="48105"/>
                    <a:pt x="176467" y="48105"/>
                  </a:cubicBezTo>
                  <a:lnTo>
                    <a:pt x="231542" y="48105"/>
                  </a:lnTo>
                  <a:cubicBezTo>
                    <a:pt x="236270" y="48105"/>
                    <a:pt x="239975" y="44277"/>
                    <a:pt x="239975" y="39556"/>
                  </a:cubicBezTo>
                  <a:cubicBezTo>
                    <a:pt x="239975" y="34962"/>
                    <a:pt x="236270" y="31134"/>
                    <a:pt x="231542" y="31134"/>
                  </a:cubicBezTo>
                  <a:close/>
                  <a:moveTo>
                    <a:pt x="33990" y="0"/>
                  </a:moveTo>
                  <a:lnTo>
                    <a:pt x="373891" y="0"/>
                  </a:lnTo>
                  <a:cubicBezTo>
                    <a:pt x="392675" y="0"/>
                    <a:pt x="408009" y="15312"/>
                    <a:pt x="408009" y="34069"/>
                  </a:cubicBezTo>
                  <a:lnTo>
                    <a:pt x="408009" y="571651"/>
                  </a:lnTo>
                  <a:cubicBezTo>
                    <a:pt x="408009" y="590409"/>
                    <a:pt x="392675" y="605593"/>
                    <a:pt x="373891" y="605593"/>
                  </a:cubicBezTo>
                  <a:lnTo>
                    <a:pt x="33990" y="605593"/>
                  </a:lnTo>
                  <a:cubicBezTo>
                    <a:pt x="15206" y="605593"/>
                    <a:pt x="0" y="590409"/>
                    <a:pt x="0" y="571651"/>
                  </a:cubicBezTo>
                  <a:lnTo>
                    <a:pt x="0" y="34069"/>
                  </a:lnTo>
                  <a:cubicBezTo>
                    <a:pt x="0" y="15312"/>
                    <a:pt x="15206" y="0"/>
                    <a:pt x="33990" y="0"/>
                  </a:cubicBezTo>
                  <a:close/>
                </a:path>
              </a:pathLst>
            </a:custGeom>
            <a:solidFill>
              <a:schemeClr val="bg1"/>
            </a:solidFill>
            <a:ln>
              <a:noFill/>
            </a:ln>
          </p:spPr>
        </p:sp>
      </p:grpSp>
      <p:grpSp>
        <p:nvGrpSpPr>
          <p:cNvPr id="23" name="组合 22"/>
          <p:cNvGrpSpPr/>
          <p:nvPr/>
        </p:nvGrpSpPr>
        <p:grpSpPr>
          <a:xfrm>
            <a:off x="9315450" y="4476747"/>
            <a:ext cx="1476375" cy="1476375"/>
            <a:chOff x="9315450" y="4476747"/>
            <a:chExt cx="1476375" cy="1476375"/>
          </a:xfrm>
        </p:grpSpPr>
        <p:sp>
          <p:nvSpPr>
            <p:cNvPr id="13" name="椭圆 12"/>
            <p:cNvSpPr/>
            <p:nvPr/>
          </p:nvSpPr>
          <p:spPr>
            <a:xfrm>
              <a:off x="9315450" y="4476747"/>
              <a:ext cx="1476375" cy="1476375"/>
            </a:xfrm>
            <a:prstGeom prst="ellipse">
              <a:avLst/>
            </a:prstGeom>
            <a:solidFill>
              <a:srgbClr val="2C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a:ea typeface="等线" panose="02010600030101010101" pitchFamily="2" charset="-122"/>
                <a:cs typeface="+mn-cs"/>
              </a:endParaRPr>
            </a:p>
          </p:txBody>
        </p:sp>
        <p:sp>
          <p:nvSpPr>
            <p:cNvPr id="17" name="world-symbol_16610"/>
            <p:cNvSpPr>
              <a:spLocks noChangeAspect="1"/>
            </p:cNvSpPr>
            <p:nvPr/>
          </p:nvSpPr>
          <p:spPr bwMode="auto">
            <a:xfrm>
              <a:off x="9857302" y="5018895"/>
              <a:ext cx="392670" cy="392077"/>
            </a:xfrm>
            <a:custGeom>
              <a:avLst/>
              <a:gdLst>
                <a:gd name="T0" fmla="*/ 0 w 3717"/>
                <a:gd name="T1" fmla="*/ 1858 h 3717"/>
                <a:gd name="T2" fmla="*/ 3717 w 3717"/>
                <a:gd name="T3" fmla="*/ 1858 h 3717"/>
                <a:gd name="T4" fmla="*/ 702 w 3717"/>
                <a:gd name="T5" fmla="*/ 2715 h 3717"/>
                <a:gd name="T6" fmla="*/ 1333 w 3717"/>
                <a:gd name="T7" fmla="*/ 2692 h 3717"/>
                <a:gd name="T8" fmla="*/ 1499 w 3717"/>
                <a:gd name="T9" fmla="*/ 2856 h 3717"/>
                <a:gd name="T10" fmla="*/ 940 w 3717"/>
                <a:gd name="T11" fmla="*/ 2976 h 3717"/>
                <a:gd name="T12" fmla="*/ 672 w 3717"/>
                <a:gd name="T13" fmla="*/ 2767 h 3717"/>
                <a:gd name="T14" fmla="*/ 1473 w 3717"/>
                <a:gd name="T15" fmla="*/ 459 h 3717"/>
                <a:gd name="T16" fmla="*/ 1377 w 3717"/>
                <a:gd name="T17" fmla="*/ 544 h 3717"/>
                <a:gd name="T18" fmla="*/ 1376 w 3717"/>
                <a:gd name="T19" fmla="*/ 444 h 3717"/>
                <a:gd name="T20" fmla="*/ 1425 w 3717"/>
                <a:gd name="T21" fmla="*/ 1316 h 3717"/>
                <a:gd name="T22" fmla="*/ 1318 w 3717"/>
                <a:gd name="T23" fmla="*/ 1021 h 3717"/>
                <a:gd name="T24" fmla="*/ 1347 w 3717"/>
                <a:gd name="T25" fmla="*/ 938 h 3717"/>
                <a:gd name="T26" fmla="*/ 1783 w 3717"/>
                <a:gd name="T27" fmla="*/ 848 h 3717"/>
                <a:gd name="T28" fmla="*/ 1887 w 3717"/>
                <a:gd name="T29" fmla="*/ 1145 h 3717"/>
                <a:gd name="T30" fmla="*/ 1425 w 3717"/>
                <a:gd name="T31" fmla="*/ 1316 h 3717"/>
                <a:gd name="T32" fmla="*/ 2311 w 3717"/>
                <a:gd name="T33" fmla="*/ 1939 h 3717"/>
                <a:gd name="T34" fmla="*/ 1977 w 3717"/>
                <a:gd name="T35" fmla="*/ 2160 h 3717"/>
                <a:gd name="T36" fmla="*/ 1590 w 3717"/>
                <a:gd name="T37" fmla="*/ 2203 h 3717"/>
                <a:gd name="T38" fmla="*/ 1496 w 3717"/>
                <a:gd name="T39" fmla="*/ 1673 h 3717"/>
                <a:gd name="T40" fmla="*/ 2055 w 3717"/>
                <a:gd name="T41" fmla="*/ 1467 h 3717"/>
                <a:gd name="T42" fmla="*/ 2140 w 3717"/>
                <a:gd name="T43" fmla="*/ 596 h 3717"/>
                <a:gd name="T44" fmla="*/ 2444 w 3717"/>
                <a:gd name="T45" fmla="*/ 484 h 3717"/>
                <a:gd name="T46" fmla="*/ 2672 w 3717"/>
                <a:gd name="T47" fmla="*/ 689 h 3717"/>
                <a:gd name="T48" fmla="*/ 2242 w 3717"/>
                <a:gd name="T49" fmla="*/ 885 h 3717"/>
                <a:gd name="T50" fmla="*/ 2140 w 3717"/>
                <a:gd name="T51" fmla="*/ 596 h 3717"/>
                <a:gd name="T52" fmla="*/ 881 w 3717"/>
                <a:gd name="T53" fmla="*/ 1055 h 3717"/>
                <a:gd name="T54" fmla="*/ 984 w 3717"/>
                <a:gd name="T55" fmla="*/ 1338 h 3717"/>
                <a:gd name="T56" fmla="*/ 497 w 3717"/>
                <a:gd name="T57" fmla="*/ 1440 h 3717"/>
                <a:gd name="T58" fmla="*/ 538 w 3717"/>
                <a:gd name="T59" fmla="*/ 1159 h 3717"/>
                <a:gd name="T60" fmla="*/ 994 w 3717"/>
                <a:gd name="T61" fmla="*/ 1775 h 3717"/>
                <a:gd name="T62" fmla="*/ 1222 w 3717"/>
                <a:gd name="T63" fmla="*/ 2269 h 3717"/>
                <a:gd name="T64" fmla="*/ 506 w 3717"/>
                <a:gd name="T65" fmla="*/ 2328 h 3717"/>
                <a:gd name="T66" fmla="*/ 363 w 3717"/>
                <a:gd name="T67" fmla="*/ 1858 h 3717"/>
                <a:gd name="T68" fmla="*/ 438 w 3717"/>
                <a:gd name="T69" fmla="*/ 1800 h 3717"/>
                <a:gd name="T70" fmla="*/ 994 w 3717"/>
                <a:gd name="T71" fmla="*/ 1775 h 3717"/>
                <a:gd name="T72" fmla="*/ 1762 w 3717"/>
                <a:gd name="T73" fmla="*/ 3350 h 3717"/>
                <a:gd name="T74" fmla="*/ 1533 w 3717"/>
                <a:gd name="T75" fmla="*/ 3288 h 3717"/>
                <a:gd name="T76" fmla="*/ 1793 w 3717"/>
                <a:gd name="T77" fmla="*/ 3299 h 3717"/>
                <a:gd name="T78" fmla="*/ 2182 w 3717"/>
                <a:gd name="T79" fmla="*/ 3122 h 3717"/>
                <a:gd name="T80" fmla="*/ 2444 w 3717"/>
                <a:gd name="T81" fmla="*/ 3093 h 3717"/>
                <a:gd name="T82" fmla="*/ 2363 w 3717"/>
                <a:gd name="T83" fmla="*/ 3266 h 3717"/>
                <a:gd name="T84" fmla="*/ 2214 w 3717"/>
                <a:gd name="T85" fmla="*/ 3243 h 3717"/>
                <a:gd name="T86" fmla="*/ 2155 w 3717"/>
                <a:gd name="T87" fmla="*/ 3131 h 3717"/>
                <a:gd name="T88" fmla="*/ 1869 w 3717"/>
                <a:gd name="T89" fmla="*/ 2767 h 3717"/>
                <a:gd name="T90" fmla="*/ 1846 w 3717"/>
                <a:gd name="T91" fmla="*/ 2585 h 3717"/>
                <a:gd name="T92" fmla="*/ 2343 w 3717"/>
                <a:gd name="T93" fmla="*/ 2402 h 3717"/>
                <a:gd name="T94" fmla="*/ 2433 w 3717"/>
                <a:gd name="T95" fmla="*/ 2557 h 3717"/>
                <a:gd name="T96" fmla="*/ 2062 w 3717"/>
                <a:gd name="T97" fmla="*/ 2780 h 3717"/>
                <a:gd name="T98" fmla="*/ 2813 w 3717"/>
                <a:gd name="T99" fmla="*/ 2165 h 3717"/>
                <a:gd name="T100" fmla="*/ 3353 w 3717"/>
                <a:gd name="T101" fmla="*/ 1824 h 3717"/>
                <a:gd name="T102" fmla="*/ 3345 w 3717"/>
                <a:gd name="T103" fmla="*/ 2014 h 3717"/>
                <a:gd name="T104" fmla="*/ 2852 w 3717"/>
                <a:gd name="T105" fmla="*/ 2419 h 3717"/>
                <a:gd name="T106" fmla="*/ 2763 w 3717"/>
                <a:gd name="T107" fmla="*/ 2272 h 3717"/>
                <a:gd name="T108" fmla="*/ 3219 w 3717"/>
                <a:gd name="T109" fmla="*/ 1423 h 3717"/>
                <a:gd name="T110" fmla="*/ 2640 w 3717"/>
                <a:gd name="T111" fmla="*/ 1763 h 3717"/>
                <a:gd name="T112" fmla="*/ 2509 w 3717"/>
                <a:gd name="T113" fmla="*/ 1233 h 3717"/>
                <a:gd name="T114" fmla="*/ 3044 w 3717"/>
                <a:gd name="T115" fmla="*/ 949 h 3717"/>
                <a:gd name="T116" fmla="*/ 3219 w 3717"/>
                <a:gd name="T117" fmla="*/ 1423 h 3717"/>
                <a:gd name="T118" fmla="*/ 2813 w 3717"/>
                <a:gd name="T119" fmla="*/ 2925 h 3717"/>
                <a:gd name="T120" fmla="*/ 3036 w 3717"/>
                <a:gd name="T121" fmla="*/ 2731 h 3717"/>
                <a:gd name="T122" fmla="*/ 2866 w 3717"/>
                <a:gd name="T123" fmla="*/ 2963 h 3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717" h="3717">
                  <a:moveTo>
                    <a:pt x="1858" y="0"/>
                  </a:moveTo>
                  <a:cubicBezTo>
                    <a:pt x="834" y="0"/>
                    <a:pt x="0" y="834"/>
                    <a:pt x="0" y="1858"/>
                  </a:cubicBezTo>
                  <a:cubicBezTo>
                    <a:pt x="0" y="2883"/>
                    <a:pt x="834" y="3717"/>
                    <a:pt x="1858" y="3717"/>
                  </a:cubicBezTo>
                  <a:cubicBezTo>
                    <a:pt x="2883" y="3717"/>
                    <a:pt x="3717" y="2883"/>
                    <a:pt x="3717" y="1858"/>
                  </a:cubicBezTo>
                  <a:cubicBezTo>
                    <a:pt x="3717" y="834"/>
                    <a:pt x="2883" y="0"/>
                    <a:pt x="1858" y="0"/>
                  </a:cubicBezTo>
                  <a:close/>
                  <a:moveTo>
                    <a:pt x="702" y="2715"/>
                  </a:moveTo>
                  <a:cubicBezTo>
                    <a:pt x="764" y="2719"/>
                    <a:pt x="832" y="2721"/>
                    <a:pt x="904" y="2721"/>
                  </a:cubicBezTo>
                  <a:cubicBezTo>
                    <a:pt x="1033" y="2721"/>
                    <a:pt x="1177" y="2713"/>
                    <a:pt x="1333" y="2692"/>
                  </a:cubicBezTo>
                  <a:cubicBezTo>
                    <a:pt x="1373" y="2687"/>
                    <a:pt x="1420" y="2711"/>
                    <a:pt x="1438" y="2746"/>
                  </a:cubicBezTo>
                  <a:cubicBezTo>
                    <a:pt x="1458" y="2783"/>
                    <a:pt x="1478" y="2819"/>
                    <a:pt x="1499" y="2856"/>
                  </a:cubicBezTo>
                  <a:cubicBezTo>
                    <a:pt x="1519" y="2891"/>
                    <a:pt x="1503" y="2925"/>
                    <a:pt x="1464" y="2931"/>
                  </a:cubicBezTo>
                  <a:cubicBezTo>
                    <a:pt x="1267" y="2963"/>
                    <a:pt x="1090" y="2975"/>
                    <a:pt x="940" y="2976"/>
                  </a:cubicBezTo>
                  <a:cubicBezTo>
                    <a:pt x="900" y="2976"/>
                    <a:pt x="843" y="2954"/>
                    <a:pt x="814" y="2926"/>
                  </a:cubicBezTo>
                  <a:cubicBezTo>
                    <a:pt x="763" y="2877"/>
                    <a:pt x="716" y="2824"/>
                    <a:pt x="672" y="2767"/>
                  </a:cubicBezTo>
                  <a:cubicBezTo>
                    <a:pt x="648" y="2736"/>
                    <a:pt x="662" y="2712"/>
                    <a:pt x="702" y="2715"/>
                  </a:cubicBezTo>
                  <a:close/>
                  <a:moveTo>
                    <a:pt x="1473" y="459"/>
                  </a:moveTo>
                  <a:cubicBezTo>
                    <a:pt x="1492" y="479"/>
                    <a:pt x="1477" y="507"/>
                    <a:pt x="1439" y="521"/>
                  </a:cubicBezTo>
                  <a:cubicBezTo>
                    <a:pt x="1418" y="529"/>
                    <a:pt x="1397" y="536"/>
                    <a:pt x="1377" y="544"/>
                  </a:cubicBezTo>
                  <a:cubicBezTo>
                    <a:pt x="1339" y="557"/>
                    <a:pt x="1309" y="545"/>
                    <a:pt x="1311" y="517"/>
                  </a:cubicBezTo>
                  <a:cubicBezTo>
                    <a:pt x="1312" y="489"/>
                    <a:pt x="1342" y="455"/>
                    <a:pt x="1376" y="444"/>
                  </a:cubicBezTo>
                  <a:cubicBezTo>
                    <a:pt x="1411" y="432"/>
                    <a:pt x="1455" y="439"/>
                    <a:pt x="1473" y="459"/>
                  </a:cubicBezTo>
                  <a:close/>
                  <a:moveTo>
                    <a:pt x="1425" y="1316"/>
                  </a:moveTo>
                  <a:cubicBezTo>
                    <a:pt x="1386" y="1328"/>
                    <a:pt x="1350" y="1304"/>
                    <a:pt x="1344" y="1264"/>
                  </a:cubicBezTo>
                  <a:cubicBezTo>
                    <a:pt x="1332" y="1178"/>
                    <a:pt x="1324" y="1097"/>
                    <a:pt x="1318" y="1021"/>
                  </a:cubicBezTo>
                  <a:cubicBezTo>
                    <a:pt x="1314" y="981"/>
                    <a:pt x="1320" y="946"/>
                    <a:pt x="1330" y="943"/>
                  </a:cubicBezTo>
                  <a:cubicBezTo>
                    <a:pt x="1335" y="942"/>
                    <a:pt x="1341" y="940"/>
                    <a:pt x="1347" y="938"/>
                  </a:cubicBezTo>
                  <a:cubicBezTo>
                    <a:pt x="1459" y="902"/>
                    <a:pt x="1568" y="861"/>
                    <a:pt x="1674" y="817"/>
                  </a:cubicBezTo>
                  <a:cubicBezTo>
                    <a:pt x="1711" y="802"/>
                    <a:pt x="1760" y="815"/>
                    <a:pt x="1783" y="848"/>
                  </a:cubicBezTo>
                  <a:cubicBezTo>
                    <a:pt x="1826" y="911"/>
                    <a:pt x="1871" y="979"/>
                    <a:pt x="1916" y="1053"/>
                  </a:cubicBezTo>
                  <a:cubicBezTo>
                    <a:pt x="1937" y="1088"/>
                    <a:pt x="1923" y="1129"/>
                    <a:pt x="1887" y="1145"/>
                  </a:cubicBezTo>
                  <a:cubicBezTo>
                    <a:pt x="1810" y="1179"/>
                    <a:pt x="1729" y="1213"/>
                    <a:pt x="1643" y="1244"/>
                  </a:cubicBezTo>
                  <a:cubicBezTo>
                    <a:pt x="1569" y="1272"/>
                    <a:pt x="1496" y="1296"/>
                    <a:pt x="1425" y="1316"/>
                  </a:cubicBezTo>
                  <a:close/>
                  <a:moveTo>
                    <a:pt x="2151" y="1503"/>
                  </a:moveTo>
                  <a:cubicBezTo>
                    <a:pt x="2210" y="1638"/>
                    <a:pt x="2265" y="1784"/>
                    <a:pt x="2311" y="1939"/>
                  </a:cubicBezTo>
                  <a:cubicBezTo>
                    <a:pt x="2322" y="1978"/>
                    <a:pt x="2302" y="2023"/>
                    <a:pt x="2265" y="2040"/>
                  </a:cubicBezTo>
                  <a:cubicBezTo>
                    <a:pt x="2175" y="2081"/>
                    <a:pt x="2079" y="2122"/>
                    <a:pt x="1977" y="2160"/>
                  </a:cubicBezTo>
                  <a:cubicBezTo>
                    <a:pt x="1878" y="2197"/>
                    <a:pt x="1781" y="2227"/>
                    <a:pt x="1687" y="2252"/>
                  </a:cubicBezTo>
                  <a:cubicBezTo>
                    <a:pt x="1649" y="2263"/>
                    <a:pt x="1604" y="2240"/>
                    <a:pt x="1590" y="2203"/>
                  </a:cubicBezTo>
                  <a:cubicBezTo>
                    <a:pt x="1530" y="2052"/>
                    <a:pt x="1482" y="1904"/>
                    <a:pt x="1445" y="1762"/>
                  </a:cubicBezTo>
                  <a:cubicBezTo>
                    <a:pt x="1434" y="1724"/>
                    <a:pt x="1458" y="1684"/>
                    <a:pt x="1496" y="1673"/>
                  </a:cubicBezTo>
                  <a:cubicBezTo>
                    <a:pt x="1585" y="1648"/>
                    <a:pt x="1676" y="1619"/>
                    <a:pt x="1770" y="1584"/>
                  </a:cubicBezTo>
                  <a:cubicBezTo>
                    <a:pt x="1870" y="1547"/>
                    <a:pt x="1965" y="1508"/>
                    <a:pt x="2055" y="1467"/>
                  </a:cubicBezTo>
                  <a:cubicBezTo>
                    <a:pt x="2091" y="1451"/>
                    <a:pt x="2135" y="1467"/>
                    <a:pt x="2151" y="1503"/>
                  </a:cubicBezTo>
                  <a:close/>
                  <a:moveTo>
                    <a:pt x="2140" y="596"/>
                  </a:moveTo>
                  <a:cubicBezTo>
                    <a:pt x="2200" y="564"/>
                    <a:pt x="2258" y="530"/>
                    <a:pt x="2315" y="495"/>
                  </a:cubicBezTo>
                  <a:cubicBezTo>
                    <a:pt x="2349" y="475"/>
                    <a:pt x="2407" y="468"/>
                    <a:pt x="2444" y="484"/>
                  </a:cubicBezTo>
                  <a:cubicBezTo>
                    <a:pt x="2523" y="518"/>
                    <a:pt x="2598" y="557"/>
                    <a:pt x="2669" y="603"/>
                  </a:cubicBezTo>
                  <a:cubicBezTo>
                    <a:pt x="2703" y="625"/>
                    <a:pt x="2703" y="665"/>
                    <a:pt x="2672" y="689"/>
                  </a:cubicBezTo>
                  <a:cubicBezTo>
                    <a:pt x="2580" y="758"/>
                    <a:pt x="2470" y="834"/>
                    <a:pt x="2341" y="911"/>
                  </a:cubicBezTo>
                  <a:cubicBezTo>
                    <a:pt x="2307" y="932"/>
                    <a:pt x="2263" y="920"/>
                    <a:pt x="2242" y="885"/>
                  </a:cubicBezTo>
                  <a:cubicBezTo>
                    <a:pt x="2200" y="816"/>
                    <a:pt x="2158" y="750"/>
                    <a:pt x="2118" y="690"/>
                  </a:cubicBezTo>
                  <a:cubicBezTo>
                    <a:pt x="2095" y="657"/>
                    <a:pt x="2105" y="615"/>
                    <a:pt x="2140" y="596"/>
                  </a:cubicBezTo>
                  <a:close/>
                  <a:moveTo>
                    <a:pt x="646" y="1088"/>
                  </a:moveTo>
                  <a:cubicBezTo>
                    <a:pt x="725" y="1080"/>
                    <a:pt x="803" y="1069"/>
                    <a:pt x="881" y="1055"/>
                  </a:cubicBezTo>
                  <a:cubicBezTo>
                    <a:pt x="920" y="1048"/>
                    <a:pt x="954" y="1074"/>
                    <a:pt x="958" y="1114"/>
                  </a:cubicBezTo>
                  <a:cubicBezTo>
                    <a:pt x="964" y="1185"/>
                    <a:pt x="973" y="1260"/>
                    <a:pt x="984" y="1338"/>
                  </a:cubicBezTo>
                  <a:cubicBezTo>
                    <a:pt x="990" y="1378"/>
                    <a:pt x="963" y="1415"/>
                    <a:pt x="923" y="1420"/>
                  </a:cubicBezTo>
                  <a:cubicBezTo>
                    <a:pt x="763" y="1439"/>
                    <a:pt x="619" y="1443"/>
                    <a:pt x="497" y="1440"/>
                  </a:cubicBezTo>
                  <a:cubicBezTo>
                    <a:pt x="457" y="1439"/>
                    <a:pt x="433" y="1405"/>
                    <a:pt x="446" y="1368"/>
                  </a:cubicBezTo>
                  <a:cubicBezTo>
                    <a:pt x="472" y="1295"/>
                    <a:pt x="503" y="1225"/>
                    <a:pt x="538" y="1159"/>
                  </a:cubicBezTo>
                  <a:cubicBezTo>
                    <a:pt x="557" y="1123"/>
                    <a:pt x="607" y="1093"/>
                    <a:pt x="646" y="1088"/>
                  </a:cubicBezTo>
                  <a:close/>
                  <a:moveTo>
                    <a:pt x="994" y="1775"/>
                  </a:moveTo>
                  <a:cubicBezTo>
                    <a:pt x="1034" y="1770"/>
                    <a:pt x="1074" y="1797"/>
                    <a:pt x="1084" y="1836"/>
                  </a:cubicBezTo>
                  <a:cubicBezTo>
                    <a:pt x="1120" y="1975"/>
                    <a:pt x="1166" y="2121"/>
                    <a:pt x="1222" y="2269"/>
                  </a:cubicBezTo>
                  <a:cubicBezTo>
                    <a:pt x="1236" y="2307"/>
                    <a:pt x="1216" y="2341"/>
                    <a:pt x="1176" y="2344"/>
                  </a:cubicBezTo>
                  <a:cubicBezTo>
                    <a:pt x="885" y="2371"/>
                    <a:pt x="651" y="2350"/>
                    <a:pt x="506" y="2328"/>
                  </a:cubicBezTo>
                  <a:cubicBezTo>
                    <a:pt x="466" y="2321"/>
                    <a:pt x="424" y="2284"/>
                    <a:pt x="414" y="2246"/>
                  </a:cubicBezTo>
                  <a:cubicBezTo>
                    <a:pt x="381" y="2122"/>
                    <a:pt x="363" y="1992"/>
                    <a:pt x="363" y="1858"/>
                  </a:cubicBezTo>
                  <a:cubicBezTo>
                    <a:pt x="363" y="1848"/>
                    <a:pt x="363" y="1838"/>
                    <a:pt x="364" y="1827"/>
                  </a:cubicBezTo>
                  <a:cubicBezTo>
                    <a:pt x="365" y="1810"/>
                    <a:pt x="398" y="1799"/>
                    <a:pt x="438" y="1800"/>
                  </a:cubicBezTo>
                  <a:cubicBezTo>
                    <a:pt x="480" y="1802"/>
                    <a:pt x="524" y="1803"/>
                    <a:pt x="571" y="1803"/>
                  </a:cubicBezTo>
                  <a:cubicBezTo>
                    <a:pt x="697" y="1803"/>
                    <a:pt x="840" y="1795"/>
                    <a:pt x="994" y="1775"/>
                  </a:cubicBezTo>
                  <a:close/>
                  <a:moveTo>
                    <a:pt x="1793" y="3299"/>
                  </a:moveTo>
                  <a:cubicBezTo>
                    <a:pt x="1816" y="3329"/>
                    <a:pt x="1802" y="3353"/>
                    <a:pt x="1762" y="3350"/>
                  </a:cubicBezTo>
                  <a:cubicBezTo>
                    <a:pt x="1684" y="3345"/>
                    <a:pt x="1607" y="3333"/>
                    <a:pt x="1532" y="3317"/>
                  </a:cubicBezTo>
                  <a:cubicBezTo>
                    <a:pt x="1492" y="3308"/>
                    <a:pt x="1493" y="3294"/>
                    <a:pt x="1533" y="3288"/>
                  </a:cubicBezTo>
                  <a:cubicBezTo>
                    <a:pt x="1581" y="3280"/>
                    <a:pt x="1631" y="3270"/>
                    <a:pt x="1682" y="3260"/>
                  </a:cubicBezTo>
                  <a:cubicBezTo>
                    <a:pt x="1721" y="3251"/>
                    <a:pt x="1770" y="3269"/>
                    <a:pt x="1793" y="3299"/>
                  </a:cubicBezTo>
                  <a:close/>
                  <a:moveTo>
                    <a:pt x="2155" y="3131"/>
                  </a:moveTo>
                  <a:cubicBezTo>
                    <a:pt x="2164" y="3128"/>
                    <a:pt x="2173" y="3125"/>
                    <a:pt x="2182" y="3122"/>
                  </a:cubicBezTo>
                  <a:cubicBezTo>
                    <a:pt x="2251" y="3098"/>
                    <a:pt x="2317" y="3073"/>
                    <a:pt x="2381" y="3048"/>
                  </a:cubicBezTo>
                  <a:cubicBezTo>
                    <a:pt x="2418" y="3033"/>
                    <a:pt x="2447" y="3053"/>
                    <a:pt x="2444" y="3093"/>
                  </a:cubicBezTo>
                  <a:cubicBezTo>
                    <a:pt x="2442" y="3118"/>
                    <a:pt x="2440" y="3143"/>
                    <a:pt x="2438" y="3168"/>
                  </a:cubicBezTo>
                  <a:cubicBezTo>
                    <a:pt x="2434" y="3208"/>
                    <a:pt x="2401" y="3252"/>
                    <a:pt x="2363" y="3266"/>
                  </a:cubicBezTo>
                  <a:cubicBezTo>
                    <a:pt x="2352" y="3269"/>
                    <a:pt x="2342" y="3273"/>
                    <a:pt x="2331" y="3276"/>
                  </a:cubicBezTo>
                  <a:cubicBezTo>
                    <a:pt x="2293" y="3289"/>
                    <a:pt x="2240" y="3273"/>
                    <a:pt x="2214" y="3243"/>
                  </a:cubicBezTo>
                  <a:cubicBezTo>
                    <a:pt x="2201" y="3227"/>
                    <a:pt x="2187" y="3211"/>
                    <a:pt x="2174" y="3196"/>
                  </a:cubicBezTo>
                  <a:cubicBezTo>
                    <a:pt x="2149" y="3165"/>
                    <a:pt x="2141" y="3135"/>
                    <a:pt x="2155" y="3131"/>
                  </a:cubicBezTo>
                  <a:close/>
                  <a:moveTo>
                    <a:pt x="1977" y="2808"/>
                  </a:moveTo>
                  <a:cubicBezTo>
                    <a:pt x="1939" y="2820"/>
                    <a:pt x="1890" y="2801"/>
                    <a:pt x="1869" y="2767"/>
                  </a:cubicBezTo>
                  <a:cubicBezTo>
                    <a:pt x="1849" y="2734"/>
                    <a:pt x="1830" y="2701"/>
                    <a:pt x="1811" y="2668"/>
                  </a:cubicBezTo>
                  <a:cubicBezTo>
                    <a:pt x="1791" y="2633"/>
                    <a:pt x="1807" y="2596"/>
                    <a:pt x="1846" y="2585"/>
                  </a:cubicBezTo>
                  <a:cubicBezTo>
                    <a:pt x="1930" y="2561"/>
                    <a:pt x="2016" y="2532"/>
                    <a:pt x="2104" y="2499"/>
                  </a:cubicBezTo>
                  <a:cubicBezTo>
                    <a:pt x="2188" y="2468"/>
                    <a:pt x="2267" y="2435"/>
                    <a:pt x="2343" y="2402"/>
                  </a:cubicBezTo>
                  <a:cubicBezTo>
                    <a:pt x="2380" y="2386"/>
                    <a:pt x="2414" y="2405"/>
                    <a:pt x="2420" y="2444"/>
                  </a:cubicBezTo>
                  <a:cubicBezTo>
                    <a:pt x="2425" y="2481"/>
                    <a:pt x="2429" y="2519"/>
                    <a:pt x="2433" y="2557"/>
                  </a:cubicBezTo>
                  <a:cubicBezTo>
                    <a:pt x="2437" y="2597"/>
                    <a:pt x="2410" y="2643"/>
                    <a:pt x="2374" y="2658"/>
                  </a:cubicBezTo>
                  <a:cubicBezTo>
                    <a:pt x="2276" y="2700"/>
                    <a:pt x="2173" y="2741"/>
                    <a:pt x="2062" y="2780"/>
                  </a:cubicBezTo>
                  <a:cubicBezTo>
                    <a:pt x="2034" y="2790"/>
                    <a:pt x="2005" y="2799"/>
                    <a:pt x="1977" y="2808"/>
                  </a:cubicBezTo>
                  <a:close/>
                  <a:moveTo>
                    <a:pt x="2813" y="2165"/>
                  </a:moveTo>
                  <a:cubicBezTo>
                    <a:pt x="3010" y="2050"/>
                    <a:pt x="3170" y="1936"/>
                    <a:pt x="3294" y="1837"/>
                  </a:cubicBezTo>
                  <a:cubicBezTo>
                    <a:pt x="3326" y="1812"/>
                    <a:pt x="3352" y="1806"/>
                    <a:pt x="3353" y="1824"/>
                  </a:cubicBezTo>
                  <a:cubicBezTo>
                    <a:pt x="3353" y="1836"/>
                    <a:pt x="3354" y="1847"/>
                    <a:pt x="3354" y="1858"/>
                  </a:cubicBezTo>
                  <a:cubicBezTo>
                    <a:pt x="3354" y="1911"/>
                    <a:pt x="3351" y="1963"/>
                    <a:pt x="3345" y="2014"/>
                  </a:cubicBezTo>
                  <a:cubicBezTo>
                    <a:pt x="3340" y="2054"/>
                    <a:pt x="3310" y="2106"/>
                    <a:pt x="3278" y="2131"/>
                  </a:cubicBezTo>
                  <a:cubicBezTo>
                    <a:pt x="3174" y="2213"/>
                    <a:pt x="3032" y="2314"/>
                    <a:pt x="2852" y="2419"/>
                  </a:cubicBezTo>
                  <a:cubicBezTo>
                    <a:pt x="2817" y="2439"/>
                    <a:pt x="2785" y="2422"/>
                    <a:pt x="2779" y="2382"/>
                  </a:cubicBezTo>
                  <a:cubicBezTo>
                    <a:pt x="2774" y="2345"/>
                    <a:pt x="2769" y="2308"/>
                    <a:pt x="2763" y="2272"/>
                  </a:cubicBezTo>
                  <a:cubicBezTo>
                    <a:pt x="2756" y="2233"/>
                    <a:pt x="2778" y="2185"/>
                    <a:pt x="2813" y="2165"/>
                  </a:cubicBezTo>
                  <a:close/>
                  <a:moveTo>
                    <a:pt x="3219" y="1423"/>
                  </a:moveTo>
                  <a:cubicBezTo>
                    <a:pt x="3116" y="1518"/>
                    <a:pt x="2951" y="1653"/>
                    <a:pt x="2723" y="1795"/>
                  </a:cubicBezTo>
                  <a:cubicBezTo>
                    <a:pt x="2689" y="1816"/>
                    <a:pt x="2652" y="1801"/>
                    <a:pt x="2640" y="1763"/>
                  </a:cubicBezTo>
                  <a:cubicBezTo>
                    <a:pt x="2592" y="1611"/>
                    <a:pt x="2536" y="1468"/>
                    <a:pt x="2477" y="1335"/>
                  </a:cubicBezTo>
                  <a:cubicBezTo>
                    <a:pt x="2460" y="1298"/>
                    <a:pt x="2475" y="1253"/>
                    <a:pt x="2509" y="1233"/>
                  </a:cubicBezTo>
                  <a:cubicBezTo>
                    <a:pt x="2684" y="1129"/>
                    <a:pt x="2828" y="1028"/>
                    <a:pt x="2942" y="938"/>
                  </a:cubicBezTo>
                  <a:cubicBezTo>
                    <a:pt x="2974" y="913"/>
                    <a:pt x="3020" y="917"/>
                    <a:pt x="3044" y="949"/>
                  </a:cubicBezTo>
                  <a:cubicBezTo>
                    <a:pt x="3127" y="1057"/>
                    <a:pt x="3195" y="1177"/>
                    <a:pt x="3247" y="1306"/>
                  </a:cubicBezTo>
                  <a:cubicBezTo>
                    <a:pt x="3261" y="1343"/>
                    <a:pt x="3249" y="1396"/>
                    <a:pt x="3219" y="1423"/>
                  </a:cubicBezTo>
                  <a:close/>
                  <a:moveTo>
                    <a:pt x="2813" y="2938"/>
                  </a:moveTo>
                  <a:cubicBezTo>
                    <a:pt x="2813" y="2933"/>
                    <a:pt x="2813" y="2929"/>
                    <a:pt x="2813" y="2925"/>
                  </a:cubicBezTo>
                  <a:cubicBezTo>
                    <a:pt x="2814" y="2885"/>
                    <a:pt x="2843" y="2837"/>
                    <a:pt x="2878" y="2819"/>
                  </a:cubicBezTo>
                  <a:cubicBezTo>
                    <a:pt x="2933" y="2789"/>
                    <a:pt x="2986" y="2760"/>
                    <a:pt x="3036" y="2731"/>
                  </a:cubicBezTo>
                  <a:cubicBezTo>
                    <a:pt x="3071" y="2710"/>
                    <a:pt x="3081" y="2721"/>
                    <a:pt x="3057" y="2753"/>
                  </a:cubicBezTo>
                  <a:cubicBezTo>
                    <a:pt x="3000" y="2829"/>
                    <a:pt x="2936" y="2899"/>
                    <a:pt x="2866" y="2963"/>
                  </a:cubicBezTo>
                  <a:cubicBezTo>
                    <a:pt x="2836" y="2990"/>
                    <a:pt x="2812" y="2978"/>
                    <a:pt x="2813" y="2938"/>
                  </a:cubicBezTo>
                  <a:close/>
                </a:path>
              </a:pathLst>
            </a:custGeom>
            <a:solidFill>
              <a:schemeClr val="bg1"/>
            </a:solidFill>
            <a:ln>
              <a:noFill/>
            </a:ln>
          </p:spPr>
        </p:sp>
      </p:grpSp>
      <p:grpSp>
        <p:nvGrpSpPr>
          <p:cNvPr id="3" name="组合 2"/>
          <p:cNvGrpSpPr/>
          <p:nvPr/>
        </p:nvGrpSpPr>
        <p:grpSpPr>
          <a:xfrm>
            <a:off x="3378994" y="4476749"/>
            <a:ext cx="1476375" cy="1476375"/>
            <a:chOff x="3378994" y="4476749"/>
            <a:chExt cx="1476375" cy="1476375"/>
          </a:xfrm>
        </p:grpSpPr>
        <p:sp>
          <p:nvSpPr>
            <p:cNvPr id="10" name="椭圆 9"/>
            <p:cNvSpPr/>
            <p:nvPr/>
          </p:nvSpPr>
          <p:spPr>
            <a:xfrm>
              <a:off x="3378994" y="4476749"/>
              <a:ext cx="1476375" cy="1476375"/>
            </a:xfrm>
            <a:prstGeom prst="ellipse">
              <a:avLst/>
            </a:prstGeom>
            <a:solidFill>
              <a:srgbClr val="2C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a:ea typeface="等线" panose="02010600030101010101" pitchFamily="2" charset="-122"/>
                <a:cs typeface="+mn-cs"/>
              </a:endParaRPr>
            </a:p>
          </p:txBody>
        </p:sp>
        <p:sp>
          <p:nvSpPr>
            <p:cNvPr id="18" name="group_126413"/>
            <p:cNvSpPr>
              <a:spLocks noChangeAspect="1"/>
            </p:cNvSpPr>
            <p:nvPr/>
          </p:nvSpPr>
          <p:spPr bwMode="auto">
            <a:xfrm>
              <a:off x="3920845" y="5095372"/>
              <a:ext cx="392671" cy="234311"/>
            </a:xfrm>
            <a:custGeom>
              <a:avLst/>
              <a:gdLst>
                <a:gd name="connsiteX0" fmla="*/ 304490 w 608979"/>
                <a:gd name="connsiteY0" fmla="*/ 195651 h 363385"/>
                <a:gd name="connsiteX1" fmla="*/ 304583 w 608979"/>
                <a:gd name="connsiteY1" fmla="*/ 195651 h 363385"/>
                <a:gd name="connsiteX2" fmla="*/ 304770 w 608979"/>
                <a:gd name="connsiteY2" fmla="*/ 195651 h 363385"/>
                <a:gd name="connsiteX3" fmla="*/ 312252 w 608979"/>
                <a:gd name="connsiteY3" fmla="*/ 237304 h 363385"/>
                <a:gd name="connsiteX4" fmla="*/ 328430 w 608979"/>
                <a:gd name="connsiteY4" fmla="*/ 283254 h 363385"/>
                <a:gd name="connsiteX5" fmla="*/ 356111 w 608979"/>
                <a:gd name="connsiteY5" fmla="*/ 195744 h 363385"/>
                <a:gd name="connsiteX6" fmla="*/ 422040 w 608979"/>
                <a:gd name="connsiteY6" fmla="*/ 232261 h 363385"/>
                <a:gd name="connsiteX7" fmla="*/ 430830 w 608979"/>
                <a:gd name="connsiteY7" fmla="*/ 238425 h 363385"/>
                <a:gd name="connsiteX8" fmla="*/ 450001 w 608979"/>
                <a:gd name="connsiteY8" fmla="*/ 228619 h 363385"/>
                <a:gd name="connsiteX9" fmla="*/ 472352 w 608979"/>
                <a:gd name="connsiteY9" fmla="*/ 299131 h 363385"/>
                <a:gd name="connsiteX10" fmla="*/ 485257 w 608979"/>
                <a:gd name="connsiteY10" fmla="*/ 262240 h 363385"/>
                <a:gd name="connsiteX11" fmla="*/ 491242 w 608979"/>
                <a:gd name="connsiteY11" fmla="*/ 228712 h 363385"/>
                <a:gd name="connsiteX12" fmla="*/ 491429 w 608979"/>
                <a:gd name="connsiteY12" fmla="*/ 228712 h 363385"/>
                <a:gd name="connsiteX13" fmla="*/ 491523 w 608979"/>
                <a:gd name="connsiteY13" fmla="*/ 228712 h 363385"/>
                <a:gd name="connsiteX14" fmla="*/ 497508 w 608979"/>
                <a:gd name="connsiteY14" fmla="*/ 262240 h 363385"/>
                <a:gd name="connsiteX15" fmla="*/ 510506 w 608979"/>
                <a:gd name="connsiteY15" fmla="*/ 299224 h 363385"/>
                <a:gd name="connsiteX16" fmla="*/ 532763 w 608979"/>
                <a:gd name="connsiteY16" fmla="*/ 228712 h 363385"/>
                <a:gd name="connsiteX17" fmla="*/ 585881 w 608979"/>
                <a:gd name="connsiteY17" fmla="*/ 258038 h 363385"/>
                <a:gd name="connsiteX18" fmla="*/ 608886 w 608979"/>
                <a:gd name="connsiteY18" fmla="*/ 301092 h 363385"/>
                <a:gd name="connsiteX19" fmla="*/ 608979 w 608979"/>
                <a:gd name="connsiteY19" fmla="*/ 363385 h 363385"/>
                <a:gd name="connsiteX20" fmla="*/ 491242 w 608979"/>
                <a:gd name="connsiteY20" fmla="*/ 363385 h 363385"/>
                <a:gd name="connsiteX21" fmla="*/ 450469 w 608979"/>
                <a:gd name="connsiteY21" fmla="*/ 363385 h 363385"/>
                <a:gd name="connsiteX22" fmla="*/ 373785 w 608979"/>
                <a:gd name="connsiteY22" fmla="*/ 363385 h 363385"/>
                <a:gd name="connsiteX23" fmla="*/ 304209 w 608979"/>
                <a:gd name="connsiteY23" fmla="*/ 363385 h 363385"/>
                <a:gd name="connsiteX24" fmla="*/ 234633 w 608979"/>
                <a:gd name="connsiteY24" fmla="*/ 363385 h 363385"/>
                <a:gd name="connsiteX25" fmla="*/ 158230 w 608979"/>
                <a:gd name="connsiteY25" fmla="*/ 363385 h 363385"/>
                <a:gd name="connsiteX26" fmla="*/ 117176 w 608979"/>
                <a:gd name="connsiteY26" fmla="*/ 363385 h 363385"/>
                <a:gd name="connsiteX27" fmla="*/ 0 w 608979"/>
                <a:gd name="connsiteY27" fmla="*/ 363385 h 363385"/>
                <a:gd name="connsiteX28" fmla="*/ 0 w 608979"/>
                <a:gd name="connsiteY28" fmla="*/ 300998 h 363385"/>
                <a:gd name="connsiteX29" fmla="*/ 22911 w 608979"/>
                <a:gd name="connsiteY29" fmla="*/ 257851 h 363385"/>
                <a:gd name="connsiteX30" fmla="*/ 76029 w 608979"/>
                <a:gd name="connsiteY30" fmla="*/ 228619 h 363385"/>
                <a:gd name="connsiteX31" fmla="*/ 98380 w 608979"/>
                <a:gd name="connsiteY31" fmla="*/ 299131 h 363385"/>
                <a:gd name="connsiteX32" fmla="*/ 111378 w 608979"/>
                <a:gd name="connsiteY32" fmla="*/ 262240 h 363385"/>
                <a:gd name="connsiteX33" fmla="*/ 117363 w 608979"/>
                <a:gd name="connsiteY33" fmla="*/ 228712 h 363385"/>
                <a:gd name="connsiteX34" fmla="*/ 117457 w 608979"/>
                <a:gd name="connsiteY34" fmla="*/ 228712 h 363385"/>
                <a:gd name="connsiteX35" fmla="*/ 117550 w 608979"/>
                <a:gd name="connsiteY35" fmla="*/ 228712 h 363385"/>
                <a:gd name="connsiteX36" fmla="*/ 123535 w 608979"/>
                <a:gd name="connsiteY36" fmla="*/ 262240 h 363385"/>
                <a:gd name="connsiteX37" fmla="*/ 136534 w 608979"/>
                <a:gd name="connsiteY37" fmla="*/ 299131 h 363385"/>
                <a:gd name="connsiteX38" fmla="*/ 158885 w 608979"/>
                <a:gd name="connsiteY38" fmla="*/ 228619 h 363385"/>
                <a:gd name="connsiteX39" fmla="*/ 178336 w 608979"/>
                <a:gd name="connsiteY39" fmla="*/ 238612 h 363385"/>
                <a:gd name="connsiteX40" fmla="*/ 187127 w 608979"/>
                <a:gd name="connsiteY40" fmla="*/ 232261 h 363385"/>
                <a:gd name="connsiteX41" fmla="*/ 253149 w 608979"/>
                <a:gd name="connsiteY41" fmla="*/ 195744 h 363385"/>
                <a:gd name="connsiteX42" fmla="*/ 280830 w 608979"/>
                <a:gd name="connsiteY42" fmla="*/ 283254 h 363385"/>
                <a:gd name="connsiteX43" fmla="*/ 297008 w 608979"/>
                <a:gd name="connsiteY43" fmla="*/ 237304 h 363385"/>
                <a:gd name="connsiteX44" fmla="*/ 304490 w 608979"/>
                <a:gd name="connsiteY44" fmla="*/ 195651 h 363385"/>
                <a:gd name="connsiteX45" fmla="*/ 491441 w 608979"/>
                <a:gd name="connsiteY45" fmla="*/ 71099 h 363385"/>
                <a:gd name="connsiteX46" fmla="*/ 546818 w 608979"/>
                <a:gd name="connsiteY46" fmla="*/ 127774 h 363385"/>
                <a:gd name="connsiteX47" fmla="*/ 491815 w 608979"/>
                <a:gd name="connsiteY47" fmla="*/ 214140 h 363385"/>
                <a:gd name="connsiteX48" fmla="*/ 491441 w 608979"/>
                <a:gd name="connsiteY48" fmla="*/ 214140 h 363385"/>
                <a:gd name="connsiteX49" fmla="*/ 491067 w 608979"/>
                <a:gd name="connsiteY49" fmla="*/ 214140 h 363385"/>
                <a:gd name="connsiteX50" fmla="*/ 436064 w 608979"/>
                <a:gd name="connsiteY50" fmla="*/ 127774 h 363385"/>
                <a:gd name="connsiteX51" fmla="*/ 491441 w 608979"/>
                <a:gd name="connsiteY51" fmla="*/ 71099 h 363385"/>
                <a:gd name="connsiteX52" fmla="*/ 117056 w 608979"/>
                <a:gd name="connsiteY52" fmla="*/ 71099 h 363385"/>
                <a:gd name="connsiteX53" fmla="*/ 172424 w 608979"/>
                <a:gd name="connsiteY53" fmla="*/ 127774 h 363385"/>
                <a:gd name="connsiteX54" fmla="*/ 117431 w 608979"/>
                <a:gd name="connsiteY54" fmla="*/ 214140 h 363385"/>
                <a:gd name="connsiteX55" fmla="*/ 117056 w 608979"/>
                <a:gd name="connsiteY55" fmla="*/ 214140 h 363385"/>
                <a:gd name="connsiteX56" fmla="*/ 116682 w 608979"/>
                <a:gd name="connsiteY56" fmla="*/ 214140 h 363385"/>
                <a:gd name="connsiteX57" fmla="*/ 61689 w 608979"/>
                <a:gd name="connsiteY57" fmla="*/ 127774 h 363385"/>
                <a:gd name="connsiteX58" fmla="*/ 117056 w 608979"/>
                <a:gd name="connsiteY58" fmla="*/ 71099 h 363385"/>
                <a:gd name="connsiteX59" fmla="*/ 304490 w 608979"/>
                <a:gd name="connsiteY59" fmla="*/ 38 h 363385"/>
                <a:gd name="connsiteX60" fmla="*/ 373335 w 608979"/>
                <a:gd name="connsiteY60" fmla="*/ 70367 h 363385"/>
                <a:gd name="connsiteX61" fmla="*/ 304957 w 608979"/>
                <a:gd name="connsiteY61" fmla="*/ 177869 h 363385"/>
                <a:gd name="connsiteX62" fmla="*/ 304490 w 608979"/>
                <a:gd name="connsiteY62" fmla="*/ 177869 h 363385"/>
                <a:gd name="connsiteX63" fmla="*/ 304022 w 608979"/>
                <a:gd name="connsiteY63" fmla="*/ 177869 h 363385"/>
                <a:gd name="connsiteX64" fmla="*/ 235644 w 608979"/>
                <a:gd name="connsiteY64" fmla="*/ 70367 h 363385"/>
                <a:gd name="connsiteX65" fmla="*/ 304490 w 608979"/>
                <a:gd name="connsiteY65" fmla="*/ 38 h 363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8979" h="363385">
                  <a:moveTo>
                    <a:pt x="304490" y="195651"/>
                  </a:moveTo>
                  <a:lnTo>
                    <a:pt x="304583" y="195651"/>
                  </a:lnTo>
                  <a:lnTo>
                    <a:pt x="304770" y="195651"/>
                  </a:lnTo>
                  <a:cubicBezTo>
                    <a:pt x="310194" y="195744"/>
                    <a:pt x="340681" y="197706"/>
                    <a:pt x="312252" y="237304"/>
                  </a:cubicBezTo>
                  <a:lnTo>
                    <a:pt x="328430" y="283254"/>
                  </a:lnTo>
                  <a:lnTo>
                    <a:pt x="356111" y="195744"/>
                  </a:lnTo>
                  <a:cubicBezTo>
                    <a:pt x="356111" y="195744"/>
                    <a:pt x="390899" y="212649"/>
                    <a:pt x="422040" y="232261"/>
                  </a:cubicBezTo>
                  <a:cubicBezTo>
                    <a:pt x="425313" y="234222"/>
                    <a:pt x="428212" y="236370"/>
                    <a:pt x="430830" y="238425"/>
                  </a:cubicBezTo>
                  <a:cubicBezTo>
                    <a:pt x="442052" y="232448"/>
                    <a:pt x="450001" y="228619"/>
                    <a:pt x="450001" y="228619"/>
                  </a:cubicBezTo>
                  <a:lnTo>
                    <a:pt x="472352" y="299131"/>
                  </a:lnTo>
                  <a:lnTo>
                    <a:pt x="485257" y="262240"/>
                  </a:lnTo>
                  <a:cubicBezTo>
                    <a:pt x="462439" y="230393"/>
                    <a:pt x="486940" y="228712"/>
                    <a:pt x="491242" y="228712"/>
                  </a:cubicBezTo>
                  <a:lnTo>
                    <a:pt x="491429" y="228712"/>
                  </a:lnTo>
                  <a:lnTo>
                    <a:pt x="491523" y="228712"/>
                  </a:lnTo>
                  <a:cubicBezTo>
                    <a:pt x="495918" y="228712"/>
                    <a:pt x="520326" y="230393"/>
                    <a:pt x="497508" y="262240"/>
                  </a:cubicBezTo>
                  <a:lnTo>
                    <a:pt x="510506" y="299224"/>
                  </a:lnTo>
                  <a:lnTo>
                    <a:pt x="532763" y="228712"/>
                  </a:lnTo>
                  <a:cubicBezTo>
                    <a:pt x="532763" y="228712"/>
                    <a:pt x="560818" y="242348"/>
                    <a:pt x="585881" y="258038"/>
                  </a:cubicBezTo>
                  <a:cubicBezTo>
                    <a:pt x="604771" y="269805"/>
                    <a:pt x="608325" y="282693"/>
                    <a:pt x="608886" y="301092"/>
                  </a:cubicBezTo>
                  <a:lnTo>
                    <a:pt x="608979" y="363385"/>
                  </a:lnTo>
                  <a:lnTo>
                    <a:pt x="491242" y="363385"/>
                  </a:lnTo>
                  <a:lnTo>
                    <a:pt x="450469" y="363385"/>
                  </a:lnTo>
                  <a:lnTo>
                    <a:pt x="373785" y="363385"/>
                  </a:lnTo>
                  <a:lnTo>
                    <a:pt x="304209" y="363385"/>
                  </a:lnTo>
                  <a:lnTo>
                    <a:pt x="234633" y="363385"/>
                  </a:lnTo>
                  <a:lnTo>
                    <a:pt x="158230" y="363385"/>
                  </a:lnTo>
                  <a:lnTo>
                    <a:pt x="117176" y="363385"/>
                  </a:lnTo>
                  <a:lnTo>
                    <a:pt x="0" y="363385"/>
                  </a:lnTo>
                  <a:lnTo>
                    <a:pt x="0" y="300998"/>
                  </a:lnTo>
                  <a:cubicBezTo>
                    <a:pt x="467" y="282507"/>
                    <a:pt x="4021" y="269712"/>
                    <a:pt x="22911" y="257851"/>
                  </a:cubicBezTo>
                  <a:cubicBezTo>
                    <a:pt x="47974" y="242161"/>
                    <a:pt x="76029" y="228619"/>
                    <a:pt x="76029" y="228619"/>
                  </a:cubicBezTo>
                  <a:lnTo>
                    <a:pt x="98380" y="299131"/>
                  </a:lnTo>
                  <a:lnTo>
                    <a:pt x="111378" y="262240"/>
                  </a:lnTo>
                  <a:cubicBezTo>
                    <a:pt x="88560" y="230393"/>
                    <a:pt x="112968" y="228712"/>
                    <a:pt x="117363" y="228712"/>
                  </a:cubicBezTo>
                  <a:lnTo>
                    <a:pt x="117457" y="228712"/>
                  </a:lnTo>
                  <a:lnTo>
                    <a:pt x="117550" y="228712"/>
                  </a:lnTo>
                  <a:cubicBezTo>
                    <a:pt x="121946" y="228712"/>
                    <a:pt x="146353" y="230393"/>
                    <a:pt x="123535" y="262240"/>
                  </a:cubicBezTo>
                  <a:lnTo>
                    <a:pt x="136534" y="299131"/>
                  </a:lnTo>
                  <a:lnTo>
                    <a:pt x="158885" y="228619"/>
                  </a:lnTo>
                  <a:cubicBezTo>
                    <a:pt x="158885" y="228619"/>
                    <a:pt x="166927" y="232448"/>
                    <a:pt x="178336" y="238612"/>
                  </a:cubicBezTo>
                  <a:cubicBezTo>
                    <a:pt x="180955" y="236464"/>
                    <a:pt x="183760" y="234316"/>
                    <a:pt x="187127" y="232261"/>
                  </a:cubicBezTo>
                  <a:cubicBezTo>
                    <a:pt x="218361" y="212649"/>
                    <a:pt x="253149" y="195744"/>
                    <a:pt x="253149" y="195744"/>
                  </a:cubicBezTo>
                  <a:lnTo>
                    <a:pt x="280830" y="283254"/>
                  </a:lnTo>
                  <a:lnTo>
                    <a:pt x="297008" y="237304"/>
                  </a:lnTo>
                  <a:cubicBezTo>
                    <a:pt x="268579" y="197612"/>
                    <a:pt x="298972" y="195651"/>
                    <a:pt x="304490" y="195651"/>
                  </a:cubicBezTo>
                  <a:close/>
                  <a:moveTo>
                    <a:pt x="491441" y="71099"/>
                  </a:moveTo>
                  <a:cubicBezTo>
                    <a:pt x="496118" y="71006"/>
                    <a:pt x="544199" y="70539"/>
                    <a:pt x="546818" y="127774"/>
                  </a:cubicBezTo>
                  <a:cubicBezTo>
                    <a:pt x="546818" y="127774"/>
                    <a:pt x="555985" y="213580"/>
                    <a:pt x="491815" y="214140"/>
                  </a:cubicBezTo>
                  <a:lnTo>
                    <a:pt x="491441" y="214140"/>
                  </a:lnTo>
                  <a:lnTo>
                    <a:pt x="491067" y="214140"/>
                  </a:lnTo>
                  <a:cubicBezTo>
                    <a:pt x="426709" y="213580"/>
                    <a:pt x="436064" y="127867"/>
                    <a:pt x="436064" y="127774"/>
                  </a:cubicBezTo>
                  <a:cubicBezTo>
                    <a:pt x="438683" y="70539"/>
                    <a:pt x="486670" y="70913"/>
                    <a:pt x="491441" y="71099"/>
                  </a:cubicBezTo>
                  <a:close/>
                  <a:moveTo>
                    <a:pt x="117056" y="71099"/>
                  </a:moveTo>
                  <a:cubicBezTo>
                    <a:pt x="121826" y="71006"/>
                    <a:pt x="169805" y="70539"/>
                    <a:pt x="172424" y="127774"/>
                  </a:cubicBezTo>
                  <a:cubicBezTo>
                    <a:pt x="172424" y="127774"/>
                    <a:pt x="181776" y="213580"/>
                    <a:pt x="117431" y="214140"/>
                  </a:cubicBezTo>
                  <a:lnTo>
                    <a:pt x="117056" y="214140"/>
                  </a:lnTo>
                  <a:lnTo>
                    <a:pt x="116682" y="214140"/>
                  </a:lnTo>
                  <a:cubicBezTo>
                    <a:pt x="52430" y="213580"/>
                    <a:pt x="61689" y="127867"/>
                    <a:pt x="61689" y="127774"/>
                  </a:cubicBezTo>
                  <a:cubicBezTo>
                    <a:pt x="64308" y="70539"/>
                    <a:pt x="112287" y="70913"/>
                    <a:pt x="117056" y="71099"/>
                  </a:cubicBezTo>
                  <a:close/>
                  <a:moveTo>
                    <a:pt x="304490" y="38"/>
                  </a:moveTo>
                  <a:cubicBezTo>
                    <a:pt x="310383" y="-243"/>
                    <a:pt x="370061" y="-803"/>
                    <a:pt x="373335" y="70367"/>
                  </a:cubicBezTo>
                  <a:cubicBezTo>
                    <a:pt x="373335" y="70367"/>
                    <a:pt x="384934" y="177028"/>
                    <a:pt x="304957" y="177869"/>
                  </a:cubicBezTo>
                  <a:lnTo>
                    <a:pt x="304490" y="177869"/>
                  </a:lnTo>
                  <a:lnTo>
                    <a:pt x="304022" y="177869"/>
                  </a:lnTo>
                  <a:cubicBezTo>
                    <a:pt x="224045" y="177122"/>
                    <a:pt x="235644" y="70554"/>
                    <a:pt x="235644" y="70367"/>
                  </a:cubicBezTo>
                  <a:cubicBezTo>
                    <a:pt x="239012" y="-803"/>
                    <a:pt x="298597" y="-243"/>
                    <a:pt x="304490" y="38"/>
                  </a:cubicBezTo>
                  <a:close/>
                </a:path>
              </a:pathLst>
            </a:custGeom>
            <a:solidFill>
              <a:schemeClr val="bg1"/>
            </a:solidFill>
            <a:ln>
              <a:noFill/>
            </a:ln>
          </p:spPr>
        </p:sp>
      </p:grpSp>
      <p:sp>
        <p:nvSpPr>
          <p:cNvPr id="19" name="TextBox 30"/>
          <p:cNvSpPr txBox="1"/>
          <p:nvPr/>
        </p:nvSpPr>
        <p:spPr>
          <a:xfrm>
            <a:off x="6671867" y="3352362"/>
            <a:ext cx="3381770" cy="853311"/>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sz="1400" b="1" i="0" u="none" strike="noStrike" kern="1200" cap="none" spc="0" normalizeH="0" baseline="0" noProof="0" dirty="0">
                <a:ln>
                  <a:noFill/>
                </a:ln>
                <a:solidFill>
                  <a:srgbClr val="000000"/>
                </a:solidFill>
                <a:effectLst/>
                <a:uLnTx/>
                <a:uFillTx/>
                <a:latin typeface="Montserrat Semi" charset="0"/>
                <a:ea typeface="Montserrat Semi" charset="0"/>
                <a:cs typeface="Montserrat Semi" charset="0"/>
              </a:rPr>
              <a:t>WRITE A TITLE </a:t>
            </a:r>
            <a:endParaRPr kumimoji="0" lang="en-US" sz="1400" b="1" i="0" u="none" strike="noStrike" kern="1200" cap="none" spc="0" normalizeH="0" baseline="0" noProof="0" dirty="0">
              <a:ln>
                <a:noFill/>
              </a:ln>
              <a:solidFill>
                <a:srgbClr val="000000"/>
              </a:solidFill>
              <a:effectLst/>
              <a:uLnTx/>
              <a:uFillTx/>
              <a:latin typeface="Montserrat Semi" charset="0"/>
              <a:ea typeface="Montserrat Semi" charset="0"/>
              <a:cs typeface="Montserrat Semi" charset="0"/>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en-US" sz="1000" b="0" i="0" u="none" strike="noStrike" kern="1200" cap="none" spc="0" normalizeH="0" baseline="0" noProof="0" dirty="0">
                <a:ln>
                  <a:noFill/>
                </a:ln>
                <a:solidFill>
                  <a:srgbClr val="7F7F7F"/>
                </a:solidFill>
                <a:effectLst/>
                <a:uLnTx/>
                <a:uFillTx/>
                <a:latin typeface="Montserrat Light" charset="0"/>
                <a:ea typeface="Montserrat Light" charset="0"/>
                <a:cs typeface="Montserrat Light" charset="0"/>
              </a:rPr>
              <a:t>Entrepreneurial activities differ substantially depending on the type of organization and</a:t>
            </a:r>
            <a:endParaRPr kumimoji="0" lang="en-US" sz="1000" b="0" i="0" u="none" strike="noStrike" kern="1200" cap="none" spc="0" normalizeH="0" baseline="0" noProof="0" dirty="0">
              <a:ln>
                <a:noFill/>
              </a:ln>
              <a:solidFill>
                <a:srgbClr val="7F7F7F"/>
              </a:solidFill>
              <a:effectLst/>
              <a:uLnTx/>
              <a:uFillTx/>
              <a:latin typeface="Montserrat Light" charset="0"/>
              <a:ea typeface="Montserrat Light" charset="0"/>
              <a:cs typeface="Montserrat Light" charset="0"/>
            </a:endParaRPr>
          </a:p>
        </p:txBody>
      </p:sp>
      <p:sp>
        <p:nvSpPr>
          <p:cNvPr id="20" name="弧形 19"/>
          <p:cNvSpPr/>
          <p:nvPr/>
        </p:nvSpPr>
        <p:spPr>
          <a:xfrm flipH="1">
            <a:off x="6170835" y="3763693"/>
            <a:ext cx="947341" cy="993008"/>
          </a:xfrm>
          <a:prstGeom prst="arc">
            <a:avLst/>
          </a:prstGeom>
          <a:ln>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a:ea typeface="等线" panose="0201060003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up)">
                                      <p:cBhvr>
                                        <p:cTn id="11" dur="500"/>
                                        <p:tgtEl>
                                          <p:spTgt spid="6"/>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up)">
                                      <p:cBhvr>
                                        <p:cTn id="19" dur="500"/>
                                        <p:tgtEl>
                                          <p:spTgt spid="8"/>
                                        </p:tgtEl>
                                      </p:cBhvr>
                                    </p:animEffect>
                                  </p:childTnLst>
                                </p:cTn>
                              </p:par>
                            </p:childTnLst>
                          </p:cTn>
                        </p:par>
                        <p:par>
                          <p:cTn id="20" fill="hold">
                            <p:stCondLst>
                              <p:cond delay="2000"/>
                            </p:stCondLst>
                            <p:childTnLst>
                              <p:par>
                                <p:cTn id="21" presetID="53" presetClass="entr" presetSubtype="16"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p:cTn id="23" dur="500" fill="hold"/>
                                        <p:tgtEl>
                                          <p:spTgt spid="2"/>
                                        </p:tgtEl>
                                        <p:attrNameLst>
                                          <p:attrName>ppt_w</p:attrName>
                                        </p:attrNameLst>
                                      </p:cBhvr>
                                      <p:tavLst>
                                        <p:tav tm="0">
                                          <p:val>
                                            <p:fltVal val="0"/>
                                          </p:val>
                                        </p:tav>
                                        <p:tav tm="100000">
                                          <p:val>
                                            <p:strVal val="#ppt_w"/>
                                          </p:val>
                                        </p:tav>
                                      </p:tavLst>
                                    </p:anim>
                                    <p:anim calcmode="lin" valueType="num">
                                      <p:cBhvr>
                                        <p:cTn id="24" dur="500" fill="hold"/>
                                        <p:tgtEl>
                                          <p:spTgt spid="2"/>
                                        </p:tgtEl>
                                        <p:attrNameLst>
                                          <p:attrName>ppt_h</p:attrName>
                                        </p:attrNameLst>
                                      </p:cBhvr>
                                      <p:tavLst>
                                        <p:tav tm="0">
                                          <p:val>
                                            <p:fltVal val="0"/>
                                          </p:val>
                                        </p:tav>
                                        <p:tav tm="100000">
                                          <p:val>
                                            <p:strVal val="#ppt_h"/>
                                          </p:val>
                                        </p:tav>
                                      </p:tavLst>
                                    </p:anim>
                                    <p:animEffect transition="in" filter="fade">
                                      <p:cBhvr>
                                        <p:cTn id="25" dur="500"/>
                                        <p:tgtEl>
                                          <p:spTgt spid="2"/>
                                        </p:tgtEl>
                                      </p:cBhvr>
                                    </p:animEffect>
                                  </p:childTnLst>
                                </p:cTn>
                              </p:par>
                              <p:par>
                                <p:cTn id="26" presetID="53" presetClass="entr" presetSubtype="16" fill="hold" nodeType="withEffect">
                                  <p:stCondLst>
                                    <p:cond delay="250"/>
                                  </p:stCondLst>
                                  <p:childTnLst>
                                    <p:set>
                                      <p:cBhvr>
                                        <p:cTn id="27" dur="1" fill="hold">
                                          <p:stCondLst>
                                            <p:cond delay="0"/>
                                          </p:stCondLst>
                                        </p:cTn>
                                        <p:tgtEl>
                                          <p:spTgt spid="3"/>
                                        </p:tgtEl>
                                        <p:attrNameLst>
                                          <p:attrName>style.visibility</p:attrName>
                                        </p:attrNameLst>
                                      </p:cBhvr>
                                      <p:to>
                                        <p:strVal val="visible"/>
                                      </p:to>
                                    </p:set>
                                    <p:anim calcmode="lin" valueType="num">
                                      <p:cBhvr>
                                        <p:cTn id="28" dur="500" fill="hold"/>
                                        <p:tgtEl>
                                          <p:spTgt spid="3"/>
                                        </p:tgtEl>
                                        <p:attrNameLst>
                                          <p:attrName>ppt_w</p:attrName>
                                        </p:attrNameLst>
                                      </p:cBhvr>
                                      <p:tavLst>
                                        <p:tav tm="0">
                                          <p:val>
                                            <p:fltVal val="0"/>
                                          </p:val>
                                        </p:tav>
                                        <p:tav tm="100000">
                                          <p:val>
                                            <p:strVal val="#ppt_w"/>
                                          </p:val>
                                        </p:tav>
                                      </p:tavLst>
                                    </p:anim>
                                    <p:anim calcmode="lin" valueType="num">
                                      <p:cBhvr>
                                        <p:cTn id="29" dur="500" fill="hold"/>
                                        <p:tgtEl>
                                          <p:spTgt spid="3"/>
                                        </p:tgtEl>
                                        <p:attrNameLst>
                                          <p:attrName>ppt_h</p:attrName>
                                        </p:attrNameLst>
                                      </p:cBhvr>
                                      <p:tavLst>
                                        <p:tav tm="0">
                                          <p:val>
                                            <p:fltVal val="0"/>
                                          </p:val>
                                        </p:tav>
                                        <p:tav tm="100000">
                                          <p:val>
                                            <p:strVal val="#ppt_h"/>
                                          </p:val>
                                        </p:tav>
                                      </p:tavLst>
                                    </p:anim>
                                    <p:animEffect transition="in" filter="fade">
                                      <p:cBhvr>
                                        <p:cTn id="30" dur="500"/>
                                        <p:tgtEl>
                                          <p:spTgt spid="3"/>
                                        </p:tgtEl>
                                      </p:cBhvr>
                                    </p:animEffect>
                                  </p:childTnLst>
                                </p:cTn>
                              </p:par>
                              <p:par>
                                <p:cTn id="31" presetID="53" presetClass="entr" presetSubtype="16" fill="hold" nodeType="withEffect">
                                  <p:stCondLst>
                                    <p:cond delay="500"/>
                                  </p:stCondLst>
                                  <p:childTnLst>
                                    <p:set>
                                      <p:cBhvr>
                                        <p:cTn id="32" dur="1" fill="hold">
                                          <p:stCondLst>
                                            <p:cond delay="0"/>
                                          </p:stCondLst>
                                        </p:cTn>
                                        <p:tgtEl>
                                          <p:spTgt spid="21"/>
                                        </p:tgtEl>
                                        <p:attrNameLst>
                                          <p:attrName>style.visibility</p:attrName>
                                        </p:attrNameLst>
                                      </p:cBhvr>
                                      <p:to>
                                        <p:strVal val="visible"/>
                                      </p:to>
                                    </p:set>
                                    <p:anim calcmode="lin" valueType="num">
                                      <p:cBhvr>
                                        <p:cTn id="33" dur="500" fill="hold"/>
                                        <p:tgtEl>
                                          <p:spTgt spid="21"/>
                                        </p:tgtEl>
                                        <p:attrNameLst>
                                          <p:attrName>ppt_w</p:attrName>
                                        </p:attrNameLst>
                                      </p:cBhvr>
                                      <p:tavLst>
                                        <p:tav tm="0">
                                          <p:val>
                                            <p:fltVal val="0"/>
                                          </p:val>
                                        </p:tav>
                                        <p:tav tm="100000">
                                          <p:val>
                                            <p:strVal val="#ppt_w"/>
                                          </p:val>
                                        </p:tav>
                                      </p:tavLst>
                                    </p:anim>
                                    <p:anim calcmode="lin" valueType="num">
                                      <p:cBhvr>
                                        <p:cTn id="34" dur="500" fill="hold"/>
                                        <p:tgtEl>
                                          <p:spTgt spid="21"/>
                                        </p:tgtEl>
                                        <p:attrNameLst>
                                          <p:attrName>ppt_h</p:attrName>
                                        </p:attrNameLst>
                                      </p:cBhvr>
                                      <p:tavLst>
                                        <p:tav tm="0">
                                          <p:val>
                                            <p:fltVal val="0"/>
                                          </p:val>
                                        </p:tav>
                                        <p:tav tm="100000">
                                          <p:val>
                                            <p:strVal val="#ppt_h"/>
                                          </p:val>
                                        </p:tav>
                                      </p:tavLst>
                                    </p:anim>
                                    <p:animEffect transition="in" filter="fade">
                                      <p:cBhvr>
                                        <p:cTn id="35" dur="500"/>
                                        <p:tgtEl>
                                          <p:spTgt spid="21"/>
                                        </p:tgtEl>
                                      </p:cBhvr>
                                    </p:animEffect>
                                  </p:childTnLst>
                                </p:cTn>
                              </p:par>
                              <p:par>
                                <p:cTn id="36" presetID="53" presetClass="entr" presetSubtype="16" fill="hold" nodeType="withEffect">
                                  <p:stCondLst>
                                    <p:cond delay="750"/>
                                  </p:stCondLst>
                                  <p:childTnLst>
                                    <p:set>
                                      <p:cBhvr>
                                        <p:cTn id="37" dur="1" fill="hold">
                                          <p:stCondLst>
                                            <p:cond delay="0"/>
                                          </p:stCondLst>
                                        </p:cTn>
                                        <p:tgtEl>
                                          <p:spTgt spid="22"/>
                                        </p:tgtEl>
                                        <p:attrNameLst>
                                          <p:attrName>style.visibility</p:attrName>
                                        </p:attrNameLst>
                                      </p:cBhvr>
                                      <p:to>
                                        <p:strVal val="visible"/>
                                      </p:to>
                                    </p:set>
                                    <p:anim calcmode="lin" valueType="num">
                                      <p:cBhvr>
                                        <p:cTn id="38" dur="500" fill="hold"/>
                                        <p:tgtEl>
                                          <p:spTgt spid="22"/>
                                        </p:tgtEl>
                                        <p:attrNameLst>
                                          <p:attrName>ppt_w</p:attrName>
                                        </p:attrNameLst>
                                      </p:cBhvr>
                                      <p:tavLst>
                                        <p:tav tm="0">
                                          <p:val>
                                            <p:fltVal val="0"/>
                                          </p:val>
                                        </p:tav>
                                        <p:tav tm="100000">
                                          <p:val>
                                            <p:strVal val="#ppt_w"/>
                                          </p:val>
                                        </p:tav>
                                      </p:tavLst>
                                    </p:anim>
                                    <p:anim calcmode="lin" valueType="num">
                                      <p:cBhvr>
                                        <p:cTn id="39" dur="500" fill="hold"/>
                                        <p:tgtEl>
                                          <p:spTgt spid="22"/>
                                        </p:tgtEl>
                                        <p:attrNameLst>
                                          <p:attrName>ppt_h</p:attrName>
                                        </p:attrNameLst>
                                      </p:cBhvr>
                                      <p:tavLst>
                                        <p:tav tm="0">
                                          <p:val>
                                            <p:fltVal val="0"/>
                                          </p:val>
                                        </p:tav>
                                        <p:tav tm="100000">
                                          <p:val>
                                            <p:strVal val="#ppt_h"/>
                                          </p:val>
                                        </p:tav>
                                      </p:tavLst>
                                    </p:anim>
                                    <p:animEffect transition="in" filter="fade">
                                      <p:cBhvr>
                                        <p:cTn id="40" dur="500"/>
                                        <p:tgtEl>
                                          <p:spTgt spid="22"/>
                                        </p:tgtEl>
                                      </p:cBhvr>
                                    </p:animEffect>
                                  </p:childTnLst>
                                </p:cTn>
                              </p:par>
                              <p:par>
                                <p:cTn id="41" presetID="53" presetClass="entr" presetSubtype="16" fill="hold" nodeType="withEffect">
                                  <p:stCondLst>
                                    <p:cond delay="1000"/>
                                  </p:stCondLst>
                                  <p:childTnLst>
                                    <p:set>
                                      <p:cBhvr>
                                        <p:cTn id="42" dur="1" fill="hold">
                                          <p:stCondLst>
                                            <p:cond delay="0"/>
                                          </p:stCondLst>
                                        </p:cTn>
                                        <p:tgtEl>
                                          <p:spTgt spid="23"/>
                                        </p:tgtEl>
                                        <p:attrNameLst>
                                          <p:attrName>style.visibility</p:attrName>
                                        </p:attrNameLst>
                                      </p:cBhvr>
                                      <p:to>
                                        <p:strVal val="visible"/>
                                      </p:to>
                                    </p:set>
                                    <p:anim calcmode="lin" valueType="num">
                                      <p:cBhvr>
                                        <p:cTn id="43" dur="500" fill="hold"/>
                                        <p:tgtEl>
                                          <p:spTgt spid="23"/>
                                        </p:tgtEl>
                                        <p:attrNameLst>
                                          <p:attrName>ppt_w</p:attrName>
                                        </p:attrNameLst>
                                      </p:cBhvr>
                                      <p:tavLst>
                                        <p:tav tm="0">
                                          <p:val>
                                            <p:fltVal val="0"/>
                                          </p:val>
                                        </p:tav>
                                        <p:tav tm="100000">
                                          <p:val>
                                            <p:strVal val="#ppt_w"/>
                                          </p:val>
                                        </p:tav>
                                      </p:tavLst>
                                    </p:anim>
                                    <p:anim calcmode="lin" valueType="num">
                                      <p:cBhvr>
                                        <p:cTn id="44" dur="500" fill="hold"/>
                                        <p:tgtEl>
                                          <p:spTgt spid="23"/>
                                        </p:tgtEl>
                                        <p:attrNameLst>
                                          <p:attrName>ppt_h</p:attrName>
                                        </p:attrNameLst>
                                      </p:cBhvr>
                                      <p:tavLst>
                                        <p:tav tm="0">
                                          <p:val>
                                            <p:fltVal val="0"/>
                                          </p:val>
                                        </p:tav>
                                        <p:tav tm="100000">
                                          <p:val>
                                            <p:strVal val="#ppt_h"/>
                                          </p:val>
                                        </p:tav>
                                      </p:tavLst>
                                    </p:anim>
                                    <p:animEffect transition="in" filter="fade">
                                      <p:cBhvr>
                                        <p:cTn id="45" dur="500"/>
                                        <p:tgtEl>
                                          <p:spTgt spid="23"/>
                                        </p:tgtEl>
                                      </p:cBhvr>
                                    </p:animEffect>
                                  </p:childTnLst>
                                </p:cTn>
                              </p:par>
                            </p:childTnLst>
                          </p:cTn>
                        </p:par>
                        <p:par>
                          <p:cTn id="46" fill="hold">
                            <p:stCondLst>
                              <p:cond delay="2500"/>
                            </p:stCondLst>
                            <p:childTnLst>
                              <p:par>
                                <p:cTn id="47" presetID="10" presetClass="entr" presetSubtype="0" fill="hold" grpId="0" nodeType="after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500"/>
                                        <p:tgtEl>
                                          <p:spTgt spid="20"/>
                                        </p:tgtEl>
                                      </p:cBhvr>
                                    </p:animEffect>
                                  </p:childTnLst>
                                </p:cTn>
                              </p:par>
                            </p:childTnLst>
                          </p:cTn>
                        </p:par>
                        <p:par>
                          <p:cTn id="50" fill="hold">
                            <p:stCondLst>
                              <p:cond delay="3000"/>
                            </p:stCondLst>
                            <p:childTnLst>
                              <p:par>
                                <p:cTn id="51" presetID="22" presetClass="entr" presetSubtype="1" fill="hold" grpId="0" nodeType="after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wipe(up)">
                                      <p:cBhvr>
                                        <p:cTn id="5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19" grpId="0"/>
      <p:bldP spid="2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占位符 11"/>
          <p:cNvPicPr>
            <a:picLocks noGrp="1" noChangeAspect="1"/>
          </p:cNvPicPr>
          <p:nvPr>
            <p:ph type="pic" sz="quarter" idx="10"/>
          </p:nvPr>
        </p:nvPicPr>
        <p:blipFill>
          <a:blip r:embed="rId1" cstate="email"/>
          <a:srcRect/>
          <a:stretch>
            <a:fillRect/>
          </a:stretch>
        </p:blipFill>
        <p:spPr/>
      </p:pic>
      <p:sp>
        <p:nvSpPr>
          <p:cNvPr id="9" name="Rectangle 8"/>
          <p:cNvSpPr/>
          <p:nvPr/>
        </p:nvSpPr>
        <p:spPr>
          <a:xfrm>
            <a:off x="1588" y="0"/>
            <a:ext cx="12188825" cy="6858000"/>
          </a:xfrm>
          <a:prstGeom prst="rect">
            <a:avLst/>
          </a:prstGeom>
          <a:solidFill>
            <a:srgbClr val="000000">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dirty="0">
              <a:ln>
                <a:noFill/>
              </a:ln>
              <a:solidFill>
                <a:srgbClr val="FFFFFF"/>
              </a:solidFill>
              <a:effectLst/>
              <a:uLnTx/>
              <a:uFillTx/>
              <a:latin typeface="Montserrat Light" charset="0"/>
              <a:ea typeface="+mn-ea"/>
              <a:cs typeface="+mn-cs"/>
            </a:endParaRPr>
          </a:p>
        </p:txBody>
      </p:sp>
      <p:sp>
        <p:nvSpPr>
          <p:cNvPr id="3" name="TextBox 2"/>
          <p:cNvSpPr txBox="1"/>
          <p:nvPr/>
        </p:nvSpPr>
        <p:spPr>
          <a:xfrm>
            <a:off x="2439486" y="1048125"/>
            <a:ext cx="7313029" cy="115416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6900" b="1" i="0" u="none" strike="noStrike" kern="1200" cap="none" spc="0" normalizeH="0" baseline="0" noProof="0" dirty="0">
                <a:ln>
                  <a:noFill/>
                </a:ln>
                <a:solidFill>
                  <a:srgbClr val="FFFFFF"/>
                </a:solidFill>
                <a:effectLst/>
                <a:uLnTx/>
                <a:uFillTx/>
                <a:latin typeface="Montserrat Semi" charset="0"/>
                <a:ea typeface="Montserrat Semi" charset="0"/>
                <a:cs typeface="Montserrat Semi" charset="0"/>
              </a:rPr>
              <a:t>THE PERFECT TEAM</a:t>
            </a:r>
            <a:endParaRPr kumimoji="0" lang="en-US" sz="6900" b="1" i="0" u="none" strike="noStrike" kern="1200" cap="none" spc="0" normalizeH="0" baseline="0" noProof="0" dirty="0">
              <a:ln>
                <a:noFill/>
              </a:ln>
              <a:solidFill>
                <a:srgbClr val="FFFFFF"/>
              </a:solidFill>
              <a:effectLst/>
              <a:uLnTx/>
              <a:uFillTx/>
              <a:latin typeface="Montserrat Semi" charset="0"/>
              <a:ea typeface="Montserrat Semi" charset="0"/>
              <a:cs typeface="Montserrat Semi" charset="0"/>
            </a:endParaRPr>
          </a:p>
        </p:txBody>
      </p:sp>
      <p:sp>
        <p:nvSpPr>
          <p:cNvPr id="4" name="TextBox 3"/>
          <p:cNvSpPr txBox="1"/>
          <p:nvPr/>
        </p:nvSpPr>
        <p:spPr>
          <a:xfrm>
            <a:off x="3102922" y="2706915"/>
            <a:ext cx="7031678" cy="4770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250" b="0" i="0" u="none" strike="noStrike" kern="1200" cap="none" spc="0" normalizeH="0" baseline="0" noProof="0" dirty="0">
                <a:ln>
                  <a:noFill/>
                </a:ln>
                <a:solidFill>
                  <a:srgbClr val="FFFFFF"/>
                </a:solidFill>
                <a:effectLst/>
                <a:uLnTx/>
                <a:uFillTx/>
                <a:latin typeface="Lato Light" charset="0"/>
                <a:ea typeface="Lato Light" charset="0"/>
                <a:cs typeface="Lato Light" charset="0"/>
              </a:rPr>
              <a:t>Entrepreneurial activities differ substantially depending on the type of organization and creativity involved. Entrepreneurship ranges in scale from solo</a:t>
            </a:r>
            <a:endParaRPr kumimoji="0" lang="en-US" sz="1250" b="0" i="0" u="none" strike="noStrike" kern="1200" cap="none" spc="0" normalizeH="0" baseline="0" noProof="0" dirty="0">
              <a:ln>
                <a:noFill/>
              </a:ln>
              <a:solidFill>
                <a:srgbClr val="FFFFFF"/>
              </a:solidFill>
              <a:effectLst/>
              <a:uLnTx/>
              <a:uFillTx/>
              <a:latin typeface="Lato Light" charset="0"/>
              <a:ea typeface="Lato Light" charset="0"/>
              <a:cs typeface="Lato Light" charset="0"/>
            </a:endParaRPr>
          </a:p>
        </p:txBody>
      </p:sp>
      <p:sp>
        <p:nvSpPr>
          <p:cNvPr id="5" name="Rectangle 4"/>
          <p:cNvSpPr/>
          <p:nvPr/>
        </p:nvSpPr>
        <p:spPr>
          <a:xfrm>
            <a:off x="3102922" y="2371710"/>
            <a:ext cx="1388072" cy="36163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750" b="1" i="0" u="none" strike="noStrike" kern="1200" cap="none" spc="0" normalizeH="0" baseline="0" noProof="0" dirty="0">
                <a:ln>
                  <a:noFill/>
                </a:ln>
                <a:solidFill>
                  <a:srgbClr val="FFFFFF"/>
                </a:solidFill>
                <a:effectLst/>
                <a:uLnTx/>
                <a:uFillTx/>
                <a:latin typeface="Montserrat" panose="02000505000000020004" pitchFamily="2" charset="0"/>
                <a:ea typeface="Montserrat" panose="02000505000000020004" pitchFamily="2" charset="0"/>
                <a:cs typeface="Montserrat" panose="02000505000000020004" pitchFamily="2" charset="0"/>
              </a:rPr>
              <a:t>Element One</a:t>
            </a:r>
            <a:endParaRPr kumimoji="0" lang="en-US" sz="1750" b="1" i="0" u="none" strike="noStrike" kern="1200" cap="none" spc="0" normalizeH="0" baseline="0" noProof="0" dirty="0">
              <a:ln>
                <a:noFill/>
              </a:ln>
              <a:solidFill>
                <a:srgbClr val="FFFFFF"/>
              </a:solidFill>
              <a:effectLst/>
              <a:uLnTx/>
              <a:uFillTx/>
              <a:latin typeface="Montserrat" panose="02000505000000020004" pitchFamily="2" charset="0"/>
              <a:ea typeface="Montserrat" panose="02000505000000020004" pitchFamily="2" charset="0"/>
              <a:cs typeface="Montserrat" panose="02000505000000020004" pitchFamily="2" charset="0"/>
            </a:endParaRPr>
          </a:p>
        </p:txBody>
      </p:sp>
      <p:sp>
        <p:nvSpPr>
          <p:cNvPr id="6" name="TextBox 5"/>
          <p:cNvSpPr txBox="1"/>
          <p:nvPr/>
        </p:nvSpPr>
        <p:spPr>
          <a:xfrm>
            <a:off x="3102922" y="3956359"/>
            <a:ext cx="7031678" cy="4770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250" b="0" i="0" u="none" strike="noStrike" kern="1200" cap="none" spc="0" normalizeH="0" baseline="0" noProof="0" dirty="0">
                <a:ln>
                  <a:noFill/>
                </a:ln>
                <a:solidFill>
                  <a:srgbClr val="FFFFFF"/>
                </a:solidFill>
                <a:effectLst/>
                <a:uLnTx/>
                <a:uFillTx/>
                <a:latin typeface="Lato Light" charset="0"/>
                <a:ea typeface="Lato Light" charset="0"/>
                <a:cs typeface="Lato Light" charset="0"/>
              </a:rPr>
              <a:t>Entrepreneurial activities differ substantially depending on the type of organization and creativity involved. Entrepreneurship ranges in scale from solo</a:t>
            </a:r>
            <a:endParaRPr kumimoji="0" lang="en-US" sz="1250" b="0" i="0" u="none" strike="noStrike" kern="1200" cap="none" spc="0" normalizeH="0" baseline="0" noProof="0" dirty="0">
              <a:ln>
                <a:noFill/>
              </a:ln>
              <a:solidFill>
                <a:srgbClr val="FFFFFF"/>
              </a:solidFill>
              <a:effectLst/>
              <a:uLnTx/>
              <a:uFillTx/>
              <a:latin typeface="Lato Light" charset="0"/>
              <a:ea typeface="Lato Light" charset="0"/>
              <a:cs typeface="Lato Light" charset="0"/>
            </a:endParaRPr>
          </a:p>
        </p:txBody>
      </p:sp>
      <p:sp>
        <p:nvSpPr>
          <p:cNvPr id="7" name="Rectangle 6"/>
          <p:cNvSpPr/>
          <p:nvPr/>
        </p:nvSpPr>
        <p:spPr>
          <a:xfrm>
            <a:off x="3102922" y="3621154"/>
            <a:ext cx="1392432" cy="36163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750" b="1" i="0" u="none" strike="noStrike" kern="1200" cap="none" spc="0" normalizeH="0" baseline="0" noProof="0" dirty="0">
                <a:ln>
                  <a:noFill/>
                </a:ln>
                <a:solidFill>
                  <a:srgbClr val="FFFFFF"/>
                </a:solidFill>
                <a:effectLst/>
                <a:uLnTx/>
                <a:uFillTx/>
                <a:latin typeface="Montserrat" panose="02000505000000020004" pitchFamily="2" charset="0"/>
                <a:ea typeface="Montserrat" panose="02000505000000020004" pitchFamily="2" charset="0"/>
                <a:cs typeface="Montserrat" panose="02000505000000020004" pitchFamily="2" charset="0"/>
              </a:rPr>
              <a:t>Element Two</a:t>
            </a:r>
            <a:endParaRPr kumimoji="0" lang="en-US" sz="1750" b="1" i="0" u="none" strike="noStrike" kern="1200" cap="none" spc="0" normalizeH="0" baseline="0" noProof="0" dirty="0">
              <a:ln>
                <a:noFill/>
              </a:ln>
              <a:solidFill>
                <a:srgbClr val="FFFFFF"/>
              </a:solidFill>
              <a:effectLst/>
              <a:uLnTx/>
              <a:uFillTx/>
              <a:latin typeface="Montserrat" panose="02000505000000020004" pitchFamily="2" charset="0"/>
              <a:ea typeface="Montserrat" panose="02000505000000020004" pitchFamily="2" charset="0"/>
              <a:cs typeface="Montserrat" panose="02000505000000020004" pitchFamily="2" charset="0"/>
            </a:endParaRPr>
          </a:p>
        </p:txBody>
      </p:sp>
      <p:sp>
        <p:nvSpPr>
          <p:cNvPr id="8" name="TextBox 7"/>
          <p:cNvSpPr txBox="1"/>
          <p:nvPr/>
        </p:nvSpPr>
        <p:spPr>
          <a:xfrm>
            <a:off x="3102922" y="5114364"/>
            <a:ext cx="7031678" cy="4770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250" b="0" i="0" u="none" strike="noStrike" kern="1200" cap="none" spc="0" normalizeH="0" baseline="0" noProof="0" dirty="0">
                <a:ln>
                  <a:noFill/>
                </a:ln>
                <a:solidFill>
                  <a:srgbClr val="FFFFFF"/>
                </a:solidFill>
                <a:effectLst/>
                <a:uLnTx/>
                <a:uFillTx/>
                <a:latin typeface="Lato Light" charset="0"/>
                <a:ea typeface="Lato Light" charset="0"/>
                <a:cs typeface="Lato Light" charset="0"/>
              </a:rPr>
              <a:t>Entrepreneurial activities differ substantially depending on the type of organization and creativity involved. Entrepreneurship ranges in scale from solo</a:t>
            </a:r>
            <a:endParaRPr kumimoji="0" lang="en-US" sz="1250" b="0" i="0" u="none" strike="noStrike" kern="1200" cap="none" spc="0" normalizeH="0" baseline="0" noProof="0" dirty="0">
              <a:ln>
                <a:noFill/>
              </a:ln>
              <a:solidFill>
                <a:srgbClr val="FFFFFF"/>
              </a:solidFill>
              <a:effectLst/>
              <a:uLnTx/>
              <a:uFillTx/>
              <a:latin typeface="Lato Light" charset="0"/>
              <a:ea typeface="Lato Light" charset="0"/>
              <a:cs typeface="Lato Light" charset="0"/>
            </a:endParaRPr>
          </a:p>
        </p:txBody>
      </p:sp>
      <p:sp>
        <p:nvSpPr>
          <p:cNvPr id="10" name="Rectangle 9"/>
          <p:cNvSpPr/>
          <p:nvPr/>
        </p:nvSpPr>
        <p:spPr>
          <a:xfrm>
            <a:off x="3102922" y="4779159"/>
            <a:ext cx="1536254" cy="36163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750" b="1" i="0" u="none" strike="noStrike" kern="1200" cap="none" spc="0" normalizeH="0" baseline="0" noProof="0" dirty="0">
                <a:ln>
                  <a:noFill/>
                </a:ln>
                <a:solidFill>
                  <a:srgbClr val="FFFFFF"/>
                </a:solidFill>
                <a:effectLst/>
                <a:uLnTx/>
                <a:uFillTx/>
                <a:latin typeface="Montserrat" panose="02000505000000020004" pitchFamily="2" charset="0"/>
                <a:ea typeface="Montserrat" panose="02000505000000020004" pitchFamily="2" charset="0"/>
                <a:cs typeface="Montserrat" panose="02000505000000020004" pitchFamily="2" charset="0"/>
              </a:rPr>
              <a:t>Element Three</a:t>
            </a:r>
            <a:endParaRPr kumimoji="0" lang="en-US" sz="1750" b="1" i="0" u="none" strike="noStrike" kern="1200" cap="none" spc="0" normalizeH="0" baseline="0" noProof="0" dirty="0">
              <a:ln>
                <a:noFill/>
              </a:ln>
              <a:solidFill>
                <a:srgbClr val="FFFFFF"/>
              </a:solidFill>
              <a:effectLst/>
              <a:uLnTx/>
              <a:uFillTx/>
              <a:latin typeface="Montserrat" panose="02000505000000020004" pitchFamily="2" charset="0"/>
              <a:ea typeface="Montserrat" panose="02000505000000020004" pitchFamily="2" charset="0"/>
              <a:cs typeface="Montserrat" panose="02000505000000020004" pitchFamily="2" charset="0"/>
            </a:endParaRPr>
          </a:p>
        </p:txBody>
      </p:sp>
      <p:sp>
        <p:nvSpPr>
          <p:cNvPr id="14" name="Shape 2551"/>
          <p:cNvSpPr/>
          <p:nvPr/>
        </p:nvSpPr>
        <p:spPr>
          <a:xfrm>
            <a:off x="2639697" y="2451553"/>
            <a:ext cx="371785" cy="371785"/>
          </a:xfrm>
          <a:custGeom>
            <a:avLst/>
            <a:gdLst/>
            <a:ahLst/>
            <a:cxnLst>
              <a:cxn ang="0">
                <a:pos x="wd2" y="hd2"/>
              </a:cxn>
              <a:cxn ang="5400000">
                <a:pos x="wd2" y="hd2"/>
              </a:cxn>
              <a:cxn ang="10800000">
                <a:pos x="wd2" y="hd2"/>
              </a:cxn>
              <a:cxn ang="16200000">
                <a:pos x="wd2" y="hd2"/>
              </a:cxn>
            </a:cxnLst>
            <a:rect l="0" t="0" r="r" b="b"/>
            <a:pathLst>
              <a:path w="21600" h="21600" extrusionOk="0">
                <a:moveTo>
                  <a:pt x="19755" y="6010"/>
                </a:moveTo>
                <a:lnTo>
                  <a:pt x="18630" y="7136"/>
                </a:lnTo>
                <a:lnTo>
                  <a:pt x="14465" y="2970"/>
                </a:lnTo>
                <a:lnTo>
                  <a:pt x="15590" y="1845"/>
                </a:lnTo>
                <a:cubicBezTo>
                  <a:pt x="15590" y="1845"/>
                  <a:pt x="16391" y="982"/>
                  <a:pt x="17673" y="982"/>
                </a:cubicBezTo>
                <a:cubicBezTo>
                  <a:pt x="19300" y="982"/>
                  <a:pt x="20618" y="2300"/>
                  <a:pt x="20618" y="3927"/>
                </a:cubicBezTo>
                <a:cubicBezTo>
                  <a:pt x="20618" y="4741"/>
                  <a:pt x="20288" y="5477"/>
                  <a:pt x="19755" y="6010"/>
                </a:cubicBezTo>
                <a:moveTo>
                  <a:pt x="7364" y="18402"/>
                </a:moveTo>
                <a:lnTo>
                  <a:pt x="7364" y="14727"/>
                </a:lnTo>
                <a:cubicBezTo>
                  <a:pt x="7364" y="14456"/>
                  <a:pt x="7144" y="14236"/>
                  <a:pt x="6873" y="14236"/>
                </a:cubicBezTo>
                <a:lnTo>
                  <a:pt x="3198" y="14236"/>
                </a:lnTo>
                <a:lnTo>
                  <a:pt x="13770" y="3665"/>
                </a:lnTo>
                <a:lnTo>
                  <a:pt x="17935" y="7830"/>
                </a:lnTo>
                <a:cubicBezTo>
                  <a:pt x="17935" y="7830"/>
                  <a:pt x="7364" y="18402"/>
                  <a:pt x="7364" y="18402"/>
                </a:cubicBezTo>
                <a:close/>
                <a:moveTo>
                  <a:pt x="6382" y="19042"/>
                </a:moveTo>
                <a:lnTo>
                  <a:pt x="2945" y="19845"/>
                </a:lnTo>
                <a:lnTo>
                  <a:pt x="2945" y="18655"/>
                </a:lnTo>
                <a:lnTo>
                  <a:pt x="1755" y="18655"/>
                </a:lnTo>
                <a:lnTo>
                  <a:pt x="2558" y="15218"/>
                </a:lnTo>
                <a:lnTo>
                  <a:pt x="6382" y="15218"/>
                </a:lnTo>
                <a:cubicBezTo>
                  <a:pt x="6382" y="15218"/>
                  <a:pt x="6382" y="19042"/>
                  <a:pt x="6382" y="19042"/>
                </a:cubicBezTo>
                <a:close/>
                <a:moveTo>
                  <a:pt x="17673" y="0"/>
                </a:moveTo>
                <a:cubicBezTo>
                  <a:pt x="16588" y="0"/>
                  <a:pt x="15606" y="439"/>
                  <a:pt x="14896" y="1151"/>
                </a:cubicBezTo>
                <a:lnTo>
                  <a:pt x="1641" y="14405"/>
                </a:lnTo>
                <a:lnTo>
                  <a:pt x="0" y="21600"/>
                </a:lnTo>
                <a:lnTo>
                  <a:pt x="7195" y="19959"/>
                </a:lnTo>
                <a:lnTo>
                  <a:pt x="20449" y="6704"/>
                </a:lnTo>
                <a:cubicBezTo>
                  <a:pt x="21160" y="5994"/>
                  <a:pt x="21600" y="5012"/>
                  <a:pt x="21600" y="3927"/>
                </a:cubicBezTo>
                <a:cubicBezTo>
                  <a:pt x="21600" y="1758"/>
                  <a:pt x="19842" y="0"/>
                  <a:pt x="17673" y="0"/>
                </a:cubicBezTo>
              </a:path>
            </a:pathLst>
          </a:custGeom>
          <a:solidFill>
            <a:srgbClr val="FF99B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Gill Sans"/>
              <a:sym typeface="Gill Sans"/>
            </a:endParaRPr>
          </a:p>
        </p:txBody>
      </p:sp>
      <p:sp>
        <p:nvSpPr>
          <p:cNvPr id="15" name="Shape 2553"/>
          <p:cNvSpPr/>
          <p:nvPr/>
        </p:nvSpPr>
        <p:spPr>
          <a:xfrm>
            <a:off x="2639697" y="3643258"/>
            <a:ext cx="371785" cy="337987"/>
          </a:xfrm>
          <a:custGeom>
            <a:avLst/>
            <a:gdLst/>
            <a:ahLst/>
            <a:cxnLst>
              <a:cxn ang="0">
                <a:pos x="wd2" y="hd2"/>
              </a:cxn>
              <a:cxn ang="5400000">
                <a:pos x="wd2" y="hd2"/>
              </a:cxn>
              <a:cxn ang="10800000">
                <a:pos x="wd2" y="hd2"/>
              </a:cxn>
              <a:cxn ang="16200000">
                <a:pos x="wd2" y="hd2"/>
              </a:cxn>
            </a:cxnLst>
            <a:rect l="0" t="0" r="r" b="b"/>
            <a:pathLst>
              <a:path w="21600" h="21600" extrusionOk="0">
                <a:moveTo>
                  <a:pt x="15709" y="8100"/>
                </a:moveTo>
                <a:cubicBezTo>
                  <a:pt x="14896" y="8100"/>
                  <a:pt x="14236" y="8826"/>
                  <a:pt x="14236" y="9720"/>
                </a:cubicBezTo>
                <a:cubicBezTo>
                  <a:pt x="14236" y="10615"/>
                  <a:pt x="14896" y="11340"/>
                  <a:pt x="15709" y="11340"/>
                </a:cubicBezTo>
                <a:cubicBezTo>
                  <a:pt x="16522" y="11340"/>
                  <a:pt x="17182" y="10615"/>
                  <a:pt x="17182" y="9720"/>
                </a:cubicBezTo>
                <a:cubicBezTo>
                  <a:pt x="17182" y="8826"/>
                  <a:pt x="16522" y="8100"/>
                  <a:pt x="15709" y="8100"/>
                </a:cubicBezTo>
                <a:moveTo>
                  <a:pt x="10800" y="18360"/>
                </a:moveTo>
                <a:cubicBezTo>
                  <a:pt x="9864" y="18360"/>
                  <a:pt x="8922" y="18237"/>
                  <a:pt x="7998" y="17995"/>
                </a:cubicBezTo>
                <a:cubicBezTo>
                  <a:pt x="7923" y="17975"/>
                  <a:pt x="7846" y="17965"/>
                  <a:pt x="7770" y="17965"/>
                </a:cubicBezTo>
                <a:cubicBezTo>
                  <a:pt x="7646" y="17965"/>
                  <a:pt x="7522" y="17991"/>
                  <a:pt x="7406" y="18043"/>
                </a:cubicBezTo>
                <a:lnTo>
                  <a:pt x="3352" y="19826"/>
                </a:lnTo>
                <a:lnTo>
                  <a:pt x="4013" y="16735"/>
                </a:lnTo>
                <a:cubicBezTo>
                  <a:pt x="4098" y="16339"/>
                  <a:pt x="3972" y="15924"/>
                  <a:pt x="3689" y="15662"/>
                </a:cubicBezTo>
                <a:cubicBezTo>
                  <a:pt x="1944" y="14045"/>
                  <a:pt x="982" y="11934"/>
                  <a:pt x="982" y="9720"/>
                </a:cubicBezTo>
                <a:cubicBezTo>
                  <a:pt x="982" y="4956"/>
                  <a:pt x="5387" y="1080"/>
                  <a:pt x="10800" y="1080"/>
                </a:cubicBezTo>
                <a:cubicBezTo>
                  <a:pt x="16214" y="1080"/>
                  <a:pt x="20618" y="4956"/>
                  <a:pt x="20618" y="9720"/>
                </a:cubicBezTo>
                <a:cubicBezTo>
                  <a:pt x="20618" y="14484"/>
                  <a:pt x="16214" y="18360"/>
                  <a:pt x="10800" y="18360"/>
                </a:cubicBezTo>
                <a:moveTo>
                  <a:pt x="10800" y="0"/>
                </a:moveTo>
                <a:cubicBezTo>
                  <a:pt x="4835" y="0"/>
                  <a:pt x="0" y="4352"/>
                  <a:pt x="0" y="9720"/>
                </a:cubicBezTo>
                <a:cubicBezTo>
                  <a:pt x="0" y="12353"/>
                  <a:pt x="1168" y="14738"/>
                  <a:pt x="3057" y="16488"/>
                </a:cubicBezTo>
                <a:lnTo>
                  <a:pt x="1964" y="21600"/>
                </a:lnTo>
                <a:lnTo>
                  <a:pt x="7770" y="19046"/>
                </a:lnTo>
                <a:cubicBezTo>
                  <a:pt x="8732" y="19298"/>
                  <a:pt x="9747" y="19440"/>
                  <a:pt x="10800" y="19440"/>
                </a:cubicBezTo>
                <a:cubicBezTo>
                  <a:pt x="16765" y="19440"/>
                  <a:pt x="21600" y="15089"/>
                  <a:pt x="21600" y="9720"/>
                </a:cubicBezTo>
                <a:cubicBezTo>
                  <a:pt x="21600" y="4352"/>
                  <a:pt x="16765" y="0"/>
                  <a:pt x="10800" y="0"/>
                </a:cubicBezTo>
                <a:moveTo>
                  <a:pt x="10800" y="8100"/>
                </a:moveTo>
                <a:cubicBezTo>
                  <a:pt x="9987" y="8100"/>
                  <a:pt x="9327" y="8826"/>
                  <a:pt x="9327" y="9720"/>
                </a:cubicBezTo>
                <a:cubicBezTo>
                  <a:pt x="9327" y="10615"/>
                  <a:pt x="9987" y="11340"/>
                  <a:pt x="10800" y="11340"/>
                </a:cubicBezTo>
                <a:cubicBezTo>
                  <a:pt x="11613" y="11340"/>
                  <a:pt x="12273" y="10615"/>
                  <a:pt x="12273" y="9720"/>
                </a:cubicBezTo>
                <a:cubicBezTo>
                  <a:pt x="12273" y="8826"/>
                  <a:pt x="11613" y="8100"/>
                  <a:pt x="10800" y="8100"/>
                </a:cubicBezTo>
                <a:moveTo>
                  <a:pt x="5891" y="8100"/>
                </a:moveTo>
                <a:cubicBezTo>
                  <a:pt x="5078" y="8100"/>
                  <a:pt x="4418" y="8826"/>
                  <a:pt x="4418" y="9720"/>
                </a:cubicBezTo>
                <a:cubicBezTo>
                  <a:pt x="4418" y="10615"/>
                  <a:pt x="5078" y="11340"/>
                  <a:pt x="5891" y="11340"/>
                </a:cubicBezTo>
                <a:cubicBezTo>
                  <a:pt x="6704" y="11340"/>
                  <a:pt x="7364" y="10615"/>
                  <a:pt x="7364" y="9720"/>
                </a:cubicBezTo>
                <a:cubicBezTo>
                  <a:pt x="7364" y="8826"/>
                  <a:pt x="6704" y="8100"/>
                  <a:pt x="5891" y="8100"/>
                </a:cubicBezTo>
              </a:path>
            </a:pathLst>
          </a:custGeom>
          <a:solidFill>
            <a:srgbClr val="FF99B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Gill Sans"/>
              <a:sym typeface="Gill Sans"/>
            </a:endParaRPr>
          </a:p>
        </p:txBody>
      </p:sp>
      <p:sp>
        <p:nvSpPr>
          <p:cNvPr id="16" name="Shape 2605"/>
          <p:cNvSpPr/>
          <p:nvPr/>
        </p:nvSpPr>
        <p:spPr>
          <a:xfrm>
            <a:off x="2639521" y="4755244"/>
            <a:ext cx="371961" cy="371952"/>
          </a:xfrm>
          <a:custGeom>
            <a:avLst/>
            <a:gdLst/>
            <a:ahLst/>
            <a:cxnLst>
              <a:cxn ang="0">
                <a:pos x="wd2" y="hd2"/>
              </a:cxn>
              <a:cxn ang="5400000">
                <a:pos x="wd2" y="hd2"/>
              </a:cxn>
              <a:cxn ang="10800000">
                <a:pos x="wd2" y="hd2"/>
              </a:cxn>
              <a:cxn ang="16200000">
                <a:pos x="wd2" y="hd2"/>
              </a:cxn>
            </a:cxnLst>
            <a:rect l="0" t="0" r="r" b="b"/>
            <a:pathLst>
              <a:path w="21410" h="21410" extrusionOk="0">
                <a:moveTo>
                  <a:pt x="20437" y="20437"/>
                </a:moveTo>
                <a:lnTo>
                  <a:pt x="17519" y="20437"/>
                </a:lnTo>
                <a:lnTo>
                  <a:pt x="17519" y="18978"/>
                </a:lnTo>
                <a:cubicBezTo>
                  <a:pt x="17519" y="18710"/>
                  <a:pt x="17301" y="18492"/>
                  <a:pt x="17033" y="18492"/>
                </a:cubicBezTo>
                <a:lnTo>
                  <a:pt x="15574" y="18492"/>
                </a:lnTo>
                <a:lnTo>
                  <a:pt x="15574" y="17033"/>
                </a:lnTo>
                <a:cubicBezTo>
                  <a:pt x="15574" y="16764"/>
                  <a:pt x="15356" y="16546"/>
                  <a:pt x="15087" y="16546"/>
                </a:cubicBezTo>
                <a:lnTo>
                  <a:pt x="13344" y="16546"/>
                </a:lnTo>
                <a:lnTo>
                  <a:pt x="10309" y="13497"/>
                </a:lnTo>
                <a:cubicBezTo>
                  <a:pt x="10221" y="13409"/>
                  <a:pt x="10100" y="13354"/>
                  <a:pt x="9965" y="13354"/>
                </a:cubicBezTo>
                <a:cubicBezTo>
                  <a:pt x="9819" y="13354"/>
                  <a:pt x="9693" y="13422"/>
                  <a:pt x="9604" y="13524"/>
                </a:cubicBezTo>
                <a:lnTo>
                  <a:pt x="8815" y="14312"/>
                </a:lnTo>
                <a:cubicBezTo>
                  <a:pt x="8435" y="14692"/>
                  <a:pt x="7820" y="14692"/>
                  <a:pt x="7441" y="14312"/>
                </a:cubicBezTo>
                <a:lnTo>
                  <a:pt x="1256" y="8128"/>
                </a:lnTo>
                <a:cubicBezTo>
                  <a:pt x="877" y="7748"/>
                  <a:pt x="877" y="7133"/>
                  <a:pt x="1256" y="6753"/>
                </a:cubicBezTo>
                <a:lnTo>
                  <a:pt x="6754" y="1255"/>
                </a:lnTo>
                <a:cubicBezTo>
                  <a:pt x="7133" y="876"/>
                  <a:pt x="7749" y="876"/>
                  <a:pt x="8128" y="1255"/>
                </a:cubicBezTo>
                <a:lnTo>
                  <a:pt x="14312" y="7440"/>
                </a:lnTo>
                <a:cubicBezTo>
                  <a:pt x="14691" y="7820"/>
                  <a:pt x="14691" y="8435"/>
                  <a:pt x="14312" y="8815"/>
                </a:cubicBezTo>
                <a:lnTo>
                  <a:pt x="13539" y="9588"/>
                </a:lnTo>
                <a:cubicBezTo>
                  <a:pt x="13437" y="9677"/>
                  <a:pt x="13370" y="9804"/>
                  <a:pt x="13370" y="9950"/>
                </a:cubicBezTo>
                <a:cubicBezTo>
                  <a:pt x="13370" y="10084"/>
                  <a:pt x="13424" y="10206"/>
                  <a:pt x="13513" y="10294"/>
                </a:cubicBezTo>
                <a:lnTo>
                  <a:pt x="20437" y="17234"/>
                </a:lnTo>
                <a:cubicBezTo>
                  <a:pt x="20437" y="17234"/>
                  <a:pt x="20437" y="20437"/>
                  <a:pt x="20437" y="20437"/>
                </a:cubicBezTo>
                <a:close/>
                <a:moveTo>
                  <a:pt x="21268" y="16689"/>
                </a:moveTo>
                <a:lnTo>
                  <a:pt x="14547" y="9954"/>
                </a:lnTo>
                <a:lnTo>
                  <a:pt x="14999" y="9502"/>
                </a:lnTo>
                <a:cubicBezTo>
                  <a:pt x="15758" y="8743"/>
                  <a:pt x="15758" y="7512"/>
                  <a:pt x="14999" y="6753"/>
                </a:cubicBezTo>
                <a:lnTo>
                  <a:pt x="8815" y="569"/>
                </a:lnTo>
                <a:cubicBezTo>
                  <a:pt x="8056" y="-190"/>
                  <a:pt x="6825" y="-190"/>
                  <a:pt x="6066" y="569"/>
                </a:cubicBezTo>
                <a:lnTo>
                  <a:pt x="569" y="6066"/>
                </a:lnTo>
                <a:cubicBezTo>
                  <a:pt x="-190" y="6825"/>
                  <a:pt x="-190" y="8056"/>
                  <a:pt x="569" y="8815"/>
                </a:cubicBezTo>
                <a:lnTo>
                  <a:pt x="6754" y="14999"/>
                </a:lnTo>
                <a:cubicBezTo>
                  <a:pt x="7513" y="15758"/>
                  <a:pt x="8743" y="15758"/>
                  <a:pt x="9502" y="14999"/>
                </a:cubicBezTo>
                <a:lnTo>
                  <a:pt x="9968" y="14533"/>
                </a:lnTo>
                <a:lnTo>
                  <a:pt x="12798" y="17376"/>
                </a:lnTo>
                <a:cubicBezTo>
                  <a:pt x="12886" y="17465"/>
                  <a:pt x="13008" y="17519"/>
                  <a:pt x="13142" y="17519"/>
                </a:cubicBezTo>
                <a:lnTo>
                  <a:pt x="14601" y="17519"/>
                </a:lnTo>
                <a:lnTo>
                  <a:pt x="14601" y="18978"/>
                </a:lnTo>
                <a:cubicBezTo>
                  <a:pt x="14601" y="19247"/>
                  <a:pt x="14819" y="19464"/>
                  <a:pt x="15087" y="19464"/>
                </a:cubicBezTo>
                <a:lnTo>
                  <a:pt x="16546" y="19464"/>
                </a:lnTo>
                <a:lnTo>
                  <a:pt x="16546" y="20924"/>
                </a:lnTo>
                <a:cubicBezTo>
                  <a:pt x="16546" y="21193"/>
                  <a:pt x="16764" y="21410"/>
                  <a:pt x="17033" y="21410"/>
                </a:cubicBezTo>
                <a:lnTo>
                  <a:pt x="20924" y="21410"/>
                </a:lnTo>
                <a:cubicBezTo>
                  <a:pt x="21192" y="21410"/>
                  <a:pt x="21410" y="21193"/>
                  <a:pt x="21410" y="20924"/>
                </a:cubicBezTo>
                <a:lnTo>
                  <a:pt x="21410" y="17033"/>
                </a:lnTo>
                <a:cubicBezTo>
                  <a:pt x="21410" y="16899"/>
                  <a:pt x="21356" y="16777"/>
                  <a:pt x="21268" y="16689"/>
                </a:cubicBezTo>
                <a:moveTo>
                  <a:pt x="6819" y="7791"/>
                </a:moveTo>
                <a:cubicBezTo>
                  <a:pt x="6282" y="7791"/>
                  <a:pt x="5846" y="7356"/>
                  <a:pt x="5846" y="6819"/>
                </a:cubicBezTo>
                <a:cubicBezTo>
                  <a:pt x="5846" y="6282"/>
                  <a:pt x="6282" y="5846"/>
                  <a:pt x="6819" y="5846"/>
                </a:cubicBezTo>
                <a:cubicBezTo>
                  <a:pt x="7356" y="5846"/>
                  <a:pt x="7792" y="6282"/>
                  <a:pt x="7792" y="6819"/>
                </a:cubicBezTo>
                <a:cubicBezTo>
                  <a:pt x="7792" y="7356"/>
                  <a:pt x="7356" y="7791"/>
                  <a:pt x="6819" y="7791"/>
                </a:cubicBezTo>
                <a:moveTo>
                  <a:pt x="6819" y="4873"/>
                </a:moveTo>
                <a:cubicBezTo>
                  <a:pt x="5745" y="4873"/>
                  <a:pt x="4874" y="5744"/>
                  <a:pt x="4874" y="6819"/>
                </a:cubicBezTo>
                <a:cubicBezTo>
                  <a:pt x="4874" y="7893"/>
                  <a:pt x="5745" y="8765"/>
                  <a:pt x="6819" y="8765"/>
                </a:cubicBezTo>
                <a:cubicBezTo>
                  <a:pt x="7893" y="8765"/>
                  <a:pt x="8765" y="7893"/>
                  <a:pt x="8765" y="6819"/>
                </a:cubicBezTo>
                <a:cubicBezTo>
                  <a:pt x="8765" y="5744"/>
                  <a:pt x="7893" y="4873"/>
                  <a:pt x="6819" y="4873"/>
                </a:cubicBezTo>
              </a:path>
            </a:pathLst>
          </a:custGeom>
          <a:solidFill>
            <a:srgbClr val="FF99B2"/>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Gill Sans"/>
              <a:sym typeface="Gill Sans"/>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p:cTn id="15" dur="500" fill="hold"/>
                                        <p:tgtEl>
                                          <p:spTgt spid="14"/>
                                        </p:tgtEl>
                                        <p:attrNameLst>
                                          <p:attrName>ppt_w</p:attrName>
                                        </p:attrNameLst>
                                      </p:cBhvr>
                                      <p:tavLst>
                                        <p:tav tm="0">
                                          <p:val>
                                            <p:fltVal val="0"/>
                                          </p:val>
                                        </p:tav>
                                        <p:tav tm="100000">
                                          <p:val>
                                            <p:strVal val="#ppt_w"/>
                                          </p:val>
                                        </p:tav>
                                      </p:tavLst>
                                    </p:anim>
                                    <p:anim calcmode="lin" valueType="num">
                                      <p:cBhvr>
                                        <p:cTn id="16" dur="500" fill="hold"/>
                                        <p:tgtEl>
                                          <p:spTgt spid="14"/>
                                        </p:tgtEl>
                                        <p:attrNameLst>
                                          <p:attrName>ppt_h</p:attrName>
                                        </p:attrNameLst>
                                      </p:cBhvr>
                                      <p:tavLst>
                                        <p:tav tm="0">
                                          <p:val>
                                            <p:fltVal val="0"/>
                                          </p:val>
                                        </p:tav>
                                        <p:tav tm="100000">
                                          <p:val>
                                            <p:strVal val="#ppt_h"/>
                                          </p:val>
                                        </p:tav>
                                      </p:tavLst>
                                    </p:anim>
                                    <p:animEffect transition="in" filter="fade">
                                      <p:cBhvr>
                                        <p:cTn id="17" dur="500"/>
                                        <p:tgtEl>
                                          <p:spTgt spid="14"/>
                                        </p:tgtEl>
                                      </p:cBhvr>
                                    </p:animEffect>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up)">
                                      <p:cBhvr>
                                        <p:cTn id="21" dur="500"/>
                                        <p:tgtEl>
                                          <p:spTgt spid="5"/>
                                        </p:tgtEl>
                                      </p:cBhvr>
                                    </p:animEffect>
                                  </p:childTnLst>
                                </p:cTn>
                              </p:par>
                            </p:childTnLst>
                          </p:cTn>
                        </p:par>
                        <p:par>
                          <p:cTn id="22" fill="hold">
                            <p:stCondLst>
                              <p:cond delay="2000"/>
                            </p:stCondLst>
                            <p:childTnLst>
                              <p:par>
                                <p:cTn id="23" presetID="22" presetClass="entr" presetSubtype="1"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up)">
                                      <p:cBhvr>
                                        <p:cTn id="25" dur="500"/>
                                        <p:tgtEl>
                                          <p:spTgt spid="4"/>
                                        </p:tgtEl>
                                      </p:cBhvr>
                                    </p:animEffect>
                                  </p:childTnLst>
                                </p:cTn>
                              </p:par>
                            </p:childTnLst>
                          </p:cTn>
                        </p:par>
                        <p:par>
                          <p:cTn id="26" fill="hold">
                            <p:stCondLst>
                              <p:cond delay="2500"/>
                            </p:stCondLst>
                            <p:childTnLst>
                              <p:par>
                                <p:cTn id="27" presetID="53" presetClass="entr" presetSubtype="16"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p:cTn id="29" dur="500" fill="hold"/>
                                        <p:tgtEl>
                                          <p:spTgt spid="15"/>
                                        </p:tgtEl>
                                        <p:attrNameLst>
                                          <p:attrName>ppt_w</p:attrName>
                                        </p:attrNameLst>
                                      </p:cBhvr>
                                      <p:tavLst>
                                        <p:tav tm="0">
                                          <p:val>
                                            <p:fltVal val="0"/>
                                          </p:val>
                                        </p:tav>
                                        <p:tav tm="100000">
                                          <p:val>
                                            <p:strVal val="#ppt_w"/>
                                          </p:val>
                                        </p:tav>
                                      </p:tavLst>
                                    </p:anim>
                                    <p:anim calcmode="lin" valueType="num">
                                      <p:cBhvr>
                                        <p:cTn id="30" dur="500" fill="hold"/>
                                        <p:tgtEl>
                                          <p:spTgt spid="15"/>
                                        </p:tgtEl>
                                        <p:attrNameLst>
                                          <p:attrName>ppt_h</p:attrName>
                                        </p:attrNameLst>
                                      </p:cBhvr>
                                      <p:tavLst>
                                        <p:tav tm="0">
                                          <p:val>
                                            <p:fltVal val="0"/>
                                          </p:val>
                                        </p:tav>
                                        <p:tav tm="100000">
                                          <p:val>
                                            <p:strVal val="#ppt_h"/>
                                          </p:val>
                                        </p:tav>
                                      </p:tavLst>
                                    </p:anim>
                                    <p:animEffect transition="in" filter="fade">
                                      <p:cBhvr>
                                        <p:cTn id="31" dur="500"/>
                                        <p:tgtEl>
                                          <p:spTgt spid="15"/>
                                        </p:tgtEl>
                                      </p:cBhvr>
                                    </p:animEffect>
                                  </p:childTnLst>
                                </p:cTn>
                              </p:par>
                            </p:childTnLst>
                          </p:cTn>
                        </p:par>
                        <p:par>
                          <p:cTn id="32" fill="hold">
                            <p:stCondLst>
                              <p:cond delay="3000"/>
                            </p:stCondLst>
                            <p:childTnLst>
                              <p:par>
                                <p:cTn id="33" presetID="22" presetClass="entr" presetSubtype="1"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ipe(up)">
                                      <p:cBhvr>
                                        <p:cTn id="35" dur="500"/>
                                        <p:tgtEl>
                                          <p:spTgt spid="7"/>
                                        </p:tgtEl>
                                      </p:cBhvr>
                                    </p:animEffect>
                                  </p:childTnLst>
                                </p:cTn>
                              </p:par>
                            </p:childTnLst>
                          </p:cTn>
                        </p:par>
                        <p:par>
                          <p:cTn id="36" fill="hold">
                            <p:stCondLst>
                              <p:cond delay="3500"/>
                            </p:stCondLst>
                            <p:childTnLst>
                              <p:par>
                                <p:cTn id="37" presetID="22" presetClass="entr" presetSubtype="1"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wipe(up)">
                                      <p:cBhvr>
                                        <p:cTn id="39" dur="500"/>
                                        <p:tgtEl>
                                          <p:spTgt spid="6"/>
                                        </p:tgtEl>
                                      </p:cBhvr>
                                    </p:animEffect>
                                  </p:childTnLst>
                                </p:cTn>
                              </p:par>
                            </p:childTnLst>
                          </p:cTn>
                        </p:par>
                        <p:par>
                          <p:cTn id="40" fill="hold">
                            <p:stCondLst>
                              <p:cond delay="4000"/>
                            </p:stCondLst>
                            <p:childTnLst>
                              <p:par>
                                <p:cTn id="41" presetID="53" presetClass="entr" presetSubtype="16"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p:cTn id="43" dur="500" fill="hold"/>
                                        <p:tgtEl>
                                          <p:spTgt spid="16"/>
                                        </p:tgtEl>
                                        <p:attrNameLst>
                                          <p:attrName>ppt_w</p:attrName>
                                        </p:attrNameLst>
                                      </p:cBhvr>
                                      <p:tavLst>
                                        <p:tav tm="0">
                                          <p:val>
                                            <p:fltVal val="0"/>
                                          </p:val>
                                        </p:tav>
                                        <p:tav tm="100000">
                                          <p:val>
                                            <p:strVal val="#ppt_w"/>
                                          </p:val>
                                        </p:tav>
                                      </p:tavLst>
                                    </p:anim>
                                    <p:anim calcmode="lin" valueType="num">
                                      <p:cBhvr>
                                        <p:cTn id="44" dur="500" fill="hold"/>
                                        <p:tgtEl>
                                          <p:spTgt spid="16"/>
                                        </p:tgtEl>
                                        <p:attrNameLst>
                                          <p:attrName>ppt_h</p:attrName>
                                        </p:attrNameLst>
                                      </p:cBhvr>
                                      <p:tavLst>
                                        <p:tav tm="0">
                                          <p:val>
                                            <p:fltVal val="0"/>
                                          </p:val>
                                        </p:tav>
                                        <p:tav tm="100000">
                                          <p:val>
                                            <p:strVal val="#ppt_h"/>
                                          </p:val>
                                        </p:tav>
                                      </p:tavLst>
                                    </p:anim>
                                    <p:animEffect transition="in" filter="fade">
                                      <p:cBhvr>
                                        <p:cTn id="45" dur="500"/>
                                        <p:tgtEl>
                                          <p:spTgt spid="16"/>
                                        </p:tgtEl>
                                      </p:cBhvr>
                                    </p:animEffect>
                                  </p:childTnLst>
                                </p:cTn>
                              </p:par>
                            </p:childTnLst>
                          </p:cTn>
                        </p:par>
                        <p:par>
                          <p:cTn id="46" fill="hold">
                            <p:stCondLst>
                              <p:cond delay="4500"/>
                            </p:stCondLst>
                            <p:childTnLst>
                              <p:par>
                                <p:cTn id="47" presetID="22" presetClass="entr" presetSubtype="1" fill="hold" grpId="0" nodeType="after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wipe(up)">
                                      <p:cBhvr>
                                        <p:cTn id="49" dur="500"/>
                                        <p:tgtEl>
                                          <p:spTgt spid="10"/>
                                        </p:tgtEl>
                                      </p:cBhvr>
                                    </p:animEffect>
                                  </p:childTnLst>
                                </p:cTn>
                              </p:par>
                            </p:childTnLst>
                          </p:cTn>
                        </p:par>
                        <p:par>
                          <p:cTn id="50" fill="hold">
                            <p:stCondLst>
                              <p:cond delay="5000"/>
                            </p:stCondLst>
                            <p:childTnLst>
                              <p:par>
                                <p:cTn id="51" presetID="22" presetClass="entr" presetSubtype="1" fill="hold" grpId="0" nodeType="afterEffect">
                                  <p:stCondLst>
                                    <p:cond delay="0"/>
                                  </p:stCondLst>
                                  <p:childTnLst>
                                    <p:set>
                                      <p:cBhvr>
                                        <p:cTn id="52" dur="1" fill="hold">
                                          <p:stCondLst>
                                            <p:cond delay="0"/>
                                          </p:stCondLst>
                                        </p:cTn>
                                        <p:tgtEl>
                                          <p:spTgt spid="8"/>
                                        </p:tgtEl>
                                        <p:attrNameLst>
                                          <p:attrName>style.visibility</p:attrName>
                                        </p:attrNameLst>
                                      </p:cBhvr>
                                      <p:to>
                                        <p:strVal val="visible"/>
                                      </p:to>
                                    </p:set>
                                    <p:animEffect transition="in" filter="wipe(up)">
                                      <p:cBhvr>
                                        <p:cTn id="5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3" grpId="0"/>
      <p:bldP spid="4" grpId="0"/>
      <p:bldP spid="5" grpId="0"/>
      <p:bldP spid="6" grpId="0"/>
      <p:bldP spid="7" grpId="0"/>
      <p:bldP spid="8" grpId="0"/>
      <p:bldP spid="10" grpId="0"/>
      <p:bldP spid="14" grpId="0" animBg="1"/>
      <p:bldP spid="15" grpId="0" animBg="1"/>
      <p:bldP spid="1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689300" y="-25400"/>
            <a:ext cx="11136085" cy="921677"/>
            <a:chOff x="689300" y="152400"/>
            <a:chExt cx="11136085" cy="921677"/>
          </a:xfrm>
        </p:grpSpPr>
        <p:sp>
          <p:nvSpPr>
            <p:cNvPr id="24" name="Text Placeholder 1"/>
            <p:cNvSpPr txBox="1"/>
            <p:nvPr/>
          </p:nvSpPr>
          <p:spPr>
            <a:xfrm>
              <a:off x="689300" y="152400"/>
              <a:ext cx="11136085" cy="676784"/>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spc="-150">
                  <a:solidFill>
                    <a:schemeClr val="tx1"/>
                  </a:solidFill>
                  <a:latin typeface="+mj-lt"/>
                  <a:ea typeface="+mn-ea"/>
                  <a:cs typeface="+mn-cs"/>
                </a:defRPr>
              </a:lvl1pPr>
              <a:lvl2pPr marL="685800" indent="-228600" algn="ctr"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ctr"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565" indent="-228600" algn="ctr"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6765" indent="-228600" algn="ctr"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39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1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3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493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defRPr/>
              </a:pPr>
              <a:r>
                <a:rPr kumimoji="0" lang="en-US" sz="2800" b="0" i="0" u="none" strike="noStrike" kern="1200" cap="none" spc="-150" normalizeH="0" baseline="0" noProof="0" dirty="0">
                  <a:ln>
                    <a:noFill/>
                  </a:ln>
                  <a:solidFill>
                    <a:prstClr val="black">
                      <a:lumMod val="75000"/>
                      <a:lumOff val="25000"/>
                    </a:prstClr>
                  </a:solidFill>
                  <a:effectLst/>
                  <a:uLnTx/>
                  <a:uFillTx/>
                  <a:latin typeface="Source Sans Pro Semibold"/>
                  <a:ea typeface="微软雅黑" panose="020B0503020204020204" pitchFamily="34" charset="-122"/>
                  <a:cs typeface="+mn-cs"/>
                </a:rPr>
                <a:t>DOWNLOADABLE SHOP</a:t>
              </a:r>
              <a:endParaRPr kumimoji="0" lang="en-US" sz="2800" b="0" i="0" u="none" strike="noStrike" kern="1200" cap="none" spc="-150" normalizeH="0" baseline="0" noProof="0" dirty="0">
                <a:ln>
                  <a:noFill/>
                </a:ln>
                <a:solidFill>
                  <a:prstClr val="black">
                    <a:lumMod val="75000"/>
                    <a:lumOff val="25000"/>
                  </a:prstClr>
                </a:solidFill>
                <a:effectLst/>
                <a:uLnTx/>
                <a:uFillTx/>
                <a:latin typeface="Source Sans Pro Semibold"/>
                <a:ea typeface="微软雅黑" panose="020B0503020204020204" pitchFamily="34" charset="-122"/>
                <a:cs typeface="+mn-cs"/>
              </a:endParaRPr>
            </a:p>
          </p:txBody>
        </p:sp>
        <p:sp>
          <p:nvSpPr>
            <p:cNvPr id="25" name="Text Placeholder 3"/>
            <p:cNvSpPr txBox="1"/>
            <p:nvPr/>
          </p:nvSpPr>
          <p:spPr>
            <a:xfrm>
              <a:off x="689300" y="797154"/>
              <a:ext cx="11136084" cy="276923"/>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400" i="0" kern="1200">
                  <a:solidFill>
                    <a:schemeClr val="tx1">
                      <a:lumMod val="50000"/>
                      <a:lumOff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5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67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39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1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3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493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defRPr/>
              </a:pPr>
              <a:r>
                <a:rPr kumimoji="0" lang="en-US" sz="1400" b="0" i="0" u="none" strike="noStrike" kern="1200" cap="none" spc="0" normalizeH="0" baseline="0" noProof="0">
                  <a:ln>
                    <a:noFill/>
                  </a:ln>
                  <a:solidFill>
                    <a:prstClr val="black">
                      <a:lumMod val="75000"/>
                      <a:lumOff val="25000"/>
                    </a:prstClr>
                  </a:solidFill>
                  <a:effectLst/>
                  <a:uLnTx/>
                  <a:uFillTx/>
                  <a:latin typeface="Source Sans Pro Light"/>
                  <a:ea typeface="微软雅黑" panose="020B0503020204020204" pitchFamily="34" charset="-122"/>
                  <a:cs typeface="+mn-cs"/>
                </a:rPr>
                <a:t>Warna - Multipurpose PowerPoint Template</a:t>
              </a:r>
              <a:endParaRPr kumimoji="0" lang="en-US" sz="1400" b="0" i="0" u="none" strike="noStrike" kern="1200" cap="none" spc="0" normalizeH="0" baseline="0" noProof="0" dirty="0">
                <a:ln>
                  <a:noFill/>
                </a:ln>
                <a:solidFill>
                  <a:prstClr val="black">
                    <a:lumMod val="75000"/>
                    <a:lumOff val="25000"/>
                  </a:prstClr>
                </a:solidFill>
                <a:effectLst/>
                <a:uLnTx/>
                <a:uFillTx/>
                <a:latin typeface="Source Sans Pro Light"/>
                <a:ea typeface="微软雅黑" panose="020B0503020204020204" pitchFamily="34" charset="-122"/>
                <a:cs typeface="+mn-cs"/>
              </a:endParaRPr>
            </a:p>
          </p:txBody>
        </p:sp>
      </p:grpSp>
      <p:cxnSp>
        <p:nvCxnSpPr>
          <p:cNvPr id="26" name="直接连接符 25"/>
          <p:cNvCxnSpPr/>
          <p:nvPr/>
        </p:nvCxnSpPr>
        <p:spPr>
          <a:xfrm>
            <a:off x="4432300" y="928954"/>
            <a:ext cx="3683000" cy="0"/>
          </a:xfrm>
          <a:prstGeom prst="line">
            <a:avLst/>
          </a:prstGeom>
          <a:noFill/>
          <a:ln w="6350" cap="flat" cmpd="sng" algn="ctr">
            <a:solidFill>
              <a:schemeClr val="tx1">
                <a:lumMod val="75000"/>
                <a:lumOff val="25000"/>
              </a:schemeClr>
            </a:solidFill>
            <a:prstDash val="solid"/>
            <a:miter lim="800000"/>
          </a:ln>
          <a:effectLst/>
        </p:spPr>
      </p:cxnSp>
      <p:graphicFrame>
        <p:nvGraphicFramePr>
          <p:cNvPr id="47" name="Chart 1"/>
          <p:cNvGraphicFramePr/>
          <p:nvPr/>
        </p:nvGraphicFramePr>
        <p:xfrm>
          <a:off x="5971673" y="1485281"/>
          <a:ext cx="4604274" cy="4690290"/>
        </p:xfrm>
        <a:graphic>
          <a:graphicData uri="http://schemas.openxmlformats.org/drawingml/2006/chart">
            <c:chart xmlns:c="http://schemas.openxmlformats.org/drawingml/2006/chart" xmlns:r="http://schemas.openxmlformats.org/officeDocument/2006/relationships" r:id="rId1"/>
          </a:graphicData>
        </a:graphic>
      </p:graphicFrame>
      <p:sp>
        <p:nvSpPr>
          <p:cNvPr id="48" name="TextBox 2"/>
          <p:cNvSpPr txBox="1"/>
          <p:nvPr/>
        </p:nvSpPr>
        <p:spPr>
          <a:xfrm>
            <a:off x="1488380" y="2727304"/>
            <a:ext cx="2393604" cy="1311128"/>
          </a:xfrm>
          <a:prstGeom prst="rect">
            <a:avLst/>
          </a:prstGeom>
          <a:noFill/>
        </p:spPr>
        <p:txBody>
          <a:bodyPr wrap="none" rtlCol="0">
            <a:spAutoFit/>
          </a:bodyPr>
          <a:lstStyle/>
          <a:p>
            <a:pPr marL="0" marR="0" lvl="0" indent="0" algn="l" defTabSz="914400" rtl="0" eaLnBrk="1" fontAlgn="auto" latinLnBrk="0" hangingPunct="1">
              <a:lnSpc>
                <a:spcPct val="90000"/>
              </a:lnSpc>
              <a:spcBef>
                <a:spcPts val="0"/>
              </a:spcBef>
              <a:spcAft>
                <a:spcPts val="0"/>
              </a:spcAft>
              <a:buClrTx/>
              <a:buSzTx/>
              <a:buFontTx/>
              <a:buNone/>
              <a:defRPr/>
            </a:pPr>
            <a:r>
              <a:rPr kumimoji="0" lang="en-US" sz="4400" b="0" i="0" u="none" strike="noStrike" kern="1200" cap="none" spc="0" normalizeH="0" baseline="0" noProof="0" dirty="0">
                <a:ln>
                  <a:noFill/>
                </a:ln>
                <a:solidFill>
                  <a:srgbClr val="FF99B2"/>
                </a:solidFill>
                <a:effectLst/>
                <a:uLnTx/>
                <a:uFillTx/>
                <a:latin typeface="Montserrat" panose="02000505000000020004" pitchFamily="2" charset="0"/>
                <a:ea typeface="Montserrat" panose="02000505000000020004" pitchFamily="2" charset="0"/>
                <a:cs typeface="Montserrat" panose="02000505000000020004" pitchFamily="2" charset="0"/>
              </a:rPr>
              <a:t>Chart</a:t>
            </a:r>
            <a:endParaRPr kumimoji="0" lang="en-US" sz="4400" b="0" i="0" u="none" strike="noStrike" kern="1200" cap="none" spc="0" normalizeH="0" baseline="0" noProof="0" dirty="0">
              <a:ln>
                <a:noFill/>
              </a:ln>
              <a:solidFill>
                <a:srgbClr val="FF99B2"/>
              </a:solidFill>
              <a:effectLst/>
              <a:uLnTx/>
              <a:uFillTx/>
              <a:latin typeface="Montserrat" panose="02000505000000020004" pitchFamily="2" charset="0"/>
              <a:ea typeface="Montserrat" panose="02000505000000020004" pitchFamily="2" charset="0"/>
              <a:cs typeface="Montserrat" panose="02000505000000020004" pitchFamily="2" charset="0"/>
            </a:endParaRPr>
          </a:p>
          <a:p>
            <a:pPr marL="0" marR="0" lvl="0" indent="0" algn="l" defTabSz="914400" rtl="0" eaLnBrk="1" fontAlgn="auto" latinLnBrk="0" hangingPunct="1">
              <a:lnSpc>
                <a:spcPct val="90000"/>
              </a:lnSpc>
              <a:spcBef>
                <a:spcPts val="0"/>
              </a:spcBef>
              <a:spcAft>
                <a:spcPts val="0"/>
              </a:spcAft>
              <a:buClrTx/>
              <a:buSzTx/>
              <a:buFontTx/>
              <a:buNone/>
              <a:defRPr/>
            </a:pPr>
            <a:r>
              <a:rPr kumimoji="0" lang="en-US" sz="4400" b="0" i="0" u="none" strike="noStrike" kern="1200" cap="none" spc="0" normalizeH="0" baseline="0" noProof="0" dirty="0">
                <a:ln>
                  <a:noFill/>
                </a:ln>
                <a:solidFill>
                  <a:srgbClr val="FF99B2"/>
                </a:solidFill>
                <a:effectLst/>
                <a:uLnTx/>
                <a:uFillTx/>
                <a:latin typeface="Montserrat" panose="02000505000000020004" pitchFamily="2" charset="0"/>
                <a:ea typeface="Montserrat" panose="02000505000000020004" pitchFamily="2" charset="0"/>
                <a:cs typeface="Montserrat" panose="02000505000000020004" pitchFamily="2" charset="0"/>
              </a:rPr>
              <a:t>Smart Art</a:t>
            </a:r>
            <a:endParaRPr kumimoji="0" lang="en-US" sz="4400" b="0" i="0" u="none" strike="noStrike" kern="1200" cap="none" spc="0" normalizeH="0" baseline="0" noProof="0" dirty="0">
              <a:ln>
                <a:noFill/>
              </a:ln>
              <a:solidFill>
                <a:srgbClr val="FF99B2"/>
              </a:solidFill>
              <a:effectLst/>
              <a:uLnTx/>
              <a:uFillTx/>
              <a:latin typeface="Montserrat" panose="02000505000000020004" pitchFamily="2" charset="0"/>
              <a:ea typeface="Montserrat" panose="02000505000000020004" pitchFamily="2" charset="0"/>
              <a:cs typeface="Montserrat" panose="02000505000000020004" pitchFamily="2" charset="0"/>
            </a:endParaRPr>
          </a:p>
        </p:txBody>
      </p:sp>
      <p:sp>
        <p:nvSpPr>
          <p:cNvPr id="49" name="TextBox 3"/>
          <p:cNvSpPr txBox="1"/>
          <p:nvPr/>
        </p:nvSpPr>
        <p:spPr>
          <a:xfrm>
            <a:off x="1536401" y="1806281"/>
            <a:ext cx="1359199" cy="590931"/>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Tx/>
              <a:buSzTx/>
              <a:buFontTx/>
              <a:buNone/>
              <a:defRPr/>
            </a:pPr>
            <a:r>
              <a:rPr kumimoji="0" lang="en-US" sz="1200" b="1" i="0" u="none" strike="noStrike" kern="1200" cap="none" spc="300" normalizeH="0" baseline="0" noProof="0" dirty="0">
                <a:ln>
                  <a:noFill/>
                </a:ln>
                <a:solidFill>
                  <a:schemeClr val="tx1">
                    <a:lumMod val="75000"/>
                    <a:lumOff val="25000"/>
                  </a:schemeClr>
                </a:solidFill>
                <a:effectLst/>
                <a:uLnTx/>
                <a:uFillTx/>
                <a:latin typeface="Montserrat" panose="02000505000000020004" pitchFamily="2" charset="0"/>
                <a:ea typeface="Montserrat" panose="02000505000000020004" pitchFamily="2" charset="0"/>
                <a:cs typeface="Montserrat" panose="02000505000000020004" pitchFamily="2" charset="0"/>
              </a:rPr>
              <a:t>INTRO</a:t>
            </a:r>
            <a:endParaRPr kumimoji="0" lang="en-US" sz="1200" b="1" i="0" u="none" strike="noStrike" kern="1200" cap="none" spc="300" normalizeH="0" baseline="0" noProof="0" dirty="0">
              <a:ln>
                <a:noFill/>
              </a:ln>
              <a:solidFill>
                <a:schemeClr val="tx1">
                  <a:lumMod val="75000"/>
                  <a:lumOff val="25000"/>
                </a:schemeClr>
              </a:solidFill>
              <a:effectLst/>
              <a:uLnTx/>
              <a:uFillTx/>
              <a:latin typeface="Montserrat" panose="02000505000000020004" pitchFamily="2" charset="0"/>
              <a:ea typeface="Montserrat" panose="02000505000000020004" pitchFamily="2" charset="0"/>
              <a:cs typeface="Montserrat" panose="02000505000000020004" pitchFamily="2" charset="0"/>
            </a:endParaRPr>
          </a:p>
          <a:p>
            <a:pPr marL="0" marR="0" lvl="0" indent="0" algn="l" defTabSz="914400" rtl="0" eaLnBrk="1" fontAlgn="auto" latinLnBrk="0" hangingPunct="1">
              <a:lnSpc>
                <a:spcPct val="90000"/>
              </a:lnSpc>
              <a:spcBef>
                <a:spcPts val="0"/>
              </a:spcBef>
              <a:spcAft>
                <a:spcPts val="0"/>
              </a:spcAft>
              <a:buClrTx/>
              <a:buSzTx/>
              <a:buFontTx/>
              <a:buNone/>
              <a:defRPr/>
            </a:pPr>
            <a:r>
              <a:rPr kumimoji="0" lang="en-US" sz="1200" b="1" i="0" u="none" strike="noStrike" kern="1200" cap="none" spc="300" normalizeH="0" baseline="0" noProof="0" dirty="0">
                <a:ln>
                  <a:noFill/>
                </a:ln>
                <a:solidFill>
                  <a:schemeClr val="tx1">
                    <a:lumMod val="75000"/>
                    <a:lumOff val="25000"/>
                  </a:schemeClr>
                </a:solidFill>
                <a:effectLst/>
                <a:uLnTx/>
                <a:uFillTx/>
                <a:latin typeface="Montserrat" panose="02000505000000020004" pitchFamily="2" charset="0"/>
                <a:ea typeface="Montserrat" panose="02000505000000020004" pitchFamily="2" charset="0"/>
                <a:cs typeface="Montserrat" panose="02000505000000020004" pitchFamily="2" charset="0"/>
              </a:rPr>
              <a:t>ABOUT</a:t>
            </a:r>
            <a:br>
              <a:rPr kumimoji="0" lang="en-US" sz="1200" b="1" i="0" u="none" strike="noStrike" kern="1200" cap="none" spc="300" normalizeH="0" baseline="0" noProof="0" dirty="0">
                <a:ln>
                  <a:noFill/>
                </a:ln>
                <a:solidFill>
                  <a:schemeClr val="tx1">
                    <a:lumMod val="75000"/>
                    <a:lumOff val="25000"/>
                  </a:schemeClr>
                </a:solidFill>
                <a:effectLst/>
                <a:uLnTx/>
                <a:uFillTx/>
                <a:latin typeface="Montserrat" panose="02000505000000020004" pitchFamily="2" charset="0"/>
                <a:ea typeface="Montserrat" panose="02000505000000020004" pitchFamily="2" charset="0"/>
                <a:cs typeface="Montserrat" panose="02000505000000020004" pitchFamily="2" charset="0"/>
              </a:rPr>
            </a:br>
            <a:r>
              <a:rPr kumimoji="0" lang="en-US" sz="1200" b="1" i="0" u="none" strike="noStrike" kern="1200" cap="none" spc="300" normalizeH="0" baseline="0" noProof="0" dirty="0">
                <a:ln>
                  <a:noFill/>
                </a:ln>
                <a:solidFill>
                  <a:schemeClr val="tx1">
                    <a:lumMod val="75000"/>
                    <a:lumOff val="25000"/>
                  </a:schemeClr>
                </a:solidFill>
                <a:effectLst/>
                <a:uLnTx/>
                <a:uFillTx/>
                <a:latin typeface="Montserrat" panose="02000505000000020004" pitchFamily="2" charset="0"/>
                <a:ea typeface="Montserrat" panose="02000505000000020004" pitchFamily="2" charset="0"/>
                <a:cs typeface="Montserrat" panose="02000505000000020004" pitchFamily="2" charset="0"/>
              </a:rPr>
              <a:t>COMPANY</a:t>
            </a:r>
            <a:endParaRPr kumimoji="0" lang="en-US" sz="1200" b="1" i="0" u="none" strike="noStrike" kern="1200" cap="none" spc="300" normalizeH="0" baseline="0" noProof="0" dirty="0">
              <a:ln>
                <a:noFill/>
              </a:ln>
              <a:solidFill>
                <a:schemeClr val="tx1">
                  <a:lumMod val="75000"/>
                  <a:lumOff val="25000"/>
                </a:schemeClr>
              </a:solidFill>
              <a:effectLst/>
              <a:uLnTx/>
              <a:uFillTx/>
              <a:latin typeface="Montserrat" panose="02000505000000020004" pitchFamily="2" charset="0"/>
              <a:ea typeface="Montserrat" panose="02000505000000020004" pitchFamily="2" charset="0"/>
              <a:cs typeface="Montserrat" panose="02000505000000020004" pitchFamily="2" charset="0"/>
            </a:endParaRPr>
          </a:p>
        </p:txBody>
      </p:sp>
      <p:sp>
        <p:nvSpPr>
          <p:cNvPr id="50" name="TextBox 4"/>
          <p:cNvSpPr txBox="1"/>
          <p:nvPr/>
        </p:nvSpPr>
        <p:spPr>
          <a:xfrm>
            <a:off x="1536401" y="4159464"/>
            <a:ext cx="3074881" cy="230832"/>
          </a:xfrm>
          <a:prstGeom prst="rect">
            <a:avLst/>
          </a:prstGeom>
          <a:noFill/>
        </p:spPr>
        <p:txBody>
          <a:bodyPr wrap="none" rtlCol="0">
            <a:spAutoFit/>
          </a:bodyPr>
          <a:lstStyle/>
          <a:p>
            <a:pPr marL="0" marR="0" lvl="0" indent="0" algn="l" defTabSz="914400" rtl="0" eaLnBrk="1" fontAlgn="auto" latinLnBrk="0" hangingPunct="1">
              <a:lnSpc>
                <a:spcPct val="90000"/>
              </a:lnSpc>
              <a:spcBef>
                <a:spcPts val="0"/>
              </a:spcBef>
              <a:spcAft>
                <a:spcPts val="0"/>
              </a:spcAft>
              <a:buClrTx/>
              <a:buSzTx/>
              <a:buFontTx/>
              <a:buNone/>
              <a:defRPr/>
            </a:pPr>
            <a:r>
              <a:rPr kumimoji="0" lang="en-US" sz="1000" b="1" i="0" u="none" strike="noStrike" kern="1200" cap="none" spc="600" normalizeH="0" baseline="0" noProof="0" dirty="0">
                <a:ln>
                  <a:noFill/>
                </a:ln>
                <a:solidFill>
                  <a:schemeClr val="tx1">
                    <a:lumMod val="75000"/>
                    <a:lumOff val="25000"/>
                  </a:schemeClr>
                </a:solidFill>
                <a:effectLst/>
                <a:uLnTx/>
                <a:uFillTx/>
                <a:latin typeface="Montserrat" panose="02000505000000020004" pitchFamily="2" charset="0"/>
                <a:ea typeface="Montserrat" panose="02000505000000020004" pitchFamily="2" charset="0"/>
                <a:cs typeface="Montserrat" panose="02000505000000020004" pitchFamily="2" charset="0"/>
              </a:rPr>
              <a:t>WRITE HERE SOMETHING</a:t>
            </a:r>
            <a:endParaRPr kumimoji="0" lang="en-US" sz="1000" b="1" i="0" u="none" strike="noStrike" kern="1200" cap="none" spc="600" normalizeH="0" baseline="0" noProof="0" dirty="0">
              <a:ln>
                <a:noFill/>
              </a:ln>
              <a:solidFill>
                <a:schemeClr val="tx1">
                  <a:lumMod val="75000"/>
                  <a:lumOff val="25000"/>
                </a:schemeClr>
              </a:solidFill>
              <a:effectLst/>
              <a:uLnTx/>
              <a:uFillTx/>
              <a:latin typeface="Montserrat" panose="02000505000000020004" pitchFamily="2" charset="0"/>
              <a:ea typeface="Montserrat" panose="02000505000000020004" pitchFamily="2" charset="0"/>
              <a:cs typeface="Montserrat" panose="02000505000000020004" pitchFamily="2" charset="0"/>
            </a:endParaRPr>
          </a:p>
        </p:txBody>
      </p:sp>
      <p:sp>
        <p:nvSpPr>
          <p:cNvPr id="51" name="TextBox 5"/>
          <p:cNvSpPr txBox="1"/>
          <p:nvPr/>
        </p:nvSpPr>
        <p:spPr>
          <a:xfrm>
            <a:off x="1536401" y="4773948"/>
            <a:ext cx="3645199" cy="923330"/>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sz="1200" b="0" i="0" u="none" strike="noStrike" kern="1200" cap="none" spc="0" normalizeH="0" baseline="0" noProof="0" dirty="0">
                <a:ln>
                  <a:noFill/>
                </a:ln>
                <a:solidFill>
                  <a:schemeClr val="tx1">
                    <a:lumMod val="75000"/>
                    <a:lumOff val="25000"/>
                  </a:schemeClr>
                </a:solidFill>
                <a:effectLst/>
                <a:uLnTx/>
                <a:uFillTx/>
                <a:latin typeface="Montserrat Light" charset="0"/>
                <a:ea typeface="Montserrat Light" charset="0"/>
                <a:cs typeface="Montserrat Light" charset="0"/>
              </a:rPr>
              <a:t>Hello everyone! Just a sneak peek of the project that I'm currently working on. I hope to show more shots of this project soon.</a:t>
            </a:r>
            <a:endParaRPr kumimoji="0" lang="en-US" sz="1200" b="0" i="0" u="none" strike="noStrike" kern="1200" cap="none" spc="0" normalizeH="0" baseline="0" noProof="0" dirty="0">
              <a:ln>
                <a:noFill/>
              </a:ln>
              <a:solidFill>
                <a:schemeClr val="tx1">
                  <a:lumMod val="75000"/>
                  <a:lumOff val="25000"/>
                </a:schemeClr>
              </a:solidFill>
              <a:effectLst/>
              <a:uLnTx/>
              <a:uFillTx/>
              <a:latin typeface="Montserrat Light" charset="0"/>
              <a:ea typeface="Montserrat Light" charset="0"/>
              <a:cs typeface="Montserrat Light"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50000" fill="hold" grpId="0" nodeType="with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1500" fill="hold"/>
                                        <p:tgtEl>
                                          <p:spTgt spid="48"/>
                                        </p:tgtEl>
                                        <p:attrNameLst>
                                          <p:attrName>ppt_x</p:attrName>
                                        </p:attrNameLst>
                                      </p:cBhvr>
                                      <p:tavLst>
                                        <p:tav tm="0">
                                          <p:val>
                                            <p:strVal val="#ppt_x"/>
                                          </p:val>
                                        </p:tav>
                                        <p:tav tm="100000">
                                          <p:val>
                                            <p:strVal val="#ppt_x"/>
                                          </p:val>
                                        </p:tav>
                                      </p:tavLst>
                                    </p:anim>
                                    <p:anim calcmode="lin" valueType="num">
                                      <p:cBhvr additive="base">
                                        <p:cTn id="8" dur="1500" fill="hold"/>
                                        <p:tgtEl>
                                          <p:spTgt spid="48"/>
                                        </p:tgtEl>
                                        <p:attrNameLst>
                                          <p:attrName>ppt_y</p:attrName>
                                        </p:attrNameLst>
                                      </p:cBhvr>
                                      <p:tavLst>
                                        <p:tav tm="0">
                                          <p:val>
                                            <p:strVal val="1+#ppt_h/2"/>
                                          </p:val>
                                        </p:tav>
                                        <p:tav tm="100000">
                                          <p:val>
                                            <p:strVal val="#ppt_y"/>
                                          </p:val>
                                        </p:tav>
                                      </p:tavLst>
                                    </p:anim>
                                  </p:childTnLst>
                                </p:cTn>
                              </p:par>
                              <p:par>
                                <p:cTn id="9" presetID="2" presetClass="entr" presetSubtype="4" decel="50000" fill="hold" grpId="0" nodeType="withEffect">
                                  <p:stCondLst>
                                    <p:cond delay="500"/>
                                  </p:stCondLst>
                                  <p:childTnLst>
                                    <p:set>
                                      <p:cBhvr>
                                        <p:cTn id="10" dur="1" fill="hold">
                                          <p:stCondLst>
                                            <p:cond delay="0"/>
                                          </p:stCondLst>
                                        </p:cTn>
                                        <p:tgtEl>
                                          <p:spTgt spid="50"/>
                                        </p:tgtEl>
                                        <p:attrNameLst>
                                          <p:attrName>style.visibility</p:attrName>
                                        </p:attrNameLst>
                                      </p:cBhvr>
                                      <p:to>
                                        <p:strVal val="visible"/>
                                      </p:to>
                                    </p:set>
                                    <p:anim calcmode="lin" valueType="num">
                                      <p:cBhvr additive="base">
                                        <p:cTn id="11" dur="1500" fill="hold"/>
                                        <p:tgtEl>
                                          <p:spTgt spid="50"/>
                                        </p:tgtEl>
                                        <p:attrNameLst>
                                          <p:attrName>ppt_x</p:attrName>
                                        </p:attrNameLst>
                                      </p:cBhvr>
                                      <p:tavLst>
                                        <p:tav tm="0">
                                          <p:val>
                                            <p:strVal val="#ppt_x"/>
                                          </p:val>
                                        </p:tav>
                                        <p:tav tm="100000">
                                          <p:val>
                                            <p:strVal val="#ppt_x"/>
                                          </p:val>
                                        </p:tav>
                                      </p:tavLst>
                                    </p:anim>
                                    <p:anim calcmode="lin" valueType="num">
                                      <p:cBhvr additive="base">
                                        <p:cTn id="12" dur="1500" fill="hold"/>
                                        <p:tgtEl>
                                          <p:spTgt spid="50"/>
                                        </p:tgtEl>
                                        <p:attrNameLst>
                                          <p:attrName>ppt_y</p:attrName>
                                        </p:attrNameLst>
                                      </p:cBhvr>
                                      <p:tavLst>
                                        <p:tav tm="0">
                                          <p:val>
                                            <p:strVal val="1+#ppt_h/2"/>
                                          </p:val>
                                        </p:tav>
                                        <p:tav tm="100000">
                                          <p:val>
                                            <p:strVal val="#ppt_y"/>
                                          </p:val>
                                        </p:tav>
                                      </p:tavLst>
                                    </p:anim>
                                  </p:childTnLst>
                                </p:cTn>
                              </p:par>
                              <p:par>
                                <p:cTn id="13" presetID="2" presetClass="entr" presetSubtype="4" decel="50000" fill="hold" grpId="0" nodeType="withEffect">
                                  <p:stCondLst>
                                    <p:cond delay="1000"/>
                                  </p:stCondLst>
                                  <p:childTnLst>
                                    <p:set>
                                      <p:cBhvr>
                                        <p:cTn id="14" dur="1" fill="hold">
                                          <p:stCondLst>
                                            <p:cond delay="0"/>
                                          </p:stCondLst>
                                        </p:cTn>
                                        <p:tgtEl>
                                          <p:spTgt spid="51"/>
                                        </p:tgtEl>
                                        <p:attrNameLst>
                                          <p:attrName>style.visibility</p:attrName>
                                        </p:attrNameLst>
                                      </p:cBhvr>
                                      <p:to>
                                        <p:strVal val="visible"/>
                                      </p:to>
                                    </p:set>
                                    <p:anim calcmode="lin" valueType="num">
                                      <p:cBhvr additive="base">
                                        <p:cTn id="15" dur="1500" fill="hold"/>
                                        <p:tgtEl>
                                          <p:spTgt spid="51"/>
                                        </p:tgtEl>
                                        <p:attrNameLst>
                                          <p:attrName>ppt_x</p:attrName>
                                        </p:attrNameLst>
                                      </p:cBhvr>
                                      <p:tavLst>
                                        <p:tav tm="0">
                                          <p:val>
                                            <p:strVal val="#ppt_x"/>
                                          </p:val>
                                        </p:tav>
                                        <p:tav tm="100000">
                                          <p:val>
                                            <p:strVal val="#ppt_x"/>
                                          </p:val>
                                        </p:tav>
                                      </p:tavLst>
                                    </p:anim>
                                    <p:anim calcmode="lin" valueType="num">
                                      <p:cBhvr additive="base">
                                        <p:cTn id="16" dur="1500" fill="hold"/>
                                        <p:tgtEl>
                                          <p:spTgt spid="51"/>
                                        </p:tgtEl>
                                        <p:attrNameLst>
                                          <p:attrName>ppt_y</p:attrName>
                                        </p:attrNameLst>
                                      </p:cBhvr>
                                      <p:tavLst>
                                        <p:tav tm="0">
                                          <p:val>
                                            <p:strVal val="1+#ppt_h/2"/>
                                          </p:val>
                                        </p:tav>
                                        <p:tav tm="100000">
                                          <p:val>
                                            <p:strVal val="#ppt_y"/>
                                          </p:val>
                                        </p:tav>
                                      </p:tavLst>
                                    </p:anim>
                                  </p:childTnLst>
                                </p:cTn>
                              </p:par>
                              <p:par>
                                <p:cTn id="17" presetID="10" presetClass="entr" presetSubtype="0" fill="hold" grpId="0" nodeType="withEffect">
                                  <p:stCondLst>
                                    <p:cond delay="1000"/>
                                  </p:stCondLst>
                                  <p:childTnLst>
                                    <p:set>
                                      <p:cBhvr>
                                        <p:cTn id="18" dur="1" fill="hold">
                                          <p:stCondLst>
                                            <p:cond delay="0"/>
                                          </p:stCondLst>
                                        </p:cTn>
                                        <p:tgtEl>
                                          <p:spTgt spid="49"/>
                                        </p:tgtEl>
                                        <p:attrNameLst>
                                          <p:attrName>style.visibility</p:attrName>
                                        </p:attrNameLst>
                                      </p:cBhvr>
                                      <p:to>
                                        <p:strVal val="visible"/>
                                      </p:to>
                                    </p:set>
                                    <p:animEffect transition="in" filter="fade">
                                      <p:cBhvr>
                                        <p:cTn id="19" dur="500"/>
                                        <p:tgtEl>
                                          <p:spTgt spid="49"/>
                                        </p:tgtEl>
                                      </p:cBhvr>
                                    </p:animEffect>
                                  </p:childTnLst>
                                </p:cTn>
                              </p:par>
                            </p:childTnLst>
                          </p:cTn>
                        </p:par>
                        <p:par>
                          <p:cTn id="20" fill="hold">
                            <p:stCondLst>
                              <p:cond delay="1500"/>
                            </p:stCondLst>
                            <p:childTnLst>
                              <p:par>
                                <p:cTn id="21" presetID="22" presetClass="entr" presetSubtype="4" fill="hold" grpId="0" nodeType="afterEffect">
                                  <p:stCondLst>
                                    <p:cond delay="0"/>
                                  </p:stCondLst>
                                  <p:childTnLst>
                                    <p:set>
                                      <p:cBhvr>
                                        <p:cTn id="22" dur="1" fill="hold">
                                          <p:stCondLst>
                                            <p:cond delay="0"/>
                                          </p:stCondLst>
                                        </p:cTn>
                                        <p:tgtEl>
                                          <p:spTgt spid="47"/>
                                        </p:tgtEl>
                                        <p:attrNameLst>
                                          <p:attrName>style.visibility</p:attrName>
                                        </p:attrNameLst>
                                      </p:cBhvr>
                                      <p:to>
                                        <p:strVal val="visible"/>
                                      </p:to>
                                    </p:set>
                                    <p:animEffect transition="in" filter="wipe(down)">
                                      <p:cBhvr>
                                        <p:cTn id="23"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7" grpId="0">
        <p:bldAsOne/>
      </p:bldGraphic>
      <p:bldP spid="48" grpId="0"/>
      <p:bldP spid="49" grpId="0"/>
      <p:bldP spid="50" grpId="0"/>
      <p:bldP spid="5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1" cstate="email"/>
          <a:srcRect r="6299" b="31403"/>
          <a:stretch>
            <a:fillRect/>
          </a:stretch>
        </p:blipFill>
        <p:spPr>
          <a:xfrm>
            <a:off x="1612959" y="2768125"/>
            <a:ext cx="10579041" cy="4089875"/>
          </a:xfrm>
          <a:prstGeom prst="rect">
            <a:avLst/>
          </a:prstGeom>
        </p:spPr>
      </p:pic>
      <p:sp>
        <p:nvSpPr>
          <p:cNvPr id="9" name="矩形 8"/>
          <p:cNvSpPr/>
          <p:nvPr/>
        </p:nvSpPr>
        <p:spPr>
          <a:xfrm>
            <a:off x="0" y="0"/>
            <a:ext cx="12192000" cy="68580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a:ea typeface="等线" panose="02010600030101010101" pitchFamily="2" charset="-122"/>
              <a:cs typeface="+mn-cs"/>
            </a:endParaRPr>
          </a:p>
        </p:txBody>
      </p:sp>
      <p:pic>
        <p:nvPicPr>
          <p:cNvPr id="4" name="图片 3"/>
          <p:cNvPicPr>
            <a:picLocks noChangeAspect="1"/>
          </p:cNvPicPr>
          <p:nvPr/>
        </p:nvPicPr>
        <p:blipFill>
          <a:blip r:embed="rId2" cstate="email"/>
          <a:stretch>
            <a:fillRect/>
          </a:stretch>
        </p:blipFill>
        <p:spPr>
          <a:xfrm>
            <a:off x="4325257" y="1808681"/>
            <a:ext cx="3541486" cy="1818236"/>
          </a:xfrm>
          <a:prstGeom prst="rect">
            <a:avLst/>
          </a:prstGeom>
        </p:spPr>
      </p:pic>
      <p:sp>
        <p:nvSpPr>
          <p:cNvPr id="5" name="文本框 4"/>
          <p:cNvSpPr txBox="1"/>
          <p:nvPr/>
        </p:nvSpPr>
        <p:spPr>
          <a:xfrm>
            <a:off x="4504413" y="1082783"/>
            <a:ext cx="3183179" cy="1015663"/>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6000" b="0" i="0" u="none" strike="noStrike" kern="1200" cap="none" spc="0" normalizeH="0" baseline="0" noProof="0" dirty="0">
                <a:ln>
                  <a:noFill/>
                </a:ln>
                <a:solidFill>
                  <a:prstClr val="black">
                    <a:lumMod val="85000"/>
                    <a:lumOff val="15000"/>
                  </a:prstClr>
                </a:solidFill>
                <a:effectLst/>
                <a:uLnTx/>
                <a:uFillTx/>
                <a:latin typeface="迷你简准圆" panose="03000509000000000000" pitchFamily="65" charset="-122"/>
                <a:ea typeface="迷你简准圆" panose="03000509000000000000" pitchFamily="65" charset="-122"/>
                <a:cs typeface="+mn-cs"/>
              </a:rPr>
              <a:t>PART 04</a:t>
            </a:r>
            <a:endParaRPr kumimoji="0" lang="zh-CN" altLang="en-US" sz="6000" b="0" i="0" u="none" strike="noStrike" kern="1200" cap="none" spc="0" normalizeH="0" baseline="0" noProof="0" dirty="0">
              <a:ln>
                <a:noFill/>
              </a:ln>
              <a:solidFill>
                <a:prstClr val="black">
                  <a:lumMod val="85000"/>
                  <a:lumOff val="15000"/>
                </a:prstClr>
              </a:solidFill>
              <a:effectLst/>
              <a:uLnTx/>
              <a:uFillTx/>
              <a:latin typeface="迷你简准圆" panose="03000509000000000000" pitchFamily="65" charset="-122"/>
              <a:ea typeface="迷你简准圆" panose="03000509000000000000" pitchFamily="65" charset="-122"/>
              <a:cs typeface="+mn-cs"/>
            </a:endParaRPr>
          </a:p>
        </p:txBody>
      </p:sp>
      <p:sp>
        <p:nvSpPr>
          <p:cNvPr id="6" name="文本框 5"/>
          <p:cNvSpPr txBox="1"/>
          <p:nvPr/>
        </p:nvSpPr>
        <p:spPr>
          <a:xfrm>
            <a:off x="4157007" y="4015135"/>
            <a:ext cx="3877986" cy="646331"/>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srgbClr val="FF99B2"/>
                </a:solidFill>
                <a:effectLst/>
                <a:uLnTx/>
                <a:uFillTx/>
                <a:latin typeface="迷你简准圆" panose="03000509000000000000" pitchFamily="65" charset="-122"/>
                <a:ea typeface="迷你简准圆" panose="03000509000000000000" pitchFamily="65" charset="-122"/>
                <a:cs typeface="+mn-cs"/>
              </a:rPr>
              <a:t>标题文字添加此处</a:t>
            </a:r>
            <a:endParaRPr kumimoji="0" lang="zh-CN" altLang="en-US" sz="3600" b="1" i="0" u="none" strike="noStrike" kern="1200" cap="none" spc="0" normalizeH="0" baseline="0" noProof="0" dirty="0">
              <a:ln>
                <a:noFill/>
              </a:ln>
              <a:solidFill>
                <a:srgbClr val="FF99B2"/>
              </a:solidFill>
              <a:effectLst/>
              <a:uLnTx/>
              <a:uFillTx/>
              <a:latin typeface="迷你简准圆" panose="03000509000000000000" pitchFamily="65" charset="-122"/>
              <a:ea typeface="迷你简准圆" panose="03000509000000000000" pitchFamily="65" charset="-122"/>
              <a:cs typeface="+mn-cs"/>
            </a:endParaRPr>
          </a:p>
        </p:txBody>
      </p:sp>
      <p:sp>
        <p:nvSpPr>
          <p:cNvPr id="7" name="文本框 6"/>
          <p:cNvSpPr txBox="1"/>
          <p:nvPr/>
        </p:nvSpPr>
        <p:spPr>
          <a:xfrm>
            <a:off x="2815771" y="4807525"/>
            <a:ext cx="6560458" cy="513346"/>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defRPr/>
            </a:pPr>
            <a:r>
              <a:rPr kumimoji="0" lang="en-US" altLang="zh-CN" sz="1200" b="0" i="0" u="none" strike="noStrike" kern="1200" cap="none" spc="0" normalizeH="0" baseline="0" noProof="0" dirty="0">
                <a:ln>
                  <a:noFill/>
                </a:ln>
                <a:solidFill>
                  <a:prstClr val="white">
                    <a:lumMod val="50000"/>
                  </a:prstClr>
                </a:solidFill>
                <a:effectLst/>
                <a:uLnTx/>
                <a:uFillTx/>
                <a:latin typeface="等线 Light" panose="02010600030101010101" pitchFamily="2" charset="-122"/>
                <a:ea typeface="等线 Light" panose="02010600030101010101" pitchFamily="2" charset="-122"/>
                <a:cs typeface="+mn-cs"/>
              </a:rPr>
              <a:t>The user can demonstrate on a projector or computer, or print the presentation and make it into a film to be used in a wider field</a:t>
            </a:r>
            <a:endParaRPr kumimoji="0" lang="en-US" altLang="zh-CN" sz="1200" b="0" i="0" u="none" strike="noStrike" kern="1200" cap="none" spc="0" normalizeH="0" baseline="0" noProof="0" dirty="0">
              <a:ln>
                <a:noFill/>
              </a:ln>
              <a:solidFill>
                <a:prstClr val="white">
                  <a:lumMod val="50000"/>
                </a:prstClr>
              </a:solidFill>
              <a:effectLst/>
              <a:uLnTx/>
              <a:uFillTx/>
              <a:latin typeface="等线 Light" panose="02010600030101010101" pitchFamily="2" charset="-122"/>
              <a:ea typeface="等线 Light" panose="0201060003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47"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1000"/>
                                        <p:tgtEl>
                                          <p:spTgt spid="6"/>
                                        </p:tgtEl>
                                      </p:cBhvr>
                                    </p:animEffect>
                                    <p:anim calcmode="lin" valueType="num">
                                      <p:cBhvr>
                                        <p:cTn id="19" dur="1000" fill="hold"/>
                                        <p:tgtEl>
                                          <p:spTgt spid="6"/>
                                        </p:tgtEl>
                                        <p:attrNameLst>
                                          <p:attrName>ppt_x</p:attrName>
                                        </p:attrNameLst>
                                      </p:cBhvr>
                                      <p:tavLst>
                                        <p:tav tm="0">
                                          <p:val>
                                            <p:strVal val="#ppt_x"/>
                                          </p:val>
                                        </p:tav>
                                        <p:tav tm="100000">
                                          <p:val>
                                            <p:strVal val="#ppt_x"/>
                                          </p:val>
                                        </p:tav>
                                      </p:tavLst>
                                    </p:anim>
                                    <p:anim calcmode="lin" valueType="num">
                                      <p:cBhvr>
                                        <p:cTn id="20" dur="1000" fill="hold"/>
                                        <p:tgtEl>
                                          <p:spTgt spid="6"/>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14" presetClass="entr" presetSubtype="10"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randombar(horizontal)">
                                      <p:cBhvr>
                                        <p:cTn id="2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689300" y="-25400"/>
            <a:ext cx="11136085" cy="921677"/>
            <a:chOff x="689300" y="152400"/>
            <a:chExt cx="11136085" cy="921677"/>
          </a:xfrm>
        </p:grpSpPr>
        <p:sp>
          <p:nvSpPr>
            <p:cNvPr id="24" name="Text Placeholder 1"/>
            <p:cNvSpPr txBox="1"/>
            <p:nvPr/>
          </p:nvSpPr>
          <p:spPr>
            <a:xfrm>
              <a:off x="689300" y="152400"/>
              <a:ext cx="11136085" cy="676784"/>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spc="-150">
                  <a:solidFill>
                    <a:schemeClr val="tx1"/>
                  </a:solidFill>
                  <a:latin typeface="+mj-lt"/>
                  <a:ea typeface="+mn-ea"/>
                  <a:cs typeface="+mn-cs"/>
                </a:defRPr>
              </a:lvl1pPr>
              <a:lvl2pPr marL="685800" indent="-228600" algn="ctr"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ctr"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565" indent="-228600" algn="ctr"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6765" indent="-228600" algn="ctr"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39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1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3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493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defRPr/>
              </a:pPr>
              <a:r>
                <a:rPr lang="en-US" dirty="0">
                  <a:solidFill>
                    <a:schemeClr val="tx1">
                      <a:lumMod val="75000"/>
                      <a:lumOff val="25000"/>
                    </a:schemeClr>
                  </a:solidFill>
                  <a:latin typeface="Source Sans Pro Semibold"/>
                  <a:ea typeface="微软雅黑" panose="020B0503020204020204" pitchFamily="34" charset="-122"/>
                </a:rPr>
                <a:t>DOWNLOADABLE SHOP</a:t>
              </a:r>
              <a:endParaRPr lang="en-US" dirty="0">
                <a:solidFill>
                  <a:schemeClr val="tx1">
                    <a:lumMod val="75000"/>
                    <a:lumOff val="25000"/>
                  </a:schemeClr>
                </a:solidFill>
                <a:latin typeface="Source Sans Pro Semibold"/>
                <a:ea typeface="微软雅黑" panose="020B0503020204020204" pitchFamily="34" charset="-122"/>
              </a:endParaRPr>
            </a:p>
          </p:txBody>
        </p:sp>
        <p:sp>
          <p:nvSpPr>
            <p:cNvPr id="25" name="Text Placeholder 3"/>
            <p:cNvSpPr txBox="1"/>
            <p:nvPr/>
          </p:nvSpPr>
          <p:spPr>
            <a:xfrm>
              <a:off x="689300" y="797154"/>
              <a:ext cx="11136084" cy="276923"/>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400" i="0" kern="1200">
                  <a:solidFill>
                    <a:schemeClr val="tx1">
                      <a:lumMod val="50000"/>
                      <a:lumOff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5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67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39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1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3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493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defRPr/>
              </a:pPr>
              <a:r>
                <a:rPr lang="en-US">
                  <a:solidFill>
                    <a:schemeClr val="tx1">
                      <a:lumMod val="75000"/>
                      <a:lumOff val="25000"/>
                    </a:schemeClr>
                  </a:solidFill>
                  <a:latin typeface="Source Sans Pro Light"/>
                  <a:ea typeface="微软雅黑" panose="020B0503020204020204" pitchFamily="34" charset="-122"/>
                </a:rPr>
                <a:t>Warna - Multipurpose PowerPoint Template</a:t>
              </a:r>
              <a:endParaRPr lang="en-US" dirty="0">
                <a:solidFill>
                  <a:schemeClr val="tx1">
                    <a:lumMod val="75000"/>
                    <a:lumOff val="25000"/>
                  </a:schemeClr>
                </a:solidFill>
                <a:latin typeface="Source Sans Pro Light"/>
                <a:ea typeface="微软雅黑" panose="020B0503020204020204" pitchFamily="34" charset="-122"/>
              </a:endParaRPr>
            </a:p>
          </p:txBody>
        </p:sp>
      </p:grpSp>
      <p:cxnSp>
        <p:nvCxnSpPr>
          <p:cNvPr id="26" name="直接连接符 25"/>
          <p:cNvCxnSpPr/>
          <p:nvPr/>
        </p:nvCxnSpPr>
        <p:spPr>
          <a:xfrm>
            <a:off x="4432300" y="928954"/>
            <a:ext cx="3683000" cy="0"/>
          </a:xfrm>
          <a:prstGeom prst="line">
            <a:avLst/>
          </a:prstGeom>
          <a:noFill/>
          <a:ln w="6350" cap="flat" cmpd="sng" algn="ctr">
            <a:solidFill>
              <a:schemeClr val="tx1">
                <a:lumMod val="75000"/>
                <a:lumOff val="25000"/>
              </a:schemeClr>
            </a:solidFill>
            <a:prstDash val="solid"/>
            <a:miter lim="800000"/>
          </a:ln>
          <a:effectLst/>
        </p:spPr>
      </p:cxnSp>
      <p:pic>
        <p:nvPicPr>
          <p:cNvPr id="27" name="图片占位符 3"/>
          <p:cNvPicPr>
            <a:picLocks noChangeAspect="1"/>
          </p:cNvPicPr>
          <p:nvPr/>
        </p:nvPicPr>
        <p:blipFill>
          <a:blip r:embed="rId1" cstate="email"/>
          <a:srcRect/>
          <a:stretch>
            <a:fillRect/>
          </a:stretch>
        </p:blipFill>
        <p:spPr>
          <a:xfrm>
            <a:off x="1803400" y="1493152"/>
            <a:ext cx="2773676" cy="3840848"/>
          </a:xfrm>
          <a:prstGeom prst="rect">
            <a:avLst/>
          </a:prstGeom>
        </p:spPr>
      </p:pic>
      <p:pic>
        <p:nvPicPr>
          <p:cNvPr id="28" name="图片占位符 7"/>
          <p:cNvPicPr>
            <a:picLocks noChangeAspect="1"/>
          </p:cNvPicPr>
          <p:nvPr/>
        </p:nvPicPr>
        <p:blipFill>
          <a:blip r:embed="rId2" cstate="email"/>
          <a:srcRect/>
          <a:stretch>
            <a:fillRect/>
          </a:stretch>
        </p:blipFill>
        <p:spPr>
          <a:xfrm>
            <a:off x="4709156" y="1493152"/>
            <a:ext cx="2773676" cy="2245728"/>
          </a:xfrm>
          <a:prstGeom prst="rect">
            <a:avLst/>
          </a:prstGeom>
        </p:spPr>
      </p:pic>
      <p:pic>
        <p:nvPicPr>
          <p:cNvPr id="29" name="图片占位符 15"/>
          <p:cNvPicPr>
            <a:picLocks noChangeAspect="1"/>
          </p:cNvPicPr>
          <p:nvPr/>
        </p:nvPicPr>
        <p:blipFill>
          <a:blip r:embed="rId3" cstate="email"/>
          <a:srcRect/>
          <a:stretch>
            <a:fillRect/>
          </a:stretch>
        </p:blipFill>
        <p:spPr>
          <a:xfrm>
            <a:off x="4709156" y="3835584"/>
            <a:ext cx="2773676" cy="2636336"/>
          </a:xfrm>
          <a:prstGeom prst="rect">
            <a:avLst/>
          </a:prstGeom>
        </p:spPr>
      </p:pic>
      <p:pic>
        <p:nvPicPr>
          <p:cNvPr id="30" name="图片占位符 13"/>
          <p:cNvPicPr>
            <a:picLocks noChangeAspect="1"/>
          </p:cNvPicPr>
          <p:nvPr/>
        </p:nvPicPr>
        <p:blipFill>
          <a:blip r:embed="rId4" cstate="email"/>
          <a:srcRect/>
          <a:stretch>
            <a:fillRect/>
          </a:stretch>
        </p:blipFill>
        <p:spPr>
          <a:xfrm>
            <a:off x="7614924" y="1493152"/>
            <a:ext cx="2773676" cy="3840848"/>
          </a:xfrm>
          <a:prstGeom prst="rect">
            <a:avLst/>
          </a:prstGeom>
        </p:spPr>
      </p:pic>
      <p:sp>
        <p:nvSpPr>
          <p:cNvPr id="31" name="Rectangle 50"/>
          <p:cNvSpPr/>
          <p:nvPr/>
        </p:nvSpPr>
        <p:spPr>
          <a:xfrm>
            <a:off x="1803400" y="4410076"/>
            <a:ext cx="2773664" cy="923924"/>
          </a:xfrm>
          <a:prstGeom prst="rect">
            <a:avLst/>
          </a:prstGeom>
          <a:solidFill>
            <a:srgbClr val="706F96">
              <a:alpha val="94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rgbClr val="FFFFFF"/>
              </a:solidFill>
              <a:effectLst/>
              <a:uLnTx/>
              <a:uFillTx/>
              <a:latin typeface="Calibri" panose="020F0502020204030204"/>
              <a:ea typeface="微软雅黑" panose="020B0503020204020204" pitchFamily="34" charset="-122"/>
              <a:cs typeface="+mn-cs"/>
            </a:endParaRPr>
          </a:p>
        </p:txBody>
      </p:sp>
      <p:sp>
        <p:nvSpPr>
          <p:cNvPr id="32" name="Rectangle 51"/>
          <p:cNvSpPr/>
          <p:nvPr/>
        </p:nvSpPr>
        <p:spPr>
          <a:xfrm>
            <a:off x="1956672" y="4526214"/>
            <a:ext cx="1800493" cy="276999"/>
          </a:xfrm>
          <a:prstGeom prst="rect">
            <a:avLst/>
          </a:prstGeom>
        </p:spPr>
        <p:txBody>
          <a:bodyPr wrap="none">
            <a:spAutoFit/>
          </a:bodyPr>
          <a:lstStyle/>
          <a:p>
            <a:pPr defTabSz="914400">
              <a:defRPr/>
            </a:pPr>
            <a:r>
              <a:rPr lang="id-ID" sz="1200" dirty="0">
                <a:solidFill>
                  <a:srgbClr val="FFFFFF"/>
                </a:solidFill>
                <a:latin typeface="Montserrat Medium" panose="00000600000000000000" pitchFamily="50" charset="0"/>
                <a:ea typeface="微软雅黑" panose="020B0503020204020204" pitchFamily="34" charset="-122"/>
              </a:rPr>
              <a:t>Quebec City, Canada</a:t>
            </a:r>
            <a:endParaRPr lang="id-ID" sz="1200" dirty="0">
              <a:solidFill>
                <a:srgbClr val="FFFFFF"/>
              </a:solidFill>
              <a:latin typeface="Montserrat Medium" panose="00000600000000000000" pitchFamily="50" charset="0"/>
              <a:ea typeface="微软雅黑" panose="020B0503020204020204" pitchFamily="34" charset="-122"/>
            </a:endParaRPr>
          </a:p>
        </p:txBody>
      </p:sp>
      <p:sp>
        <p:nvSpPr>
          <p:cNvPr id="33" name="Rectangle 52"/>
          <p:cNvSpPr/>
          <p:nvPr/>
        </p:nvSpPr>
        <p:spPr>
          <a:xfrm>
            <a:off x="1956672" y="4701813"/>
            <a:ext cx="1314784" cy="230832"/>
          </a:xfrm>
          <a:prstGeom prst="rect">
            <a:avLst/>
          </a:prstGeom>
        </p:spPr>
        <p:txBody>
          <a:bodyPr wrap="none">
            <a:spAutoFit/>
          </a:bodyPr>
          <a:lstStyle/>
          <a:p>
            <a:pPr defTabSz="914400">
              <a:defRPr/>
            </a:pPr>
            <a:r>
              <a:rPr lang="id-ID" sz="900" dirty="0">
                <a:solidFill>
                  <a:srgbClr val="FFFFFF"/>
                </a:solidFill>
                <a:latin typeface="Montserrat Light" charset="0"/>
                <a:ea typeface="微软雅黑" panose="020B0503020204020204" pitchFamily="34" charset="-122"/>
              </a:rPr>
              <a:t>Per person, per day</a:t>
            </a:r>
            <a:endParaRPr lang="id-ID" sz="900" dirty="0">
              <a:solidFill>
                <a:srgbClr val="FFFFFF"/>
              </a:solidFill>
              <a:latin typeface="Montserrat Light" charset="0"/>
              <a:ea typeface="微软雅黑" panose="020B0503020204020204" pitchFamily="34" charset="-122"/>
            </a:endParaRPr>
          </a:p>
        </p:txBody>
      </p:sp>
      <p:sp>
        <p:nvSpPr>
          <p:cNvPr id="34" name="TextBox 53"/>
          <p:cNvSpPr txBox="1"/>
          <p:nvPr/>
        </p:nvSpPr>
        <p:spPr>
          <a:xfrm>
            <a:off x="3444803" y="4819842"/>
            <a:ext cx="958914" cy="462178"/>
          </a:xfrm>
          <a:prstGeom prst="rect">
            <a:avLst/>
          </a:prstGeom>
          <a:noFill/>
        </p:spPr>
        <p:txBody>
          <a:bodyPr wrap="square" rtlCol="0">
            <a:spAutoFit/>
          </a:bodyPr>
          <a:lstStyle/>
          <a:p>
            <a:pPr defTabSz="914400">
              <a:lnSpc>
                <a:spcPts val="3000"/>
              </a:lnSpc>
              <a:defRPr/>
            </a:pPr>
            <a:r>
              <a:rPr lang="id-ID" sz="2400" b="1" dirty="0">
                <a:solidFill>
                  <a:srgbClr val="FFFFFF"/>
                </a:solidFill>
                <a:latin typeface="Montserrat Black" panose="00000A00000000000000" pitchFamily="50" charset="0"/>
                <a:ea typeface="Roboto" panose="02000000000000000000" pitchFamily="2" charset="0"/>
              </a:rPr>
              <a:t>$550</a:t>
            </a:r>
            <a:endParaRPr lang="id-ID" sz="2400" b="1" dirty="0">
              <a:solidFill>
                <a:srgbClr val="FFFFFF"/>
              </a:solidFill>
              <a:latin typeface="Montserrat Black" panose="00000A00000000000000" pitchFamily="50" charset="0"/>
              <a:ea typeface="Roboto" panose="02000000000000000000" pitchFamily="2" charset="0"/>
            </a:endParaRPr>
          </a:p>
        </p:txBody>
      </p:sp>
      <p:sp>
        <p:nvSpPr>
          <p:cNvPr id="35" name="Rectangle 54"/>
          <p:cNvSpPr/>
          <p:nvPr/>
        </p:nvSpPr>
        <p:spPr>
          <a:xfrm>
            <a:off x="4709168" y="2814956"/>
            <a:ext cx="2773664" cy="923924"/>
          </a:xfrm>
          <a:prstGeom prst="rect">
            <a:avLst/>
          </a:prstGeom>
          <a:solidFill>
            <a:srgbClr val="FF99B2">
              <a:alpha val="94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rgbClr val="FFFFFF"/>
              </a:solidFill>
              <a:effectLst/>
              <a:uLnTx/>
              <a:uFillTx/>
              <a:latin typeface="Calibri" panose="020F0502020204030204"/>
              <a:ea typeface="微软雅黑" panose="020B0503020204020204" pitchFamily="34" charset="-122"/>
              <a:cs typeface="+mn-cs"/>
            </a:endParaRPr>
          </a:p>
        </p:txBody>
      </p:sp>
      <p:sp>
        <p:nvSpPr>
          <p:cNvPr id="36" name="Rectangle 55"/>
          <p:cNvSpPr/>
          <p:nvPr/>
        </p:nvSpPr>
        <p:spPr>
          <a:xfrm>
            <a:off x="4862440" y="2931094"/>
            <a:ext cx="1518364" cy="276999"/>
          </a:xfrm>
          <a:prstGeom prst="rect">
            <a:avLst/>
          </a:prstGeom>
        </p:spPr>
        <p:txBody>
          <a:bodyPr wrap="none">
            <a:spAutoFit/>
          </a:bodyPr>
          <a:lstStyle/>
          <a:p>
            <a:pPr defTabSz="914400">
              <a:defRPr/>
            </a:pPr>
            <a:r>
              <a:rPr lang="id-ID" sz="1200" dirty="0">
                <a:solidFill>
                  <a:srgbClr val="FFFFFF"/>
                </a:solidFill>
                <a:latin typeface="Montserrat Medium" panose="00000600000000000000" pitchFamily="50" charset="0"/>
                <a:ea typeface="微软雅黑" panose="020B0503020204020204" pitchFamily="34" charset="-122"/>
              </a:rPr>
              <a:t>Munich Germany</a:t>
            </a:r>
            <a:endParaRPr lang="id-ID" sz="1200" dirty="0">
              <a:solidFill>
                <a:srgbClr val="FFFFFF"/>
              </a:solidFill>
              <a:latin typeface="Montserrat Medium" panose="00000600000000000000" pitchFamily="50" charset="0"/>
              <a:ea typeface="微软雅黑" panose="020B0503020204020204" pitchFamily="34" charset="-122"/>
            </a:endParaRPr>
          </a:p>
        </p:txBody>
      </p:sp>
      <p:sp>
        <p:nvSpPr>
          <p:cNvPr id="37" name="Rectangle 56"/>
          <p:cNvSpPr/>
          <p:nvPr/>
        </p:nvSpPr>
        <p:spPr>
          <a:xfrm>
            <a:off x="4862440" y="3106693"/>
            <a:ext cx="1314784" cy="230832"/>
          </a:xfrm>
          <a:prstGeom prst="rect">
            <a:avLst/>
          </a:prstGeom>
        </p:spPr>
        <p:txBody>
          <a:bodyPr wrap="none">
            <a:spAutoFit/>
          </a:bodyPr>
          <a:lstStyle/>
          <a:p>
            <a:pPr defTabSz="914400">
              <a:defRPr/>
            </a:pPr>
            <a:r>
              <a:rPr lang="id-ID" sz="900" dirty="0">
                <a:solidFill>
                  <a:srgbClr val="FFFFFF"/>
                </a:solidFill>
                <a:latin typeface="Montserrat Light" charset="0"/>
                <a:ea typeface="微软雅黑" panose="020B0503020204020204" pitchFamily="34" charset="-122"/>
              </a:rPr>
              <a:t>Per person, per day</a:t>
            </a:r>
            <a:endParaRPr lang="id-ID" sz="900" dirty="0">
              <a:solidFill>
                <a:srgbClr val="FFFFFF"/>
              </a:solidFill>
              <a:latin typeface="Montserrat Light" charset="0"/>
              <a:ea typeface="微软雅黑" panose="020B0503020204020204" pitchFamily="34" charset="-122"/>
            </a:endParaRPr>
          </a:p>
        </p:txBody>
      </p:sp>
      <p:sp>
        <p:nvSpPr>
          <p:cNvPr id="38" name="TextBox 57"/>
          <p:cNvSpPr txBox="1"/>
          <p:nvPr/>
        </p:nvSpPr>
        <p:spPr>
          <a:xfrm>
            <a:off x="6350571" y="3224722"/>
            <a:ext cx="958914" cy="462178"/>
          </a:xfrm>
          <a:prstGeom prst="rect">
            <a:avLst/>
          </a:prstGeom>
          <a:noFill/>
        </p:spPr>
        <p:txBody>
          <a:bodyPr wrap="square" rtlCol="0">
            <a:spAutoFit/>
          </a:bodyPr>
          <a:lstStyle/>
          <a:p>
            <a:pPr defTabSz="914400">
              <a:lnSpc>
                <a:spcPts val="3000"/>
              </a:lnSpc>
              <a:defRPr/>
            </a:pPr>
            <a:r>
              <a:rPr lang="id-ID" sz="2400" b="1" dirty="0">
                <a:solidFill>
                  <a:srgbClr val="FFFFFF"/>
                </a:solidFill>
                <a:latin typeface="Montserrat Black" panose="00000A00000000000000" pitchFamily="50" charset="0"/>
                <a:ea typeface="Roboto" panose="02000000000000000000" pitchFamily="2" charset="0"/>
              </a:rPr>
              <a:t>$750</a:t>
            </a:r>
            <a:endParaRPr lang="id-ID" sz="2400" b="1" dirty="0">
              <a:solidFill>
                <a:srgbClr val="FFFFFF"/>
              </a:solidFill>
              <a:latin typeface="Montserrat Black" panose="00000A00000000000000" pitchFamily="50" charset="0"/>
              <a:ea typeface="Roboto" panose="02000000000000000000" pitchFamily="2" charset="0"/>
            </a:endParaRPr>
          </a:p>
        </p:txBody>
      </p:sp>
      <p:sp>
        <p:nvSpPr>
          <p:cNvPr id="39" name="Rectangle 58"/>
          <p:cNvSpPr/>
          <p:nvPr/>
        </p:nvSpPr>
        <p:spPr>
          <a:xfrm>
            <a:off x="4709156" y="5547996"/>
            <a:ext cx="2773664" cy="923924"/>
          </a:xfrm>
          <a:prstGeom prst="rect">
            <a:avLst/>
          </a:prstGeom>
          <a:solidFill>
            <a:srgbClr val="66A836">
              <a:alpha val="94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rgbClr val="FFFFFF"/>
              </a:solidFill>
              <a:effectLst/>
              <a:uLnTx/>
              <a:uFillTx/>
              <a:latin typeface="Calibri" panose="020F0502020204030204"/>
              <a:ea typeface="微软雅黑" panose="020B0503020204020204" pitchFamily="34" charset="-122"/>
              <a:cs typeface="+mn-cs"/>
            </a:endParaRPr>
          </a:p>
        </p:txBody>
      </p:sp>
      <p:sp>
        <p:nvSpPr>
          <p:cNvPr id="40" name="Rectangle 59"/>
          <p:cNvSpPr/>
          <p:nvPr/>
        </p:nvSpPr>
        <p:spPr>
          <a:xfrm>
            <a:off x="4862428" y="5664134"/>
            <a:ext cx="1608133" cy="276999"/>
          </a:xfrm>
          <a:prstGeom prst="rect">
            <a:avLst/>
          </a:prstGeom>
        </p:spPr>
        <p:txBody>
          <a:bodyPr wrap="none">
            <a:spAutoFit/>
          </a:bodyPr>
          <a:lstStyle/>
          <a:p>
            <a:pPr defTabSz="914400">
              <a:defRPr/>
            </a:pPr>
            <a:r>
              <a:rPr lang="id-ID" sz="1200" dirty="0">
                <a:solidFill>
                  <a:srgbClr val="FFFFFF"/>
                </a:solidFill>
                <a:latin typeface="Montserrat Medium" panose="00000600000000000000" pitchFamily="50" charset="0"/>
                <a:ea typeface="微软雅黑" panose="020B0503020204020204" pitchFamily="34" charset="-122"/>
              </a:rPr>
              <a:t>Duluth, Minnesota</a:t>
            </a:r>
            <a:endParaRPr lang="id-ID" sz="1200" dirty="0">
              <a:solidFill>
                <a:srgbClr val="FFFFFF"/>
              </a:solidFill>
              <a:latin typeface="Montserrat Medium" panose="00000600000000000000" pitchFamily="50" charset="0"/>
              <a:ea typeface="微软雅黑" panose="020B0503020204020204" pitchFamily="34" charset="-122"/>
            </a:endParaRPr>
          </a:p>
        </p:txBody>
      </p:sp>
      <p:sp>
        <p:nvSpPr>
          <p:cNvPr id="41" name="Rectangle 60"/>
          <p:cNvSpPr/>
          <p:nvPr/>
        </p:nvSpPr>
        <p:spPr>
          <a:xfrm>
            <a:off x="4862428" y="5839733"/>
            <a:ext cx="1314784" cy="230832"/>
          </a:xfrm>
          <a:prstGeom prst="rect">
            <a:avLst/>
          </a:prstGeom>
        </p:spPr>
        <p:txBody>
          <a:bodyPr wrap="none">
            <a:spAutoFit/>
          </a:bodyPr>
          <a:lstStyle/>
          <a:p>
            <a:pPr defTabSz="914400">
              <a:defRPr/>
            </a:pPr>
            <a:r>
              <a:rPr lang="id-ID" sz="900" dirty="0">
                <a:solidFill>
                  <a:srgbClr val="FFFFFF"/>
                </a:solidFill>
                <a:latin typeface="Montserrat Light" charset="0"/>
                <a:ea typeface="微软雅黑" panose="020B0503020204020204" pitchFamily="34" charset="-122"/>
              </a:rPr>
              <a:t>Per person, per day</a:t>
            </a:r>
            <a:endParaRPr lang="id-ID" sz="900" dirty="0">
              <a:solidFill>
                <a:srgbClr val="FFFFFF"/>
              </a:solidFill>
              <a:latin typeface="Montserrat Light" charset="0"/>
              <a:ea typeface="微软雅黑" panose="020B0503020204020204" pitchFamily="34" charset="-122"/>
            </a:endParaRPr>
          </a:p>
        </p:txBody>
      </p:sp>
      <p:sp>
        <p:nvSpPr>
          <p:cNvPr id="42" name="TextBox 61"/>
          <p:cNvSpPr txBox="1"/>
          <p:nvPr/>
        </p:nvSpPr>
        <p:spPr>
          <a:xfrm>
            <a:off x="6350559" y="5957762"/>
            <a:ext cx="958914" cy="462178"/>
          </a:xfrm>
          <a:prstGeom prst="rect">
            <a:avLst/>
          </a:prstGeom>
          <a:noFill/>
        </p:spPr>
        <p:txBody>
          <a:bodyPr wrap="square" rtlCol="0">
            <a:spAutoFit/>
          </a:bodyPr>
          <a:lstStyle/>
          <a:p>
            <a:pPr defTabSz="914400">
              <a:lnSpc>
                <a:spcPts val="3000"/>
              </a:lnSpc>
              <a:defRPr/>
            </a:pPr>
            <a:r>
              <a:rPr lang="id-ID" sz="2400" b="1" dirty="0">
                <a:solidFill>
                  <a:srgbClr val="FFFFFF"/>
                </a:solidFill>
                <a:latin typeface="Montserrat Black" panose="00000A00000000000000" pitchFamily="50" charset="0"/>
                <a:ea typeface="Roboto" panose="02000000000000000000" pitchFamily="2" charset="0"/>
              </a:rPr>
              <a:t>$650</a:t>
            </a:r>
            <a:endParaRPr lang="id-ID" sz="2400" b="1" dirty="0">
              <a:solidFill>
                <a:srgbClr val="FFFFFF"/>
              </a:solidFill>
              <a:latin typeface="Montserrat Black" panose="00000A00000000000000" pitchFamily="50" charset="0"/>
              <a:ea typeface="Roboto" panose="02000000000000000000" pitchFamily="2" charset="0"/>
            </a:endParaRPr>
          </a:p>
        </p:txBody>
      </p:sp>
      <p:sp>
        <p:nvSpPr>
          <p:cNvPr id="43" name="Rectangle 62"/>
          <p:cNvSpPr/>
          <p:nvPr/>
        </p:nvSpPr>
        <p:spPr>
          <a:xfrm>
            <a:off x="7614936" y="4410076"/>
            <a:ext cx="2773664" cy="923924"/>
          </a:xfrm>
          <a:prstGeom prst="rect">
            <a:avLst/>
          </a:prstGeom>
          <a:solidFill>
            <a:srgbClr val="3DA3A6">
              <a:alpha val="94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rgbClr val="FFFFFF"/>
              </a:solidFill>
              <a:effectLst/>
              <a:uLnTx/>
              <a:uFillTx/>
              <a:latin typeface="Calibri" panose="020F0502020204030204"/>
              <a:ea typeface="微软雅黑" panose="020B0503020204020204" pitchFamily="34" charset="-122"/>
              <a:cs typeface="+mn-cs"/>
            </a:endParaRPr>
          </a:p>
        </p:txBody>
      </p:sp>
      <p:sp>
        <p:nvSpPr>
          <p:cNvPr id="44" name="Rectangle 63"/>
          <p:cNvSpPr/>
          <p:nvPr/>
        </p:nvSpPr>
        <p:spPr>
          <a:xfrm>
            <a:off x="7768208" y="4526214"/>
            <a:ext cx="1335622" cy="276999"/>
          </a:xfrm>
          <a:prstGeom prst="rect">
            <a:avLst/>
          </a:prstGeom>
        </p:spPr>
        <p:txBody>
          <a:bodyPr wrap="none">
            <a:spAutoFit/>
          </a:bodyPr>
          <a:lstStyle/>
          <a:p>
            <a:pPr defTabSz="914400">
              <a:defRPr/>
            </a:pPr>
            <a:r>
              <a:rPr lang="id-ID" sz="1200" dirty="0">
                <a:solidFill>
                  <a:srgbClr val="FFFFFF"/>
                </a:solidFill>
                <a:latin typeface="Montserrat Medium" panose="00000600000000000000" pitchFamily="50" charset="0"/>
                <a:ea typeface="微软雅黑" panose="020B0503020204020204" pitchFamily="34" charset="-122"/>
              </a:rPr>
              <a:t>Nagano, Japan</a:t>
            </a:r>
            <a:endParaRPr lang="id-ID" sz="1200" dirty="0">
              <a:solidFill>
                <a:srgbClr val="FFFFFF"/>
              </a:solidFill>
              <a:latin typeface="Montserrat Medium" panose="00000600000000000000" pitchFamily="50" charset="0"/>
              <a:ea typeface="微软雅黑" panose="020B0503020204020204" pitchFamily="34" charset="-122"/>
            </a:endParaRPr>
          </a:p>
        </p:txBody>
      </p:sp>
      <p:sp>
        <p:nvSpPr>
          <p:cNvPr id="45" name="Rectangle 64"/>
          <p:cNvSpPr/>
          <p:nvPr/>
        </p:nvSpPr>
        <p:spPr>
          <a:xfrm>
            <a:off x="7768208" y="4701813"/>
            <a:ext cx="1314784" cy="230832"/>
          </a:xfrm>
          <a:prstGeom prst="rect">
            <a:avLst/>
          </a:prstGeom>
        </p:spPr>
        <p:txBody>
          <a:bodyPr wrap="none">
            <a:spAutoFit/>
          </a:bodyPr>
          <a:lstStyle/>
          <a:p>
            <a:pPr defTabSz="914400">
              <a:defRPr/>
            </a:pPr>
            <a:r>
              <a:rPr lang="id-ID" sz="900" dirty="0">
                <a:solidFill>
                  <a:srgbClr val="FFFFFF"/>
                </a:solidFill>
                <a:latin typeface="Montserrat Light" charset="0"/>
                <a:ea typeface="微软雅黑" panose="020B0503020204020204" pitchFamily="34" charset="-122"/>
              </a:rPr>
              <a:t>Per person, per day</a:t>
            </a:r>
            <a:endParaRPr lang="id-ID" sz="900" dirty="0">
              <a:solidFill>
                <a:srgbClr val="FFFFFF"/>
              </a:solidFill>
              <a:latin typeface="Montserrat Light" charset="0"/>
              <a:ea typeface="微软雅黑" panose="020B0503020204020204" pitchFamily="34" charset="-122"/>
            </a:endParaRPr>
          </a:p>
        </p:txBody>
      </p:sp>
      <p:sp>
        <p:nvSpPr>
          <p:cNvPr id="46" name="TextBox 65"/>
          <p:cNvSpPr txBox="1"/>
          <p:nvPr/>
        </p:nvSpPr>
        <p:spPr>
          <a:xfrm>
            <a:off x="9256339" y="4819842"/>
            <a:ext cx="958914" cy="462178"/>
          </a:xfrm>
          <a:prstGeom prst="rect">
            <a:avLst/>
          </a:prstGeom>
          <a:noFill/>
        </p:spPr>
        <p:txBody>
          <a:bodyPr wrap="square" rtlCol="0">
            <a:spAutoFit/>
          </a:bodyPr>
          <a:lstStyle/>
          <a:p>
            <a:pPr defTabSz="914400">
              <a:lnSpc>
                <a:spcPts val="3000"/>
              </a:lnSpc>
              <a:defRPr/>
            </a:pPr>
            <a:r>
              <a:rPr lang="id-ID" sz="2400" b="1" dirty="0">
                <a:solidFill>
                  <a:srgbClr val="FFFFFF"/>
                </a:solidFill>
                <a:latin typeface="Montserrat Black" panose="00000A00000000000000" pitchFamily="50" charset="0"/>
                <a:ea typeface="Roboto" panose="02000000000000000000" pitchFamily="2" charset="0"/>
              </a:rPr>
              <a:t>$890</a:t>
            </a:r>
            <a:endParaRPr lang="id-ID" sz="2400" b="1" dirty="0">
              <a:solidFill>
                <a:srgbClr val="FFFFFF"/>
              </a:solidFill>
              <a:latin typeface="Montserrat Black" panose="00000A00000000000000" pitchFamily="50" charset="0"/>
              <a:ea typeface="Roboto" panose="02000000000000000000" pitchFamily="2"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par>
                                <p:cTn id="10" presetID="53" presetClass="entr" presetSubtype="16" fill="hold" nodeType="withEffect">
                                  <p:stCondLst>
                                    <p:cond delay="0"/>
                                  </p:stCondLst>
                                  <p:childTnLst>
                                    <p:set>
                                      <p:cBhvr>
                                        <p:cTn id="11" dur="1" fill="hold">
                                          <p:stCondLst>
                                            <p:cond delay="0"/>
                                          </p:stCondLst>
                                        </p:cTn>
                                        <p:tgtEl>
                                          <p:spTgt spid="28"/>
                                        </p:tgtEl>
                                        <p:attrNameLst>
                                          <p:attrName>style.visibility</p:attrName>
                                        </p:attrNameLst>
                                      </p:cBhvr>
                                      <p:to>
                                        <p:strVal val="visible"/>
                                      </p:to>
                                    </p:set>
                                    <p:anim calcmode="lin" valueType="num">
                                      <p:cBhvr>
                                        <p:cTn id="12" dur="500" fill="hold"/>
                                        <p:tgtEl>
                                          <p:spTgt spid="28"/>
                                        </p:tgtEl>
                                        <p:attrNameLst>
                                          <p:attrName>ppt_w</p:attrName>
                                        </p:attrNameLst>
                                      </p:cBhvr>
                                      <p:tavLst>
                                        <p:tav tm="0">
                                          <p:val>
                                            <p:fltVal val="0"/>
                                          </p:val>
                                        </p:tav>
                                        <p:tav tm="100000">
                                          <p:val>
                                            <p:strVal val="#ppt_w"/>
                                          </p:val>
                                        </p:tav>
                                      </p:tavLst>
                                    </p:anim>
                                    <p:anim calcmode="lin" valueType="num">
                                      <p:cBhvr>
                                        <p:cTn id="13" dur="500" fill="hold"/>
                                        <p:tgtEl>
                                          <p:spTgt spid="28"/>
                                        </p:tgtEl>
                                        <p:attrNameLst>
                                          <p:attrName>ppt_h</p:attrName>
                                        </p:attrNameLst>
                                      </p:cBhvr>
                                      <p:tavLst>
                                        <p:tav tm="0">
                                          <p:val>
                                            <p:fltVal val="0"/>
                                          </p:val>
                                        </p:tav>
                                        <p:tav tm="100000">
                                          <p:val>
                                            <p:strVal val="#ppt_h"/>
                                          </p:val>
                                        </p:tav>
                                      </p:tavLst>
                                    </p:anim>
                                    <p:animEffect transition="in" filter="fade">
                                      <p:cBhvr>
                                        <p:cTn id="14" dur="500"/>
                                        <p:tgtEl>
                                          <p:spTgt spid="28"/>
                                        </p:tgtEl>
                                      </p:cBhvr>
                                    </p:animEffect>
                                  </p:childTnLst>
                                </p:cTn>
                              </p:par>
                              <p:par>
                                <p:cTn id="15" presetID="53" presetClass="entr" presetSubtype="16" fill="hold" nodeType="with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p:cTn id="17" dur="500" fill="hold"/>
                                        <p:tgtEl>
                                          <p:spTgt spid="30"/>
                                        </p:tgtEl>
                                        <p:attrNameLst>
                                          <p:attrName>ppt_w</p:attrName>
                                        </p:attrNameLst>
                                      </p:cBhvr>
                                      <p:tavLst>
                                        <p:tav tm="0">
                                          <p:val>
                                            <p:fltVal val="0"/>
                                          </p:val>
                                        </p:tav>
                                        <p:tav tm="100000">
                                          <p:val>
                                            <p:strVal val="#ppt_w"/>
                                          </p:val>
                                        </p:tav>
                                      </p:tavLst>
                                    </p:anim>
                                    <p:anim calcmode="lin" valueType="num">
                                      <p:cBhvr>
                                        <p:cTn id="18" dur="500" fill="hold"/>
                                        <p:tgtEl>
                                          <p:spTgt spid="30"/>
                                        </p:tgtEl>
                                        <p:attrNameLst>
                                          <p:attrName>ppt_h</p:attrName>
                                        </p:attrNameLst>
                                      </p:cBhvr>
                                      <p:tavLst>
                                        <p:tav tm="0">
                                          <p:val>
                                            <p:fltVal val="0"/>
                                          </p:val>
                                        </p:tav>
                                        <p:tav tm="100000">
                                          <p:val>
                                            <p:strVal val="#ppt_h"/>
                                          </p:val>
                                        </p:tav>
                                      </p:tavLst>
                                    </p:anim>
                                    <p:animEffect transition="in" filter="fade">
                                      <p:cBhvr>
                                        <p:cTn id="19" dur="500"/>
                                        <p:tgtEl>
                                          <p:spTgt spid="30"/>
                                        </p:tgtEl>
                                      </p:cBhvr>
                                    </p:animEffect>
                                  </p:childTnLst>
                                </p:cTn>
                              </p:par>
                              <p:par>
                                <p:cTn id="20" presetID="53" presetClass="entr" presetSubtype="16" fill="hold" nodeType="withEffect">
                                  <p:stCondLst>
                                    <p:cond delay="0"/>
                                  </p:stCondLst>
                                  <p:childTnLst>
                                    <p:set>
                                      <p:cBhvr>
                                        <p:cTn id="21" dur="1" fill="hold">
                                          <p:stCondLst>
                                            <p:cond delay="0"/>
                                          </p:stCondLst>
                                        </p:cTn>
                                        <p:tgtEl>
                                          <p:spTgt spid="29"/>
                                        </p:tgtEl>
                                        <p:attrNameLst>
                                          <p:attrName>style.visibility</p:attrName>
                                        </p:attrNameLst>
                                      </p:cBhvr>
                                      <p:to>
                                        <p:strVal val="visible"/>
                                      </p:to>
                                    </p:set>
                                    <p:anim calcmode="lin" valueType="num">
                                      <p:cBhvr>
                                        <p:cTn id="22" dur="500" fill="hold"/>
                                        <p:tgtEl>
                                          <p:spTgt spid="29"/>
                                        </p:tgtEl>
                                        <p:attrNameLst>
                                          <p:attrName>ppt_w</p:attrName>
                                        </p:attrNameLst>
                                      </p:cBhvr>
                                      <p:tavLst>
                                        <p:tav tm="0">
                                          <p:val>
                                            <p:fltVal val="0"/>
                                          </p:val>
                                        </p:tav>
                                        <p:tav tm="100000">
                                          <p:val>
                                            <p:strVal val="#ppt_w"/>
                                          </p:val>
                                        </p:tav>
                                      </p:tavLst>
                                    </p:anim>
                                    <p:anim calcmode="lin" valueType="num">
                                      <p:cBhvr>
                                        <p:cTn id="23" dur="500" fill="hold"/>
                                        <p:tgtEl>
                                          <p:spTgt spid="29"/>
                                        </p:tgtEl>
                                        <p:attrNameLst>
                                          <p:attrName>ppt_h</p:attrName>
                                        </p:attrNameLst>
                                      </p:cBhvr>
                                      <p:tavLst>
                                        <p:tav tm="0">
                                          <p:val>
                                            <p:fltVal val="0"/>
                                          </p:val>
                                        </p:tav>
                                        <p:tav tm="100000">
                                          <p:val>
                                            <p:strVal val="#ppt_h"/>
                                          </p:val>
                                        </p:tav>
                                      </p:tavLst>
                                    </p:anim>
                                    <p:animEffect transition="in" filter="fade">
                                      <p:cBhvr>
                                        <p:cTn id="24" dur="500"/>
                                        <p:tgtEl>
                                          <p:spTgt spid="29"/>
                                        </p:tgtEl>
                                      </p:cBhvr>
                                    </p:animEffect>
                                  </p:childTnLst>
                                </p:cTn>
                              </p:par>
                            </p:childTnLst>
                          </p:cTn>
                        </p:par>
                        <p:par>
                          <p:cTn id="25" fill="hold">
                            <p:stCondLst>
                              <p:cond delay="500"/>
                            </p:stCondLst>
                            <p:childTnLst>
                              <p:par>
                                <p:cTn id="26" presetID="2" presetClass="entr" presetSubtype="4" fill="hold" grpId="0" nodeType="afterEffect">
                                  <p:stCondLst>
                                    <p:cond delay="0"/>
                                  </p:stCondLst>
                                  <p:childTnLst>
                                    <p:set>
                                      <p:cBhvr>
                                        <p:cTn id="27" dur="1" fill="hold">
                                          <p:stCondLst>
                                            <p:cond delay="0"/>
                                          </p:stCondLst>
                                        </p:cTn>
                                        <p:tgtEl>
                                          <p:spTgt spid="31"/>
                                        </p:tgtEl>
                                        <p:attrNameLst>
                                          <p:attrName>style.visibility</p:attrName>
                                        </p:attrNameLst>
                                      </p:cBhvr>
                                      <p:to>
                                        <p:strVal val="visible"/>
                                      </p:to>
                                    </p:set>
                                    <p:anim calcmode="lin" valueType="num">
                                      <p:cBhvr additive="base">
                                        <p:cTn id="28" dur="500" fill="hold"/>
                                        <p:tgtEl>
                                          <p:spTgt spid="31"/>
                                        </p:tgtEl>
                                        <p:attrNameLst>
                                          <p:attrName>ppt_x</p:attrName>
                                        </p:attrNameLst>
                                      </p:cBhvr>
                                      <p:tavLst>
                                        <p:tav tm="0">
                                          <p:val>
                                            <p:strVal val="#ppt_x"/>
                                          </p:val>
                                        </p:tav>
                                        <p:tav tm="100000">
                                          <p:val>
                                            <p:strVal val="#ppt_x"/>
                                          </p:val>
                                        </p:tav>
                                      </p:tavLst>
                                    </p:anim>
                                    <p:anim calcmode="lin" valueType="num">
                                      <p:cBhvr additive="base">
                                        <p:cTn id="29" dur="500" fill="hold"/>
                                        <p:tgtEl>
                                          <p:spTgt spid="31"/>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32"/>
                                        </p:tgtEl>
                                        <p:attrNameLst>
                                          <p:attrName>style.visibility</p:attrName>
                                        </p:attrNameLst>
                                      </p:cBhvr>
                                      <p:to>
                                        <p:strVal val="visible"/>
                                      </p:to>
                                    </p:set>
                                    <p:anim calcmode="lin" valueType="num">
                                      <p:cBhvr additive="base">
                                        <p:cTn id="32" dur="500" fill="hold"/>
                                        <p:tgtEl>
                                          <p:spTgt spid="32"/>
                                        </p:tgtEl>
                                        <p:attrNameLst>
                                          <p:attrName>ppt_x</p:attrName>
                                        </p:attrNameLst>
                                      </p:cBhvr>
                                      <p:tavLst>
                                        <p:tav tm="0">
                                          <p:val>
                                            <p:strVal val="#ppt_x"/>
                                          </p:val>
                                        </p:tav>
                                        <p:tav tm="100000">
                                          <p:val>
                                            <p:strVal val="#ppt_x"/>
                                          </p:val>
                                        </p:tav>
                                      </p:tavLst>
                                    </p:anim>
                                    <p:anim calcmode="lin" valueType="num">
                                      <p:cBhvr additive="base">
                                        <p:cTn id="33" dur="500" fill="hold"/>
                                        <p:tgtEl>
                                          <p:spTgt spid="32"/>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33"/>
                                        </p:tgtEl>
                                        <p:attrNameLst>
                                          <p:attrName>style.visibility</p:attrName>
                                        </p:attrNameLst>
                                      </p:cBhvr>
                                      <p:to>
                                        <p:strVal val="visible"/>
                                      </p:to>
                                    </p:set>
                                    <p:anim calcmode="lin" valueType="num">
                                      <p:cBhvr additive="base">
                                        <p:cTn id="36" dur="500" fill="hold"/>
                                        <p:tgtEl>
                                          <p:spTgt spid="33"/>
                                        </p:tgtEl>
                                        <p:attrNameLst>
                                          <p:attrName>ppt_x</p:attrName>
                                        </p:attrNameLst>
                                      </p:cBhvr>
                                      <p:tavLst>
                                        <p:tav tm="0">
                                          <p:val>
                                            <p:strVal val="#ppt_x"/>
                                          </p:val>
                                        </p:tav>
                                        <p:tav tm="100000">
                                          <p:val>
                                            <p:strVal val="#ppt_x"/>
                                          </p:val>
                                        </p:tav>
                                      </p:tavLst>
                                    </p:anim>
                                    <p:anim calcmode="lin" valueType="num">
                                      <p:cBhvr additive="base">
                                        <p:cTn id="37" dur="500" fill="hold"/>
                                        <p:tgtEl>
                                          <p:spTgt spid="33"/>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34"/>
                                        </p:tgtEl>
                                        <p:attrNameLst>
                                          <p:attrName>style.visibility</p:attrName>
                                        </p:attrNameLst>
                                      </p:cBhvr>
                                      <p:to>
                                        <p:strVal val="visible"/>
                                      </p:to>
                                    </p:set>
                                    <p:anim calcmode="lin" valueType="num">
                                      <p:cBhvr additive="base">
                                        <p:cTn id="40" dur="500" fill="hold"/>
                                        <p:tgtEl>
                                          <p:spTgt spid="34"/>
                                        </p:tgtEl>
                                        <p:attrNameLst>
                                          <p:attrName>ppt_x</p:attrName>
                                        </p:attrNameLst>
                                      </p:cBhvr>
                                      <p:tavLst>
                                        <p:tav tm="0">
                                          <p:val>
                                            <p:strVal val="#ppt_x"/>
                                          </p:val>
                                        </p:tav>
                                        <p:tav tm="100000">
                                          <p:val>
                                            <p:strVal val="#ppt_x"/>
                                          </p:val>
                                        </p:tav>
                                      </p:tavLst>
                                    </p:anim>
                                    <p:anim calcmode="lin" valueType="num">
                                      <p:cBhvr additive="base">
                                        <p:cTn id="41" dur="500" fill="hold"/>
                                        <p:tgtEl>
                                          <p:spTgt spid="34"/>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35"/>
                                        </p:tgtEl>
                                        <p:attrNameLst>
                                          <p:attrName>style.visibility</p:attrName>
                                        </p:attrNameLst>
                                      </p:cBhvr>
                                      <p:to>
                                        <p:strVal val="visible"/>
                                      </p:to>
                                    </p:set>
                                    <p:anim calcmode="lin" valueType="num">
                                      <p:cBhvr additive="base">
                                        <p:cTn id="44" dur="500" fill="hold"/>
                                        <p:tgtEl>
                                          <p:spTgt spid="35"/>
                                        </p:tgtEl>
                                        <p:attrNameLst>
                                          <p:attrName>ppt_x</p:attrName>
                                        </p:attrNameLst>
                                      </p:cBhvr>
                                      <p:tavLst>
                                        <p:tav tm="0">
                                          <p:val>
                                            <p:strVal val="#ppt_x"/>
                                          </p:val>
                                        </p:tav>
                                        <p:tav tm="100000">
                                          <p:val>
                                            <p:strVal val="#ppt_x"/>
                                          </p:val>
                                        </p:tav>
                                      </p:tavLst>
                                    </p:anim>
                                    <p:anim calcmode="lin" valueType="num">
                                      <p:cBhvr additive="base">
                                        <p:cTn id="45" dur="500" fill="hold"/>
                                        <p:tgtEl>
                                          <p:spTgt spid="35"/>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36"/>
                                        </p:tgtEl>
                                        <p:attrNameLst>
                                          <p:attrName>style.visibility</p:attrName>
                                        </p:attrNameLst>
                                      </p:cBhvr>
                                      <p:to>
                                        <p:strVal val="visible"/>
                                      </p:to>
                                    </p:set>
                                    <p:anim calcmode="lin" valueType="num">
                                      <p:cBhvr additive="base">
                                        <p:cTn id="48" dur="500" fill="hold"/>
                                        <p:tgtEl>
                                          <p:spTgt spid="36"/>
                                        </p:tgtEl>
                                        <p:attrNameLst>
                                          <p:attrName>ppt_x</p:attrName>
                                        </p:attrNameLst>
                                      </p:cBhvr>
                                      <p:tavLst>
                                        <p:tav tm="0">
                                          <p:val>
                                            <p:strVal val="#ppt_x"/>
                                          </p:val>
                                        </p:tav>
                                        <p:tav tm="100000">
                                          <p:val>
                                            <p:strVal val="#ppt_x"/>
                                          </p:val>
                                        </p:tav>
                                      </p:tavLst>
                                    </p:anim>
                                    <p:anim calcmode="lin" valueType="num">
                                      <p:cBhvr additive="base">
                                        <p:cTn id="49" dur="500" fill="hold"/>
                                        <p:tgtEl>
                                          <p:spTgt spid="36"/>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0"/>
                                  </p:stCondLst>
                                  <p:childTnLst>
                                    <p:set>
                                      <p:cBhvr>
                                        <p:cTn id="51" dur="1" fill="hold">
                                          <p:stCondLst>
                                            <p:cond delay="0"/>
                                          </p:stCondLst>
                                        </p:cTn>
                                        <p:tgtEl>
                                          <p:spTgt spid="37"/>
                                        </p:tgtEl>
                                        <p:attrNameLst>
                                          <p:attrName>style.visibility</p:attrName>
                                        </p:attrNameLst>
                                      </p:cBhvr>
                                      <p:to>
                                        <p:strVal val="visible"/>
                                      </p:to>
                                    </p:set>
                                    <p:anim calcmode="lin" valueType="num">
                                      <p:cBhvr additive="base">
                                        <p:cTn id="52" dur="500" fill="hold"/>
                                        <p:tgtEl>
                                          <p:spTgt spid="37"/>
                                        </p:tgtEl>
                                        <p:attrNameLst>
                                          <p:attrName>ppt_x</p:attrName>
                                        </p:attrNameLst>
                                      </p:cBhvr>
                                      <p:tavLst>
                                        <p:tav tm="0">
                                          <p:val>
                                            <p:strVal val="#ppt_x"/>
                                          </p:val>
                                        </p:tav>
                                        <p:tav tm="100000">
                                          <p:val>
                                            <p:strVal val="#ppt_x"/>
                                          </p:val>
                                        </p:tav>
                                      </p:tavLst>
                                    </p:anim>
                                    <p:anim calcmode="lin" valueType="num">
                                      <p:cBhvr additive="base">
                                        <p:cTn id="53" dur="500" fill="hold"/>
                                        <p:tgtEl>
                                          <p:spTgt spid="37"/>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0"/>
                                  </p:stCondLst>
                                  <p:childTnLst>
                                    <p:set>
                                      <p:cBhvr>
                                        <p:cTn id="55" dur="1" fill="hold">
                                          <p:stCondLst>
                                            <p:cond delay="0"/>
                                          </p:stCondLst>
                                        </p:cTn>
                                        <p:tgtEl>
                                          <p:spTgt spid="38"/>
                                        </p:tgtEl>
                                        <p:attrNameLst>
                                          <p:attrName>style.visibility</p:attrName>
                                        </p:attrNameLst>
                                      </p:cBhvr>
                                      <p:to>
                                        <p:strVal val="visible"/>
                                      </p:to>
                                    </p:set>
                                    <p:anim calcmode="lin" valueType="num">
                                      <p:cBhvr additive="base">
                                        <p:cTn id="56" dur="500" fill="hold"/>
                                        <p:tgtEl>
                                          <p:spTgt spid="38"/>
                                        </p:tgtEl>
                                        <p:attrNameLst>
                                          <p:attrName>ppt_x</p:attrName>
                                        </p:attrNameLst>
                                      </p:cBhvr>
                                      <p:tavLst>
                                        <p:tav tm="0">
                                          <p:val>
                                            <p:strVal val="#ppt_x"/>
                                          </p:val>
                                        </p:tav>
                                        <p:tav tm="100000">
                                          <p:val>
                                            <p:strVal val="#ppt_x"/>
                                          </p:val>
                                        </p:tav>
                                      </p:tavLst>
                                    </p:anim>
                                    <p:anim calcmode="lin" valueType="num">
                                      <p:cBhvr additive="base">
                                        <p:cTn id="57" dur="500" fill="hold"/>
                                        <p:tgtEl>
                                          <p:spTgt spid="38"/>
                                        </p:tgtEl>
                                        <p:attrNameLst>
                                          <p:attrName>ppt_y</p:attrName>
                                        </p:attrNameLst>
                                      </p:cBhvr>
                                      <p:tavLst>
                                        <p:tav tm="0">
                                          <p:val>
                                            <p:strVal val="1+#ppt_h/2"/>
                                          </p:val>
                                        </p:tav>
                                        <p:tav tm="100000">
                                          <p:val>
                                            <p:strVal val="#ppt_y"/>
                                          </p:val>
                                        </p:tav>
                                      </p:tavLst>
                                    </p:anim>
                                  </p:childTnLst>
                                </p:cTn>
                              </p:par>
                              <p:par>
                                <p:cTn id="58" presetID="2" presetClass="entr" presetSubtype="4" fill="hold" grpId="0" nodeType="withEffect">
                                  <p:stCondLst>
                                    <p:cond delay="0"/>
                                  </p:stCondLst>
                                  <p:childTnLst>
                                    <p:set>
                                      <p:cBhvr>
                                        <p:cTn id="59" dur="1" fill="hold">
                                          <p:stCondLst>
                                            <p:cond delay="0"/>
                                          </p:stCondLst>
                                        </p:cTn>
                                        <p:tgtEl>
                                          <p:spTgt spid="39"/>
                                        </p:tgtEl>
                                        <p:attrNameLst>
                                          <p:attrName>style.visibility</p:attrName>
                                        </p:attrNameLst>
                                      </p:cBhvr>
                                      <p:to>
                                        <p:strVal val="visible"/>
                                      </p:to>
                                    </p:set>
                                    <p:anim calcmode="lin" valueType="num">
                                      <p:cBhvr additive="base">
                                        <p:cTn id="60" dur="500" fill="hold"/>
                                        <p:tgtEl>
                                          <p:spTgt spid="39"/>
                                        </p:tgtEl>
                                        <p:attrNameLst>
                                          <p:attrName>ppt_x</p:attrName>
                                        </p:attrNameLst>
                                      </p:cBhvr>
                                      <p:tavLst>
                                        <p:tav tm="0">
                                          <p:val>
                                            <p:strVal val="#ppt_x"/>
                                          </p:val>
                                        </p:tav>
                                        <p:tav tm="100000">
                                          <p:val>
                                            <p:strVal val="#ppt_x"/>
                                          </p:val>
                                        </p:tav>
                                      </p:tavLst>
                                    </p:anim>
                                    <p:anim calcmode="lin" valueType="num">
                                      <p:cBhvr additive="base">
                                        <p:cTn id="61" dur="500" fill="hold"/>
                                        <p:tgtEl>
                                          <p:spTgt spid="39"/>
                                        </p:tgtEl>
                                        <p:attrNameLst>
                                          <p:attrName>ppt_y</p:attrName>
                                        </p:attrNameLst>
                                      </p:cBhvr>
                                      <p:tavLst>
                                        <p:tav tm="0">
                                          <p:val>
                                            <p:strVal val="1+#ppt_h/2"/>
                                          </p:val>
                                        </p:tav>
                                        <p:tav tm="100000">
                                          <p:val>
                                            <p:strVal val="#ppt_y"/>
                                          </p:val>
                                        </p:tav>
                                      </p:tavLst>
                                    </p:anim>
                                  </p:childTnLst>
                                </p:cTn>
                              </p:par>
                              <p:par>
                                <p:cTn id="62" presetID="2" presetClass="entr" presetSubtype="4" fill="hold" grpId="0" nodeType="withEffect">
                                  <p:stCondLst>
                                    <p:cond delay="0"/>
                                  </p:stCondLst>
                                  <p:childTnLst>
                                    <p:set>
                                      <p:cBhvr>
                                        <p:cTn id="63" dur="1" fill="hold">
                                          <p:stCondLst>
                                            <p:cond delay="0"/>
                                          </p:stCondLst>
                                        </p:cTn>
                                        <p:tgtEl>
                                          <p:spTgt spid="40"/>
                                        </p:tgtEl>
                                        <p:attrNameLst>
                                          <p:attrName>style.visibility</p:attrName>
                                        </p:attrNameLst>
                                      </p:cBhvr>
                                      <p:to>
                                        <p:strVal val="visible"/>
                                      </p:to>
                                    </p:set>
                                    <p:anim calcmode="lin" valueType="num">
                                      <p:cBhvr additive="base">
                                        <p:cTn id="64" dur="500" fill="hold"/>
                                        <p:tgtEl>
                                          <p:spTgt spid="40"/>
                                        </p:tgtEl>
                                        <p:attrNameLst>
                                          <p:attrName>ppt_x</p:attrName>
                                        </p:attrNameLst>
                                      </p:cBhvr>
                                      <p:tavLst>
                                        <p:tav tm="0">
                                          <p:val>
                                            <p:strVal val="#ppt_x"/>
                                          </p:val>
                                        </p:tav>
                                        <p:tav tm="100000">
                                          <p:val>
                                            <p:strVal val="#ppt_x"/>
                                          </p:val>
                                        </p:tav>
                                      </p:tavLst>
                                    </p:anim>
                                    <p:anim calcmode="lin" valueType="num">
                                      <p:cBhvr additive="base">
                                        <p:cTn id="65" dur="500" fill="hold"/>
                                        <p:tgtEl>
                                          <p:spTgt spid="40"/>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0"/>
                                  </p:stCondLst>
                                  <p:childTnLst>
                                    <p:set>
                                      <p:cBhvr>
                                        <p:cTn id="67" dur="1" fill="hold">
                                          <p:stCondLst>
                                            <p:cond delay="0"/>
                                          </p:stCondLst>
                                        </p:cTn>
                                        <p:tgtEl>
                                          <p:spTgt spid="41"/>
                                        </p:tgtEl>
                                        <p:attrNameLst>
                                          <p:attrName>style.visibility</p:attrName>
                                        </p:attrNameLst>
                                      </p:cBhvr>
                                      <p:to>
                                        <p:strVal val="visible"/>
                                      </p:to>
                                    </p:set>
                                    <p:anim calcmode="lin" valueType="num">
                                      <p:cBhvr additive="base">
                                        <p:cTn id="68" dur="500" fill="hold"/>
                                        <p:tgtEl>
                                          <p:spTgt spid="41"/>
                                        </p:tgtEl>
                                        <p:attrNameLst>
                                          <p:attrName>ppt_x</p:attrName>
                                        </p:attrNameLst>
                                      </p:cBhvr>
                                      <p:tavLst>
                                        <p:tav tm="0">
                                          <p:val>
                                            <p:strVal val="#ppt_x"/>
                                          </p:val>
                                        </p:tav>
                                        <p:tav tm="100000">
                                          <p:val>
                                            <p:strVal val="#ppt_x"/>
                                          </p:val>
                                        </p:tav>
                                      </p:tavLst>
                                    </p:anim>
                                    <p:anim calcmode="lin" valueType="num">
                                      <p:cBhvr additive="base">
                                        <p:cTn id="69" dur="500" fill="hold"/>
                                        <p:tgtEl>
                                          <p:spTgt spid="41"/>
                                        </p:tgtEl>
                                        <p:attrNameLst>
                                          <p:attrName>ppt_y</p:attrName>
                                        </p:attrNameLst>
                                      </p:cBhvr>
                                      <p:tavLst>
                                        <p:tav tm="0">
                                          <p:val>
                                            <p:strVal val="1+#ppt_h/2"/>
                                          </p:val>
                                        </p:tav>
                                        <p:tav tm="100000">
                                          <p:val>
                                            <p:strVal val="#ppt_y"/>
                                          </p:val>
                                        </p:tav>
                                      </p:tavLst>
                                    </p:anim>
                                  </p:childTnLst>
                                </p:cTn>
                              </p:par>
                              <p:par>
                                <p:cTn id="70" presetID="2" presetClass="entr" presetSubtype="4" fill="hold" grpId="0" nodeType="withEffect">
                                  <p:stCondLst>
                                    <p:cond delay="0"/>
                                  </p:stCondLst>
                                  <p:childTnLst>
                                    <p:set>
                                      <p:cBhvr>
                                        <p:cTn id="71" dur="1" fill="hold">
                                          <p:stCondLst>
                                            <p:cond delay="0"/>
                                          </p:stCondLst>
                                        </p:cTn>
                                        <p:tgtEl>
                                          <p:spTgt spid="42"/>
                                        </p:tgtEl>
                                        <p:attrNameLst>
                                          <p:attrName>style.visibility</p:attrName>
                                        </p:attrNameLst>
                                      </p:cBhvr>
                                      <p:to>
                                        <p:strVal val="visible"/>
                                      </p:to>
                                    </p:set>
                                    <p:anim calcmode="lin" valueType="num">
                                      <p:cBhvr additive="base">
                                        <p:cTn id="72" dur="500" fill="hold"/>
                                        <p:tgtEl>
                                          <p:spTgt spid="42"/>
                                        </p:tgtEl>
                                        <p:attrNameLst>
                                          <p:attrName>ppt_x</p:attrName>
                                        </p:attrNameLst>
                                      </p:cBhvr>
                                      <p:tavLst>
                                        <p:tav tm="0">
                                          <p:val>
                                            <p:strVal val="#ppt_x"/>
                                          </p:val>
                                        </p:tav>
                                        <p:tav tm="100000">
                                          <p:val>
                                            <p:strVal val="#ppt_x"/>
                                          </p:val>
                                        </p:tav>
                                      </p:tavLst>
                                    </p:anim>
                                    <p:anim calcmode="lin" valueType="num">
                                      <p:cBhvr additive="base">
                                        <p:cTn id="73" dur="500" fill="hold"/>
                                        <p:tgtEl>
                                          <p:spTgt spid="42"/>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0"/>
                                  </p:stCondLst>
                                  <p:childTnLst>
                                    <p:set>
                                      <p:cBhvr>
                                        <p:cTn id="75" dur="1" fill="hold">
                                          <p:stCondLst>
                                            <p:cond delay="0"/>
                                          </p:stCondLst>
                                        </p:cTn>
                                        <p:tgtEl>
                                          <p:spTgt spid="43"/>
                                        </p:tgtEl>
                                        <p:attrNameLst>
                                          <p:attrName>style.visibility</p:attrName>
                                        </p:attrNameLst>
                                      </p:cBhvr>
                                      <p:to>
                                        <p:strVal val="visible"/>
                                      </p:to>
                                    </p:set>
                                    <p:anim calcmode="lin" valueType="num">
                                      <p:cBhvr additive="base">
                                        <p:cTn id="76" dur="500" fill="hold"/>
                                        <p:tgtEl>
                                          <p:spTgt spid="43"/>
                                        </p:tgtEl>
                                        <p:attrNameLst>
                                          <p:attrName>ppt_x</p:attrName>
                                        </p:attrNameLst>
                                      </p:cBhvr>
                                      <p:tavLst>
                                        <p:tav tm="0">
                                          <p:val>
                                            <p:strVal val="#ppt_x"/>
                                          </p:val>
                                        </p:tav>
                                        <p:tav tm="100000">
                                          <p:val>
                                            <p:strVal val="#ppt_x"/>
                                          </p:val>
                                        </p:tav>
                                      </p:tavLst>
                                    </p:anim>
                                    <p:anim calcmode="lin" valueType="num">
                                      <p:cBhvr additive="base">
                                        <p:cTn id="77" dur="500" fill="hold"/>
                                        <p:tgtEl>
                                          <p:spTgt spid="43"/>
                                        </p:tgtEl>
                                        <p:attrNameLst>
                                          <p:attrName>ppt_y</p:attrName>
                                        </p:attrNameLst>
                                      </p:cBhvr>
                                      <p:tavLst>
                                        <p:tav tm="0">
                                          <p:val>
                                            <p:strVal val="1+#ppt_h/2"/>
                                          </p:val>
                                        </p:tav>
                                        <p:tav tm="100000">
                                          <p:val>
                                            <p:strVal val="#ppt_y"/>
                                          </p:val>
                                        </p:tav>
                                      </p:tavLst>
                                    </p:anim>
                                  </p:childTnLst>
                                </p:cTn>
                              </p:par>
                              <p:par>
                                <p:cTn id="78" presetID="2" presetClass="entr" presetSubtype="4" fill="hold" grpId="0" nodeType="withEffect">
                                  <p:stCondLst>
                                    <p:cond delay="0"/>
                                  </p:stCondLst>
                                  <p:childTnLst>
                                    <p:set>
                                      <p:cBhvr>
                                        <p:cTn id="79" dur="1" fill="hold">
                                          <p:stCondLst>
                                            <p:cond delay="0"/>
                                          </p:stCondLst>
                                        </p:cTn>
                                        <p:tgtEl>
                                          <p:spTgt spid="44"/>
                                        </p:tgtEl>
                                        <p:attrNameLst>
                                          <p:attrName>style.visibility</p:attrName>
                                        </p:attrNameLst>
                                      </p:cBhvr>
                                      <p:to>
                                        <p:strVal val="visible"/>
                                      </p:to>
                                    </p:set>
                                    <p:anim calcmode="lin" valueType="num">
                                      <p:cBhvr additive="base">
                                        <p:cTn id="80" dur="500" fill="hold"/>
                                        <p:tgtEl>
                                          <p:spTgt spid="44"/>
                                        </p:tgtEl>
                                        <p:attrNameLst>
                                          <p:attrName>ppt_x</p:attrName>
                                        </p:attrNameLst>
                                      </p:cBhvr>
                                      <p:tavLst>
                                        <p:tav tm="0">
                                          <p:val>
                                            <p:strVal val="#ppt_x"/>
                                          </p:val>
                                        </p:tav>
                                        <p:tav tm="100000">
                                          <p:val>
                                            <p:strVal val="#ppt_x"/>
                                          </p:val>
                                        </p:tav>
                                      </p:tavLst>
                                    </p:anim>
                                    <p:anim calcmode="lin" valueType="num">
                                      <p:cBhvr additive="base">
                                        <p:cTn id="81" dur="500" fill="hold"/>
                                        <p:tgtEl>
                                          <p:spTgt spid="44"/>
                                        </p:tgtEl>
                                        <p:attrNameLst>
                                          <p:attrName>ppt_y</p:attrName>
                                        </p:attrNameLst>
                                      </p:cBhvr>
                                      <p:tavLst>
                                        <p:tav tm="0">
                                          <p:val>
                                            <p:strVal val="1+#ppt_h/2"/>
                                          </p:val>
                                        </p:tav>
                                        <p:tav tm="100000">
                                          <p:val>
                                            <p:strVal val="#ppt_y"/>
                                          </p:val>
                                        </p:tav>
                                      </p:tavLst>
                                    </p:anim>
                                  </p:childTnLst>
                                </p:cTn>
                              </p:par>
                              <p:par>
                                <p:cTn id="82" presetID="2" presetClass="entr" presetSubtype="4" fill="hold" grpId="0" nodeType="withEffect">
                                  <p:stCondLst>
                                    <p:cond delay="0"/>
                                  </p:stCondLst>
                                  <p:childTnLst>
                                    <p:set>
                                      <p:cBhvr>
                                        <p:cTn id="83" dur="1" fill="hold">
                                          <p:stCondLst>
                                            <p:cond delay="0"/>
                                          </p:stCondLst>
                                        </p:cTn>
                                        <p:tgtEl>
                                          <p:spTgt spid="45"/>
                                        </p:tgtEl>
                                        <p:attrNameLst>
                                          <p:attrName>style.visibility</p:attrName>
                                        </p:attrNameLst>
                                      </p:cBhvr>
                                      <p:to>
                                        <p:strVal val="visible"/>
                                      </p:to>
                                    </p:set>
                                    <p:anim calcmode="lin" valueType="num">
                                      <p:cBhvr additive="base">
                                        <p:cTn id="84" dur="500" fill="hold"/>
                                        <p:tgtEl>
                                          <p:spTgt spid="45"/>
                                        </p:tgtEl>
                                        <p:attrNameLst>
                                          <p:attrName>ppt_x</p:attrName>
                                        </p:attrNameLst>
                                      </p:cBhvr>
                                      <p:tavLst>
                                        <p:tav tm="0">
                                          <p:val>
                                            <p:strVal val="#ppt_x"/>
                                          </p:val>
                                        </p:tav>
                                        <p:tav tm="100000">
                                          <p:val>
                                            <p:strVal val="#ppt_x"/>
                                          </p:val>
                                        </p:tav>
                                      </p:tavLst>
                                    </p:anim>
                                    <p:anim calcmode="lin" valueType="num">
                                      <p:cBhvr additive="base">
                                        <p:cTn id="85" dur="500" fill="hold"/>
                                        <p:tgtEl>
                                          <p:spTgt spid="45"/>
                                        </p:tgtEl>
                                        <p:attrNameLst>
                                          <p:attrName>ppt_y</p:attrName>
                                        </p:attrNameLst>
                                      </p:cBhvr>
                                      <p:tavLst>
                                        <p:tav tm="0">
                                          <p:val>
                                            <p:strVal val="1+#ppt_h/2"/>
                                          </p:val>
                                        </p:tav>
                                        <p:tav tm="100000">
                                          <p:val>
                                            <p:strVal val="#ppt_y"/>
                                          </p:val>
                                        </p:tav>
                                      </p:tavLst>
                                    </p:anim>
                                  </p:childTnLst>
                                </p:cTn>
                              </p:par>
                              <p:par>
                                <p:cTn id="86" presetID="2" presetClass="entr" presetSubtype="4" fill="hold" grpId="0" nodeType="withEffect">
                                  <p:stCondLst>
                                    <p:cond delay="0"/>
                                  </p:stCondLst>
                                  <p:childTnLst>
                                    <p:set>
                                      <p:cBhvr>
                                        <p:cTn id="87" dur="1" fill="hold">
                                          <p:stCondLst>
                                            <p:cond delay="0"/>
                                          </p:stCondLst>
                                        </p:cTn>
                                        <p:tgtEl>
                                          <p:spTgt spid="46"/>
                                        </p:tgtEl>
                                        <p:attrNameLst>
                                          <p:attrName>style.visibility</p:attrName>
                                        </p:attrNameLst>
                                      </p:cBhvr>
                                      <p:to>
                                        <p:strVal val="visible"/>
                                      </p:to>
                                    </p:set>
                                    <p:anim calcmode="lin" valueType="num">
                                      <p:cBhvr additive="base">
                                        <p:cTn id="88" dur="500" fill="hold"/>
                                        <p:tgtEl>
                                          <p:spTgt spid="46"/>
                                        </p:tgtEl>
                                        <p:attrNameLst>
                                          <p:attrName>ppt_x</p:attrName>
                                        </p:attrNameLst>
                                      </p:cBhvr>
                                      <p:tavLst>
                                        <p:tav tm="0">
                                          <p:val>
                                            <p:strVal val="#ppt_x"/>
                                          </p:val>
                                        </p:tav>
                                        <p:tav tm="100000">
                                          <p:val>
                                            <p:strVal val="#ppt_x"/>
                                          </p:val>
                                        </p:tav>
                                      </p:tavLst>
                                    </p:anim>
                                    <p:anim calcmode="lin" valueType="num">
                                      <p:cBhvr additive="base">
                                        <p:cTn id="89"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p:bldP spid="33" grpId="0"/>
      <p:bldP spid="34" grpId="0"/>
      <p:bldP spid="35" grpId="0" animBg="1"/>
      <p:bldP spid="36" grpId="0"/>
      <p:bldP spid="37" grpId="0"/>
      <p:bldP spid="38" grpId="0"/>
      <p:bldP spid="39" grpId="0" animBg="1"/>
      <p:bldP spid="40" grpId="0"/>
      <p:bldP spid="41" grpId="0"/>
      <p:bldP spid="42" grpId="0"/>
      <p:bldP spid="43" grpId="0" animBg="1"/>
      <p:bldP spid="44" grpId="0"/>
      <p:bldP spid="45" grpId="0"/>
      <p:bldP spid="4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rotWithShape="1">
          <a:blip r:embed="rId1" cstate="email"/>
          <a:srcRect r="6299" b="31403"/>
          <a:stretch>
            <a:fillRect/>
          </a:stretch>
        </p:blipFill>
        <p:spPr>
          <a:xfrm>
            <a:off x="1612959" y="2768125"/>
            <a:ext cx="10579041" cy="4089875"/>
          </a:xfrm>
          <a:prstGeom prst="rect">
            <a:avLst/>
          </a:prstGeom>
        </p:spPr>
      </p:pic>
      <p:sp>
        <p:nvSpPr>
          <p:cNvPr id="13" name="矩形 12"/>
          <p:cNvSpPr/>
          <p:nvPr/>
        </p:nvSpPr>
        <p:spPr>
          <a:xfrm>
            <a:off x="0" y="0"/>
            <a:ext cx="12192000" cy="68580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567531" y="457653"/>
            <a:ext cx="614363" cy="392543"/>
            <a:chOff x="3672114" y="-827314"/>
            <a:chExt cx="396844" cy="142875"/>
          </a:xfrm>
        </p:grpSpPr>
        <p:cxnSp>
          <p:nvCxnSpPr>
            <p:cNvPr id="15" name="直接连接符 14"/>
            <p:cNvCxnSpPr/>
            <p:nvPr/>
          </p:nvCxnSpPr>
          <p:spPr>
            <a:xfrm>
              <a:off x="3672114" y="-827314"/>
              <a:ext cx="396844" cy="0"/>
            </a:xfrm>
            <a:prstGeom prst="line">
              <a:avLst/>
            </a:prstGeom>
            <a:ln w="101600" cap="rnd">
              <a:solidFill>
                <a:srgbClr val="FF99B2"/>
              </a:solidFill>
              <a:round/>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3672114" y="-755876"/>
              <a:ext cx="396844" cy="0"/>
            </a:xfrm>
            <a:prstGeom prst="line">
              <a:avLst/>
            </a:prstGeom>
            <a:ln w="101600" cap="rnd">
              <a:solidFill>
                <a:srgbClr val="706F96"/>
              </a:solidFill>
              <a:round/>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3672114" y="-684439"/>
              <a:ext cx="396844" cy="0"/>
            </a:xfrm>
            <a:prstGeom prst="line">
              <a:avLst/>
            </a:prstGeom>
            <a:ln w="101600" cap="rnd">
              <a:solidFill>
                <a:schemeClr val="tx1">
                  <a:lumMod val="85000"/>
                  <a:lumOff val="15000"/>
                </a:schemeClr>
              </a:solidFill>
              <a:round/>
            </a:ln>
          </p:spPr>
          <p:style>
            <a:lnRef idx="1">
              <a:schemeClr val="accent1"/>
            </a:lnRef>
            <a:fillRef idx="0">
              <a:schemeClr val="accent1"/>
            </a:fillRef>
            <a:effectRef idx="0">
              <a:schemeClr val="accent1"/>
            </a:effectRef>
            <a:fontRef idx="minor">
              <a:schemeClr val="tx1"/>
            </a:fontRef>
          </p:style>
        </p:cxnSp>
      </p:grpSp>
      <p:grpSp>
        <p:nvGrpSpPr>
          <p:cNvPr id="18" name="组合 17"/>
          <p:cNvGrpSpPr/>
          <p:nvPr/>
        </p:nvGrpSpPr>
        <p:grpSpPr>
          <a:xfrm>
            <a:off x="1407884" y="301759"/>
            <a:ext cx="4738916" cy="776904"/>
            <a:chOff x="2815770" y="4145761"/>
            <a:chExt cx="4738916" cy="776904"/>
          </a:xfrm>
        </p:grpSpPr>
        <p:sp>
          <p:nvSpPr>
            <p:cNvPr id="19" name="文本框 18"/>
            <p:cNvSpPr txBox="1"/>
            <p:nvPr/>
          </p:nvSpPr>
          <p:spPr>
            <a:xfrm>
              <a:off x="2815770" y="4145761"/>
              <a:ext cx="3849915" cy="584775"/>
            </a:xfrm>
            <a:prstGeom prst="rect">
              <a:avLst/>
            </a:prstGeom>
            <a:noFill/>
          </p:spPr>
          <p:txBody>
            <a:bodyPr wrap="square" rtlCol="0">
              <a:spAutoFit/>
              <a:scene3d>
                <a:camera prst="orthographicFront"/>
                <a:lightRig rig="threePt" dir="t"/>
              </a:scene3d>
              <a:sp3d contourW="12700"/>
            </a:bodyPr>
            <a:lstStyle/>
            <a:p>
              <a:r>
                <a:rPr lang="en-US" altLang="zh-CN" sz="3200" dirty="0">
                  <a:solidFill>
                    <a:schemeClr val="tx1">
                      <a:lumMod val="75000"/>
                      <a:lumOff val="25000"/>
                    </a:schemeClr>
                  </a:solidFill>
                  <a:latin typeface="迷你简准圆" panose="03000509000000000000" pitchFamily="65" charset="-122"/>
                  <a:ea typeface="迷你简准圆" panose="03000509000000000000" pitchFamily="65" charset="-122"/>
                </a:rPr>
                <a:t>CONTENTS</a:t>
              </a:r>
              <a:endParaRPr lang="zh-CN" altLang="en-US" sz="3200" dirty="0">
                <a:solidFill>
                  <a:schemeClr val="tx1">
                    <a:lumMod val="75000"/>
                    <a:lumOff val="25000"/>
                  </a:schemeClr>
                </a:solidFill>
                <a:latin typeface="迷你简准圆" panose="03000509000000000000" pitchFamily="65" charset="-122"/>
                <a:ea typeface="迷你简准圆" panose="03000509000000000000" pitchFamily="65" charset="-122"/>
              </a:endParaRPr>
            </a:p>
          </p:txBody>
        </p:sp>
        <p:sp>
          <p:nvSpPr>
            <p:cNvPr id="20" name="文本框 19"/>
            <p:cNvSpPr txBox="1"/>
            <p:nvPr/>
          </p:nvSpPr>
          <p:spPr>
            <a:xfrm>
              <a:off x="2866571" y="4603410"/>
              <a:ext cx="4688115" cy="319255"/>
            </a:xfrm>
            <a:prstGeom prst="rect">
              <a:avLst/>
            </a:prstGeom>
            <a:noFill/>
          </p:spPr>
          <p:txBody>
            <a:bodyPr wrap="square" rtlCol="0">
              <a:spAutoFit/>
              <a:scene3d>
                <a:camera prst="orthographicFront"/>
                <a:lightRig rig="threePt" dir="t"/>
              </a:scene3d>
              <a:sp3d contourW="12700"/>
            </a:bodyPr>
            <a:lstStyle/>
            <a:p>
              <a:pPr>
                <a:lnSpc>
                  <a:spcPct val="114000"/>
                </a:lnSpc>
              </a:pPr>
              <a:r>
                <a:rPr lang="zh-CN" altLang="en-US" sz="1400" dirty="0">
                  <a:solidFill>
                    <a:schemeClr val="bg1">
                      <a:lumMod val="65000"/>
                    </a:schemeClr>
                  </a:solidFill>
                  <a:latin typeface="+mj-ea"/>
                  <a:ea typeface="+mj-ea"/>
                </a:rPr>
                <a:t>目录页</a:t>
              </a:r>
              <a:endParaRPr lang="en-US" altLang="zh-CN" sz="1400" dirty="0">
                <a:solidFill>
                  <a:schemeClr val="bg1">
                    <a:lumMod val="65000"/>
                  </a:schemeClr>
                </a:solidFill>
                <a:latin typeface="+mj-ea"/>
                <a:ea typeface="+mj-ea"/>
              </a:endParaRPr>
            </a:p>
          </p:txBody>
        </p:sp>
      </p:grpSp>
      <p:sp>
        <p:nvSpPr>
          <p:cNvPr id="21" name="worldwide_286089"/>
          <p:cNvSpPr>
            <a:spLocks noChangeAspect="1"/>
          </p:cNvSpPr>
          <p:nvPr/>
        </p:nvSpPr>
        <p:spPr bwMode="auto">
          <a:xfrm>
            <a:off x="1715724" y="2250734"/>
            <a:ext cx="569052" cy="609685"/>
          </a:xfrm>
          <a:custGeom>
            <a:avLst/>
            <a:gdLst>
              <a:gd name="connsiteX0" fmla="*/ 394256 w 566287"/>
              <a:gd name="connsiteY0" fmla="*/ 349606 h 606722"/>
              <a:gd name="connsiteX1" fmla="*/ 368269 w 566287"/>
              <a:gd name="connsiteY1" fmla="*/ 513847 h 606722"/>
              <a:gd name="connsiteX2" fmla="*/ 356610 w 566287"/>
              <a:gd name="connsiteY2" fmla="*/ 543354 h 606722"/>
              <a:gd name="connsiteX3" fmla="*/ 513334 w 566287"/>
              <a:gd name="connsiteY3" fmla="*/ 349606 h 606722"/>
              <a:gd name="connsiteX4" fmla="*/ 223471 w 566287"/>
              <a:gd name="connsiteY4" fmla="*/ 349606 h 606722"/>
              <a:gd name="connsiteX5" fmla="*/ 246877 w 566287"/>
              <a:gd name="connsiteY5" fmla="*/ 497583 h 606722"/>
              <a:gd name="connsiteX6" fmla="*/ 283099 w 566287"/>
              <a:gd name="connsiteY6" fmla="*/ 555263 h 606722"/>
              <a:gd name="connsiteX7" fmla="*/ 319410 w 566287"/>
              <a:gd name="connsiteY7" fmla="*/ 497583 h 606722"/>
              <a:gd name="connsiteX8" fmla="*/ 342727 w 566287"/>
              <a:gd name="connsiteY8" fmla="*/ 349606 h 606722"/>
              <a:gd name="connsiteX9" fmla="*/ 52864 w 566287"/>
              <a:gd name="connsiteY9" fmla="*/ 349606 h 606722"/>
              <a:gd name="connsiteX10" fmla="*/ 209677 w 566287"/>
              <a:gd name="connsiteY10" fmla="*/ 543354 h 606722"/>
              <a:gd name="connsiteX11" fmla="*/ 198018 w 566287"/>
              <a:gd name="connsiteY11" fmla="*/ 513847 h 606722"/>
              <a:gd name="connsiteX12" fmla="*/ 172031 w 566287"/>
              <a:gd name="connsiteY12" fmla="*/ 349606 h 606722"/>
              <a:gd name="connsiteX13" fmla="*/ 164288 w 566287"/>
              <a:gd name="connsiteY13" fmla="*/ 67249 h 606722"/>
              <a:gd name="connsiteX14" fmla="*/ 172921 w 566287"/>
              <a:gd name="connsiteY14" fmla="*/ 120485 h 606722"/>
              <a:gd name="connsiteX15" fmla="*/ 52953 w 566287"/>
              <a:gd name="connsiteY15" fmla="*/ 298236 h 606722"/>
              <a:gd name="connsiteX16" fmla="*/ 172031 w 566287"/>
              <a:gd name="connsiteY16" fmla="*/ 298236 h 606722"/>
              <a:gd name="connsiteX17" fmla="*/ 190542 w 566287"/>
              <a:gd name="connsiteY17" fmla="*/ 159324 h 606722"/>
              <a:gd name="connsiteX18" fmla="*/ 232015 w 566287"/>
              <a:gd name="connsiteY18" fmla="*/ 211849 h 606722"/>
              <a:gd name="connsiteX19" fmla="*/ 223560 w 566287"/>
              <a:gd name="connsiteY19" fmla="*/ 298236 h 606722"/>
              <a:gd name="connsiteX20" fmla="*/ 342727 w 566287"/>
              <a:gd name="connsiteY20" fmla="*/ 298236 h 606722"/>
              <a:gd name="connsiteX21" fmla="*/ 334272 w 566287"/>
              <a:gd name="connsiteY21" fmla="*/ 211760 h 606722"/>
              <a:gd name="connsiteX22" fmla="*/ 375656 w 566287"/>
              <a:gd name="connsiteY22" fmla="*/ 159413 h 606722"/>
              <a:gd name="connsiteX23" fmla="*/ 394256 w 566287"/>
              <a:gd name="connsiteY23" fmla="*/ 298236 h 606722"/>
              <a:gd name="connsiteX24" fmla="*/ 513334 w 566287"/>
              <a:gd name="connsiteY24" fmla="*/ 298236 h 606722"/>
              <a:gd name="connsiteX25" fmla="*/ 393455 w 566287"/>
              <a:gd name="connsiteY25" fmla="*/ 120485 h 606722"/>
              <a:gd name="connsiteX26" fmla="*/ 401999 w 566287"/>
              <a:gd name="connsiteY26" fmla="*/ 67338 h 606722"/>
              <a:gd name="connsiteX27" fmla="*/ 401999 w 566287"/>
              <a:gd name="connsiteY27" fmla="*/ 67249 h 606722"/>
              <a:gd name="connsiteX28" fmla="*/ 515292 w 566287"/>
              <a:gd name="connsiteY28" fmla="*/ 161901 h 606722"/>
              <a:gd name="connsiteX29" fmla="*/ 566287 w 566287"/>
              <a:gd name="connsiteY29" fmla="*/ 323921 h 606722"/>
              <a:gd name="connsiteX30" fmla="*/ 283099 w 566287"/>
              <a:gd name="connsiteY30" fmla="*/ 606722 h 606722"/>
              <a:gd name="connsiteX31" fmla="*/ 0 w 566287"/>
              <a:gd name="connsiteY31" fmla="*/ 323921 h 606722"/>
              <a:gd name="connsiteX32" fmla="*/ 50995 w 566287"/>
              <a:gd name="connsiteY32" fmla="*/ 161901 h 606722"/>
              <a:gd name="connsiteX33" fmla="*/ 164288 w 566287"/>
              <a:gd name="connsiteY33" fmla="*/ 67249 h 606722"/>
              <a:gd name="connsiteX34" fmla="*/ 283098 w 566287"/>
              <a:gd name="connsiteY34" fmla="*/ 42832 h 606722"/>
              <a:gd name="connsiteX35" fmla="*/ 257375 w 566287"/>
              <a:gd name="connsiteY35" fmla="*/ 68513 h 606722"/>
              <a:gd name="connsiteX36" fmla="*/ 283098 w 566287"/>
              <a:gd name="connsiteY36" fmla="*/ 94283 h 606722"/>
              <a:gd name="connsiteX37" fmla="*/ 308911 w 566287"/>
              <a:gd name="connsiteY37" fmla="*/ 68513 h 606722"/>
              <a:gd name="connsiteX38" fmla="*/ 283098 w 566287"/>
              <a:gd name="connsiteY38" fmla="*/ 42832 h 606722"/>
              <a:gd name="connsiteX39" fmla="*/ 283098 w 566287"/>
              <a:gd name="connsiteY39" fmla="*/ 0 h 606722"/>
              <a:gd name="connsiteX40" fmla="*/ 350568 w 566287"/>
              <a:gd name="connsiteY40" fmla="*/ 67269 h 606722"/>
              <a:gd name="connsiteX41" fmla="*/ 327336 w 566287"/>
              <a:gd name="connsiteY41" fmla="*/ 139692 h 606722"/>
              <a:gd name="connsiteX42" fmla="*/ 325467 w 566287"/>
              <a:gd name="connsiteY42" fmla="*/ 142624 h 606722"/>
              <a:gd name="connsiteX43" fmla="*/ 292801 w 566287"/>
              <a:gd name="connsiteY43" fmla="*/ 180302 h 606722"/>
              <a:gd name="connsiteX44" fmla="*/ 283098 w 566287"/>
              <a:gd name="connsiteY44" fmla="*/ 188833 h 606722"/>
              <a:gd name="connsiteX45" fmla="*/ 240997 w 566287"/>
              <a:gd name="connsiteY45" fmla="*/ 142891 h 606722"/>
              <a:gd name="connsiteX46" fmla="*/ 238861 w 566287"/>
              <a:gd name="connsiteY46" fmla="*/ 139692 h 606722"/>
              <a:gd name="connsiteX47" fmla="*/ 215718 w 566287"/>
              <a:gd name="connsiteY47" fmla="*/ 67269 h 606722"/>
              <a:gd name="connsiteX48" fmla="*/ 283098 w 566287"/>
              <a:gd name="connsiteY4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566287" h="606722">
                <a:moveTo>
                  <a:pt x="394256" y="349606"/>
                </a:moveTo>
                <a:cubicBezTo>
                  <a:pt x="392298" y="411374"/>
                  <a:pt x="383220" y="468876"/>
                  <a:pt x="368269" y="513847"/>
                </a:cubicBezTo>
                <a:cubicBezTo>
                  <a:pt x="364531" y="524868"/>
                  <a:pt x="360615" y="534644"/>
                  <a:pt x="356610" y="543354"/>
                </a:cubicBezTo>
                <a:cubicBezTo>
                  <a:pt x="440623" y="515180"/>
                  <a:pt x="503277" y="440259"/>
                  <a:pt x="513334" y="349606"/>
                </a:cubicBezTo>
                <a:close/>
                <a:moveTo>
                  <a:pt x="223471" y="349606"/>
                </a:moveTo>
                <a:cubicBezTo>
                  <a:pt x="225429" y="405775"/>
                  <a:pt x="233528" y="457589"/>
                  <a:pt x="246877" y="497583"/>
                </a:cubicBezTo>
                <a:cubicBezTo>
                  <a:pt x="261473" y="541132"/>
                  <a:pt x="277581" y="555263"/>
                  <a:pt x="283099" y="555263"/>
                </a:cubicBezTo>
                <a:cubicBezTo>
                  <a:pt x="288706" y="555263"/>
                  <a:pt x="304814" y="541132"/>
                  <a:pt x="319410" y="497583"/>
                </a:cubicBezTo>
                <a:cubicBezTo>
                  <a:pt x="332759" y="457589"/>
                  <a:pt x="340858" y="405775"/>
                  <a:pt x="342727" y="349606"/>
                </a:cubicBezTo>
                <a:close/>
                <a:moveTo>
                  <a:pt x="52864" y="349606"/>
                </a:moveTo>
                <a:cubicBezTo>
                  <a:pt x="63010" y="440259"/>
                  <a:pt x="125664" y="515180"/>
                  <a:pt x="209677" y="543354"/>
                </a:cubicBezTo>
                <a:cubicBezTo>
                  <a:pt x="205583" y="534644"/>
                  <a:pt x="201756" y="524868"/>
                  <a:pt x="198018" y="513847"/>
                </a:cubicBezTo>
                <a:cubicBezTo>
                  <a:pt x="183067" y="468876"/>
                  <a:pt x="173989" y="411374"/>
                  <a:pt x="172031" y="349606"/>
                </a:cubicBezTo>
                <a:close/>
                <a:moveTo>
                  <a:pt x="164288" y="67249"/>
                </a:moveTo>
                <a:cubicBezTo>
                  <a:pt x="164288" y="86357"/>
                  <a:pt x="167492" y="104043"/>
                  <a:pt x="172921" y="120485"/>
                </a:cubicBezTo>
                <a:cubicBezTo>
                  <a:pt x="106707" y="156391"/>
                  <a:pt x="61408" y="223314"/>
                  <a:pt x="52953" y="298236"/>
                </a:cubicBezTo>
                <a:lnTo>
                  <a:pt x="172031" y="298236"/>
                </a:lnTo>
                <a:cubicBezTo>
                  <a:pt x="173633" y="247844"/>
                  <a:pt x="180041" y="199584"/>
                  <a:pt x="190542" y="159324"/>
                </a:cubicBezTo>
                <a:cubicBezTo>
                  <a:pt x="203091" y="180654"/>
                  <a:pt x="218309" y="198340"/>
                  <a:pt x="232015" y="211849"/>
                </a:cubicBezTo>
                <a:cubicBezTo>
                  <a:pt x="227476" y="238601"/>
                  <a:pt x="224539" y="267929"/>
                  <a:pt x="223560" y="298236"/>
                </a:cubicBezTo>
                <a:lnTo>
                  <a:pt x="342727" y="298236"/>
                </a:lnTo>
                <a:cubicBezTo>
                  <a:pt x="341659" y="267929"/>
                  <a:pt x="338811" y="238601"/>
                  <a:pt x="334272" y="211760"/>
                </a:cubicBezTo>
                <a:cubicBezTo>
                  <a:pt x="348601" y="197718"/>
                  <a:pt x="363463" y="180121"/>
                  <a:pt x="375656" y="159413"/>
                </a:cubicBezTo>
                <a:cubicBezTo>
                  <a:pt x="386157" y="199673"/>
                  <a:pt x="392654" y="247844"/>
                  <a:pt x="394256" y="298236"/>
                </a:cubicBezTo>
                <a:lnTo>
                  <a:pt x="513334" y="298236"/>
                </a:lnTo>
                <a:cubicBezTo>
                  <a:pt x="504790" y="223314"/>
                  <a:pt x="459580" y="156480"/>
                  <a:pt x="393455" y="120485"/>
                </a:cubicBezTo>
                <a:cubicBezTo>
                  <a:pt x="398795" y="104043"/>
                  <a:pt x="401999" y="86268"/>
                  <a:pt x="401999" y="67338"/>
                </a:cubicBezTo>
                <a:cubicBezTo>
                  <a:pt x="401999" y="67249"/>
                  <a:pt x="401999" y="67249"/>
                  <a:pt x="401999" y="67249"/>
                </a:cubicBezTo>
                <a:cubicBezTo>
                  <a:pt x="447387" y="88224"/>
                  <a:pt x="486279" y="120574"/>
                  <a:pt x="515292" y="161901"/>
                </a:cubicBezTo>
                <a:cubicBezTo>
                  <a:pt x="548666" y="209538"/>
                  <a:pt x="566287" y="265619"/>
                  <a:pt x="566287" y="323921"/>
                </a:cubicBezTo>
                <a:cubicBezTo>
                  <a:pt x="566287" y="479808"/>
                  <a:pt x="439289" y="606722"/>
                  <a:pt x="283099" y="606722"/>
                </a:cubicBezTo>
                <a:cubicBezTo>
                  <a:pt x="126999" y="606722"/>
                  <a:pt x="0" y="479808"/>
                  <a:pt x="0" y="323921"/>
                </a:cubicBezTo>
                <a:cubicBezTo>
                  <a:pt x="0" y="265619"/>
                  <a:pt x="17621" y="209538"/>
                  <a:pt x="50995" y="161901"/>
                </a:cubicBezTo>
                <a:cubicBezTo>
                  <a:pt x="80008" y="120574"/>
                  <a:pt x="118900" y="88135"/>
                  <a:pt x="164288" y="67249"/>
                </a:cubicBezTo>
                <a:close/>
                <a:moveTo>
                  <a:pt x="283098" y="42832"/>
                </a:moveTo>
                <a:cubicBezTo>
                  <a:pt x="268946" y="42832"/>
                  <a:pt x="257375" y="54384"/>
                  <a:pt x="257375" y="68513"/>
                </a:cubicBezTo>
                <a:cubicBezTo>
                  <a:pt x="257375" y="82731"/>
                  <a:pt x="268946" y="94283"/>
                  <a:pt x="283098" y="94283"/>
                </a:cubicBezTo>
                <a:cubicBezTo>
                  <a:pt x="297340" y="94283"/>
                  <a:pt x="308911" y="82731"/>
                  <a:pt x="308911" y="68513"/>
                </a:cubicBezTo>
                <a:cubicBezTo>
                  <a:pt x="308911" y="54384"/>
                  <a:pt x="297340" y="42832"/>
                  <a:pt x="283098" y="42832"/>
                </a:cubicBezTo>
                <a:close/>
                <a:moveTo>
                  <a:pt x="283098" y="0"/>
                </a:moveTo>
                <a:cubicBezTo>
                  <a:pt x="320305" y="0"/>
                  <a:pt x="350568" y="30213"/>
                  <a:pt x="350568" y="67269"/>
                </a:cubicBezTo>
                <a:cubicBezTo>
                  <a:pt x="350568" y="94728"/>
                  <a:pt x="340688" y="119165"/>
                  <a:pt x="327336" y="139692"/>
                </a:cubicBezTo>
                <a:cubicBezTo>
                  <a:pt x="326713" y="140669"/>
                  <a:pt x="326090" y="141647"/>
                  <a:pt x="325467" y="142624"/>
                </a:cubicBezTo>
                <a:cubicBezTo>
                  <a:pt x="315409" y="157464"/>
                  <a:pt x="303660" y="170172"/>
                  <a:pt x="292801" y="180302"/>
                </a:cubicBezTo>
                <a:cubicBezTo>
                  <a:pt x="289329" y="183501"/>
                  <a:pt x="286036" y="186345"/>
                  <a:pt x="283098" y="188833"/>
                </a:cubicBezTo>
                <a:cubicBezTo>
                  <a:pt x="271527" y="179147"/>
                  <a:pt x="254793" y="163418"/>
                  <a:pt x="240997" y="142891"/>
                </a:cubicBezTo>
                <a:cubicBezTo>
                  <a:pt x="240285" y="141825"/>
                  <a:pt x="239573" y="140758"/>
                  <a:pt x="238861" y="139692"/>
                </a:cubicBezTo>
                <a:cubicBezTo>
                  <a:pt x="225776" y="119520"/>
                  <a:pt x="215718" y="94905"/>
                  <a:pt x="215718" y="67269"/>
                </a:cubicBezTo>
                <a:cubicBezTo>
                  <a:pt x="215718" y="30213"/>
                  <a:pt x="245981" y="0"/>
                  <a:pt x="283098" y="0"/>
                </a:cubicBezTo>
                <a:close/>
              </a:path>
            </a:pathLst>
          </a:custGeom>
          <a:solidFill>
            <a:srgbClr val="FF99B2"/>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85000"/>
                  <a:lumOff val="15000"/>
                </a:schemeClr>
              </a:solidFill>
            </a:endParaRPr>
          </a:p>
        </p:txBody>
      </p:sp>
      <p:grpSp>
        <p:nvGrpSpPr>
          <p:cNvPr id="22" name="组合 21"/>
          <p:cNvGrpSpPr/>
          <p:nvPr/>
        </p:nvGrpSpPr>
        <p:grpSpPr>
          <a:xfrm>
            <a:off x="1036957" y="3100007"/>
            <a:ext cx="1926586" cy="1242074"/>
            <a:chOff x="1571627" y="2887581"/>
            <a:chExt cx="1926586" cy="1242074"/>
          </a:xfrm>
        </p:grpSpPr>
        <p:sp>
          <p:nvSpPr>
            <p:cNvPr id="23" name="7 CuadroTexto"/>
            <p:cNvSpPr txBox="1"/>
            <p:nvPr/>
          </p:nvSpPr>
          <p:spPr>
            <a:xfrm>
              <a:off x="1571627" y="3050257"/>
              <a:ext cx="1926586" cy="1079398"/>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ts val="1280"/>
                </a:lnSpc>
                <a:spcBef>
                  <a:spcPts val="0"/>
                </a:spcBef>
                <a:spcAft>
                  <a:spcPts val="0"/>
                </a:spcAft>
                <a:buClrTx/>
                <a:buSzTx/>
                <a:buFontTx/>
                <a:buNone/>
                <a:defRPr/>
              </a:pPr>
              <a:endParaRPr kumimoji="0" lang="en-US" sz="900" b="0" i="0" u="none" strike="noStrike" kern="1200" cap="none" spc="0" normalizeH="0" baseline="0" noProof="0" dirty="0">
                <a:ln>
                  <a:noFill/>
                </a:ln>
                <a:solidFill>
                  <a:schemeClr val="tx1">
                    <a:lumMod val="85000"/>
                    <a:lumOff val="15000"/>
                  </a:schemeClr>
                </a:solidFill>
                <a:effectLst/>
                <a:uLnTx/>
                <a:uFillTx/>
                <a:latin typeface="Roboto" panose="02000000000000000000" pitchFamily="2" charset="0"/>
                <a:ea typeface="Roboto" panose="02000000000000000000" pitchFamily="2" charset="0"/>
                <a:cs typeface="Lato" charset="0"/>
              </a:endParaRPr>
            </a:p>
            <a:p>
              <a:pPr marL="0" marR="0" lvl="0" indent="0" algn="ctr" defTabSz="914400" rtl="0" eaLnBrk="1" fontAlgn="auto" latinLnBrk="0" hangingPunct="1">
                <a:lnSpc>
                  <a:spcPts val="1280"/>
                </a:lnSpc>
                <a:spcBef>
                  <a:spcPts val="0"/>
                </a:spcBef>
                <a:spcAft>
                  <a:spcPts val="0"/>
                </a:spcAft>
                <a:buClrTx/>
                <a:buSzTx/>
                <a:buFontTx/>
                <a:buNone/>
                <a:defRPr/>
              </a:pPr>
              <a:r>
                <a:rPr kumimoji="0" lang="en-US" sz="900" b="0" i="0" u="none" strike="noStrike" kern="1200" cap="none" spc="0" normalizeH="0" baseline="0" noProof="0" dirty="0">
                  <a:ln>
                    <a:noFill/>
                  </a:ln>
                  <a:solidFill>
                    <a:schemeClr val="tx1">
                      <a:lumMod val="85000"/>
                      <a:lumOff val="15000"/>
                    </a:schemeClr>
                  </a:solidFill>
                  <a:effectLst/>
                  <a:uLnTx/>
                  <a:uFillTx/>
                  <a:latin typeface="Roboto" panose="02000000000000000000" pitchFamily="2" charset="0"/>
                  <a:ea typeface="Roboto" panose="02000000000000000000" pitchFamily="2" charset="0"/>
                  <a:cs typeface="Lato" charset="0"/>
                </a:rPr>
                <a:t>Make a type specimen book unknown printer took a galley of type and scrambled it to make a type specimen book </a:t>
              </a:r>
              <a:endParaRPr kumimoji="0" lang="en-US" sz="900" b="0" i="0" u="none" strike="noStrike" kern="1200" cap="none" spc="0" normalizeH="0" baseline="0" noProof="0" dirty="0">
                <a:ln>
                  <a:noFill/>
                </a:ln>
                <a:solidFill>
                  <a:schemeClr val="tx1">
                    <a:lumMod val="85000"/>
                    <a:lumOff val="15000"/>
                  </a:schemeClr>
                </a:solidFill>
                <a:effectLst/>
                <a:uLnTx/>
                <a:uFillTx/>
                <a:latin typeface="Roboto" panose="02000000000000000000" pitchFamily="2" charset="0"/>
                <a:ea typeface="Roboto" panose="02000000000000000000" pitchFamily="2" charset="0"/>
                <a:cs typeface="Lato" charset="0"/>
              </a:endParaRPr>
            </a:p>
            <a:p>
              <a:pPr marL="0" marR="0" lvl="0" indent="0" algn="ctr" defTabSz="914400" rtl="0" eaLnBrk="1" fontAlgn="auto" latinLnBrk="0" hangingPunct="1">
                <a:lnSpc>
                  <a:spcPts val="1280"/>
                </a:lnSpc>
                <a:spcBef>
                  <a:spcPts val="0"/>
                </a:spcBef>
                <a:spcAft>
                  <a:spcPts val="0"/>
                </a:spcAft>
                <a:buClrTx/>
                <a:buSzTx/>
                <a:buFontTx/>
                <a:buNone/>
                <a:defRPr/>
              </a:pPr>
              <a:endParaRPr kumimoji="0" lang="en-US" sz="900" b="0" i="0" u="none" strike="noStrike" kern="1200" cap="none" spc="0" normalizeH="0" baseline="0" noProof="0" dirty="0">
                <a:ln>
                  <a:noFill/>
                </a:ln>
                <a:solidFill>
                  <a:schemeClr val="tx1">
                    <a:lumMod val="85000"/>
                    <a:lumOff val="15000"/>
                  </a:schemeClr>
                </a:solidFill>
                <a:effectLst/>
                <a:uLnTx/>
                <a:uFillTx/>
                <a:latin typeface="Roboto" panose="02000000000000000000" pitchFamily="2" charset="0"/>
                <a:ea typeface="Roboto" panose="02000000000000000000" pitchFamily="2" charset="0"/>
                <a:cs typeface="Lato" charset="0"/>
              </a:endParaRPr>
            </a:p>
          </p:txBody>
        </p:sp>
        <p:sp>
          <p:nvSpPr>
            <p:cNvPr id="24" name="Rectangle 9"/>
            <p:cNvSpPr/>
            <p:nvPr/>
          </p:nvSpPr>
          <p:spPr>
            <a:xfrm>
              <a:off x="2048536" y="2887581"/>
              <a:ext cx="972767" cy="307777"/>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id-ID" sz="1400" b="1" i="0" u="none" strike="noStrike" kern="1200" cap="none" spc="0" normalizeH="0" baseline="0" noProof="0" dirty="0">
                  <a:ln>
                    <a:noFill/>
                  </a:ln>
                  <a:solidFill>
                    <a:schemeClr val="tx1">
                      <a:lumMod val="85000"/>
                      <a:lumOff val="15000"/>
                    </a:schemeClr>
                  </a:solidFill>
                  <a:effectLst/>
                  <a:uLnTx/>
                  <a:uFillTx/>
                  <a:latin typeface="Montserrat" panose="02000505000000020004" pitchFamily="2" charset="0"/>
                  <a:ea typeface="+mn-ea"/>
                  <a:cs typeface="+mn-cs"/>
                </a:rPr>
                <a:t>Debit Card</a:t>
              </a:r>
              <a:endParaRPr kumimoji="0" lang="id-ID" sz="1400" b="1" i="0" u="none" strike="noStrike" kern="1200" cap="none" spc="0" normalizeH="0" baseline="0" noProof="0" dirty="0">
                <a:ln>
                  <a:noFill/>
                </a:ln>
                <a:solidFill>
                  <a:schemeClr val="tx1">
                    <a:lumMod val="85000"/>
                    <a:lumOff val="15000"/>
                  </a:schemeClr>
                </a:solidFill>
                <a:effectLst/>
                <a:uLnTx/>
                <a:uFillTx/>
                <a:latin typeface="Montserrat" panose="02000505000000020004" pitchFamily="2" charset="0"/>
                <a:ea typeface="+mn-ea"/>
                <a:cs typeface="+mn-cs"/>
              </a:endParaRPr>
            </a:p>
          </p:txBody>
        </p:sp>
      </p:grpSp>
      <p:sp>
        <p:nvSpPr>
          <p:cNvPr id="25" name="worldwide_286089"/>
          <p:cNvSpPr>
            <a:spLocks noChangeAspect="1"/>
          </p:cNvSpPr>
          <p:nvPr/>
        </p:nvSpPr>
        <p:spPr bwMode="auto">
          <a:xfrm>
            <a:off x="4425907" y="2251177"/>
            <a:ext cx="609685" cy="608796"/>
          </a:xfrm>
          <a:custGeom>
            <a:avLst/>
            <a:gdLst>
              <a:gd name="connsiteX0" fmla="*/ 290730 w 581459"/>
              <a:gd name="connsiteY0" fmla="*/ 110364 h 580612"/>
              <a:gd name="connsiteX1" fmla="*/ 314933 w 581459"/>
              <a:gd name="connsiteY1" fmla="*/ 134540 h 580612"/>
              <a:gd name="connsiteX2" fmla="*/ 314933 w 581459"/>
              <a:gd name="connsiteY2" fmla="*/ 266087 h 580612"/>
              <a:gd name="connsiteX3" fmla="*/ 399824 w 581459"/>
              <a:gd name="connsiteY3" fmla="*/ 266087 h 580612"/>
              <a:gd name="connsiteX4" fmla="*/ 424028 w 581459"/>
              <a:gd name="connsiteY4" fmla="*/ 290263 h 580612"/>
              <a:gd name="connsiteX5" fmla="*/ 399824 w 581459"/>
              <a:gd name="connsiteY5" fmla="*/ 314439 h 580612"/>
              <a:gd name="connsiteX6" fmla="*/ 290730 w 581459"/>
              <a:gd name="connsiteY6" fmla="*/ 314439 h 580612"/>
              <a:gd name="connsiteX7" fmla="*/ 266526 w 581459"/>
              <a:gd name="connsiteY7" fmla="*/ 290263 h 580612"/>
              <a:gd name="connsiteX8" fmla="*/ 266526 w 581459"/>
              <a:gd name="connsiteY8" fmla="*/ 134540 h 580612"/>
              <a:gd name="connsiteX9" fmla="*/ 290730 w 581459"/>
              <a:gd name="connsiteY9" fmla="*/ 110364 h 580612"/>
              <a:gd name="connsiteX10" fmla="*/ 266476 w 581459"/>
              <a:gd name="connsiteY10" fmla="*/ 49591 h 580612"/>
              <a:gd name="connsiteX11" fmla="*/ 49664 w 581459"/>
              <a:gd name="connsiteY11" fmla="*/ 266088 h 580612"/>
              <a:gd name="connsiteX12" fmla="*/ 62480 w 581459"/>
              <a:gd name="connsiteY12" fmla="*/ 266088 h 580612"/>
              <a:gd name="connsiteX13" fmla="*/ 86689 w 581459"/>
              <a:gd name="connsiteY13" fmla="*/ 290262 h 580612"/>
              <a:gd name="connsiteX14" fmla="*/ 62480 w 581459"/>
              <a:gd name="connsiteY14" fmla="*/ 314435 h 580612"/>
              <a:gd name="connsiteX15" fmla="*/ 49664 w 581459"/>
              <a:gd name="connsiteY15" fmla="*/ 314435 h 580612"/>
              <a:gd name="connsiteX16" fmla="*/ 266476 w 581459"/>
              <a:gd name="connsiteY16" fmla="*/ 530932 h 580612"/>
              <a:gd name="connsiteX17" fmla="*/ 266476 w 581459"/>
              <a:gd name="connsiteY17" fmla="*/ 518134 h 580612"/>
              <a:gd name="connsiteX18" fmla="*/ 290685 w 581459"/>
              <a:gd name="connsiteY18" fmla="*/ 493960 h 580612"/>
              <a:gd name="connsiteX19" fmla="*/ 314894 w 581459"/>
              <a:gd name="connsiteY19" fmla="*/ 518134 h 580612"/>
              <a:gd name="connsiteX20" fmla="*/ 314894 w 581459"/>
              <a:gd name="connsiteY20" fmla="*/ 530932 h 580612"/>
              <a:gd name="connsiteX21" fmla="*/ 531706 w 581459"/>
              <a:gd name="connsiteY21" fmla="*/ 314435 h 580612"/>
              <a:gd name="connsiteX22" fmla="*/ 518890 w 581459"/>
              <a:gd name="connsiteY22" fmla="*/ 314435 h 580612"/>
              <a:gd name="connsiteX23" fmla="*/ 494681 w 581459"/>
              <a:gd name="connsiteY23" fmla="*/ 290262 h 580612"/>
              <a:gd name="connsiteX24" fmla="*/ 518890 w 581459"/>
              <a:gd name="connsiteY24" fmla="*/ 266088 h 580612"/>
              <a:gd name="connsiteX25" fmla="*/ 531706 w 581459"/>
              <a:gd name="connsiteY25" fmla="*/ 266088 h 580612"/>
              <a:gd name="connsiteX26" fmla="*/ 314894 w 581459"/>
              <a:gd name="connsiteY26" fmla="*/ 49591 h 580612"/>
              <a:gd name="connsiteX27" fmla="*/ 314894 w 581459"/>
              <a:gd name="connsiteY27" fmla="*/ 62389 h 580612"/>
              <a:gd name="connsiteX28" fmla="*/ 290685 w 581459"/>
              <a:gd name="connsiteY28" fmla="*/ 86563 h 580612"/>
              <a:gd name="connsiteX29" fmla="*/ 266476 w 581459"/>
              <a:gd name="connsiteY29" fmla="*/ 62389 h 580612"/>
              <a:gd name="connsiteX30" fmla="*/ 290685 w 581459"/>
              <a:gd name="connsiteY30" fmla="*/ 0 h 580612"/>
              <a:gd name="connsiteX31" fmla="*/ 581459 w 581459"/>
              <a:gd name="connsiteY31" fmla="*/ 290262 h 580612"/>
              <a:gd name="connsiteX32" fmla="*/ 290685 w 581459"/>
              <a:gd name="connsiteY32" fmla="*/ 580612 h 580612"/>
              <a:gd name="connsiteX33" fmla="*/ 0 w 581459"/>
              <a:gd name="connsiteY33" fmla="*/ 290262 h 580612"/>
              <a:gd name="connsiteX34" fmla="*/ 290685 w 581459"/>
              <a:gd name="connsiteY34" fmla="*/ 0 h 580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81459" h="580612">
                <a:moveTo>
                  <a:pt x="290730" y="110364"/>
                </a:moveTo>
                <a:cubicBezTo>
                  <a:pt x="304166" y="110364"/>
                  <a:pt x="314933" y="121208"/>
                  <a:pt x="314933" y="134540"/>
                </a:cubicBezTo>
                <a:lnTo>
                  <a:pt x="314933" y="266087"/>
                </a:lnTo>
                <a:lnTo>
                  <a:pt x="399824" y="266087"/>
                </a:lnTo>
                <a:cubicBezTo>
                  <a:pt x="413083" y="266087"/>
                  <a:pt x="424028" y="276931"/>
                  <a:pt x="424028" y="290263"/>
                </a:cubicBezTo>
                <a:cubicBezTo>
                  <a:pt x="424028" y="303684"/>
                  <a:pt x="413172" y="314439"/>
                  <a:pt x="399824" y="314439"/>
                </a:cubicBezTo>
                <a:lnTo>
                  <a:pt x="290730" y="314439"/>
                </a:lnTo>
                <a:cubicBezTo>
                  <a:pt x="277382" y="314439"/>
                  <a:pt x="266526" y="303684"/>
                  <a:pt x="266526" y="290263"/>
                </a:cubicBezTo>
                <a:lnTo>
                  <a:pt x="266526" y="134540"/>
                </a:lnTo>
                <a:cubicBezTo>
                  <a:pt x="266526" y="121208"/>
                  <a:pt x="277382" y="110364"/>
                  <a:pt x="290730" y="110364"/>
                </a:cubicBezTo>
                <a:close/>
                <a:moveTo>
                  <a:pt x="266476" y="49591"/>
                </a:moveTo>
                <a:cubicBezTo>
                  <a:pt x="152196" y="60967"/>
                  <a:pt x="61056" y="151974"/>
                  <a:pt x="49664" y="266088"/>
                </a:cubicBezTo>
                <a:lnTo>
                  <a:pt x="62480" y="266088"/>
                </a:lnTo>
                <a:cubicBezTo>
                  <a:pt x="75920" y="266088"/>
                  <a:pt x="86689" y="276931"/>
                  <a:pt x="86689" y="290262"/>
                </a:cubicBezTo>
                <a:cubicBezTo>
                  <a:pt x="86689" y="303682"/>
                  <a:pt x="75920" y="314435"/>
                  <a:pt x="62480" y="314435"/>
                </a:cubicBezTo>
                <a:lnTo>
                  <a:pt x="49664" y="314435"/>
                </a:lnTo>
                <a:cubicBezTo>
                  <a:pt x="58475" y="402954"/>
                  <a:pt x="154688" y="519823"/>
                  <a:pt x="266476" y="530932"/>
                </a:cubicBezTo>
                <a:lnTo>
                  <a:pt x="266476" y="518134"/>
                </a:lnTo>
                <a:cubicBezTo>
                  <a:pt x="266476" y="504803"/>
                  <a:pt x="277335" y="493960"/>
                  <a:pt x="290685" y="493960"/>
                </a:cubicBezTo>
                <a:cubicBezTo>
                  <a:pt x="304125" y="493960"/>
                  <a:pt x="314894" y="504803"/>
                  <a:pt x="314894" y="518134"/>
                </a:cubicBezTo>
                <a:lnTo>
                  <a:pt x="314894" y="530932"/>
                </a:lnTo>
                <a:cubicBezTo>
                  <a:pt x="429174" y="519556"/>
                  <a:pt x="520314" y="428549"/>
                  <a:pt x="531706" y="314435"/>
                </a:cubicBezTo>
                <a:lnTo>
                  <a:pt x="518890" y="314435"/>
                </a:lnTo>
                <a:cubicBezTo>
                  <a:pt x="505539" y="314435"/>
                  <a:pt x="494681" y="303682"/>
                  <a:pt x="494681" y="290262"/>
                </a:cubicBezTo>
                <a:cubicBezTo>
                  <a:pt x="494681" y="276931"/>
                  <a:pt x="505539" y="266088"/>
                  <a:pt x="518890" y="266088"/>
                </a:cubicBezTo>
                <a:lnTo>
                  <a:pt x="531706" y="266088"/>
                </a:lnTo>
                <a:cubicBezTo>
                  <a:pt x="520314" y="151974"/>
                  <a:pt x="429174" y="60967"/>
                  <a:pt x="314894" y="49591"/>
                </a:cubicBezTo>
                <a:lnTo>
                  <a:pt x="314894" y="62389"/>
                </a:lnTo>
                <a:cubicBezTo>
                  <a:pt x="314894" y="75809"/>
                  <a:pt x="304125" y="86563"/>
                  <a:pt x="290685" y="86563"/>
                </a:cubicBezTo>
                <a:cubicBezTo>
                  <a:pt x="277335" y="86563"/>
                  <a:pt x="266476" y="75809"/>
                  <a:pt x="266476" y="62389"/>
                </a:cubicBezTo>
                <a:close/>
                <a:moveTo>
                  <a:pt x="290685" y="0"/>
                </a:moveTo>
                <a:cubicBezTo>
                  <a:pt x="451069" y="0"/>
                  <a:pt x="581459" y="130200"/>
                  <a:pt x="581459" y="290262"/>
                </a:cubicBezTo>
                <a:cubicBezTo>
                  <a:pt x="581459" y="450412"/>
                  <a:pt x="451069" y="580612"/>
                  <a:pt x="290685" y="580612"/>
                </a:cubicBezTo>
                <a:cubicBezTo>
                  <a:pt x="130390" y="580612"/>
                  <a:pt x="0" y="450412"/>
                  <a:pt x="0" y="290262"/>
                </a:cubicBezTo>
                <a:cubicBezTo>
                  <a:pt x="0" y="130200"/>
                  <a:pt x="130390" y="0"/>
                  <a:pt x="290685" y="0"/>
                </a:cubicBezTo>
                <a:close/>
              </a:path>
            </a:pathLst>
          </a:custGeom>
          <a:solidFill>
            <a:srgbClr val="706F96"/>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85000"/>
                  <a:lumOff val="15000"/>
                </a:schemeClr>
              </a:solidFill>
            </a:endParaRPr>
          </a:p>
        </p:txBody>
      </p:sp>
      <p:grpSp>
        <p:nvGrpSpPr>
          <p:cNvPr id="26" name="组合 25"/>
          <p:cNvGrpSpPr/>
          <p:nvPr/>
        </p:nvGrpSpPr>
        <p:grpSpPr>
          <a:xfrm>
            <a:off x="3767457" y="3100007"/>
            <a:ext cx="1926586" cy="1242074"/>
            <a:chOff x="1571627" y="2887581"/>
            <a:chExt cx="1926586" cy="1242074"/>
          </a:xfrm>
        </p:grpSpPr>
        <p:sp>
          <p:nvSpPr>
            <p:cNvPr id="27" name="7 CuadroTexto"/>
            <p:cNvSpPr txBox="1"/>
            <p:nvPr/>
          </p:nvSpPr>
          <p:spPr>
            <a:xfrm>
              <a:off x="1571627" y="3050257"/>
              <a:ext cx="1926586" cy="1079398"/>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ts val="1280"/>
                </a:lnSpc>
                <a:spcBef>
                  <a:spcPts val="0"/>
                </a:spcBef>
                <a:spcAft>
                  <a:spcPts val="0"/>
                </a:spcAft>
                <a:buClrTx/>
                <a:buSzTx/>
                <a:buFontTx/>
                <a:buNone/>
                <a:defRPr/>
              </a:pPr>
              <a:endParaRPr kumimoji="0" lang="en-US" sz="900" b="0" i="0" u="none" strike="noStrike" kern="1200" cap="none" spc="0" normalizeH="0" baseline="0" noProof="0" dirty="0">
                <a:ln>
                  <a:noFill/>
                </a:ln>
                <a:solidFill>
                  <a:schemeClr val="tx1">
                    <a:lumMod val="85000"/>
                    <a:lumOff val="15000"/>
                  </a:schemeClr>
                </a:solidFill>
                <a:effectLst/>
                <a:uLnTx/>
                <a:uFillTx/>
                <a:latin typeface="Roboto" panose="02000000000000000000" pitchFamily="2" charset="0"/>
                <a:ea typeface="Roboto" panose="02000000000000000000" pitchFamily="2" charset="0"/>
                <a:cs typeface="Lato" charset="0"/>
              </a:endParaRPr>
            </a:p>
            <a:p>
              <a:pPr marL="0" marR="0" lvl="0" indent="0" algn="ctr" defTabSz="914400" rtl="0" eaLnBrk="1" fontAlgn="auto" latinLnBrk="0" hangingPunct="1">
                <a:lnSpc>
                  <a:spcPts val="1280"/>
                </a:lnSpc>
                <a:spcBef>
                  <a:spcPts val="0"/>
                </a:spcBef>
                <a:spcAft>
                  <a:spcPts val="0"/>
                </a:spcAft>
                <a:buClrTx/>
                <a:buSzTx/>
                <a:buFontTx/>
                <a:buNone/>
                <a:defRPr/>
              </a:pPr>
              <a:r>
                <a:rPr kumimoji="0" lang="en-US" sz="900" b="0" i="0" u="none" strike="noStrike" kern="1200" cap="none" spc="0" normalizeH="0" baseline="0" noProof="0" dirty="0">
                  <a:ln>
                    <a:noFill/>
                  </a:ln>
                  <a:solidFill>
                    <a:schemeClr val="tx1">
                      <a:lumMod val="85000"/>
                      <a:lumOff val="15000"/>
                    </a:schemeClr>
                  </a:solidFill>
                  <a:effectLst/>
                  <a:uLnTx/>
                  <a:uFillTx/>
                  <a:latin typeface="Roboto" panose="02000000000000000000" pitchFamily="2" charset="0"/>
                  <a:ea typeface="Roboto" panose="02000000000000000000" pitchFamily="2" charset="0"/>
                  <a:cs typeface="Lato" charset="0"/>
                </a:rPr>
                <a:t>Make a type specimen book unknown printer took a galley of type and scrambled it to make a type specimen book </a:t>
              </a:r>
              <a:endParaRPr kumimoji="0" lang="en-US" sz="900" b="0" i="0" u="none" strike="noStrike" kern="1200" cap="none" spc="0" normalizeH="0" baseline="0" noProof="0" dirty="0">
                <a:ln>
                  <a:noFill/>
                </a:ln>
                <a:solidFill>
                  <a:schemeClr val="tx1">
                    <a:lumMod val="85000"/>
                    <a:lumOff val="15000"/>
                  </a:schemeClr>
                </a:solidFill>
                <a:effectLst/>
                <a:uLnTx/>
                <a:uFillTx/>
                <a:latin typeface="Roboto" panose="02000000000000000000" pitchFamily="2" charset="0"/>
                <a:ea typeface="Roboto" panose="02000000000000000000" pitchFamily="2" charset="0"/>
                <a:cs typeface="Lato" charset="0"/>
              </a:endParaRPr>
            </a:p>
            <a:p>
              <a:pPr marL="0" marR="0" lvl="0" indent="0" algn="ctr" defTabSz="914400" rtl="0" eaLnBrk="1" fontAlgn="auto" latinLnBrk="0" hangingPunct="1">
                <a:lnSpc>
                  <a:spcPts val="1280"/>
                </a:lnSpc>
                <a:spcBef>
                  <a:spcPts val="0"/>
                </a:spcBef>
                <a:spcAft>
                  <a:spcPts val="0"/>
                </a:spcAft>
                <a:buClrTx/>
                <a:buSzTx/>
                <a:buFontTx/>
                <a:buNone/>
                <a:defRPr/>
              </a:pPr>
              <a:endParaRPr kumimoji="0" lang="en-US" sz="900" b="0" i="0" u="none" strike="noStrike" kern="1200" cap="none" spc="0" normalizeH="0" baseline="0" noProof="0" dirty="0">
                <a:ln>
                  <a:noFill/>
                </a:ln>
                <a:solidFill>
                  <a:schemeClr val="tx1">
                    <a:lumMod val="85000"/>
                    <a:lumOff val="15000"/>
                  </a:schemeClr>
                </a:solidFill>
                <a:effectLst/>
                <a:uLnTx/>
                <a:uFillTx/>
                <a:latin typeface="Roboto" panose="02000000000000000000" pitchFamily="2" charset="0"/>
                <a:ea typeface="Roboto" panose="02000000000000000000" pitchFamily="2" charset="0"/>
                <a:cs typeface="Lato" charset="0"/>
              </a:endParaRPr>
            </a:p>
          </p:txBody>
        </p:sp>
        <p:sp>
          <p:nvSpPr>
            <p:cNvPr id="28" name="Rectangle 9"/>
            <p:cNvSpPr/>
            <p:nvPr/>
          </p:nvSpPr>
          <p:spPr>
            <a:xfrm>
              <a:off x="2048536" y="2887581"/>
              <a:ext cx="972767" cy="307777"/>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id-ID" sz="1400" b="1" i="0" u="none" strike="noStrike" kern="1200" cap="none" spc="0" normalizeH="0" baseline="0" noProof="0" dirty="0">
                  <a:ln>
                    <a:noFill/>
                  </a:ln>
                  <a:solidFill>
                    <a:schemeClr val="tx1">
                      <a:lumMod val="85000"/>
                      <a:lumOff val="15000"/>
                    </a:schemeClr>
                  </a:solidFill>
                  <a:effectLst/>
                  <a:uLnTx/>
                  <a:uFillTx/>
                  <a:latin typeface="Montserrat" panose="02000505000000020004" pitchFamily="2" charset="0"/>
                  <a:ea typeface="+mn-ea"/>
                  <a:cs typeface="+mn-cs"/>
                </a:rPr>
                <a:t>Debit Card</a:t>
              </a:r>
              <a:endParaRPr kumimoji="0" lang="id-ID" sz="1400" b="1" i="0" u="none" strike="noStrike" kern="1200" cap="none" spc="0" normalizeH="0" baseline="0" noProof="0" dirty="0">
                <a:ln>
                  <a:noFill/>
                </a:ln>
                <a:solidFill>
                  <a:schemeClr val="tx1">
                    <a:lumMod val="85000"/>
                    <a:lumOff val="15000"/>
                  </a:schemeClr>
                </a:solidFill>
                <a:effectLst/>
                <a:uLnTx/>
                <a:uFillTx/>
                <a:latin typeface="Montserrat" panose="02000505000000020004" pitchFamily="2" charset="0"/>
                <a:ea typeface="+mn-ea"/>
                <a:cs typeface="+mn-cs"/>
              </a:endParaRPr>
            </a:p>
          </p:txBody>
        </p:sp>
      </p:grpSp>
      <p:sp>
        <p:nvSpPr>
          <p:cNvPr id="29" name="worldwide_286089"/>
          <p:cNvSpPr>
            <a:spLocks noChangeAspect="1"/>
          </p:cNvSpPr>
          <p:nvPr/>
        </p:nvSpPr>
        <p:spPr bwMode="auto">
          <a:xfrm>
            <a:off x="7156407" y="2251174"/>
            <a:ext cx="609685" cy="608804"/>
          </a:xfrm>
          <a:custGeom>
            <a:avLst/>
            <a:gdLst>
              <a:gd name="connsiteX0" fmla="*/ 393215 w 608209"/>
              <a:gd name="connsiteY0" fmla="*/ 332525 h 607331"/>
              <a:gd name="connsiteX1" fmla="*/ 413081 w 608209"/>
              <a:gd name="connsiteY1" fmla="*/ 340626 h 607331"/>
              <a:gd name="connsiteX2" fmla="*/ 413081 w 608209"/>
              <a:gd name="connsiteY2" fmla="*/ 380227 h 607331"/>
              <a:gd name="connsiteX3" fmla="*/ 373420 w 608209"/>
              <a:gd name="connsiteY3" fmla="*/ 380227 h 607331"/>
              <a:gd name="connsiteX4" fmla="*/ 373420 w 608209"/>
              <a:gd name="connsiteY4" fmla="*/ 340626 h 607331"/>
              <a:gd name="connsiteX5" fmla="*/ 393215 w 608209"/>
              <a:gd name="connsiteY5" fmla="*/ 332525 h 607331"/>
              <a:gd name="connsiteX6" fmla="*/ 393162 w 608209"/>
              <a:gd name="connsiteY6" fmla="*/ 293103 h 607331"/>
              <a:gd name="connsiteX7" fmla="*/ 325596 w 608209"/>
              <a:gd name="connsiteY7" fmla="*/ 360569 h 607331"/>
              <a:gd name="connsiteX8" fmla="*/ 393162 w 608209"/>
              <a:gd name="connsiteY8" fmla="*/ 428035 h 607331"/>
              <a:gd name="connsiteX9" fmla="*/ 460728 w 608209"/>
              <a:gd name="connsiteY9" fmla="*/ 360569 h 607331"/>
              <a:gd name="connsiteX10" fmla="*/ 393162 w 608209"/>
              <a:gd name="connsiteY10" fmla="*/ 293103 h 607331"/>
              <a:gd name="connsiteX11" fmla="*/ 214896 w 608209"/>
              <a:gd name="connsiteY11" fmla="*/ 218892 h 607331"/>
              <a:gd name="connsiteX12" fmla="*/ 234758 w 608209"/>
              <a:gd name="connsiteY12" fmla="*/ 227134 h 607331"/>
              <a:gd name="connsiteX13" fmla="*/ 234758 w 608209"/>
              <a:gd name="connsiteY13" fmla="*/ 266641 h 607331"/>
              <a:gd name="connsiteX14" fmla="*/ 195176 w 608209"/>
              <a:gd name="connsiteY14" fmla="*/ 266641 h 607331"/>
              <a:gd name="connsiteX15" fmla="*/ 195176 w 608209"/>
              <a:gd name="connsiteY15" fmla="*/ 227134 h 607331"/>
              <a:gd name="connsiteX16" fmla="*/ 214896 w 608209"/>
              <a:gd name="connsiteY16" fmla="*/ 218892 h 607331"/>
              <a:gd name="connsiteX17" fmla="*/ 391312 w 608209"/>
              <a:gd name="connsiteY17" fmla="*/ 180948 h 607331"/>
              <a:gd name="connsiteX18" fmla="*/ 380161 w 608209"/>
              <a:gd name="connsiteY18" fmla="*/ 186787 h 607331"/>
              <a:gd name="connsiteX19" fmla="*/ 202800 w 608209"/>
              <a:gd name="connsiteY19" fmla="*/ 400082 h 607331"/>
              <a:gd name="connsiteX20" fmla="*/ 204888 w 608209"/>
              <a:gd name="connsiteY20" fmla="*/ 423202 h 607331"/>
              <a:gd name="connsiteX21" fmla="*/ 228042 w 608209"/>
              <a:gd name="connsiteY21" fmla="*/ 421023 h 607331"/>
              <a:gd name="connsiteX22" fmla="*/ 405499 w 608209"/>
              <a:gd name="connsiteY22" fmla="*/ 207823 h 607331"/>
              <a:gd name="connsiteX23" fmla="*/ 403316 w 608209"/>
              <a:gd name="connsiteY23" fmla="*/ 184702 h 607331"/>
              <a:gd name="connsiteX24" fmla="*/ 391312 w 608209"/>
              <a:gd name="connsiteY24" fmla="*/ 180948 h 607331"/>
              <a:gd name="connsiteX25" fmla="*/ 215041 w 608209"/>
              <a:gd name="connsiteY25" fmla="*/ 179396 h 607331"/>
              <a:gd name="connsiteX26" fmla="*/ 147475 w 608209"/>
              <a:gd name="connsiteY26" fmla="*/ 246862 h 607331"/>
              <a:gd name="connsiteX27" fmla="*/ 215041 w 608209"/>
              <a:gd name="connsiteY27" fmla="*/ 314328 h 607331"/>
              <a:gd name="connsiteX28" fmla="*/ 282608 w 608209"/>
              <a:gd name="connsiteY28" fmla="*/ 246862 h 607331"/>
              <a:gd name="connsiteX29" fmla="*/ 215041 w 608209"/>
              <a:gd name="connsiteY29" fmla="*/ 179396 h 607331"/>
              <a:gd name="connsiteX30" fmla="*/ 304102 w 608209"/>
              <a:gd name="connsiteY30" fmla="*/ 0 h 607331"/>
              <a:gd name="connsiteX31" fmla="*/ 519185 w 608209"/>
              <a:gd name="connsiteY31" fmla="*/ 88904 h 607331"/>
              <a:gd name="connsiteX32" fmla="*/ 519090 w 608209"/>
              <a:gd name="connsiteY32" fmla="*/ 518337 h 607331"/>
              <a:gd name="connsiteX33" fmla="*/ 150037 w 608209"/>
              <a:gd name="connsiteY33" fmla="*/ 565620 h 607331"/>
              <a:gd name="connsiteX34" fmla="*/ 149373 w 608209"/>
              <a:gd name="connsiteY34" fmla="*/ 565051 h 607331"/>
              <a:gd name="connsiteX35" fmla="*/ 20029 w 608209"/>
              <a:gd name="connsiteY35" fmla="*/ 600300 h 607331"/>
              <a:gd name="connsiteX36" fmla="*/ 16613 w 608209"/>
              <a:gd name="connsiteY36" fmla="*/ 578127 h 607331"/>
              <a:gd name="connsiteX37" fmla="*/ 79245 w 608209"/>
              <a:gd name="connsiteY37" fmla="*/ 507345 h 607331"/>
              <a:gd name="connsiteX38" fmla="*/ 76208 w 608209"/>
              <a:gd name="connsiteY38" fmla="*/ 504787 h 607331"/>
              <a:gd name="connsiteX39" fmla="*/ 89019 w 608209"/>
              <a:gd name="connsiteY39" fmla="*/ 88904 h 607331"/>
              <a:gd name="connsiteX40" fmla="*/ 304102 w 608209"/>
              <a:gd name="connsiteY40" fmla="*/ 0 h 607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08209" h="607331">
                <a:moveTo>
                  <a:pt x="393215" y="332525"/>
                </a:moveTo>
                <a:cubicBezTo>
                  <a:pt x="400390" y="332525"/>
                  <a:pt x="407577" y="335226"/>
                  <a:pt x="413081" y="340626"/>
                </a:cubicBezTo>
                <a:cubicBezTo>
                  <a:pt x="424087" y="351521"/>
                  <a:pt x="424087" y="369332"/>
                  <a:pt x="413081" y="380227"/>
                </a:cubicBezTo>
                <a:cubicBezTo>
                  <a:pt x="402169" y="391217"/>
                  <a:pt x="384331" y="391217"/>
                  <a:pt x="373420" y="380227"/>
                </a:cubicBezTo>
                <a:cubicBezTo>
                  <a:pt x="362603" y="369332"/>
                  <a:pt x="362413" y="351521"/>
                  <a:pt x="373420" y="340626"/>
                </a:cubicBezTo>
                <a:cubicBezTo>
                  <a:pt x="378876" y="335226"/>
                  <a:pt x="386039" y="332525"/>
                  <a:pt x="393215" y="332525"/>
                </a:cubicBezTo>
                <a:close/>
                <a:moveTo>
                  <a:pt x="393162" y="293103"/>
                </a:moveTo>
                <a:cubicBezTo>
                  <a:pt x="355963" y="293103"/>
                  <a:pt x="325596" y="323424"/>
                  <a:pt x="325596" y="360569"/>
                </a:cubicBezTo>
                <a:cubicBezTo>
                  <a:pt x="325596" y="397713"/>
                  <a:pt x="355963" y="428035"/>
                  <a:pt x="393162" y="428035"/>
                </a:cubicBezTo>
                <a:cubicBezTo>
                  <a:pt x="430551" y="428035"/>
                  <a:pt x="460728" y="397713"/>
                  <a:pt x="460728" y="360569"/>
                </a:cubicBezTo>
                <a:cubicBezTo>
                  <a:pt x="460728" y="323424"/>
                  <a:pt x="430362" y="293103"/>
                  <a:pt x="393162" y="293103"/>
                </a:cubicBezTo>
                <a:close/>
                <a:moveTo>
                  <a:pt x="214896" y="218892"/>
                </a:moveTo>
                <a:cubicBezTo>
                  <a:pt x="222063" y="218892"/>
                  <a:pt x="229253" y="221639"/>
                  <a:pt x="234758" y="227134"/>
                </a:cubicBezTo>
                <a:cubicBezTo>
                  <a:pt x="245769" y="237935"/>
                  <a:pt x="245769" y="255651"/>
                  <a:pt x="234758" y="266641"/>
                </a:cubicBezTo>
                <a:cubicBezTo>
                  <a:pt x="223842" y="277536"/>
                  <a:pt x="206187" y="277536"/>
                  <a:pt x="195176" y="266641"/>
                </a:cubicBezTo>
                <a:cubicBezTo>
                  <a:pt x="184165" y="255746"/>
                  <a:pt x="184165" y="238124"/>
                  <a:pt x="195176" y="227134"/>
                </a:cubicBezTo>
                <a:cubicBezTo>
                  <a:pt x="200587" y="221639"/>
                  <a:pt x="207730" y="218892"/>
                  <a:pt x="214896" y="218892"/>
                </a:cubicBezTo>
                <a:close/>
                <a:moveTo>
                  <a:pt x="391312" y="180948"/>
                </a:moveTo>
                <a:cubicBezTo>
                  <a:pt x="387113" y="181338"/>
                  <a:pt x="383056" y="183328"/>
                  <a:pt x="380161" y="186787"/>
                </a:cubicBezTo>
                <a:lnTo>
                  <a:pt x="202800" y="400082"/>
                </a:lnTo>
                <a:cubicBezTo>
                  <a:pt x="196916" y="406999"/>
                  <a:pt x="197960" y="417422"/>
                  <a:pt x="204888" y="423202"/>
                </a:cubicBezTo>
                <a:cubicBezTo>
                  <a:pt x="211910" y="428982"/>
                  <a:pt x="222254" y="428035"/>
                  <a:pt x="228042" y="421023"/>
                </a:cubicBezTo>
                <a:lnTo>
                  <a:pt x="405499" y="207823"/>
                </a:lnTo>
                <a:cubicBezTo>
                  <a:pt x="411287" y="200811"/>
                  <a:pt x="410244" y="190482"/>
                  <a:pt x="403316" y="184702"/>
                </a:cubicBezTo>
                <a:cubicBezTo>
                  <a:pt x="399853" y="181765"/>
                  <a:pt x="395511" y="180557"/>
                  <a:pt x="391312" y="180948"/>
                </a:cubicBezTo>
                <a:close/>
                <a:moveTo>
                  <a:pt x="215041" y="179396"/>
                </a:moveTo>
                <a:cubicBezTo>
                  <a:pt x="177842" y="179396"/>
                  <a:pt x="147475" y="209718"/>
                  <a:pt x="147475" y="246862"/>
                </a:cubicBezTo>
                <a:cubicBezTo>
                  <a:pt x="147570" y="284101"/>
                  <a:pt x="177747" y="314328"/>
                  <a:pt x="215041" y="314328"/>
                </a:cubicBezTo>
                <a:cubicBezTo>
                  <a:pt x="252241" y="314328"/>
                  <a:pt x="282608" y="284006"/>
                  <a:pt x="282608" y="246862"/>
                </a:cubicBezTo>
                <a:cubicBezTo>
                  <a:pt x="282608" y="209718"/>
                  <a:pt x="252241" y="179396"/>
                  <a:pt x="215041" y="179396"/>
                </a:cubicBezTo>
                <a:close/>
                <a:moveTo>
                  <a:pt x="304102" y="0"/>
                </a:moveTo>
                <a:cubicBezTo>
                  <a:pt x="381941" y="0"/>
                  <a:pt x="459779" y="29635"/>
                  <a:pt x="519185" y="88904"/>
                </a:cubicBezTo>
                <a:cubicBezTo>
                  <a:pt x="637900" y="207538"/>
                  <a:pt x="637900" y="399797"/>
                  <a:pt x="519090" y="518337"/>
                </a:cubicBezTo>
                <a:cubicBezTo>
                  <a:pt x="418974" y="618304"/>
                  <a:pt x="266570" y="634033"/>
                  <a:pt x="150037" y="565620"/>
                </a:cubicBezTo>
                <a:lnTo>
                  <a:pt x="149373" y="565051"/>
                </a:lnTo>
                <a:cubicBezTo>
                  <a:pt x="103538" y="599732"/>
                  <a:pt x="54382" y="605607"/>
                  <a:pt x="20029" y="600300"/>
                </a:cubicBezTo>
                <a:cubicBezTo>
                  <a:pt x="8642" y="598595"/>
                  <a:pt x="6269" y="583149"/>
                  <a:pt x="16613" y="578127"/>
                </a:cubicBezTo>
                <a:cubicBezTo>
                  <a:pt x="48024" y="562682"/>
                  <a:pt x="67762" y="532076"/>
                  <a:pt x="79245" y="507345"/>
                </a:cubicBezTo>
                <a:lnTo>
                  <a:pt x="76208" y="504787"/>
                </a:lnTo>
                <a:cubicBezTo>
                  <a:pt x="-29507" y="385584"/>
                  <a:pt x="-25236" y="203085"/>
                  <a:pt x="89019" y="88904"/>
                </a:cubicBezTo>
                <a:cubicBezTo>
                  <a:pt x="148424" y="29635"/>
                  <a:pt x="226263" y="0"/>
                  <a:pt x="304102" y="0"/>
                </a:cubicBezTo>
                <a:close/>
              </a:path>
            </a:pathLst>
          </a:custGeom>
          <a:solidFill>
            <a:srgbClr val="66A836"/>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85000"/>
                  <a:lumOff val="15000"/>
                </a:schemeClr>
              </a:solidFill>
            </a:endParaRPr>
          </a:p>
        </p:txBody>
      </p:sp>
      <p:grpSp>
        <p:nvGrpSpPr>
          <p:cNvPr id="30" name="组合 29"/>
          <p:cNvGrpSpPr/>
          <p:nvPr/>
        </p:nvGrpSpPr>
        <p:grpSpPr>
          <a:xfrm>
            <a:off x="6497957" y="3100007"/>
            <a:ext cx="1926586" cy="1242074"/>
            <a:chOff x="1571627" y="2887581"/>
            <a:chExt cx="1926586" cy="1242074"/>
          </a:xfrm>
        </p:grpSpPr>
        <p:sp>
          <p:nvSpPr>
            <p:cNvPr id="31" name="7 CuadroTexto"/>
            <p:cNvSpPr txBox="1"/>
            <p:nvPr/>
          </p:nvSpPr>
          <p:spPr>
            <a:xfrm>
              <a:off x="1571627" y="3050257"/>
              <a:ext cx="1926586" cy="1079398"/>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ts val="1280"/>
                </a:lnSpc>
                <a:spcBef>
                  <a:spcPts val="0"/>
                </a:spcBef>
                <a:spcAft>
                  <a:spcPts val="0"/>
                </a:spcAft>
                <a:buClrTx/>
                <a:buSzTx/>
                <a:buFontTx/>
                <a:buNone/>
                <a:defRPr/>
              </a:pPr>
              <a:endParaRPr kumimoji="0" lang="en-US" sz="900" b="0" i="0" u="none" strike="noStrike" kern="1200" cap="none" spc="0" normalizeH="0" baseline="0" noProof="0" dirty="0">
                <a:ln>
                  <a:noFill/>
                </a:ln>
                <a:solidFill>
                  <a:schemeClr val="tx1">
                    <a:lumMod val="85000"/>
                    <a:lumOff val="15000"/>
                  </a:schemeClr>
                </a:solidFill>
                <a:effectLst/>
                <a:uLnTx/>
                <a:uFillTx/>
                <a:latin typeface="Roboto" panose="02000000000000000000" pitchFamily="2" charset="0"/>
                <a:ea typeface="Roboto" panose="02000000000000000000" pitchFamily="2" charset="0"/>
                <a:cs typeface="Lato" charset="0"/>
              </a:endParaRPr>
            </a:p>
            <a:p>
              <a:pPr marL="0" marR="0" lvl="0" indent="0" algn="ctr" defTabSz="914400" rtl="0" eaLnBrk="1" fontAlgn="auto" latinLnBrk="0" hangingPunct="1">
                <a:lnSpc>
                  <a:spcPts val="1280"/>
                </a:lnSpc>
                <a:spcBef>
                  <a:spcPts val="0"/>
                </a:spcBef>
                <a:spcAft>
                  <a:spcPts val="0"/>
                </a:spcAft>
                <a:buClrTx/>
                <a:buSzTx/>
                <a:buFontTx/>
                <a:buNone/>
                <a:defRPr/>
              </a:pPr>
              <a:r>
                <a:rPr kumimoji="0" lang="en-US" sz="900" b="0" i="0" u="none" strike="noStrike" kern="1200" cap="none" spc="0" normalizeH="0" baseline="0" noProof="0" dirty="0">
                  <a:ln>
                    <a:noFill/>
                  </a:ln>
                  <a:solidFill>
                    <a:schemeClr val="tx1">
                      <a:lumMod val="85000"/>
                      <a:lumOff val="15000"/>
                    </a:schemeClr>
                  </a:solidFill>
                  <a:effectLst/>
                  <a:uLnTx/>
                  <a:uFillTx/>
                  <a:latin typeface="Roboto" panose="02000000000000000000" pitchFamily="2" charset="0"/>
                  <a:ea typeface="Roboto" panose="02000000000000000000" pitchFamily="2" charset="0"/>
                  <a:cs typeface="Lato" charset="0"/>
                </a:rPr>
                <a:t>Make a type specimen book unknown printer took a galley of type and scrambled it to make a type specimen book </a:t>
              </a:r>
              <a:endParaRPr kumimoji="0" lang="en-US" sz="900" b="0" i="0" u="none" strike="noStrike" kern="1200" cap="none" spc="0" normalizeH="0" baseline="0" noProof="0" dirty="0">
                <a:ln>
                  <a:noFill/>
                </a:ln>
                <a:solidFill>
                  <a:schemeClr val="tx1">
                    <a:lumMod val="85000"/>
                    <a:lumOff val="15000"/>
                  </a:schemeClr>
                </a:solidFill>
                <a:effectLst/>
                <a:uLnTx/>
                <a:uFillTx/>
                <a:latin typeface="Roboto" panose="02000000000000000000" pitchFamily="2" charset="0"/>
                <a:ea typeface="Roboto" panose="02000000000000000000" pitchFamily="2" charset="0"/>
                <a:cs typeface="Lato" charset="0"/>
              </a:endParaRPr>
            </a:p>
            <a:p>
              <a:pPr marL="0" marR="0" lvl="0" indent="0" algn="ctr" defTabSz="914400" rtl="0" eaLnBrk="1" fontAlgn="auto" latinLnBrk="0" hangingPunct="1">
                <a:lnSpc>
                  <a:spcPts val="1280"/>
                </a:lnSpc>
                <a:spcBef>
                  <a:spcPts val="0"/>
                </a:spcBef>
                <a:spcAft>
                  <a:spcPts val="0"/>
                </a:spcAft>
                <a:buClrTx/>
                <a:buSzTx/>
                <a:buFontTx/>
                <a:buNone/>
                <a:defRPr/>
              </a:pPr>
              <a:endParaRPr kumimoji="0" lang="en-US" sz="900" b="0" i="0" u="none" strike="noStrike" kern="1200" cap="none" spc="0" normalizeH="0" baseline="0" noProof="0" dirty="0">
                <a:ln>
                  <a:noFill/>
                </a:ln>
                <a:solidFill>
                  <a:schemeClr val="tx1">
                    <a:lumMod val="85000"/>
                    <a:lumOff val="15000"/>
                  </a:schemeClr>
                </a:solidFill>
                <a:effectLst/>
                <a:uLnTx/>
                <a:uFillTx/>
                <a:latin typeface="Roboto" panose="02000000000000000000" pitchFamily="2" charset="0"/>
                <a:ea typeface="Roboto" panose="02000000000000000000" pitchFamily="2" charset="0"/>
                <a:cs typeface="Lato" charset="0"/>
              </a:endParaRPr>
            </a:p>
          </p:txBody>
        </p:sp>
        <p:sp>
          <p:nvSpPr>
            <p:cNvPr id="32" name="Rectangle 9"/>
            <p:cNvSpPr/>
            <p:nvPr/>
          </p:nvSpPr>
          <p:spPr>
            <a:xfrm>
              <a:off x="2048536" y="2887581"/>
              <a:ext cx="972767" cy="307777"/>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id-ID" sz="1400" b="1" i="0" u="none" strike="noStrike" kern="1200" cap="none" spc="0" normalizeH="0" baseline="0" noProof="0" dirty="0">
                  <a:ln>
                    <a:noFill/>
                  </a:ln>
                  <a:solidFill>
                    <a:schemeClr val="tx1">
                      <a:lumMod val="85000"/>
                      <a:lumOff val="15000"/>
                    </a:schemeClr>
                  </a:solidFill>
                  <a:effectLst/>
                  <a:uLnTx/>
                  <a:uFillTx/>
                  <a:latin typeface="Montserrat" panose="02000505000000020004" pitchFamily="2" charset="0"/>
                  <a:ea typeface="+mn-ea"/>
                  <a:cs typeface="+mn-cs"/>
                </a:rPr>
                <a:t>Debit Card</a:t>
              </a:r>
              <a:endParaRPr kumimoji="0" lang="id-ID" sz="1400" b="1" i="0" u="none" strike="noStrike" kern="1200" cap="none" spc="0" normalizeH="0" baseline="0" noProof="0" dirty="0">
                <a:ln>
                  <a:noFill/>
                </a:ln>
                <a:solidFill>
                  <a:schemeClr val="tx1">
                    <a:lumMod val="85000"/>
                    <a:lumOff val="15000"/>
                  </a:schemeClr>
                </a:solidFill>
                <a:effectLst/>
                <a:uLnTx/>
                <a:uFillTx/>
                <a:latin typeface="Montserrat" panose="02000505000000020004" pitchFamily="2" charset="0"/>
                <a:ea typeface="+mn-ea"/>
                <a:cs typeface="+mn-cs"/>
              </a:endParaRPr>
            </a:p>
          </p:txBody>
        </p:sp>
      </p:grpSp>
      <p:sp>
        <p:nvSpPr>
          <p:cNvPr id="33" name="worldwide_286089"/>
          <p:cNvSpPr>
            <a:spLocks noChangeAspect="1"/>
          </p:cNvSpPr>
          <p:nvPr/>
        </p:nvSpPr>
        <p:spPr bwMode="auto">
          <a:xfrm>
            <a:off x="9886907" y="2251178"/>
            <a:ext cx="609685" cy="608796"/>
          </a:xfrm>
          <a:custGeom>
            <a:avLst/>
            <a:gdLst>
              <a:gd name="connsiteX0" fmla="*/ 305941 w 581459"/>
              <a:gd name="connsiteY0" fmla="*/ 309706 h 580612"/>
              <a:gd name="connsiteX1" fmla="*/ 305941 w 581459"/>
              <a:gd name="connsiteY1" fmla="*/ 388357 h 580612"/>
              <a:gd name="connsiteX2" fmla="*/ 305941 w 581459"/>
              <a:gd name="connsiteY2" fmla="*/ 309706 h 580612"/>
              <a:gd name="connsiteX3" fmla="*/ 276656 w 581459"/>
              <a:gd name="connsiteY3" fmla="*/ 173821 h 580612"/>
              <a:gd name="connsiteX4" fmla="*/ 276656 w 581459"/>
              <a:gd name="connsiteY4" fmla="*/ 243585 h 580612"/>
              <a:gd name="connsiteX5" fmla="*/ 276656 w 581459"/>
              <a:gd name="connsiteY5" fmla="*/ 110011 h 580612"/>
              <a:gd name="connsiteX6" fmla="*/ 305941 w 581459"/>
              <a:gd name="connsiteY6" fmla="*/ 110011 h 580612"/>
              <a:gd name="connsiteX7" fmla="*/ 305941 w 581459"/>
              <a:gd name="connsiteY7" fmla="*/ 129918 h 580612"/>
              <a:gd name="connsiteX8" fmla="*/ 356943 w 581459"/>
              <a:gd name="connsiteY8" fmla="*/ 151870 h 580612"/>
              <a:gd name="connsiteX9" fmla="*/ 381154 w 581459"/>
              <a:gd name="connsiteY9" fmla="*/ 200127 h 580612"/>
              <a:gd name="connsiteX10" fmla="*/ 330151 w 581459"/>
              <a:gd name="connsiteY10" fmla="*/ 206703 h 580612"/>
              <a:gd name="connsiteX11" fmla="*/ 305941 w 581459"/>
              <a:gd name="connsiteY11" fmla="*/ 174532 h 580612"/>
              <a:gd name="connsiteX12" fmla="*/ 305941 w 581459"/>
              <a:gd name="connsiteY12" fmla="*/ 253272 h 580612"/>
              <a:gd name="connsiteX13" fmla="*/ 371897 w 581459"/>
              <a:gd name="connsiteY13" fmla="*/ 287310 h 580612"/>
              <a:gd name="connsiteX14" fmla="*/ 389521 w 581459"/>
              <a:gd name="connsiteY14" fmla="*/ 340900 h 580612"/>
              <a:gd name="connsiteX15" fmla="*/ 367447 w 581459"/>
              <a:gd name="connsiteY15" fmla="*/ 402399 h 580612"/>
              <a:gd name="connsiteX16" fmla="*/ 305941 w 581459"/>
              <a:gd name="connsiteY16" fmla="*/ 433060 h 580612"/>
              <a:gd name="connsiteX17" fmla="*/ 305941 w 581459"/>
              <a:gd name="connsiteY17" fmla="*/ 470741 h 580612"/>
              <a:gd name="connsiteX18" fmla="*/ 276656 w 581459"/>
              <a:gd name="connsiteY18" fmla="*/ 470741 h 580612"/>
              <a:gd name="connsiteX19" fmla="*/ 276656 w 581459"/>
              <a:gd name="connsiteY19" fmla="*/ 434037 h 580612"/>
              <a:gd name="connsiteX20" fmla="*/ 219868 w 581459"/>
              <a:gd name="connsiteY20" fmla="*/ 408087 h 580612"/>
              <a:gd name="connsiteX21" fmla="*/ 192008 w 581459"/>
              <a:gd name="connsiteY21" fmla="*/ 346587 h 580612"/>
              <a:gd name="connsiteX22" fmla="*/ 244702 w 581459"/>
              <a:gd name="connsiteY22" fmla="*/ 340900 h 580612"/>
              <a:gd name="connsiteX23" fmla="*/ 256807 w 581459"/>
              <a:gd name="connsiteY23" fmla="*/ 368716 h 580612"/>
              <a:gd name="connsiteX24" fmla="*/ 276656 w 581459"/>
              <a:gd name="connsiteY24" fmla="*/ 385691 h 580612"/>
              <a:gd name="connsiteX25" fmla="*/ 276656 w 581459"/>
              <a:gd name="connsiteY25" fmla="*/ 301174 h 580612"/>
              <a:gd name="connsiteX26" fmla="*/ 218622 w 581459"/>
              <a:gd name="connsiteY26" fmla="*/ 267047 h 580612"/>
              <a:gd name="connsiteX27" fmla="*/ 200108 w 581459"/>
              <a:gd name="connsiteY27" fmla="*/ 211503 h 580612"/>
              <a:gd name="connsiteX28" fmla="*/ 220936 w 581459"/>
              <a:gd name="connsiteY28" fmla="*/ 155869 h 580612"/>
              <a:gd name="connsiteX29" fmla="*/ 276656 w 581459"/>
              <a:gd name="connsiteY29" fmla="*/ 129918 h 580612"/>
              <a:gd name="connsiteX30" fmla="*/ 290685 w 581459"/>
              <a:gd name="connsiteY30" fmla="*/ 48347 h 580612"/>
              <a:gd name="connsiteX31" fmla="*/ 48418 w 581459"/>
              <a:gd name="connsiteY31" fmla="*/ 290262 h 580612"/>
              <a:gd name="connsiteX32" fmla="*/ 290685 w 581459"/>
              <a:gd name="connsiteY32" fmla="*/ 532265 h 580612"/>
              <a:gd name="connsiteX33" fmla="*/ 533041 w 581459"/>
              <a:gd name="connsiteY33" fmla="*/ 290262 h 580612"/>
              <a:gd name="connsiteX34" fmla="*/ 290685 w 581459"/>
              <a:gd name="connsiteY34" fmla="*/ 48347 h 580612"/>
              <a:gd name="connsiteX35" fmla="*/ 290685 w 581459"/>
              <a:gd name="connsiteY35" fmla="*/ 0 h 580612"/>
              <a:gd name="connsiteX36" fmla="*/ 581459 w 581459"/>
              <a:gd name="connsiteY36" fmla="*/ 290262 h 580612"/>
              <a:gd name="connsiteX37" fmla="*/ 290685 w 581459"/>
              <a:gd name="connsiteY37" fmla="*/ 580612 h 580612"/>
              <a:gd name="connsiteX38" fmla="*/ 0 w 581459"/>
              <a:gd name="connsiteY38" fmla="*/ 290262 h 580612"/>
              <a:gd name="connsiteX39" fmla="*/ 290685 w 581459"/>
              <a:gd name="connsiteY39" fmla="*/ 0 h 580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581459" h="580612">
                <a:moveTo>
                  <a:pt x="305941" y="309706"/>
                </a:moveTo>
                <a:lnTo>
                  <a:pt x="305941" y="388357"/>
                </a:lnTo>
                <a:cubicBezTo>
                  <a:pt x="345194" y="380181"/>
                  <a:pt x="348933" y="317971"/>
                  <a:pt x="305941" y="309706"/>
                </a:cubicBezTo>
                <a:close/>
                <a:moveTo>
                  <a:pt x="276656" y="173821"/>
                </a:moveTo>
                <a:cubicBezTo>
                  <a:pt x="247906" y="173821"/>
                  <a:pt x="233754" y="229632"/>
                  <a:pt x="276656" y="243585"/>
                </a:cubicBezTo>
                <a:close/>
                <a:moveTo>
                  <a:pt x="276656" y="110011"/>
                </a:moveTo>
                <a:lnTo>
                  <a:pt x="305941" y="110011"/>
                </a:lnTo>
                <a:lnTo>
                  <a:pt x="305941" y="129918"/>
                </a:lnTo>
                <a:cubicBezTo>
                  <a:pt x="327303" y="132585"/>
                  <a:pt x="344304" y="139783"/>
                  <a:pt x="356943" y="151870"/>
                </a:cubicBezTo>
                <a:cubicBezTo>
                  <a:pt x="369583" y="163867"/>
                  <a:pt x="377772" y="179953"/>
                  <a:pt x="381154" y="200127"/>
                </a:cubicBezTo>
                <a:lnTo>
                  <a:pt x="330151" y="206703"/>
                </a:lnTo>
                <a:cubicBezTo>
                  <a:pt x="327036" y="190884"/>
                  <a:pt x="319025" y="180220"/>
                  <a:pt x="305941" y="174532"/>
                </a:cubicBezTo>
                <a:lnTo>
                  <a:pt x="305941" y="253272"/>
                </a:lnTo>
                <a:cubicBezTo>
                  <a:pt x="338251" y="262071"/>
                  <a:pt x="360148" y="273357"/>
                  <a:pt x="371897" y="287310"/>
                </a:cubicBezTo>
                <a:cubicBezTo>
                  <a:pt x="383646" y="301263"/>
                  <a:pt x="389521" y="319037"/>
                  <a:pt x="389521" y="340900"/>
                </a:cubicBezTo>
                <a:cubicBezTo>
                  <a:pt x="389521" y="365162"/>
                  <a:pt x="382133" y="385691"/>
                  <a:pt x="367447" y="402399"/>
                </a:cubicBezTo>
                <a:cubicBezTo>
                  <a:pt x="352671" y="419107"/>
                  <a:pt x="332199" y="429238"/>
                  <a:pt x="305941" y="433060"/>
                </a:cubicBezTo>
                <a:lnTo>
                  <a:pt x="305941" y="470741"/>
                </a:lnTo>
                <a:lnTo>
                  <a:pt x="276656" y="470741"/>
                </a:lnTo>
                <a:lnTo>
                  <a:pt x="276656" y="434037"/>
                </a:lnTo>
                <a:cubicBezTo>
                  <a:pt x="253336" y="431282"/>
                  <a:pt x="234466" y="422662"/>
                  <a:pt x="219868" y="408087"/>
                </a:cubicBezTo>
                <a:cubicBezTo>
                  <a:pt x="205271" y="393512"/>
                  <a:pt x="196014" y="372982"/>
                  <a:pt x="192008" y="346587"/>
                </a:cubicBezTo>
                <a:lnTo>
                  <a:pt x="244702" y="340900"/>
                </a:lnTo>
                <a:cubicBezTo>
                  <a:pt x="246838" y="351653"/>
                  <a:pt x="250844" y="360896"/>
                  <a:pt x="256807" y="368716"/>
                </a:cubicBezTo>
                <a:cubicBezTo>
                  <a:pt x="262771" y="376537"/>
                  <a:pt x="269358" y="382225"/>
                  <a:pt x="276656" y="385691"/>
                </a:cubicBezTo>
                <a:lnTo>
                  <a:pt x="276656" y="301174"/>
                </a:lnTo>
                <a:cubicBezTo>
                  <a:pt x="250310" y="293709"/>
                  <a:pt x="230905" y="282333"/>
                  <a:pt x="218622" y="267047"/>
                </a:cubicBezTo>
                <a:cubicBezTo>
                  <a:pt x="206250" y="251761"/>
                  <a:pt x="200108" y="233276"/>
                  <a:pt x="200108" y="211503"/>
                </a:cubicBezTo>
                <a:cubicBezTo>
                  <a:pt x="200108" y="189462"/>
                  <a:pt x="207051" y="170799"/>
                  <a:pt x="220936" y="155869"/>
                </a:cubicBezTo>
                <a:cubicBezTo>
                  <a:pt x="235000" y="140850"/>
                  <a:pt x="253514" y="132229"/>
                  <a:pt x="276656" y="129918"/>
                </a:cubicBezTo>
                <a:close/>
                <a:moveTo>
                  <a:pt x="290685" y="48347"/>
                </a:moveTo>
                <a:cubicBezTo>
                  <a:pt x="157091" y="48347"/>
                  <a:pt x="48418" y="156862"/>
                  <a:pt x="48418" y="290262"/>
                </a:cubicBezTo>
                <a:cubicBezTo>
                  <a:pt x="48418" y="423750"/>
                  <a:pt x="157091" y="532265"/>
                  <a:pt x="290685" y="532265"/>
                </a:cubicBezTo>
                <a:cubicBezTo>
                  <a:pt x="424368" y="532265"/>
                  <a:pt x="533041" y="423750"/>
                  <a:pt x="533041" y="290262"/>
                </a:cubicBezTo>
                <a:cubicBezTo>
                  <a:pt x="533041" y="156862"/>
                  <a:pt x="424368" y="48347"/>
                  <a:pt x="290685" y="48347"/>
                </a:cubicBezTo>
                <a:close/>
                <a:moveTo>
                  <a:pt x="290685" y="0"/>
                </a:moveTo>
                <a:cubicBezTo>
                  <a:pt x="451069" y="0"/>
                  <a:pt x="581459" y="130200"/>
                  <a:pt x="581459" y="290262"/>
                </a:cubicBezTo>
                <a:cubicBezTo>
                  <a:pt x="581459" y="450412"/>
                  <a:pt x="451069" y="580612"/>
                  <a:pt x="290685" y="580612"/>
                </a:cubicBezTo>
                <a:cubicBezTo>
                  <a:pt x="130390" y="580612"/>
                  <a:pt x="0" y="450412"/>
                  <a:pt x="0" y="290262"/>
                </a:cubicBezTo>
                <a:cubicBezTo>
                  <a:pt x="0" y="130200"/>
                  <a:pt x="130390" y="0"/>
                  <a:pt x="290685" y="0"/>
                </a:cubicBezTo>
                <a:close/>
              </a:path>
            </a:pathLst>
          </a:custGeom>
          <a:solidFill>
            <a:srgbClr val="3DA3A6"/>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85000"/>
                  <a:lumOff val="15000"/>
                </a:schemeClr>
              </a:solidFill>
            </a:endParaRPr>
          </a:p>
        </p:txBody>
      </p:sp>
      <p:grpSp>
        <p:nvGrpSpPr>
          <p:cNvPr id="34" name="组合 33"/>
          <p:cNvGrpSpPr/>
          <p:nvPr/>
        </p:nvGrpSpPr>
        <p:grpSpPr>
          <a:xfrm>
            <a:off x="9228457" y="3100007"/>
            <a:ext cx="1926586" cy="1242074"/>
            <a:chOff x="1571627" y="2887581"/>
            <a:chExt cx="1926586" cy="1242074"/>
          </a:xfrm>
        </p:grpSpPr>
        <p:sp>
          <p:nvSpPr>
            <p:cNvPr id="35" name="7 CuadroTexto"/>
            <p:cNvSpPr txBox="1"/>
            <p:nvPr/>
          </p:nvSpPr>
          <p:spPr>
            <a:xfrm>
              <a:off x="1571627" y="3050257"/>
              <a:ext cx="1926586" cy="1079398"/>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ts val="1280"/>
                </a:lnSpc>
                <a:spcBef>
                  <a:spcPts val="0"/>
                </a:spcBef>
                <a:spcAft>
                  <a:spcPts val="0"/>
                </a:spcAft>
                <a:buClrTx/>
                <a:buSzTx/>
                <a:buFontTx/>
                <a:buNone/>
                <a:defRPr/>
              </a:pPr>
              <a:endParaRPr kumimoji="0" lang="en-US" sz="900" b="0" i="0" u="none" strike="noStrike" kern="1200" cap="none" spc="0" normalizeH="0" baseline="0" noProof="0" dirty="0">
                <a:ln>
                  <a:noFill/>
                </a:ln>
                <a:solidFill>
                  <a:schemeClr val="tx1">
                    <a:lumMod val="85000"/>
                    <a:lumOff val="15000"/>
                  </a:schemeClr>
                </a:solidFill>
                <a:effectLst/>
                <a:uLnTx/>
                <a:uFillTx/>
                <a:latin typeface="Roboto" panose="02000000000000000000" pitchFamily="2" charset="0"/>
                <a:ea typeface="Roboto" panose="02000000000000000000" pitchFamily="2" charset="0"/>
                <a:cs typeface="Lato" charset="0"/>
              </a:endParaRPr>
            </a:p>
            <a:p>
              <a:pPr marL="0" marR="0" lvl="0" indent="0" algn="ctr" defTabSz="914400" rtl="0" eaLnBrk="1" fontAlgn="auto" latinLnBrk="0" hangingPunct="1">
                <a:lnSpc>
                  <a:spcPts val="1280"/>
                </a:lnSpc>
                <a:spcBef>
                  <a:spcPts val="0"/>
                </a:spcBef>
                <a:spcAft>
                  <a:spcPts val="0"/>
                </a:spcAft>
                <a:buClrTx/>
                <a:buSzTx/>
                <a:buFontTx/>
                <a:buNone/>
                <a:defRPr/>
              </a:pPr>
              <a:r>
                <a:rPr kumimoji="0" lang="en-US" sz="900" b="0" i="0" u="none" strike="noStrike" kern="1200" cap="none" spc="0" normalizeH="0" baseline="0" noProof="0" dirty="0">
                  <a:ln>
                    <a:noFill/>
                  </a:ln>
                  <a:solidFill>
                    <a:schemeClr val="tx1">
                      <a:lumMod val="85000"/>
                      <a:lumOff val="15000"/>
                    </a:schemeClr>
                  </a:solidFill>
                  <a:effectLst/>
                  <a:uLnTx/>
                  <a:uFillTx/>
                  <a:latin typeface="Roboto" panose="02000000000000000000" pitchFamily="2" charset="0"/>
                  <a:ea typeface="Roboto" panose="02000000000000000000" pitchFamily="2" charset="0"/>
                  <a:cs typeface="Lato" charset="0"/>
                </a:rPr>
                <a:t>Make a type specimen book unknown printer took a galley of type and scrambled it to make a type specimen book </a:t>
              </a:r>
              <a:endParaRPr kumimoji="0" lang="en-US" sz="900" b="0" i="0" u="none" strike="noStrike" kern="1200" cap="none" spc="0" normalizeH="0" baseline="0" noProof="0" dirty="0">
                <a:ln>
                  <a:noFill/>
                </a:ln>
                <a:solidFill>
                  <a:schemeClr val="tx1">
                    <a:lumMod val="85000"/>
                    <a:lumOff val="15000"/>
                  </a:schemeClr>
                </a:solidFill>
                <a:effectLst/>
                <a:uLnTx/>
                <a:uFillTx/>
                <a:latin typeface="Roboto" panose="02000000000000000000" pitchFamily="2" charset="0"/>
                <a:ea typeface="Roboto" panose="02000000000000000000" pitchFamily="2" charset="0"/>
                <a:cs typeface="Lato" charset="0"/>
              </a:endParaRPr>
            </a:p>
            <a:p>
              <a:pPr marL="0" marR="0" lvl="0" indent="0" algn="ctr" defTabSz="914400" rtl="0" eaLnBrk="1" fontAlgn="auto" latinLnBrk="0" hangingPunct="1">
                <a:lnSpc>
                  <a:spcPts val="1280"/>
                </a:lnSpc>
                <a:spcBef>
                  <a:spcPts val="0"/>
                </a:spcBef>
                <a:spcAft>
                  <a:spcPts val="0"/>
                </a:spcAft>
                <a:buClrTx/>
                <a:buSzTx/>
                <a:buFontTx/>
                <a:buNone/>
                <a:defRPr/>
              </a:pPr>
              <a:endParaRPr kumimoji="0" lang="en-US" sz="900" b="0" i="0" u="none" strike="noStrike" kern="1200" cap="none" spc="0" normalizeH="0" baseline="0" noProof="0" dirty="0">
                <a:ln>
                  <a:noFill/>
                </a:ln>
                <a:solidFill>
                  <a:schemeClr val="tx1">
                    <a:lumMod val="85000"/>
                    <a:lumOff val="15000"/>
                  </a:schemeClr>
                </a:solidFill>
                <a:effectLst/>
                <a:uLnTx/>
                <a:uFillTx/>
                <a:latin typeface="Roboto" panose="02000000000000000000" pitchFamily="2" charset="0"/>
                <a:ea typeface="Roboto" panose="02000000000000000000" pitchFamily="2" charset="0"/>
                <a:cs typeface="Lato" charset="0"/>
              </a:endParaRPr>
            </a:p>
          </p:txBody>
        </p:sp>
        <p:sp>
          <p:nvSpPr>
            <p:cNvPr id="36" name="Rectangle 9"/>
            <p:cNvSpPr/>
            <p:nvPr/>
          </p:nvSpPr>
          <p:spPr>
            <a:xfrm>
              <a:off x="2048536" y="2887581"/>
              <a:ext cx="972767" cy="307777"/>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id-ID" sz="1400" b="1" i="0" u="none" strike="noStrike" kern="1200" cap="none" spc="0" normalizeH="0" baseline="0" noProof="0" dirty="0">
                  <a:ln>
                    <a:noFill/>
                  </a:ln>
                  <a:solidFill>
                    <a:schemeClr val="tx1">
                      <a:lumMod val="85000"/>
                      <a:lumOff val="15000"/>
                    </a:schemeClr>
                  </a:solidFill>
                  <a:effectLst/>
                  <a:uLnTx/>
                  <a:uFillTx/>
                  <a:latin typeface="Montserrat" panose="02000505000000020004" pitchFamily="2" charset="0"/>
                  <a:ea typeface="+mn-ea"/>
                  <a:cs typeface="+mn-cs"/>
                </a:rPr>
                <a:t>Debit Card</a:t>
              </a:r>
              <a:endParaRPr kumimoji="0" lang="id-ID" sz="1400" b="1" i="0" u="none" strike="noStrike" kern="1200" cap="none" spc="0" normalizeH="0" baseline="0" noProof="0" dirty="0">
                <a:ln>
                  <a:noFill/>
                </a:ln>
                <a:solidFill>
                  <a:schemeClr val="tx1">
                    <a:lumMod val="85000"/>
                    <a:lumOff val="15000"/>
                  </a:schemeClr>
                </a:solidFill>
                <a:effectLst/>
                <a:uLnTx/>
                <a:uFillTx/>
                <a:latin typeface="Montserrat" panose="02000505000000020004" pitchFamily="2" charset="0"/>
                <a:ea typeface="+mn-ea"/>
                <a:cs typeface="+mn-cs"/>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500" fill="hold"/>
                                        <p:tgtEl>
                                          <p:spTgt spid="18"/>
                                        </p:tgtEl>
                                        <p:attrNameLst>
                                          <p:attrName>ppt_x</p:attrName>
                                        </p:attrNameLst>
                                      </p:cBhvr>
                                      <p:tavLst>
                                        <p:tav tm="0">
                                          <p:val>
                                            <p:strVal val="1+#ppt_w/2"/>
                                          </p:val>
                                        </p:tav>
                                        <p:tav tm="100000">
                                          <p:val>
                                            <p:strVal val="#ppt_x"/>
                                          </p:val>
                                        </p:tav>
                                      </p:tavLst>
                                    </p:anim>
                                    <p:anim calcmode="lin" valueType="num">
                                      <p:cBhvr additive="base">
                                        <p:cTn id="14" dur="500" fill="hold"/>
                                        <p:tgtEl>
                                          <p:spTgt spid="18"/>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cBhvr>
                                        <p:cTn id="18" dur="500" fill="hold"/>
                                        <p:tgtEl>
                                          <p:spTgt spid="21"/>
                                        </p:tgtEl>
                                        <p:attrNameLst>
                                          <p:attrName>ppt_w</p:attrName>
                                        </p:attrNameLst>
                                      </p:cBhvr>
                                      <p:tavLst>
                                        <p:tav tm="0">
                                          <p:val>
                                            <p:fltVal val="0"/>
                                          </p:val>
                                        </p:tav>
                                        <p:tav tm="100000">
                                          <p:val>
                                            <p:strVal val="#ppt_w"/>
                                          </p:val>
                                        </p:tav>
                                      </p:tavLst>
                                    </p:anim>
                                    <p:anim calcmode="lin" valueType="num">
                                      <p:cBhvr>
                                        <p:cTn id="19" dur="500" fill="hold"/>
                                        <p:tgtEl>
                                          <p:spTgt spid="21"/>
                                        </p:tgtEl>
                                        <p:attrNameLst>
                                          <p:attrName>ppt_h</p:attrName>
                                        </p:attrNameLst>
                                      </p:cBhvr>
                                      <p:tavLst>
                                        <p:tav tm="0">
                                          <p:val>
                                            <p:fltVal val="0"/>
                                          </p:val>
                                        </p:tav>
                                        <p:tav tm="100000">
                                          <p:val>
                                            <p:strVal val="#ppt_h"/>
                                          </p:val>
                                        </p:tav>
                                      </p:tavLst>
                                    </p:anim>
                                    <p:animEffect transition="in" filter="fade">
                                      <p:cBhvr>
                                        <p:cTn id="20" dur="500"/>
                                        <p:tgtEl>
                                          <p:spTgt spid="21"/>
                                        </p:tgtEl>
                                      </p:cBhvr>
                                    </p:animEffect>
                                  </p:childTnLst>
                                </p:cTn>
                              </p:par>
                            </p:childTnLst>
                          </p:cTn>
                        </p:par>
                        <p:par>
                          <p:cTn id="21" fill="hold">
                            <p:stCondLst>
                              <p:cond delay="1500"/>
                            </p:stCondLst>
                            <p:childTnLst>
                              <p:par>
                                <p:cTn id="22" presetID="22" presetClass="entr" presetSubtype="1" fill="hold" nodeType="after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wipe(up)">
                                      <p:cBhvr>
                                        <p:cTn id="24" dur="500"/>
                                        <p:tgtEl>
                                          <p:spTgt spid="22"/>
                                        </p:tgtEl>
                                      </p:cBhvr>
                                    </p:animEffect>
                                  </p:childTnLst>
                                </p:cTn>
                              </p:par>
                            </p:childTnLst>
                          </p:cTn>
                        </p:par>
                        <p:par>
                          <p:cTn id="25" fill="hold">
                            <p:stCondLst>
                              <p:cond delay="2000"/>
                            </p:stCondLst>
                            <p:childTnLst>
                              <p:par>
                                <p:cTn id="26" presetID="53" presetClass="entr" presetSubtype="16" fill="hold" grpId="0" nodeType="afterEffect">
                                  <p:stCondLst>
                                    <p:cond delay="0"/>
                                  </p:stCondLst>
                                  <p:childTnLst>
                                    <p:set>
                                      <p:cBhvr>
                                        <p:cTn id="27" dur="1" fill="hold">
                                          <p:stCondLst>
                                            <p:cond delay="0"/>
                                          </p:stCondLst>
                                        </p:cTn>
                                        <p:tgtEl>
                                          <p:spTgt spid="25"/>
                                        </p:tgtEl>
                                        <p:attrNameLst>
                                          <p:attrName>style.visibility</p:attrName>
                                        </p:attrNameLst>
                                      </p:cBhvr>
                                      <p:to>
                                        <p:strVal val="visible"/>
                                      </p:to>
                                    </p:set>
                                    <p:anim calcmode="lin" valueType="num">
                                      <p:cBhvr>
                                        <p:cTn id="28" dur="500" fill="hold"/>
                                        <p:tgtEl>
                                          <p:spTgt spid="25"/>
                                        </p:tgtEl>
                                        <p:attrNameLst>
                                          <p:attrName>ppt_w</p:attrName>
                                        </p:attrNameLst>
                                      </p:cBhvr>
                                      <p:tavLst>
                                        <p:tav tm="0">
                                          <p:val>
                                            <p:fltVal val="0"/>
                                          </p:val>
                                        </p:tav>
                                        <p:tav tm="100000">
                                          <p:val>
                                            <p:strVal val="#ppt_w"/>
                                          </p:val>
                                        </p:tav>
                                      </p:tavLst>
                                    </p:anim>
                                    <p:anim calcmode="lin" valueType="num">
                                      <p:cBhvr>
                                        <p:cTn id="29" dur="500" fill="hold"/>
                                        <p:tgtEl>
                                          <p:spTgt spid="25"/>
                                        </p:tgtEl>
                                        <p:attrNameLst>
                                          <p:attrName>ppt_h</p:attrName>
                                        </p:attrNameLst>
                                      </p:cBhvr>
                                      <p:tavLst>
                                        <p:tav tm="0">
                                          <p:val>
                                            <p:fltVal val="0"/>
                                          </p:val>
                                        </p:tav>
                                        <p:tav tm="100000">
                                          <p:val>
                                            <p:strVal val="#ppt_h"/>
                                          </p:val>
                                        </p:tav>
                                      </p:tavLst>
                                    </p:anim>
                                    <p:animEffect transition="in" filter="fade">
                                      <p:cBhvr>
                                        <p:cTn id="30" dur="500"/>
                                        <p:tgtEl>
                                          <p:spTgt spid="25"/>
                                        </p:tgtEl>
                                      </p:cBhvr>
                                    </p:animEffect>
                                  </p:childTnLst>
                                </p:cTn>
                              </p:par>
                            </p:childTnLst>
                          </p:cTn>
                        </p:par>
                        <p:par>
                          <p:cTn id="31" fill="hold">
                            <p:stCondLst>
                              <p:cond delay="2500"/>
                            </p:stCondLst>
                            <p:childTnLst>
                              <p:par>
                                <p:cTn id="32" presetID="22" presetClass="entr" presetSubtype="1" fill="hold" nodeType="after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wipe(up)">
                                      <p:cBhvr>
                                        <p:cTn id="34" dur="500"/>
                                        <p:tgtEl>
                                          <p:spTgt spid="26"/>
                                        </p:tgtEl>
                                      </p:cBhvr>
                                    </p:animEffect>
                                  </p:childTnLst>
                                </p:cTn>
                              </p:par>
                            </p:childTnLst>
                          </p:cTn>
                        </p:par>
                        <p:par>
                          <p:cTn id="35" fill="hold">
                            <p:stCondLst>
                              <p:cond delay="3000"/>
                            </p:stCondLst>
                            <p:childTnLst>
                              <p:par>
                                <p:cTn id="36" presetID="53" presetClass="entr" presetSubtype="16" fill="hold" grpId="0" nodeType="afterEffect">
                                  <p:stCondLst>
                                    <p:cond delay="0"/>
                                  </p:stCondLst>
                                  <p:childTnLst>
                                    <p:set>
                                      <p:cBhvr>
                                        <p:cTn id="37" dur="1" fill="hold">
                                          <p:stCondLst>
                                            <p:cond delay="0"/>
                                          </p:stCondLst>
                                        </p:cTn>
                                        <p:tgtEl>
                                          <p:spTgt spid="29"/>
                                        </p:tgtEl>
                                        <p:attrNameLst>
                                          <p:attrName>style.visibility</p:attrName>
                                        </p:attrNameLst>
                                      </p:cBhvr>
                                      <p:to>
                                        <p:strVal val="visible"/>
                                      </p:to>
                                    </p:set>
                                    <p:anim calcmode="lin" valueType="num">
                                      <p:cBhvr>
                                        <p:cTn id="38" dur="500" fill="hold"/>
                                        <p:tgtEl>
                                          <p:spTgt spid="29"/>
                                        </p:tgtEl>
                                        <p:attrNameLst>
                                          <p:attrName>ppt_w</p:attrName>
                                        </p:attrNameLst>
                                      </p:cBhvr>
                                      <p:tavLst>
                                        <p:tav tm="0">
                                          <p:val>
                                            <p:fltVal val="0"/>
                                          </p:val>
                                        </p:tav>
                                        <p:tav tm="100000">
                                          <p:val>
                                            <p:strVal val="#ppt_w"/>
                                          </p:val>
                                        </p:tav>
                                      </p:tavLst>
                                    </p:anim>
                                    <p:anim calcmode="lin" valueType="num">
                                      <p:cBhvr>
                                        <p:cTn id="39" dur="500" fill="hold"/>
                                        <p:tgtEl>
                                          <p:spTgt spid="29"/>
                                        </p:tgtEl>
                                        <p:attrNameLst>
                                          <p:attrName>ppt_h</p:attrName>
                                        </p:attrNameLst>
                                      </p:cBhvr>
                                      <p:tavLst>
                                        <p:tav tm="0">
                                          <p:val>
                                            <p:fltVal val="0"/>
                                          </p:val>
                                        </p:tav>
                                        <p:tav tm="100000">
                                          <p:val>
                                            <p:strVal val="#ppt_h"/>
                                          </p:val>
                                        </p:tav>
                                      </p:tavLst>
                                    </p:anim>
                                    <p:animEffect transition="in" filter="fade">
                                      <p:cBhvr>
                                        <p:cTn id="40" dur="500"/>
                                        <p:tgtEl>
                                          <p:spTgt spid="29"/>
                                        </p:tgtEl>
                                      </p:cBhvr>
                                    </p:animEffect>
                                  </p:childTnLst>
                                </p:cTn>
                              </p:par>
                            </p:childTnLst>
                          </p:cTn>
                        </p:par>
                        <p:par>
                          <p:cTn id="41" fill="hold">
                            <p:stCondLst>
                              <p:cond delay="3500"/>
                            </p:stCondLst>
                            <p:childTnLst>
                              <p:par>
                                <p:cTn id="42" presetID="22" presetClass="entr" presetSubtype="1" fill="hold" nodeType="afterEffect">
                                  <p:stCondLst>
                                    <p:cond delay="0"/>
                                  </p:stCondLst>
                                  <p:childTnLst>
                                    <p:set>
                                      <p:cBhvr>
                                        <p:cTn id="43" dur="1" fill="hold">
                                          <p:stCondLst>
                                            <p:cond delay="0"/>
                                          </p:stCondLst>
                                        </p:cTn>
                                        <p:tgtEl>
                                          <p:spTgt spid="30"/>
                                        </p:tgtEl>
                                        <p:attrNameLst>
                                          <p:attrName>style.visibility</p:attrName>
                                        </p:attrNameLst>
                                      </p:cBhvr>
                                      <p:to>
                                        <p:strVal val="visible"/>
                                      </p:to>
                                    </p:set>
                                    <p:animEffect transition="in" filter="wipe(up)">
                                      <p:cBhvr>
                                        <p:cTn id="44" dur="500"/>
                                        <p:tgtEl>
                                          <p:spTgt spid="30"/>
                                        </p:tgtEl>
                                      </p:cBhvr>
                                    </p:animEffect>
                                  </p:childTnLst>
                                </p:cTn>
                              </p:par>
                            </p:childTnLst>
                          </p:cTn>
                        </p:par>
                        <p:par>
                          <p:cTn id="45" fill="hold">
                            <p:stCondLst>
                              <p:cond delay="4000"/>
                            </p:stCondLst>
                            <p:childTnLst>
                              <p:par>
                                <p:cTn id="46" presetID="53" presetClass="entr" presetSubtype="16" fill="hold" grpId="0" nodeType="afterEffect">
                                  <p:stCondLst>
                                    <p:cond delay="0"/>
                                  </p:stCondLst>
                                  <p:childTnLst>
                                    <p:set>
                                      <p:cBhvr>
                                        <p:cTn id="47" dur="1" fill="hold">
                                          <p:stCondLst>
                                            <p:cond delay="0"/>
                                          </p:stCondLst>
                                        </p:cTn>
                                        <p:tgtEl>
                                          <p:spTgt spid="33"/>
                                        </p:tgtEl>
                                        <p:attrNameLst>
                                          <p:attrName>style.visibility</p:attrName>
                                        </p:attrNameLst>
                                      </p:cBhvr>
                                      <p:to>
                                        <p:strVal val="visible"/>
                                      </p:to>
                                    </p:set>
                                    <p:anim calcmode="lin" valueType="num">
                                      <p:cBhvr>
                                        <p:cTn id="48" dur="500" fill="hold"/>
                                        <p:tgtEl>
                                          <p:spTgt spid="33"/>
                                        </p:tgtEl>
                                        <p:attrNameLst>
                                          <p:attrName>ppt_w</p:attrName>
                                        </p:attrNameLst>
                                      </p:cBhvr>
                                      <p:tavLst>
                                        <p:tav tm="0">
                                          <p:val>
                                            <p:fltVal val="0"/>
                                          </p:val>
                                        </p:tav>
                                        <p:tav tm="100000">
                                          <p:val>
                                            <p:strVal val="#ppt_w"/>
                                          </p:val>
                                        </p:tav>
                                      </p:tavLst>
                                    </p:anim>
                                    <p:anim calcmode="lin" valueType="num">
                                      <p:cBhvr>
                                        <p:cTn id="49" dur="500" fill="hold"/>
                                        <p:tgtEl>
                                          <p:spTgt spid="33"/>
                                        </p:tgtEl>
                                        <p:attrNameLst>
                                          <p:attrName>ppt_h</p:attrName>
                                        </p:attrNameLst>
                                      </p:cBhvr>
                                      <p:tavLst>
                                        <p:tav tm="0">
                                          <p:val>
                                            <p:fltVal val="0"/>
                                          </p:val>
                                        </p:tav>
                                        <p:tav tm="100000">
                                          <p:val>
                                            <p:strVal val="#ppt_h"/>
                                          </p:val>
                                        </p:tav>
                                      </p:tavLst>
                                    </p:anim>
                                    <p:animEffect transition="in" filter="fade">
                                      <p:cBhvr>
                                        <p:cTn id="50" dur="500"/>
                                        <p:tgtEl>
                                          <p:spTgt spid="33"/>
                                        </p:tgtEl>
                                      </p:cBhvr>
                                    </p:animEffect>
                                  </p:childTnLst>
                                </p:cTn>
                              </p:par>
                            </p:childTnLst>
                          </p:cTn>
                        </p:par>
                        <p:par>
                          <p:cTn id="51" fill="hold">
                            <p:stCondLst>
                              <p:cond delay="4500"/>
                            </p:stCondLst>
                            <p:childTnLst>
                              <p:par>
                                <p:cTn id="52" presetID="22" presetClass="entr" presetSubtype="1" fill="hold" nodeType="afterEffect">
                                  <p:stCondLst>
                                    <p:cond delay="0"/>
                                  </p:stCondLst>
                                  <p:childTnLst>
                                    <p:set>
                                      <p:cBhvr>
                                        <p:cTn id="53" dur="1" fill="hold">
                                          <p:stCondLst>
                                            <p:cond delay="0"/>
                                          </p:stCondLst>
                                        </p:cTn>
                                        <p:tgtEl>
                                          <p:spTgt spid="34"/>
                                        </p:tgtEl>
                                        <p:attrNameLst>
                                          <p:attrName>style.visibility</p:attrName>
                                        </p:attrNameLst>
                                      </p:cBhvr>
                                      <p:to>
                                        <p:strVal val="visible"/>
                                      </p:to>
                                    </p:set>
                                    <p:animEffect transition="in" filter="wipe(up)">
                                      <p:cBhvr>
                                        <p:cTn id="54"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5" grpId="0" animBg="1"/>
      <p:bldP spid="29" grpId="0" animBg="1"/>
      <p:bldP spid="3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689300" y="-25400"/>
            <a:ext cx="11136085" cy="921677"/>
            <a:chOff x="689300" y="152400"/>
            <a:chExt cx="11136085" cy="921677"/>
          </a:xfrm>
        </p:grpSpPr>
        <p:sp>
          <p:nvSpPr>
            <p:cNvPr id="24" name="Text Placeholder 1"/>
            <p:cNvSpPr txBox="1"/>
            <p:nvPr/>
          </p:nvSpPr>
          <p:spPr>
            <a:xfrm>
              <a:off x="689300" y="152400"/>
              <a:ext cx="11136085" cy="676784"/>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spc="-150">
                  <a:solidFill>
                    <a:schemeClr val="tx1"/>
                  </a:solidFill>
                  <a:latin typeface="+mj-lt"/>
                  <a:ea typeface="+mn-ea"/>
                  <a:cs typeface="+mn-cs"/>
                </a:defRPr>
              </a:lvl1pPr>
              <a:lvl2pPr marL="685800" indent="-228600" algn="ctr"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ctr"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565" indent="-228600" algn="ctr"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6765" indent="-228600" algn="ctr"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39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1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3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493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defRPr/>
              </a:pPr>
              <a:r>
                <a:rPr kumimoji="0" lang="en-US" sz="2800" b="0" i="0" u="none" strike="noStrike" kern="1200" cap="none" spc="-150" normalizeH="0" baseline="0" noProof="0" dirty="0">
                  <a:ln>
                    <a:noFill/>
                  </a:ln>
                  <a:solidFill>
                    <a:prstClr val="black">
                      <a:lumMod val="75000"/>
                      <a:lumOff val="25000"/>
                    </a:prstClr>
                  </a:solidFill>
                  <a:effectLst/>
                  <a:uLnTx/>
                  <a:uFillTx/>
                  <a:latin typeface="Source Sans Pro Semibold"/>
                  <a:ea typeface="微软雅黑" panose="020B0503020204020204" pitchFamily="34" charset="-122"/>
                  <a:cs typeface="+mn-cs"/>
                </a:rPr>
                <a:t>DOWNLOADABLE SHOP</a:t>
              </a:r>
              <a:endParaRPr kumimoji="0" lang="en-US" sz="2800" b="0" i="0" u="none" strike="noStrike" kern="1200" cap="none" spc="-150" normalizeH="0" baseline="0" noProof="0" dirty="0">
                <a:ln>
                  <a:noFill/>
                </a:ln>
                <a:solidFill>
                  <a:prstClr val="black">
                    <a:lumMod val="75000"/>
                    <a:lumOff val="25000"/>
                  </a:prstClr>
                </a:solidFill>
                <a:effectLst/>
                <a:uLnTx/>
                <a:uFillTx/>
                <a:latin typeface="Source Sans Pro Semibold"/>
                <a:ea typeface="微软雅黑" panose="020B0503020204020204" pitchFamily="34" charset="-122"/>
                <a:cs typeface="+mn-cs"/>
              </a:endParaRPr>
            </a:p>
          </p:txBody>
        </p:sp>
        <p:sp>
          <p:nvSpPr>
            <p:cNvPr id="25" name="Text Placeholder 3"/>
            <p:cNvSpPr txBox="1"/>
            <p:nvPr/>
          </p:nvSpPr>
          <p:spPr>
            <a:xfrm>
              <a:off x="689300" y="797154"/>
              <a:ext cx="11136084" cy="276923"/>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400" i="0" kern="1200">
                  <a:solidFill>
                    <a:schemeClr val="tx1">
                      <a:lumMod val="50000"/>
                      <a:lumOff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5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67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39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1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3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493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defRPr/>
              </a:pPr>
              <a:r>
                <a:rPr kumimoji="0" lang="en-US" sz="1400" b="0" i="0" u="none" strike="noStrike" kern="1200" cap="none" spc="0" normalizeH="0" baseline="0" noProof="0">
                  <a:ln>
                    <a:noFill/>
                  </a:ln>
                  <a:solidFill>
                    <a:prstClr val="black">
                      <a:lumMod val="75000"/>
                      <a:lumOff val="25000"/>
                    </a:prstClr>
                  </a:solidFill>
                  <a:effectLst/>
                  <a:uLnTx/>
                  <a:uFillTx/>
                  <a:latin typeface="Source Sans Pro Light"/>
                  <a:ea typeface="微软雅黑" panose="020B0503020204020204" pitchFamily="34" charset="-122"/>
                  <a:cs typeface="+mn-cs"/>
                </a:rPr>
                <a:t>Warna - Multipurpose PowerPoint Template</a:t>
              </a:r>
              <a:endParaRPr kumimoji="0" lang="en-US" sz="1400" b="0" i="0" u="none" strike="noStrike" kern="1200" cap="none" spc="0" normalizeH="0" baseline="0" noProof="0" dirty="0">
                <a:ln>
                  <a:noFill/>
                </a:ln>
                <a:solidFill>
                  <a:prstClr val="black">
                    <a:lumMod val="75000"/>
                    <a:lumOff val="25000"/>
                  </a:prstClr>
                </a:solidFill>
                <a:effectLst/>
                <a:uLnTx/>
                <a:uFillTx/>
                <a:latin typeface="Source Sans Pro Light"/>
                <a:ea typeface="微软雅黑" panose="020B0503020204020204" pitchFamily="34" charset="-122"/>
                <a:cs typeface="+mn-cs"/>
              </a:endParaRPr>
            </a:p>
          </p:txBody>
        </p:sp>
      </p:grpSp>
      <p:cxnSp>
        <p:nvCxnSpPr>
          <p:cNvPr id="26" name="直接连接符 25"/>
          <p:cNvCxnSpPr/>
          <p:nvPr/>
        </p:nvCxnSpPr>
        <p:spPr>
          <a:xfrm>
            <a:off x="4432300" y="928954"/>
            <a:ext cx="3683000" cy="0"/>
          </a:xfrm>
          <a:prstGeom prst="line">
            <a:avLst/>
          </a:prstGeom>
          <a:noFill/>
          <a:ln w="6350" cap="flat" cmpd="sng" algn="ctr">
            <a:solidFill>
              <a:schemeClr val="tx1">
                <a:lumMod val="75000"/>
                <a:lumOff val="25000"/>
              </a:schemeClr>
            </a:solidFill>
            <a:prstDash val="solid"/>
            <a:miter lim="800000"/>
          </a:ln>
          <a:effectLst/>
        </p:spPr>
      </p:cxnSp>
      <p:grpSp>
        <p:nvGrpSpPr>
          <p:cNvPr id="93" name="ï$ľiḑè"/>
          <p:cNvGrpSpPr/>
          <p:nvPr/>
        </p:nvGrpSpPr>
        <p:grpSpPr>
          <a:xfrm>
            <a:off x="4259796" y="1998774"/>
            <a:ext cx="3672408" cy="3546252"/>
            <a:chOff x="4259796" y="1655874"/>
            <a:chExt cx="3672408" cy="3546252"/>
          </a:xfrm>
        </p:grpSpPr>
        <p:grpSp>
          <p:nvGrpSpPr>
            <p:cNvPr id="100" name="íşḷíďè"/>
            <p:cNvGrpSpPr/>
            <p:nvPr/>
          </p:nvGrpSpPr>
          <p:grpSpPr>
            <a:xfrm>
              <a:off x="4259796" y="1655874"/>
              <a:ext cx="3672408" cy="3546252"/>
              <a:chOff x="4259796" y="1655874"/>
              <a:chExt cx="3672408" cy="3546252"/>
            </a:xfrm>
          </p:grpSpPr>
          <p:sp>
            <p:nvSpPr>
              <p:cNvPr id="107" name="iṧļide"/>
              <p:cNvSpPr/>
              <p:nvPr/>
            </p:nvSpPr>
            <p:spPr bwMode="auto">
              <a:xfrm>
                <a:off x="5745580" y="2263269"/>
                <a:ext cx="1700708" cy="1013884"/>
              </a:xfrm>
              <a:custGeom>
                <a:avLst/>
                <a:gdLst>
                  <a:gd name="T0" fmla="*/ 96 w 174"/>
                  <a:gd name="T1" fmla="*/ 64 h 104"/>
                  <a:gd name="T2" fmla="*/ 5 w 174"/>
                  <a:gd name="T3" fmla="*/ 95 h 104"/>
                  <a:gd name="T4" fmla="*/ 78 w 174"/>
                  <a:gd name="T5" fmla="*/ 32 h 104"/>
                  <a:gd name="T6" fmla="*/ 169 w 174"/>
                  <a:gd name="T7" fmla="*/ 0 h 104"/>
                  <a:gd name="T8" fmla="*/ 96 w 174"/>
                  <a:gd name="T9" fmla="*/ 64 h 104"/>
                </a:gdLst>
                <a:ahLst/>
                <a:cxnLst>
                  <a:cxn ang="0">
                    <a:pos x="T0" y="T1"/>
                  </a:cxn>
                  <a:cxn ang="0">
                    <a:pos x="T2" y="T3"/>
                  </a:cxn>
                  <a:cxn ang="0">
                    <a:pos x="T4" y="T5"/>
                  </a:cxn>
                  <a:cxn ang="0">
                    <a:pos x="T6" y="T7"/>
                  </a:cxn>
                  <a:cxn ang="0">
                    <a:pos x="T8" y="T9"/>
                  </a:cxn>
                </a:cxnLst>
                <a:rect l="0" t="0" r="r" b="b"/>
                <a:pathLst>
                  <a:path w="174" h="104">
                    <a:moveTo>
                      <a:pt x="96" y="64"/>
                    </a:moveTo>
                    <a:cubicBezTo>
                      <a:pt x="51" y="90"/>
                      <a:pt x="10" y="104"/>
                      <a:pt x="5" y="95"/>
                    </a:cubicBezTo>
                    <a:cubicBezTo>
                      <a:pt x="0" y="87"/>
                      <a:pt x="32" y="58"/>
                      <a:pt x="78" y="32"/>
                    </a:cubicBezTo>
                    <a:cubicBezTo>
                      <a:pt x="123" y="6"/>
                      <a:pt x="169" y="0"/>
                      <a:pt x="169" y="0"/>
                    </a:cubicBezTo>
                    <a:cubicBezTo>
                      <a:pt x="174" y="9"/>
                      <a:pt x="142" y="38"/>
                      <a:pt x="96" y="64"/>
                    </a:cubicBezTo>
                    <a:close/>
                  </a:path>
                </a:pathLst>
              </a:custGeom>
              <a:solidFill>
                <a:srgbClr val="000000">
                  <a:lumMod val="85000"/>
                  <a:lumOff val="15000"/>
                </a:srgbClr>
              </a:solidFill>
              <a:ln w="9525">
                <a:noFill/>
                <a:round/>
              </a:ln>
            </p:spPr>
            <p:txBody>
              <a:bodyPr wrap="square" lIns="91440" tIns="45720" rIns="91440" bIns="45720" anchor="ctr">
                <a:norm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latin typeface="Impact" panose="020B0806030902050204" pitchFamily="34" charset="0"/>
                </a:endParaRPr>
              </a:p>
            </p:txBody>
          </p:sp>
          <p:sp>
            <p:nvSpPr>
              <p:cNvPr id="108" name="íSḻíḋè"/>
              <p:cNvSpPr/>
              <p:nvPr/>
            </p:nvSpPr>
            <p:spPr bwMode="auto">
              <a:xfrm>
                <a:off x="5558688" y="1716612"/>
                <a:ext cx="359766" cy="1854893"/>
              </a:xfrm>
              <a:custGeom>
                <a:avLst/>
                <a:gdLst>
                  <a:gd name="T0" fmla="*/ 37 w 37"/>
                  <a:gd name="T1" fmla="*/ 95 h 190"/>
                  <a:gd name="T2" fmla="*/ 19 w 37"/>
                  <a:gd name="T3" fmla="*/ 190 h 190"/>
                  <a:gd name="T4" fmla="*/ 0 w 37"/>
                  <a:gd name="T5" fmla="*/ 95 h 190"/>
                  <a:gd name="T6" fmla="*/ 19 w 37"/>
                  <a:gd name="T7" fmla="*/ 0 h 190"/>
                  <a:gd name="T8" fmla="*/ 37 w 37"/>
                  <a:gd name="T9" fmla="*/ 95 h 190"/>
                </a:gdLst>
                <a:ahLst/>
                <a:cxnLst>
                  <a:cxn ang="0">
                    <a:pos x="T0" y="T1"/>
                  </a:cxn>
                  <a:cxn ang="0">
                    <a:pos x="T2" y="T3"/>
                  </a:cxn>
                  <a:cxn ang="0">
                    <a:pos x="T4" y="T5"/>
                  </a:cxn>
                  <a:cxn ang="0">
                    <a:pos x="T6" y="T7"/>
                  </a:cxn>
                  <a:cxn ang="0">
                    <a:pos x="T8" y="T9"/>
                  </a:cxn>
                </a:cxnLst>
                <a:rect l="0" t="0" r="r" b="b"/>
                <a:pathLst>
                  <a:path w="37" h="190">
                    <a:moveTo>
                      <a:pt x="37" y="95"/>
                    </a:moveTo>
                    <a:cubicBezTo>
                      <a:pt x="37" y="148"/>
                      <a:pt x="29" y="190"/>
                      <a:pt x="19" y="190"/>
                    </a:cubicBezTo>
                    <a:cubicBezTo>
                      <a:pt x="9" y="190"/>
                      <a:pt x="0" y="148"/>
                      <a:pt x="0" y="95"/>
                    </a:cubicBezTo>
                    <a:cubicBezTo>
                      <a:pt x="0" y="43"/>
                      <a:pt x="19" y="0"/>
                      <a:pt x="19" y="0"/>
                    </a:cubicBezTo>
                    <a:cubicBezTo>
                      <a:pt x="29" y="0"/>
                      <a:pt x="37" y="43"/>
                      <a:pt x="37" y="95"/>
                    </a:cubicBezTo>
                    <a:close/>
                  </a:path>
                </a:pathLst>
              </a:custGeom>
              <a:solidFill>
                <a:srgbClr val="000000">
                  <a:lumMod val="85000"/>
                  <a:lumOff val="15000"/>
                </a:srgbClr>
              </a:solidFill>
              <a:ln w="9525">
                <a:noFill/>
                <a:round/>
              </a:ln>
            </p:spPr>
            <p:txBody>
              <a:bodyPr wrap="square" lIns="91440" tIns="45720" rIns="91440" bIns="45720" anchor="ctr">
                <a:norm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latin typeface="Impact" panose="020B0806030902050204" pitchFamily="34" charset="0"/>
                </a:endParaRPr>
              </a:p>
            </p:txBody>
          </p:sp>
          <p:sp>
            <p:nvSpPr>
              <p:cNvPr id="109" name="îṧḷidé"/>
              <p:cNvSpPr/>
              <p:nvPr/>
            </p:nvSpPr>
            <p:spPr bwMode="auto">
              <a:xfrm>
                <a:off x="4437342" y="2791234"/>
                <a:ext cx="1658659" cy="1102656"/>
              </a:xfrm>
              <a:custGeom>
                <a:avLst/>
                <a:gdLst>
                  <a:gd name="T0" fmla="*/ 92 w 170"/>
                  <a:gd name="T1" fmla="*/ 41 h 113"/>
                  <a:gd name="T2" fmla="*/ 165 w 170"/>
                  <a:gd name="T3" fmla="*/ 104 h 113"/>
                  <a:gd name="T4" fmla="*/ 73 w 170"/>
                  <a:gd name="T5" fmla="*/ 72 h 113"/>
                  <a:gd name="T6" fmla="*/ 0 w 170"/>
                  <a:gd name="T7" fmla="*/ 9 h 113"/>
                  <a:gd name="T8" fmla="*/ 92 w 170"/>
                  <a:gd name="T9" fmla="*/ 41 h 113"/>
                </a:gdLst>
                <a:ahLst/>
                <a:cxnLst>
                  <a:cxn ang="0">
                    <a:pos x="T0" y="T1"/>
                  </a:cxn>
                  <a:cxn ang="0">
                    <a:pos x="T2" y="T3"/>
                  </a:cxn>
                  <a:cxn ang="0">
                    <a:pos x="T4" y="T5"/>
                  </a:cxn>
                  <a:cxn ang="0">
                    <a:pos x="T6" y="T7"/>
                  </a:cxn>
                  <a:cxn ang="0">
                    <a:pos x="T8" y="T9"/>
                  </a:cxn>
                </a:cxnLst>
                <a:rect l="0" t="0" r="r" b="b"/>
                <a:pathLst>
                  <a:path w="170" h="113">
                    <a:moveTo>
                      <a:pt x="92" y="41"/>
                    </a:moveTo>
                    <a:cubicBezTo>
                      <a:pt x="137" y="67"/>
                      <a:pt x="170" y="95"/>
                      <a:pt x="165" y="104"/>
                    </a:cubicBezTo>
                    <a:cubicBezTo>
                      <a:pt x="160" y="113"/>
                      <a:pt x="119" y="99"/>
                      <a:pt x="73" y="72"/>
                    </a:cubicBezTo>
                    <a:cubicBezTo>
                      <a:pt x="28" y="46"/>
                      <a:pt x="0" y="9"/>
                      <a:pt x="0" y="9"/>
                    </a:cubicBezTo>
                    <a:cubicBezTo>
                      <a:pt x="5" y="0"/>
                      <a:pt x="46" y="14"/>
                      <a:pt x="92" y="41"/>
                    </a:cubicBezTo>
                    <a:close/>
                  </a:path>
                </a:pathLst>
              </a:custGeom>
              <a:solidFill>
                <a:srgbClr val="000000">
                  <a:lumMod val="85000"/>
                  <a:lumOff val="15000"/>
                </a:srgbClr>
              </a:solidFill>
              <a:ln w="9525">
                <a:noFill/>
                <a:round/>
              </a:ln>
            </p:spPr>
            <p:txBody>
              <a:bodyPr wrap="square" lIns="91440" tIns="45720" rIns="91440" bIns="45720" anchor="ctr">
                <a:norm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latin typeface="Impact" panose="020B0806030902050204" pitchFamily="34" charset="0"/>
                </a:endParaRPr>
              </a:p>
            </p:txBody>
          </p:sp>
          <p:sp>
            <p:nvSpPr>
              <p:cNvPr id="110" name="ïś1íďé"/>
              <p:cNvSpPr/>
              <p:nvPr/>
            </p:nvSpPr>
            <p:spPr bwMode="auto">
              <a:xfrm>
                <a:off x="4741039" y="3571505"/>
                <a:ext cx="1705382" cy="1018555"/>
              </a:xfrm>
              <a:custGeom>
                <a:avLst/>
                <a:gdLst>
                  <a:gd name="T0" fmla="*/ 78 w 175"/>
                  <a:gd name="T1" fmla="*/ 41 h 104"/>
                  <a:gd name="T2" fmla="*/ 170 w 175"/>
                  <a:gd name="T3" fmla="*/ 9 h 104"/>
                  <a:gd name="T4" fmla="*/ 97 w 175"/>
                  <a:gd name="T5" fmla="*/ 72 h 104"/>
                  <a:gd name="T6" fmla="*/ 5 w 175"/>
                  <a:gd name="T7" fmla="*/ 104 h 104"/>
                  <a:gd name="T8" fmla="*/ 78 w 175"/>
                  <a:gd name="T9" fmla="*/ 41 h 104"/>
                </a:gdLst>
                <a:ahLst/>
                <a:cxnLst>
                  <a:cxn ang="0">
                    <a:pos x="T0" y="T1"/>
                  </a:cxn>
                  <a:cxn ang="0">
                    <a:pos x="T2" y="T3"/>
                  </a:cxn>
                  <a:cxn ang="0">
                    <a:pos x="T4" y="T5"/>
                  </a:cxn>
                  <a:cxn ang="0">
                    <a:pos x="T6" y="T7"/>
                  </a:cxn>
                  <a:cxn ang="0">
                    <a:pos x="T8" y="T9"/>
                  </a:cxn>
                </a:cxnLst>
                <a:rect l="0" t="0" r="r" b="b"/>
                <a:pathLst>
                  <a:path w="175" h="104">
                    <a:moveTo>
                      <a:pt x="78" y="41"/>
                    </a:moveTo>
                    <a:cubicBezTo>
                      <a:pt x="124" y="14"/>
                      <a:pt x="165" y="0"/>
                      <a:pt x="170" y="9"/>
                    </a:cubicBezTo>
                    <a:cubicBezTo>
                      <a:pt x="175" y="18"/>
                      <a:pt x="142" y="46"/>
                      <a:pt x="97" y="72"/>
                    </a:cubicBezTo>
                    <a:cubicBezTo>
                      <a:pt x="51" y="99"/>
                      <a:pt x="5" y="104"/>
                      <a:pt x="5" y="104"/>
                    </a:cubicBezTo>
                    <a:cubicBezTo>
                      <a:pt x="0" y="95"/>
                      <a:pt x="33" y="67"/>
                      <a:pt x="78" y="41"/>
                    </a:cubicBezTo>
                    <a:close/>
                  </a:path>
                </a:pathLst>
              </a:custGeom>
              <a:solidFill>
                <a:srgbClr val="000000">
                  <a:lumMod val="85000"/>
                  <a:lumOff val="15000"/>
                </a:srgbClr>
              </a:solidFill>
              <a:ln w="9525">
                <a:noFill/>
                <a:round/>
              </a:ln>
            </p:spPr>
            <p:txBody>
              <a:bodyPr wrap="square" lIns="91440" tIns="45720" rIns="91440" bIns="45720" anchor="ctr">
                <a:norm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latin typeface="Impact" panose="020B0806030902050204" pitchFamily="34" charset="0"/>
                </a:endParaRPr>
              </a:p>
            </p:txBody>
          </p:sp>
          <p:sp>
            <p:nvSpPr>
              <p:cNvPr id="111" name="íṩḷîḋe"/>
              <p:cNvSpPr/>
              <p:nvPr/>
            </p:nvSpPr>
            <p:spPr bwMode="auto">
              <a:xfrm>
                <a:off x="6264201" y="3277150"/>
                <a:ext cx="359766" cy="1859563"/>
              </a:xfrm>
              <a:custGeom>
                <a:avLst/>
                <a:gdLst>
                  <a:gd name="T0" fmla="*/ 0 w 37"/>
                  <a:gd name="T1" fmla="*/ 95 h 190"/>
                  <a:gd name="T2" fmla="*/ 19 w 37"/>
                  <a:gd name="T3" fmla="*/ 0 h 190"/>
                  <a:gd name="T4" fmla="*/ 37 w 37"/>
                  <a:gd name="T5" fmla="*/ 95 h 190"/>
                  <a:gd name="T6" fmla="*/ 19 w 37"/>
                  <a:gd name="T7" fmla="*/ 190 h 190"/>
                  <a:gd name="T8" fmla="*/ 0 w 37"/>
                  <a:gd name="T9" fmla="*/ 95 h 190"/>
                </a:gdLst>
                <a:ahLst/>
                <a:cxnLst>
                  <a:cxn ang="0">
                    <a:pos x="T0" y="T1"/>
                  </a:cxn>
                  <a:cxn ang="0">
                    <a:pos x="T2" y="T3"/>
                  </a:cxn>
                  <a:cxn ang="0">
                    <a:pos x="T4" y="T5"/>
                  </a:cxn>
                  <a:cxn ang="0">
                    <a:pos x="T6" y="T7"/>
                  </a:cxn>
                  <a:cxn ang="0">
                    <a:pos x="T8" y="T9"/>
                  </a:cxn>
                </a:cxnLst>
                <a:rect l="0" t="0" r="r" b="b"/>
                <a:pathLst>
                  <a:path w="37" h="190">
                    <a:moveTo>
                      <a:pt x="0" y="95"/>
                    </a:moveTo>
                    <a:cubicBezTo>
                      <a:pt x="0" y="43"/>
                      <a:pt x="9" y="0"/>
                      <a:pt x="19" y="0"/>
                    </a:cubicBezTo>
                    <a:cubicBezTo>
                      <a:pt x="29" y="0"/>
                      <a:pt x="37" y="43"/>
                      <a:pt x="37" y="95"/>
                    </a:cubicBezTo>
                    <a:cubicBezTo>
                      <a:pt x="37" y="148"/>
                      <a:pt x="19" y="190"/>
                      <a:pt x="19" y="190"/>
                    </a:cubicBezTo>
                    <a:cubicBezTo>
                      <a:pt x="9" y="190"/>
                      <a:pt x="0" y="148"/>
                      <a:pt x="0" y="95"/>
                    </a:cubicBezTo>
                    <a:close/>
                  </a:path>
                </a:pathLst>
              </a:custGeom>
              <a:solidFill>
                <a:srgbClr val="000000">
                  <a:lumMod val="85000"/>
                  <a:lumOff val="15000"/>
                </a:srgbClr>
              </a:solidFill>
              <a:ln w="9525">
                <a:noFill/>
                <a:round/>
              </a:ln>
            </p:spPr>
            <p:txBody>
              <a:bodyPr wrap="square" lIns="91440" tIns="45720" rIns="91440" bIns="45720" anchor="ctr">
                <a:norm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latin typeface="Impact" panose="020B0806030902050204" pitchFamily="34" charset="0"/>
                </a:endParaRPr>
              </a:p>
            </p:txBody>
          </p:sp>
          <p:sp>
            <p:nvSpPr>
              <p:cNvPr id="112" name="iSľíḓê"/>
              <p:cNvSpPr/>
              <p:nvPr/>
            </p:nvSpPr>
            <p:spPr bwMode="auto">
              <a:xfrm>
                <a:off x="6095998" y="2968780"/>
                <a:ext cx="1649314" cy="1093311"/>
              </a:xfrm>
              <a:custGeom>
                <a:avLst/>
                <a:gdLst>
                  <a:gd name="T0" fmla="*/ 78 w 169"/>
                  <a:gd name="T1" fmla="*/ 72 h 112"/>
                  <a:gd name="T2" fmla="*/ 5 w 169"/>
                  <a:gd name="T3" fmla="*/ 8 h 112"/>
                  <a:gd name="T4" fmla="*/ 96 w 169"/>
                  <a:gd name="T5" fmla="*/ 40 h 112"/>
                  <a:gd name="T6" fmla="*/ 169 w 169"/>
                  <a:gd name="T7" fmla="*/ 104 h 112"/>
                  <a:gd name="T8" fmla="*/ 78 w 169"/>
                  <a:gd name="T9" fmla="*/ 72 h 112"/>
                </a:gdLst>
                <a:ahLst/>
                <a:cxnLst>
                  <a:cxn ang="0">
                    <a:pos x="T0" y="T1"/>
                  </a:cxn>
                  <a:cxn ang="0">
                    <a:pos x="T2" y="T3"/>
                  </a:cxn>
                  <a:cxn ang="0">
                    <a:pos x="T4" y="T5"/>
                  </a:cxn>
                  <a:cxn ang="0">
                    <a:pos x="T6" y="T7"/>
                  </a:cxn>
                  <a:cxn ang="0">
                    <a:pos x="T8" y="T9"/>
                  </a:cxn>
                </a:cxnLst>
                <a:rect l="0" t="0" r="r" b="b"/>
                <a:pathLst>
                  <a:path w="169" h="112">
                    <a:moveTo>
                      <a:pt x="78" y="72"/>
                    </a:moveTo>
                    <a:cubicBezTo>
                      <a:pt x="32" y="46"/>
                      <a:pt x="0" y="17"/>
                      <a:pt x="5" y="8"/>
                    </a:cubicBezTo>
                    <a:cubicBezTo>
                      <a:pt x="10" y="0"/>
                      <a:pt x="51" y="14"/>
                      <a:pt x="96" y="40"/>
                    </a:cubicBezTo>
                    <a:cubicBezTo>
                      <a:pt x="142" y="66"/>
                      <a:pt x="169" y="104"/>
                      <a:pt x="169" y="104"/>
                    </a:cubicBezTo>
                    <a:cubicBezTo>
                      <a:pt x="164" y="112"/>
                      <a:pt x="123" y="98"/>
                      <a:pt x="78" y="72"/>
                    </a:cubicBezTo>
                    <a:close/>
                  </a:path>
                </a:pathLst>
              </a:custGeom>
              <a:solidFill>
                <a:srgbClr val="000000">
                  <a:lumMod val="85000"/>
                  <a:lumOff val="15000"/>
                </a:srgbClr>
              </a:solidFill>
              <a:ln w="9525">
                <a:noFill/>
                <a:round/>
              </a:ln>
            </p:spPr>
            <p:txBody>
              <a:bodyPr wrap="square" lIns="91440" tIns="45720" rIns="91440" bIns="45720" anchor="ctr">
                <a:norm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latin typeface="Impact" panose="020B0806030902050204" pitchFamily="34" charset="0"/>
                </a:endParaRPr>
              </a:p>
            </p:txBody>
          </p:sp>
          <p:sp>
            <p:nvSpPr>
              <p:cNvPr id="113" name="işḻîḓè"/>
              <p:cNvSpPr/>
              <p:nvPr/>
            </p:nvSpPr>
            <p:spPr bwMode="auto">
              <a:xfrm>
                <a:off x="5460569" y="1655874"/>
                <a:ext cx="1943666" cy="1770792"/>
              </a:xfrm>
              <a:custGeom>
                <a:avLst/>
                <a:gdLst>
                  <a:gd name="T0" fmla="*/ 65 w 199"/>
                  <a:gd name="T1" fmla="*/ 181 h 181"/>
                  <a:gd name="T2" fmla="*/ 199 w 199"/>
                  <a:gd name="T3" fmla="*/ 61 h 181"/>
                  <a:gd name="T4" fmla="*/ 24 w 199"/>
                  <a:gd name="T5" fmla="*/ 18 h 181"/>
                  <a:gd name="T6" fmla="*/ 65 w 199"/>
                  <a:gd name="T7" fmla="*/ 181 h 181"/>
                </a:gdLst>
                <a:ahLst/>
                <a:cxnLst>
                  <a:cxn ang="0">
                    <a:pos x="T0" y="T1"/>
                  </a:cxn>
                  <a:cxn ang="0">
                    <a:pos x="T2" y="T3"/>
                  </a:cxn>
                  <a:cxn ang="0">
                    <a:pos x="T4" y="T5"/>
                  </a:cxn>
                  <a:cxn ang="0">
                    <a:pos x="T6" y="T7"/>
                  </a:cxn>
                </a:cxnLst>
                <a:rect l="0" t="0" r="r" b="b"/>
                <a:pathLst>
                  <a:path w="199" h="181">
                    <a:moveTo>
                      <a:pt x="65" y="181"/>
                    </a:moveTo>
                    <a:cubicBezTo>
                      <a:pt x="65" y="181"/>
                      <a:pt x="105" y="82"/>
                      <a:pt x="199" y="61"/>
                    </a:cubicBezTo>
                    <a:cubicBezTo>
                      <a:pt x="158" y="18"/>
                      <a:pt x="82" y="0"/>
                      <a:pt x="24" y="18"/>
                    </a:cubicBezTo>
                    <a:cubicBezTo>
                      <a:pt x="0" y="109"/>
                      <a:pt x="65" y="181"/>
                      <a:pt x="65" y="181"/>
                    </a:cubicBezTo>
                    <a:close/>
                  </a:path>
                </a:pathLst>
              </a:custGeom>
              <a:solidFill>
                <a:srgbClr val="66A836"/>
              </a:solidFill>
              <a:ln w="57150">
                <a:solidFill>
                  <a:srgbClr val="FFFFFF"/>
                </a:solidFill>
                <a:round/>
              </a:ln>
            </p:spPr>
            <p:txBody>
              <a:bodyPr wrap="square" lIns="91440" tIns="45720" rIns="91440" bIns="45720" anchor="ctr">
                <a:norm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latin typeface="Impact" panose="020B0806030902050204" pitchFamily="34" charset="0"/>
                </a:endParaRPr>
              </a:p>
            </p:txBody>
          </p:sp>
          <p:sp>
            <p:nvSpPr>
              <p:cNvPr id="114" name="ïṧľíde"/>
              <p:cNvSpPr/>
              <p:nvPr/>
            </p:nvSpPr>
            <p:spPr bwMode="auto">
              <a:xfrm>
                <a:off x="4516770" y="1707267"/>
                <a:ext cx="1579229" cy="1924976"/>
              </a:xfrm>
              <a:custGeom>
                <a:avLst/>
                <a:gdLst>
                  <a:gd name="T0" fmla="*/ 162 w 162"/>
                  <a:gd name="T1" fmla="*/ 176 h 197"/>
                  <a:gd name="T2" fmla="*/ 125 w 162"/>
                  <a:gd name="T3" fmla="*/ 0 h 197"/>
                  <a:gd name="T4" fmla="*/ 0 w 162"/>
                  <a:gd name="T5" fmla="*/ 130 h 197"/>
                  <a:gd name="T6" fmla="*/ 162 w 162"/>
                  <a:gd name="T7" fmla="*/ 176 h 197"/>
                </a:gdLst>
                <a:ahLst/>
                <a:cxnLst>
                  <a:cxn ang="0">
                    <a:pos x="T0" y="T1"/>
                  </a:cxn>
                  <a:cxn ang="0">
                    <a:pos x="T2" y="T3"/>
                  </a:cxn>
                  <a:cxn ang="0">
                    <a:pos x="T4" y="T5"/>
                  </a:cxn>
                  <a:cxn ang="0">
                    <a:pos x="T6" y="T7"/>
                  </a:cxn>
                </a:cxnLst>
                <a:rect l="0" t="0" r="r" b="b"/>
                <a:pathLst>
                  <a:path w="162" h="197">
                    <a:moveTo>
                      <a:pt x="162" y="176"/>
                    </a:moveTo>
                    <a:cubicBezTo>
                      <a:pt x="162" y="176"/>
                      <a:pt x="96" y="92"/>
                      <a:pt x="125" y="0"/>
                    </a:cubicBezTo>
                    <a:cubicBezTo>
                      <a:pt x="67" y="14"/>
                      <a:pt x="13" y="70"/>
                      <a:pt x="0" y="130"/>
                    </a:cubicBezTo>
                    <a:cubicBezTo>
                      <a:pt x="67" y="197"/>
                      <a:pt x="162" y="176"/>
                      <a:pt x="162" y="176"/>
                    </a:cubicBezTo>
                    <a:close/>
                  </a:path>
                </a:pathLst>
              </a:custGeom>
              <a:solidFill>
                <a:srgbClr val="FF99B2"/>
              </a:solidFill>
              <a:ln w="57150">
                <a:solidFill>
                  <a:srgbClr val="FFFFFF"/>
                </a:solidFill>
                <a:round/>
              </a:ln>
            </p:spPr>
            <p:txBody>
              <a:bodyPr wrap="square" lIns="91440" tIns="45720" rIns="91440" bIns="45720" anchor="ctr">
                <a:norm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latin typeface="Impact" panose="020B0806030902050204" pitchFamily="34" charset="0"/>
                </a:endParaRPr>
              </a:p>
            </p:txBody>
          </p:sp>
          <p:sp>
            <p:nvSpPr>
              <p:cNvPr id="115" name="íṩḷídê"/>
              <p:cNvSpPr/>
              <p:nvPr/>
            </p:nvSpPr>
            <p:spPr bwMode="auto">
              <a:xfrm>
                <a:off x="4259796" y="2880009"/>
                <a:ext cx="1836206" cy="1686691"/>
              </a:xfrm>
              <a:custGeom>
                <a:avLst/>
                <a:gdLst>
                  <a:gd name="T0" fmla="*/ 188 w 188"/>
                  <a:gd name="T1" fmla="*/ 56 h 173"/>
                  <a:gd name="T2" fmla="*/ 17 w 188"/>
                  <a:gd name="T3" fmla="*/ 0 h 173"/>
                  <a:gd name="T4" fmla="*/ 67 w 188"/>
                  <a:gd name="T5" fmla="*/ 173 h 173"/>
                  <a:gd name="T6" fmla="*/ 188 w 188"/>
                  <a:gd name="T7" fmla="*/ 56 h 173"/>
                </a:gdLst>
                <a:ahLst/>
                <a:cxnLst>
                  <a:cxn ang="0">
                    <a:pos x="T0" y="T1"/>
                  </a:cxn>
                  <a:cxn ang="0">
                    <a:pos x="T2" y="T3"/>
                  </a:cxn>
                  <a:cxn ang="0">
                    <a:pos x="T4" y="T5"/>
                  </a:cxn>
                  <a:cxn ang="0">
                    <a:pos x="T6" y="T7"/>
                  </a:cxn>
                </a:cxnLst>
                <a:rect l="0" t="0" r="r" b="b"/>
                <a:pathLst>
                  <a:path w="188" h="173">
                    <a:moveTo>
                      <a:pt x="188" y="56"/>
                    </a:moveTo>
                    <a:cubicBezTo>
                      <a:pt x="188" y="56"/>
                      <a:pt x="82" y="71"/>
                      <a:pt x="17" y="0"/>
                    </a:cubicBezTo>
                    <a:cubicBezTo>
                      <a:pt x="0" y="58"/>
                      <a:pt x="22" y="132"/>
                      <a:pt x="67" y="173"/>
                    </a:cubicBezTo>
                    <a:cubicBezTo>
                      <a:pt x="158" y="149"/>
                      <a:pt x="188" y="56"/>
                      <a:pt x="188" y="56"/>
                    </a:cubicBezTo>
                    <a:close/>
                  </a:path>
                </a:pathLst>
              </a:custGeom>
              <a:solidFill>
                <a:srgbClr val="3DA3A6"/>
              </a:solidFill>
              <a:ln w="57150">
                <a:solidFill>
                  <a:srgbClr val="FFFFFF"/>
                </a:solidFill>
                <a:round/>
              </a:ln>
            </p:spPr>
            <p:txBody>
              <a:bodyPr wrap="square" lIns="91440" tIns="45720" rIns="91440" bIns="45720" anchor="ctr">
                <a:norm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latin typeface="Impact" panose="020B0806030902050204" pitchFamily="34" charset="0"/>
                </a:endParaRPr>
              </a:p>
            </p:txBody>
          </p:sp>
          <p:sp>
            <p:nvSpPr>
              <p:cNvPr id="116" name="ïšḷïḑé"/>
              <p:cNvSpPr/>
              <p:nvPr/>
            </p:nvSpPr>
            <p:spPr bwMode="auto">
              <a:xfrm>
                <a:off x="4787762" y="3426663"/>
                <a:ext cx="1943666" cy="1775463"/>
              </a:xfrm>
              <a:custGeom>
                <a:avLst/>
                <a:gdLst>
                  <a:gd name="T0" fmla="*/ 134 w 199"/>
                  <a:gd name="T1" fmla="*/ 0 h 182"/>
                  <a:gd name="T2" fmla="*/ 0 w 199"/>
                  <a:gd name="T3" fmla="*/ 120 h 182"/>
                  <a:gd name="T4" fmla="*/ 174 w 199"/>
                  <a:gd name="T5" fmla="*/ 163 h 182"/>
                  <a:gd name="T6" fmla="*/ 134 w 199"/>
                  <a:gd name="T7" fmla="*/ 0 h 182"/>
                </a:gdLst>
                <a:ahLst/>
                <a:cxnLst>
                  <a:cxn ang="0">
                    <a:pos x="T0" y="T1"/>
                  </a:cxn>
                  <a:cxn ang="0">
                    <a:pos x="T2" y="T3"/>
                  </a:cxn>
                  <a:cxn ang="0">
                    <a:pos x="T4" y="T5"/>
                  </a:cxn>
                  <a:cxn ang="0">
                    <a:pos x="T6" y="T7"/>
                  </a:cxn>
                </a:cxnLst>
                <a:rect l="0" t="0" r="r" b="b"/>
                <a:pathLst>
                  <a:path w="199" h="182">
                    <a:moveTo>
                      <a:pt x="134" y="0"/>
                    </a:moveTo>
                    <a:cubicBezTo>
                      <a:pt x="134" y="0"/>
                      <a:pt x="94" y="99"/>
                      <a:pt x="0" y="120"/>
                    </a:cubicBezTo>
                    <a:cubicBezTo>
                      <a:pt x="41" y="164"/>
                      <a:pt x="116" y="182"/>
                      <a:pt x="174" y="163"/>
                    </a:cubicBezTo>
                    <a:cubicBezTo>
                      <a:pt x="199" y="72"/>
                      <a:pt x="134" y="0"/>
                      <a:pt x="134" y="0"/>
                    </a:cubicBezTo>
                    <a:close/>
                  </a:path>
                </a:pathLst>
              </a:custGeom>
              <a:solidFill>
                <a:srgbClr val="66A836"/>
              </a:solidFill>
              <a:ln w="57150">
                <a:solidFill>
                  <a:srgbClr val="FFFFFF"/>
                </a:solidFill>
                <a:round/>
              </a:ln>
            </p:spPr>
            <p:txBody>
              <a:bodyPr wrap="square" lIns="91440" tIns="45720" rIns="91440" bIns="45720" anchor="ctr">
                <a:norm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latin typeface="Impact" panose="020B0806030902050204" pitchFamily="34" charset="0"/>
                </a:endParaRPr>
              </a:p>
            </p:txBody>
          </p:sp>
          <p:sp>
            <p:nvSpPr>
              <p:cNvPr id="117" name="išḷîḍe"/>
              <p:cNvSpPr/>
              <p:nvPr/>
            </p:nvSpPr>
            <p:spPr bwMode="auto">
              <a:xfrm>
                <a:off x="6095998" y="3230428"/>
                <a:ext cx="1574558" cy="1924976"/>
              </a:xfrm>
              <a:custGeom>
                <a:avLst/>
                <a:gdLst>
                  <a:gd name="T0" fmla="*/ 0 w 161"/>
                  <a:gd name="T1" fmla="*/ 20 h 197"/>
                  <a:gd name="T2" fmla="*/ 37 w 161"/>
                  <a:gd name="T3" fmla="*/ 197 h 197"/>
                  <a:gd name="T4" fmla="*/ 161 w 161"/>
                  <a:gd name="T5" fmla="*/ 67 h 197"/>
                  <a:gd name="T6" fmla="*/ 0 w 161"/>
                  <a:gd name="T7" fmla="*/ 20 h 197"/>
                </a:gdLst>
                <a:ahLst/>
                <a:cxnLst>
                  <a:cxn ang="0">
                    <a:pos x="T0" y="T1"/>
                  </a:cxn>
                  <a:cxn ang="0">
                    <a:pos x="T2" y="T3"/>
                  </a:cxn>
                  <a:cxn ang="0">
                    <a:pos x="T4" y="T5"/>
                  </a:cxn>
                  <a:cxn ang="0">
                    <a:pos x="T6" y="T7"/>
                  </a:cxn>
                </a:cxnLst>
                <a:rect l="0" t="0" r="r" b="b"/>
                <a:pathLst>
                  <a:path w="161" h="197">
                    <a:moveTo>
                      <a:pt x="0" y="20"/>
                    </a:moveTo>
                    <a:cubicBezTo>
                      <a:pt x="0" y="20"/>
                      <a:pt x="65" y="104"/>
                      <a:pt x="37" y="197"/>
                    </a:cubicBezTo>
                    <a:cubicBezTo>
                      <a:pt x="95" y="182"/>
                      <a:pt x="148" y="126"/>
                      <a:pt x="161" y="67"/>
                    </a:cubicBezTo>
                    <a:cubicBezTo>
                      <a:pt x="95" y="0"/>
                      <a:pt x="0" y="20"/>
                      <a:pt x="0" y="20"/>
                    </a:cubicBezTo>
                    <a:close/>
                  </a:path>
                </a:pathLst>
              </a:custGeom>
              <a:solidFill>
                <a:srgbClr val="706F96"/>
              </a:solidFill>
              <a:ln w="57150">
                <a:solidFill>
                  <a:srgbClr val="FFFFFF"/>
                </a:solidFill>
                <a:round/>
              </a:ln>
            </p:spPr>
            <p:txBody>
              <a:bodyPr wrap="square" lIns="91440" tIns="45720" rIns="91440" bIns="45720" anchor="ctr">
                <a:norm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latin typeface="Impact" panose="020B0806030902050204" pitchFamily="34" charset="0"/>
                </a:endParaRPr>
              </a:p>
            </p:txBody>
          </p:sp>
          <p:sp>
            <p:nvSpPr>
              <p:cNvPr id="118" name="ïś1ïde"/>
              <p:cNvSpPr/>
              <p:nvPr/>
            </p:nvSpPr>
            <p:spPr bwMode="auto">
              <a:xfrm>
                <a:off x="6095998" y="2291303"/>
                <a:ext cx="1836206" cy="1682017"/>
              </a:xfrm>
              <a:custGeom>
                <a:avLst/>
                <a:gdLst>
                  <a:gd name="T0" fmla="*/ 0 w 188"/>
                  <a:gd name="T1" fmla="*/ 116 h 172"/>
                  <a:gd name="T2" fmla="*/ 171 w 188"/>
                  <a:gd name="T3" fmla="*/ 172 h 172"/>
                  <a:gd name="T4" fmla="*/ 121 w 188"/>
                  <a:gd name="T5" fmla="*/ 0 h 172"/>
                  <a:gd name="T6" fmla="*/ 0 w 188"/>
                  <a:gd name="T7" fmla="*/ 116 h 172"/>
                </a:gdLst>
                <a:ahLst/>
                <a:cxnLst>
                  <a:cxn ang="0">
                    <a:pos x="T0" y="T1"/>
                  </a:cxn>
                  <a:cxn ang="0">
                    <a:pos x="T2" y="T3"/>
                  </a:cxn>
                  <a:cxn ang="0">
                    <a:pos x="T4" y="T5"/>
                  </a:cxn>
                  <a:cxn ang="0">
                    <a:pos x="T6" y="T7"/>
                  </a:cxn>
                </a:cxnLst>
                <a:rect l="0" t="0" r="r" b="b"/>
                <a:pathLst>
                  <a:path w="188" h="172">
                    <a:moveTo>
                      <a:pt x="0" y="116"/>
                    </a:moveTo>
                    <a:cubicBezTo>
                      <a:pt x="0" y="116"/>
                      <a:pt x="105" y="101"/>
                      <a:pt x="171" y="172"/>
                    </a:cubicBezTo>
                    <a:cubicBezTo>
                      <a:pt x="188" y="115"/>
                      <a:pt x="166" y="41"/>
                      <a:pt x="121" y="0"/>
                    </a:cubicBezTo>
                    <a:cubicBezTo>
                      <a:pt x="31" y="34"/>
                      <a:pt x="0" y="116"/>
                      <a:pt x="0" y="116"/>
                    </a:cubicBezTo>
                    <a:close/>
                  </a:path>
                </a:pathLst>
              </a:custGeom>
              <a:solidFill>
                <a:srgbClr val="3DA3A6"/>
              </a:solidFill>
              <a:ln w="57150">
                <a:solidFill>
                  <a:srgbClr val="FFFFFF"/>
                </a:solidFill>
                <a:round/>
              </a:ln>
            </p:spPr>
            <p:txBody>
              <a:bodyPr wrap="square" lIns="91440" tIns="45720" rIns="91440" bIns="45720" anchor="ctr">
                <a:norm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latin typeface="Impact" panose="020B0806030902050204" pitchFamily="34" charset="0"/>
                </a:endParaRPr>
              </a:p>
            </p:txBody>
          </p:sp>
        </p:grpSp>
        <p:sp>
          <p:nvSpPr>
            <p:cNvPr id="101" name="îṡľïḍe"/>
            <p:cNvSpPr/>
            <p:nvPr/>
          </p:nvSpPr>
          <p:spPr bwMode="auto">
            <a:xfrm>
              <a:off x="6021726" y="2306623"/>
              <a:ext cx="292564" cy="291190"/>
            </a:xfrm>
            <a:custGeom>
              <a:avLst/>
              <a:gdLst>
                <a:gd name="connsiteX0" fmla="*/ 170386 w 338138"/>
                <a:gd name="connsiteY0" fmla="*/ 233362 h 336550"/>
                <a:gd name="connsiteX1" fmla="*/ 136152 w 338138"/>
                <a:gd name="connsiteY1" fmla="*/ 236031 h 336550"/>
                <a:gd name="connsiteX2" fmla="*/ 140102 w 338138"/>
                <a:gd name="connsiteY2" fmla="*/ 241369 h 336550"/>
                <a:gd name="connsiteX3" fmla="*/ 157219 w 338138"/>
                <a:gd name="connsiteY3" fmla="*/ 248041 h 336550"/>
                <a:gd name="connsiteX4" fmla="*/ 158536 w 338138"/>
                <a:gd name="connsiteY4" fmla="*/ 248041 h 336550"/>
                <a:gd name="connsiteX5" fmla="*/ 167753 w 338138"/>
                <a:gd name="connsiteY5" fmla="*/ 249375 h 336550"/>
                <a:gd name="connsiteX6" fmla="*/ 162486 w 338138"/>
                <a:gd name="connsiteY6" fmla="*/ 256047 h 336550"/>
                <a:gd name="connsiteX7" fmla="*/ 153269 w 338138"/>
                <a:gd name="connsiteY7" fmla="*/ 256047 h 336550"/>
                <a:gd name="connsiteX8" fmla="*/ 153269 w 338138"/>
                <a:gd name="connsiteY8" fmla="*/ 254713 h 336550"/>
                <a:gd name="connsiteX9" fmla="*/ 136152 w 338138"/>
                <a:gd name="connsiteY9" fmla="*/ 246706 h 336550"/>
                <a:gd name="connsiteX10" fmla="*/ 128252 w 338138"/>
                <a:gd name="connsiteY10" fmla="*/ 237365 h 336550"/>
                <a:gd name="connsiteX11" fmla="*/ 97968 w 338138"/>
                <a:gd name="connsiteY11" fmla="*/ 248041 h 336550"/>
                <a:gd name="connsiteX12" fmla="*/ 103235 w 338138"/>
                <a:gd name="connsiteY12" fmla="*/ 254713 h 336550"/>
                <a:gd name="connsiteX13" fmla="*/ 120352 w 338138"/>
                <a:gd name="connsiteY13" fmla="*/ 260051 h 336550"/>
                <a:gd name="connsiteX14" fmla="*/ 121668 w 338138"/>
                <a:gd name="connsiteY14" fmla="*/ 258716 h 336550"/>
                <a:gd name="connsiteX15" fmla="*/ 130885 w 338138"/>
                <a:gd name="connsiteY15" fmla="*/ 260051 h 336550"/>
                <a:gd name="connsiteX16" fmla="*/ 125618 w 338138"/>
                <a:gd name="connsiteY16" fmla="*/ 268057 h 336550"/>
                <a:gd name="connsiteX17" fmla="*/ 115085 w 338138"/>
                <a:gd name="connsiteY17" fmla="*/ 266723 h 336550"/>
                <a:gd name="connsiteX18" fmla="*/ 97968 w 338138"/>
                <a:gd name="connsiteY18" fmla="*/ 260051 h 336550"/>
                <a:gd name="connsiteX19" fmla="*/ 91384 w 338138"/>
                <a:gd name="connsiteY19" fmla="*/ 252044 h 336550"/>
                <a:gd name="connsiteX20" fmla="*/ 67684 w 338138"/>
                <a:gd name="connsiteY20" fmla="*/ 268057 h 336550"/>
                <a:gd name="connsiteX21" fmla="*/ 71634 w 338138"/>
                <a:gd name="connsiteY21" fmla="*/ 272060 h 336550"/>
                <a:gd name="connsiteX22" fmla="*/ 90068 w 338138"/>
                <a:gd name="connsiteY22" fmla="*/ 276064 h 336550"/>
                <a:gd name="connsiteX23" fmla="*/ 90068 w 338138"/>
                <a:gd name="connsiteY23" fmla="*/ 274729 h 336550"/>
                <a:gd name="connsiteX24" fmla="*/ 100601 w 338138"/>
                <a:gd name="connsiteY24" fmla="*/ 274729 h 336550"/>
                <a:gd name="connsiteX25" fmla="*/ 95334 w 338138"/>
                <a:gd name="connsiteY25" fmla="*/ 282736 h 336550"/>
                <a:gd name="connsiteX26" fmla="*/ 86118 w 338138"/>
                <a:gd name="connsiteY26" fmla="*/ 282736 h 336550"/>
                <a:gd name="connsiteX27" fmla="*/ 67684 w 338138"/>
                <a:gd name="connsiteY27" fmla="*/ 277398 h 336550"/>
                <a:gd name="connsiteX28" fmla="*/ 62417 w 338138"/>
                <a:gd name="connsiteY28" fmla="*/ 272060 h 336550"/>
                <a:gd name="connsiteX29" fmla="*/ 57150 w 338138"/>
                <a:gd name="connsiteY29" fmla="*/ 277398 h 336550"/>
                <a:gd name="connsiteX30" fmla="*/ 169069 w 338138"/>
                <a:gd name="connsiteY30" fmla="*/ 325437 h 336550"/>
                <a:gd name="connsiteX31" fmla="*/ 280988 w 338138"/>
                <a:gd name="connsiteY31" fmla="*/ 277398 h 336550"/>
                <a:gd name="connsiteX32" fmla="*/ 254654 w 338138"/>
                <a:gd name="connsiteY32" fmla="*/ 254713 h 336550"/>
                <a:gd name="connsiteX33" fmla="*/ 255971 w 338138"/>
                <a:gd name="connsiteY33" fmla="*/ 257382 h 336550"/>
                <a:gd name="connsiteX34" fmla="*/ 266505 w 338138"/>
                <a:gd name="connsiteY34" fmla="*/ 272060 h 336550"/>
                <a:gd name="connsiteX35" fmla="*/ 267821 w 338138"/>
                <a:gd name="connsiteY35" fmla="*/ 272060 h 336550"/>
                <a:gd name="connsiteX36" fmla="*/ 275721 w 338138"/>
                <a:gd name="connsiteY36" fmla="*/ 277398 h 336550"/>
                <a:gd name="connsiteX37" fmla="*/ 266505 w 338138"/>
                <a:gd name="connsiteY37" fmla="*/ 281401 h 336550"/>
                <a:gd name="connsiteX38" fmla="*/ 258604 w 338138"/>
                <a:gd name="connsiteY38" fmla="*/ 274729 h 336550"/>
                <a:gd name="connsiteX39" fmla="*/ 248071 w 338138"/>
                <a:gd name="connsiteY39" fmla="*/ 258716 h 336550"/>
                <a:gd name="connsiteX40" fmla="*/ 248071 w 338138"/>
                <a:gd name="connsiteY40" fmla="*/ 250710 h 336550"/>
                <a:gd name="connsiteX41" fmla="*/ 221737 w 338138"/>
                <a:gd name="connsiteY41" fmla="*/ 241369 h 336550"/>
                <a:gd name="connsiteX42" fmla="*/ 223054 w 338138"/>
                <a:gd name="connsiteY42" fmla="*/ 244037 h 336550"/>
                <a:gd name="connsiteX43" fmla="*/ 232271 w 338138"/>
                <a:gd name="connsiteY43" fmla="*/ 257382 h 336550"/>
                <a:gd name="connsiteX44" fmla="*/ 233587 w 338138"/>
                <a:gd name="connsiteY44" fmla="*/ 257382 h 336550"/>
                <a:gd name="connsiteX45" fmla="*/ 241487 w 338138"/>
                <a:gd name="connsiteY45" fmla="*/ 264054 h 336550"/>
                <a:gd name="connsiteX46" fmla="*/ 232271 w 338138"/>
                <a:gd name="connsiteY46" fmla="*/ 266723 h 336550"/>
                <a:gd name="connsiteX47" fmla="*/ 225687 w 338138"/>
                <a:gd name="connsiteY47" fmla="*/ 261385 h 336550"/>
                <a:gd name="connsiteX48" fmla="*/ 216470 w 338138"/>
                <a:gd name="connsiteY48" fmla="*/ 246706 h 336550"/>
                <a:gd name="connsiteX49" fmla="*/ 215154 w 338138"/>
                <a:gd name="connsiteY49" fmla="*/ 238700 h 336550"/>
                <a:gd name="connsiteX50" fmla="*/ 179603 w 338138"/>
                <a:gd name="connsiteY50" fmla="*/ 233362 h 336550"/>
                <a:gd name="connsiteX51" fmla="*/ 182236 w 338138"/>
                <a:gd name="connsiteY51" fmla="*/ 238700 h 336550"/>
                <a:gd name="connsiteX52" fmla="*/ 198037 w 338138"/>
                <a:gd name="connsiteY52" fmla="*/ 248041 h 336550"/>
                <a:gd name="connsiteX53" fmla="*/ 199353 w 338138"/>
                <a:gd name="connsiteY53" fmla="*/ 246706 h 336550"/>
                <a:gd name="connsiteX54" fmla="*/ 208570 w 338138"/>
                <a:gd name="connsiteY54" fmla="*/ 250710 h 336550"/>
                <a:gd name="connsiteX55" fmla="*/ 201987 w 338138"/>
                <a:gd name="connsiteY55" fmla="*/ 257382 h 336550"/>
                <a:gd name="connsiteX56" fmla="*/ 192770 w 338138"/>
                <a:gd name="connsiteY56" fmla="*/ 253378 h 336550"/>
                <a:gd name="connsiteX57" fmla="*/ 176969 w 338138"/>
                <a:gd name="connsiteY57" fmla="*/ 244037 h 336550"/>
                <a:gd name="connsiteX58" fmla="*/ 171703 w 338138"/>
                <a:gd name="connsiteY58" fmla="*/ 233362 h 336550"/>
                <a:gd name="connsiteX59" fmla="*/ 170386 w 338138"/>
                <a:gd name="connsiteY59" fmla="*/ 233362 h 336550"/>
                <a:gd name="connsiteX60" fmla="*/ 50806 w 338138"/>
                <a:gd name="connsiteY60" fmla="*/ 66675 h 336550"/>
                <a:gd name="connsiteX61" fmla="*/ 12700 w 338138"/>
                <a:gd name="connsiteY61" fmla="*/ 168140 h 336550"/>
                <a:gd name="connsiteX62" fmla="*/ 49492 w 338138"/>
                <a:gd name="connsiteY62" fmla="*/ 268288 h 336550"/>
                <a:gd name="connsiteX63" fmla="*/ 54749 w 338138"/>
                <a:gd name="connsiteY63" fmla="*/ 263017 h 336550"/>
                <a:gd name="connsiteX64" fmla="*/ 46864 w 338138"/>
                <a:gd name="connsiteY64" fmla="*/ 236663 h 336550"/>
                <a:gd name="connsiteX65" fmla="*/ 41608 w 338138"/>
                <a:gd name="connsiteY65" fmla="*/ 231391 h 336550"/>
                <a:gd name="connsiteX66" fmla="*/ 50806 w 338138"/>
                <a:gd name="connsiteY66" fmla="*/ 228756 h 336550"/>
                <a:gd name="connsiteX67" fmla="*/ 58691 w 338138"/>
                <a:gd name="connsiteY67" fmla="*/ 234027 h 336550"/>
                <a:gd name="connsiteX68" fmla="*/ 54749 w 338138"/>
                <a:gd name="connsiteY68" fmla="*/ 237980 h 336550"/>
                <a:gd name="connsiteX69" fmla="*/ 61319 w 338138"/>
                <a:gd name="connsiteY69" fmla="*/ 257746 h 336550"/>
                <a:gd name="connsiteX70" fmla="*/ 86286 w 338138"/>
                <a:gd name="connsiteY70" fmla="*/ 240616 h 336550"/>
                <a:gd name="connsiteX71" fmla="*/ 81030 w 338138"/>
                <a:gd name="connsiteY71" fmla="*/ 218214 h 336550"/>
                <a:gd name="connsiteX72" fmla="*/ 77087 w 338138"/>
                <a:gd name="connsiteY72" fmla="*/ 211625 h 336550"/>
                <a:gd name="connsiteX73" fmla="*/ 86286 w 338138"/>
                <a:gd name="connsiteY73" fmla="*/ 208990 h 336550"/>
                <a:gd name="connsiteX74" fmla="*/ 92856 w 338138"/>
                <a:gd name="connsiteY74" fmla="*/ 215579 h 336550"/>
                <a:gd name="connsiteX75" fmla="*/ 88914 w 338138"/>
                <a:gd name="connsiteY75" fmla="*/ 218214 h 336550"/>
                <a:gd name="connsiteX76" fmla="*/ 92856 w 338138"/>
                <a:gd name="connsiteY76" fmla="*/ 237980 h 336550"/>
                <a:gd name="connsiteX77" fmla="*/ 124392 w 338138"/>
                <a:gd name="connsiteY77" fmla="*/ 227438 h 336550"/>
                <a:gd name="connsiteX78" fmla="*/ 120450 w 338138"/>
                <a:gd name="connsiteY78" fmla="*/ 203719 h 336550"/>
                <a:gd name="connsiteX79" fmla="*/ 116508 w 338138"/>
                <a:gd name="connsiteY79" fmla="*/ 198448 h 336550"/>
                <a:gd name="connsiteX80" fmla="*/ 125706 w 338138"/>
                <a:gd name="connsiteY80" fmla="*/ 195813 h 336550"/>
                <a:gd name="connsiteX81" fmla="*/ 132277 w 338138"/>
                <a:gd name="connsiteY81" fmla="*/ 202401 h 336550"/>
                <a:gd name="connsiteX82" fmla="*/ 128334 w 338138"/>
                <a:gd name="connsiteY82" fmla="*/ 205037 h 336550"/>
                <a:gd name="connsiteX83" fmla="*/ 130963 w 338138"/>
                <a:gd name="connsiteY83" fmla="*/ 226120 h 336550"/>
                <a:gd name="connsiteX84" fmla="*/ 169069 w 338138"/>
                <a:gd name="connsiteY84" fmla="*/ 222167 h 336550"/>
                <a:gd name="connsiteX85" fmla="*/ 169069 w 338138"/>
                <a:gd name="connsiteY85" fmla="*/ 198448 h 336550"/>
                <a:gd name="connsiteX86" fmla="*/ 165127 w 338138"/>
                <a:gd name="connsiteY86" fmla="*/ 191859 h 336550"/>
                <a:gd name="connsiteX87" fmla="*/ 175639 w 338138"/>
                <a:gd name="connsiteY87" fmla="*/ 191859 h 336550"/>
                <a:gd name="connsiteX88" fmla="*/ 180895 w 338138"/>
                <a:gd name="connsiteY88" fmla="*/ 198448 h 336550"/>
                <a:gd name="connsiteX89" fmla="*/ 175639 w 338138"/>
                <a:gd name="connsiteY89" fmla="*/ 201084 h 336550"/>
                <a:gd name="connsiteX90" fmla="*/ 175639 w 338138"/>
                <a:gd name="connsiteY90" fmla="*/ 222167 h 336550"/>
                <a:gd name="connsiteX91" fmla="*/ 216374 w 338138"/>
                <a:gd name="connsiteY91" fmla="*/ 227438 h 336550"/>
                <a:gd name="connsiteX92" fmla="*/ 225572 w 338138"/>
                <a:gd name="connsiteY92" fmla="*/ 205037 h 336550"/>
                <a:gd name="connsiteX93" fmla="*/ 225572 w 338138"/>
                <a:gd name="connsiteY93" fmla="*/ 198448 h 336550"/>
                <a:gd name="connsiteX94" fmla="*/ 233456 w 338138"/>
                <a:gd name="connsiteY94" fmla="*/ 201084 h 336550"/>
                <a:gd name="connsiteX95" fmla="*/ 236085 w 338138"/>
                <a:gd name="connsiteY95" fmla="*/ 208990 h 336550"/>
                <a:gd name="connsiteX96" fmla="*/ 230828 w 338138"/>
                <a:gd name="connsiteY96" fmla="*/ 208990 h 336550"/>
                <a:gd name="connsiteX97" fmla="*/ 222944 w 338138"/>
                <a:gd name="connsiteY97" fmla="*/ 228756 h 336550"/>
                <a:gd name="connsiteX98" fmla="*/ 249225 w 338138"/>
                <a:gd name="connsiteY98" fmla="*/ 237980 h 336550"/>
                <a:gd name="connsiteX99" fmla="*/ 258423 w 338138"/>
                <a:gd name="connsiteY99" fmla="*/ 214261 h 336550"/>
                <a:gd name="connsiteX100" fmla="*/ 258423 w 338138"/>
                <a:gd name="connsiteY100" fmla="*/ 207672 h 336550"/>
                <a:gd name="connsiteX101" fmla="*/ 267621 w 338138"/>
                <a:gd name="connsiteY101" fmla="*/ 210308 h 336550"/>
                <a:gd name="connsiteX102" fmla="*/ 268935 w 338138"/>
                <a:gd name="connsiteY102" fmla="*/ 219532 h 336550"/>
                <a:gd name="connsiteX103" fmla="*/ 263679 w 338138"/>
                <a:gd name="connsiteY103" fmla="*/ 219532 h 336550"/>
                <a:gd name="connsiteX104" fmla="*/ 255795 w 338138"/>
                <a:gd name="connsiteY104" fmla="*/ 241933 h 336550"/>
                <a:gd name="connsiteX105" fmla="*/ 289960 w 338138"/>
                <a:gd name="connsiteY105" fmla="*/ 268288 h 336550"/>
                <a:gd name="connsiteX106" fmla="*/ 325438 w 338138"/>
                <a:gd name="connsiteY106" fmla="*/ 168140 h 336550"/>
                <a:gd name="connsiteX107" fmla="*/ 287332 w 338138"/>
                <a:gd name="connsiteY107" fmla="*/ 66675 h 336550"/>
                <a:gd name="connsiteX108" fmla="*/ 254481 w 338138"/>
                <a:gd name="connsiteY108" fmla="*/ 91712 h 336550"/>
                <a:gd name="connsiteX109" fmla="*/ 263679 w 338138"/>
                <a:gd name="connsiteY109" fmla="*/ 114113 h 336550"/>
                <a:gd name="connsiteX110" fmla="*/ 268935 w 338138"/>
                <a:gd name="connsiteY110" fmla="*/ 114113 h 336550"/>
                <a:gd name="connsiteX111" fmla="*/ 266307 w 338138"/>
                <a:gd name="connsiteY111" fmla="*/ 123337 h 336550"/>
                <a:gd name="connsiteX112" fmla="*/ 257109 w 338138"/>
                <a:gd name="connsiteY112" fmla="*/ 125973 h 336550"/>
                <a:gd name="connsiteX113" fmla="*/ 258423 w 338138"/>
                <a:gd name="connsiteY113" fmla="*/ 119384 h 336550"/>
                <a:gd name="connsiteX114" fmla="*/ 247911 w 338138"/>
                <a:gd name="connsiteY114" fmla="*/ 95665 h 336550"/>
                <a:gd name="connsiteX115" fmla="*/ 221630 w 338138"/>
                <a:gd name="connsiteY115" fmla="*/ 104889 h 336550"/>
                <a:gd name="connsiteX116" fmla="*/ 229514 w 338138"/>
                <a:gd name="connsiteY116" fmla="*/ 124655 h 336550"/>
                <a:gd name="connsiteX117" fmla="*/ 234771 w 338138"/>
                <a:gd name="connsiteY117" fmla="*/ 124655 h 336550"/>
                <a:gd name="connsiteX118" fmla="*/ 232142 w 338138"/>
                <a:gd name="connsiteY118" fmla="*/ 132561 h 336550"/>
                <a:gd name="connsiteX119" fmla="*/ 224258 w 338138"/>
                <a:gd name="connsiteY119" fmla="*/ 135197 h 336550"/>
                <a:gd name="connsiteX120" fmla="*/ 224258 w 338138"/>
                <a:gd name="connsiteY120" fmla="*/ 128608 h 336550"/>
                <a:gd name="connsiteX121" fmla="*/ 215060 w 338138"/>
                <a:gd name="connsiteY121" fmla="*/ 106207 h 336550"/>
                <a:gd name="connsiteX122" fmla="*/ 175639 w 338138"/>
                <a:gd name="connsiteY122" fmla="*/ 111478 h 336550"/>
                <a:gd name="connsiteX123" fmla="*/ 175639 w 338138"/>
                <a:gd name="connsiteY123" fmla="*/ 132561 h 336550"/>
                <a:gd name="connsiteX124" fmla="*/ 179581 w 338138"/>
                <a:gd name="connsiteY124" fmla="*/ 135197 h 336550"/>
                <a:gd name="connsiteX125" fmla="*/ 174325 w 338138"/>
                <a:gd name="connsiteY125" fmla="*/ 143103 h 336550"/>
                <a:gd name="connsiteX126" fmla="*/ 165127 w 338138"/>
                <a:gd name="connsiteY126" fmla="*/ 141786 h 336550"/>
                <a:gd name="connsiteX127" fmla="*/ 167755 w 338138"/>
                <a:gd name="connsiteY127" fmla="*/ 135197 h 336550"/>
                <a:gd name="connsiteX128" fmla="*/ 167755 w 338138"/>
                <a:gd name="connsiteY128" fmla="*/ 111478 h 336550"/>
                <a:gd name="connsiteX129" fmla="*/ 130963 w 338138"/>
                <a:gd name="connsiteY129" fmla="*/ 107525 h 336550"/>
                <a:gd name="connsiteX130" fmla="*/ 127020 w 338138"/>
                <a:gd name="connsiteY130" fmla="*/ 128608 h 336550"/>
                <a:gd name="connsiteX131" fmla="*/ 132277 w 338138"/>
                <a:gd name="connsiteY131" fmla="*/ 131244 h 336550"/>
                <a:gd name="connsiteX132" fmla="*/ 125706 w 338138"/>
                <a:gd name="connsiteY132" fmla="*/ 137832 h 336550"/>
                <a:gd name="connsiteX133" fmla="*/ 116508 w 338138"/>
                <a:gd name="connsiteY133" fmla="*/ 135197 h 336550"/>
                <a:gd name="connsiteX134" fmla="*/ 120450 w 338138"/>
                <a:gd name="connsiteY134" fmla="*/ 129926 h 336550"/>
                <a:gd name="connsiteX135" fmla="*/ 123078 w 338138"/>
                <a:gd name="connsiteY135" fmla="*/ 106207 h 336550"/>
                <a:gd name="connsiteX136" fmla="*/ 91542 w 338138"/>
                <a:gd name="connsiteY136" fmla="*/ 95665 h 336550"/>
                <a:gd name="connsiteX137" fmla="*/ 87600 w 338138"/>
                <a:gd name="connsiteY137" fmla="*/ 115431 h 336550"/>
                <a:gd name="connsiteX138" fmla="*/ 91542 w 338138"/>
                <a:gd name="connsiteY138" fmla="*/ 118066 h 336550"/>
                <a:gd name="connsiteX139" fmla="*/ 84972 w 338138"/>
                <a:gd name="connsiteY139" fmla="*/ 124655 h 336550"/>
                <a:gd name="connsiteX140" fmla="*/ 75773 w 338138"/>
                <a:gd name="connsiteY140" fmla="*/ 122020 h 336550"/>
                <a:gd name="connsiteX141" fmla="*/ 81030 w 338138"/>
                <a:gd name="connsiteY141" fmla="*/ 115431 h 336550"/>
                <a:gd name="connsiteX142" fmla="*/ 84972 w 338138"/>
                <a:gd name="connsiteY142" fmla="*/ 93030 h 336550"/>
                <a:gd name="connsiteX143" fmla="*/ 60005 w 338138"/>
                <a:gd name="connsiteY143" fmla="*/ 75899 h 336550"/>
                <a:gd name="connsiteX144" fmla="*/ 53435 w 338138"/>
                <a:gd name="connsiteY144" fmla="*/ 96983 h 336550"/>
                <a:gd name="connsiteX145" fmla="*/ 57377 w 338138"/>
                <a:gd name="connsiteY145" fmla="*/ 99618 h 336550"/>
                <a:gd name="connsiteX146" fmla="*/ 49492 w 338138"/>
                <a:gd name="connsiteY146" fmla="*/ 106207 h 336550"/>
                <a:gd name="connsiteX147" fmla="*/ 41608 w 338138"/>
                <a:gd name="connsiteY147" fmla="*/ 102254 h 336550"/>
                <a:gd name="connsiteX148" fmla="*/ 46864 w 338138"/>
                <a:gd name="connsiteY148" fmla="*/ 96983 h 336550"/>
                <a:gd name="connsiteX149" fmla="*/ 54749 w 338138"/>
                <a:gd name="connsiteY149" fmla="*/ 70628 h 336550"/>
                <a:gd name="connsiteX150" fmla="*/ 50806 w 338138"/>
                <a:gd name="connsiteY150" fmla="*/ 66675 h 336550"/>
                <a:gd name="connsiteX151" fmla="*/ 169070 w 338138"/>
                <a:gd name="connsiteY151" fmla="*/ 11112 h 336550"/>
                <a:gd name="connsiteX152" fmla="*/ 58738 w 338138"/>
                <a:gd name="connsiteY152" fmla="*/ 57552 h 336550"/>
                <a:gd name="connsiteX153" fmla="*/ 61365 w 338138"/>
                <a:gd name="connsiteY153" fmla="*/ 61533 h 336550"/>
                <a:gd name="connsiteX154" fmla="*/ 67933 w 338138"/>
                <a:gd name="connsiteY154" fmla="*/ 56225 h 336550"/>
                <a:gd name="connsiteX155" fmla="*/ 85008 w 338138"/>
                <a:gd name="connsiteY155" fmla="*/ 50918 h 336550"/>
                <a:gd name="connsiteX156" fmla="*/ 95515 w 338138"/>
                <a:gd name="connsiteY156" fmla="*/ 50918 h 336550"/>
                <a:gd name="connsiteX157" fmla="*/ 99456 w 338138"/>
                <a:gd name="connsiteY157" fmla="*/ 58879 h 336550"/>
                <a:gd name="connsiteX158" fmla="*/ 90262 w 338138"/>
                <a:gd name="connsiteY158" fmla="*/ 58879 h 336550"/>
                <a:gd name="connsiteX159" fmla="*/ 88948 w 338138"/>
                <a:gd name="connsiteY159" fmla="*/ 57552 h 336550"/>
                <a:gd name="connsiteX160" fmla="*/ 71873 w 338138"/>
                <a:gd name="connsiteY160" fmla="*/ 61533 h 336550"/>
                <a:gd name="connsiteX161" fmla="*/ 66619 w 338138"/>
                <a:gd name="connsiteY161" fmla="*/ 65513 h 336550"/>
                <a:gd name="connsiteX162" fmla="*/ 90262 w 338138"/>
                <a:gd name="connsiteY162" fmla="*/ 82763 h 336550"/>
                <a:gd name="connsiteX163" fmla="*/ 98142 w 338138"/>
                <a:gd name="connsiteY163" fmla="*/ 73475 h 336550"/>
                <a:gd name="connsiteX164" fmla="*/ 115217 w 338138"/>
                <a:gd name="connsiteY164" fmla="*/ 66840 h 336550"/>
                <a:gd name="connsiteX165" fmla="*/ 124412 w 338138"/>
                <a:gd name="connsiteY165" fmla="*/ 65513 h 336550"/>
                <a:gd name="connsiteX166" fmla="*/ 129666 w 338138"/>
                <a:gd name="connsiteY166" fmla="*/ 73475 h 336550"/>
                <a:gd name="connsiteX167" fmla="*/ 120471 w 338138"/>
                <a:gd name="connsiteY167" fmla="*/ 74801 h 336550"/>
                <a:gd name="connsiteX168" fmla="*/ 119158 w 338138"/>
                <a:gd name="connsiteY168" fmla="*/ 73475 h 336550"/>
                <a:gd name="connsiteX169" fmla="*/ 102083 w 338138"/>
                <a:gd name="connsiteY169" fmla="*/ 78782 h 336550"/>
                <a:gd name="connsiteX170" fmla="*/ 96829 w 338138"/>
                <a:gd name="connsiteY170" fmla="*/ 85416 h 336550"/>
                <a:gd name="connsiteX171" fmla="*/ 128352 w 338138"/>
                <a:gd name="connsiteY171" fmla="*/ 96031 h 336550"/>
                <a:gd name="connsiteX172" fmla="*/ 134920 w 338138"/>
                <a:gd name="connsiteY172" fmla="*/ 86743 h 336550"/>
                <a:gd name="connsiteX173" fmla="*/ 151995 w 338138"/>
                <a:gd name="connsiteY173" fmla="*/ 78782 h 336550"/>
                <a:gd name="connsiteX174" fmla="*/ 161189 w 338138"/>
                <a:gd name="connsiteY174" fmla="*/ 77455 h 336550"/>
                <a:gd name="connsiteX175" fmla="*/ 167756 w 338138"/>
                <a:gd name="connsiteY175" fmla="*/ 84089 h 336550"/>
                <a:gd name="connsiteX176" fmla="*/ 158562 w 338138"/>
                <a:gd name="connsiteY176" fmla="*/ 85416 h 336550"/>
                <a:gd name="connsiteX177" fmla="*/ 157249 w 338138"/>
                <a:gd name="connsiteY177" fmla="*/ 85416 h 336550"/>
                <a:gd name="connsiteX178" fmla="*/ 140173 w 338138"/>
                <a:gd name="connsiteY178" fmla="*/ 92051 h 336550"/>
                <a:gd name="connsiteX179" fmla="*/ 136233 w 338138"/>
                <a:gd name="connsiteY179" fmla="*/ 97358 h 336550"/>
                <a:gd name="connsiteX180" fmla="*/ 169070 w 338138"/>
                <a:gd name="connsiteY180" fmla="*/ 100012 h 336550"/>
                <a:gd name="connsiteX181" fmla="*/ 170383 w 338138"/>
                <a:gd name="connsiteY181" fmla="*/ 100012 h 336550"/>
                <a:gd name="connsiteX182" fmla="*/ 176951 w 338138"/>
                <a:gd name="connsiteY182" fmla="*/ 89397 h 336550"/>
                <a:gd name="connsiteX183" fmla="*/ 191399 w 338138"/>
                <a:gd name="connsiteY183" fmla="*/ 80109 h 336550"/>
                <a:gd name="connsiteX184" fmla="*/ 200593 w 338138"/>
                <a:gd name="connsiteY184" fmla="*/ 77455 h 336550"/>
                <a:gd name="connsiteX185" fmla="*/ 208474 w 338138"/>
                <a:gd name="connsiteY185" fmla="*/ 84089 h 336550"/>
                <a:gd name="connsiteX186" fmla="*/ 199280 w 338138"/>
                <a:gd name="connsiteY186" fmla="*/ 86743 h 336550"/>
                <a:gd name="connsiteX187" fmla="*/ 197966 w 338138"/>
                <a:gd name="connsiteY187" fmla="*/ 85416 h 336550"/>
                <a:gd name="connsiteX188" fmla="*/ 182204 w 338138"/>
                <a:gd name="connsiteY188" fmla="*/ 94704 h 336550"/>
                <a:gd name="connsiteX189" fmla="*/ 178264 w 338138"/>
                <a:gd name="connsiteY189" fmla="*/ 100012 h 336550"/>
                <a:gd name="connsiteX190" fmla="*/ 213728 w 338138"/>
                <a:gd name="connsiteY190" fmla="*/ 94704 h 336550"/>
                <a:gd name="connsiteX191" fmla="*/ 215041 w 338138"/>
                <a:gd name="connsiteY191" fmla="*/ 88070 h 336550"/>
                <a:gd name="connsiteX192" fmla="*/ 224235 w 338138"/>
                <a:gd name="connsiteY192" fmla="*/ 73475 h 336550"/>
                <a:gd name="connsiteX193" fmla="*/ 224235 w 338138"/>
                <a:gd name="connsiteY193" fmla="*/ 72148 h 336550"/>
                <a:gd name="connsiteX194" fmla="*/ 232116 w 338138"/>
                <a:gd name="connsiteY194" fmla="*/ 66840 h 336550"/>
                <a:gd name="connsiteX195" fmla="*/ 239997 w 338138"/>
                <a:gd name="connsiteY195" fmla="*/ 70821 h 336550"/>
                <a:gd name="connsiteX196" fmla="*/ 233430 w 338138"/>
                <a:gd name="connsiteY196" fmla="*/ 76128 h 336550"/>
                <a:gd name="connsiteX197" fmla="*/ 232116 w 338138"/>
                <a:gd name="connsiteY197" fmla="*/ 76128 h 336550"/>
                <a:gd name="connsiteX198" fmla="*/ 221609 w 338138"/>
                <a:gd name="connsiteY198" fmla="*/ 89397 h 336550"/>
                <a:gd name="connsiteX199" fmla="*/ 221609 w 338138"/>
                <a:gd name="connsiteY199" fmla="*/ 92051 h 336550"/>
                <a:gd name="connsiteX200" fmla="*/ 246564 w 338138"/>
                <a:gd name="connsiteY200" fmla="*/ 82763 h 336550"/>
                <a:gd name="connsiteX201" fmla="*/ 247878 w 338138"/>
                <a:gd name="connsiteY201" fmla="*/ 74801 h 336550"/>
                <a:gd name="connsiteX202" fmla="*/ 258386 w 338138"/>
                <a:gd name="connsiteY202" fmla="*/ 58879 h 336550"/>
                <a:gd name="connsiteX203" fmla="*/ 264953 w 338138"/>
                <a:gd name="connsiteY203" fmla="*/ 52245 h 336550"/>
                <a:gd name="connsiteX204" fmla="*/ 274147 w 338138"/>
                <a:gd name="connsiteY204" fmla="*/ 56225 h 336550"/>
                <a:gd name="connsiteX205" fmla="*/ 266267 w 338138"/>
                <a:gd name="connsiteY205" fmla="*/ 61533 h 336550"/>
                <a:gd name="connsiteX206" fmla="*/ 264953 w 338138"/>
                <a:gd name="connsiteY206" fmla="*/ 61533 h 336550"/>
                <a:gd name="connsiteX207" fmla="*/ 254445 w 338138"/>
                <a:gd name="connsiteY207" fmla="*/ 76128 h 336550"/>
                <a:gd name="connsiteX208" fmla="*/ 254445 w 338138"/>
                <a:gd name="connsiteY208" fmla="*/ 78782 h 336550"/>
                <a:gd name="connsiteX209" fmla="*/ 279401 w 338138"/>
                <a:gd name="connsiteY209" fmla="*/ 57552 h 336550"/>
                <a:gd name="connsiteX210" fmla="*/ 169070 w 338138"/>
                <a:gd name="connsiteY210" fmla="*/ 11112 h 336550"/>
                <a:gd name="connsiteX211" fmla="*/ 169069 w 338138"/>
                <a:gd name="connsiteY211" fmla="*/ 0 h 336550"/>
                <a:gd name="connsiteX212" fmla="*/ 338138 w 338138"/>
                <a:gd name="connsiteY212" fmla="*/ 168275 h 336550"/>
                <a:gd name="connsiteX213" fmla="*/ 169069 w 338138"/>
                <a:gd name="connsiteY213" fmla="*/ 336550 h 336550"/>
                <a:gd name="connsiteX214" fmla="*/ 0 w 338138"/>
                <a:gd name="connsiteY214" fmla="*/ 168275 h 336550"/>
                <a:gd name="connsiteX215" fmla="*/ 169069 w 338138"/>
                <a:gd name="connsiteY215"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Lst>
              <a:rect l="l" t="t" r="r" b="b"/>
              <a:pathLst>
                <a:path w="338138" h="336550">
                  <a:moveTo>
                    <a:pt x="170386" y="233362"/>
                  </a:moveTo>
                  <a:cubicBezTo>
                    <a:pt x="158536" y="233362"/>
                    <a:pt x="146685" y="234697"/>
                    <a:pt x="136152" y="236031"/>
                  </a:cubicBezTo>
                  <a:cubicBezTo>
                    <a:pt x="137469" y="238700"/>
                    <a:pt x="138785" y="240034"/>
                    <a:pt x="140102" y="241369"/>
                  </a:cubicBezTo>
                  <a:cubicBezTo>
                    <a:pt x="145369" y="246706"/>
                    <a:pt x="150636" y="248041"/>
                    <a:pt x="157219" y="248041"/>
                  </a:cubicBezTo>
                  <a:cubicBezTo>
                    <a:pt x="157219" y="248041"/>
                    <a:pt x="158536" y="248041"/>
                    <a:pt x="158536" y="248041"/>
                  </a:cubicBezTo>
                  <a:cubicBezTo>
                    <a:pt x="162486" y="245372"/>
                    <a:pt x="167753" y="246706"/>
                    <a:pt x="167753" y="249375"/>
                  </a:cubicBezTo>
                  <a:cubicBezTo>
                    <a:pt x="169069" y="252044"/>
                    <a:pt x="166436" y="254713"/>
                    <a:pt x="162486" y="256047"/>
                  </a:cubicBezTo>
                  <a:cubicBezTo>
                    <a:pt x="158536" y="258716"/>
                    <a:pt x="153269" y="257382"/>
                    <a:pt x="153269" y="256047"/>
                  </a:cubicBezTo>
                  <a:cubicBezTo>
                    <a:pt x="153269" y="254713"/>
                    <a:pt x="153269" y="254713"/>
                    <a:pt x="153269" y="254713"/>
                  </a:cubicBezTo>
                  <a:cubicBezTo>
                    <a:pt x="146685" y="254713"/>
                    <a:pt x="140102" y="252044"/>
                    <a:pt x="136152" y="246706"/>
                  </a:cubicBezTo>
                  <a:cubicBezTo>
                    <a:pt x="133519" y="244037"/>
                    <a:pt x="130885" y="241369"/>
                    <a:pt x="128252" y="237365"/>
                  </a:cubicBezTo>
                  <a:cubicBezTo>
                    <a:pt x="117718" y="240034"/>
                    <a:pt x="107185" y="244037"/>
                    <a:pt x="97968" y="248041"/>
                  </a:cubicBezTo>
                  <a:cubicBezTo>
                    <a:pt x="99284" y="250710"/>
                    <a:pt x="100601" y="253378"/>
                    <a:pt x="103235" y="254713"/>
                  </a:cubicBezTo>
                  <a:cubicBezTo>
                    <a:pt x="107185" y="258716"/>
                    <a:pt x="113768" y="260051"/>
                    <a:pt x="120352" y="260051"/>
                  </a:cubicBezTo>
                  <a:cubicBezTo>
                    <a:pt x="120352" y="260051"/>
                    <a:pt x="120352" y="260051"/>
                    <a:pt x="121668" y="258716"/>
                  </a:cubicBezTo>
                  <a:cubicBezTo>
                    <a:pt x="125618" y="257382"/>
                    <a:pt x="129568" y="257382"/>
                    <a:pt x="130885" y="260051"/>
                  </a:cubicBezTo>
                  <a:cubicBezTo>
                    <a:pt x="132202" y="262719"/>
                    <a:pt x="129568" y="266723"/>
                    <a:pt x="125618" y="268057"/>
                  </a:cubicBezTo>
                  <a:cubicBezTo>
                    <a:pt x="121668" y="270726"/>
                    <a:pt x="116401" y="269391"/>
                    <a:pt x="115085" y="266723"/>
                  </a:cubicBezTo>
                  <a:cubicBezTo>
                    <a:pt x="108501" y="266723"/>
                    <a:pt x="103235" y="264054"/>
                    <a:pt x="97968" y="260051"/>
                  </a:cubicBezTo>
                  <a:cubicBezTo>
                    <a:pt x="95334" y="257382"/>
                    <a:pt x="92701" y="254713"/>
                    <a:pt x="91384" y="252044"/>
                  </a:cubicBezTo>
                  <a:cubicBezTo>
                    <a:pt x="82167" y="256047"/>
                    <a:pt x="74267" y="261385"/>
                    <a:pt x="67684" y="268057"/>
                  </a:cubicBezTo>
                  <a:cubicBezTo>
                    <a:pt x="69000" y="269391"/>
                    <a:pt x="70317" y="270726"/>
                    <a:pt x="71634" y="272060"/>
                  </a:cubicBezTo>
                  <a:cubicBezTo>
                    <a:pt x="76901" y="274729"/>
                    <a:pt x="83484" y="276064"/>
                    <a:pt x="90068" y="276064"/>
                  </a:cubicBezTo>
                  <a:cubicBezTo>
                    <a:pt x="90068" y="274729"/>
                    <a:pt x="90068" y="274729"/>
                    <a:pt x="90068" y="274729"/>
                  </a:cubicBezTo>
                  <a:cubicBezTo>
                    <a:pt x="94018" y="272060"/>
                    <a:pt x="99284" y="272060"/>
                    <a:pt x="100601" y="274729"/>
                  </a:cubicBezTo>
                  <a:cubicBezTo>
                    <a:pt x="101918" y="277398"/>
                    <a:pt x="99284" y="281401"/>
                    <a:pt x="95334" y="282736"/>
                  </a:cubicBezTo>
                  <a:cubicBezTo>
                    <a:pt x="91384" y="285405"/>
                    <a:pt x="87434" y="285405"/>
                    <a:pt x="86118" y="282736"/>
                  </a:cubicBezTo>
                  <a:cubicBezTo>
                    <a:pt x="79534" y="282736"/>
                    <a:pt x="72951" y="281401"/>
                    <a:pt x="67684" y="277398"/>
                  </a:cubicBezTo>
                  <a:cubicBezTo>
                    <a:pt x="66367" y="276064"/>
                    <a:pt x="63734" y="274729"/>
                    <a:pt x="62417" y="272060"/>
                  </a:cubicBezTo>
                  <a:cubicBezTo>
                    <a:pt x="59784" y="274729"/>
                    <a:pt x="58467" y="276064"/>
                    <a:pt x="57150" y="277398"/>
                  </a:cubicBezTo>
                  <a:cubicBezTo>
                    <a:pt x="86118" y="306755"/>
                    <a:pt x="125618" y="325437"/>
                    <a:pt x="169069" y="325437"/>
                  </a:cubicBezTo>
                  <a:cubicBezTo>
                    <a:pt x="212520" y="325437"/>
                    <a:pt x="253338" y="306755"/>
                    <a:pt x="280988" y="277398"/>
                  </a:cubicBezTo>
                  <a:cubicBezTo>
                    <a:pt x="274405" y="268057"/>
                    <a:pt x="265188" y="261385"/>
                    <a:pt x="254654" y="254713"/>
                  </a:cubicBezTo>
                  <a:cubicBezTo>
                    <a:pt x="254654" y="256047"/>
                    <a:pt x="255971" y="256047"/>
                    <a:pt x="255971" y="257382"/>
                  </a:cubicBezTo>
                  <a:cubicBezTo>
                    <a:pt x="257288" y="262719"/>
                    <a:pt x="261238" y="268057"/>
                    <a:pt x="266505" y="272060"/>
                  </a:cubicBezTo>
                  <a:cubicBezTo>
                    <a:pt x="266505" y="272060"/>
                    <a:pt x="267821" y="272060"/>
                    <a:pt x="267821" y="272060"/>
                  </a:cubicBezTo>
                  <a:cubicBezTo>
                    <a:pt x="271771" y="272060"/>
                    <a:pt x="275721" y="274729"/>
                    <a:pt x="275721" y="277398"/>
                  </a:cubicBezTo>
                  <a:cubicBezTo>
                    <a:pt x="274405" y="280067"/>
                    <a:pt x="270455" y="281401"/>
                    <a:pt x="266505" y="281401"/>
                  </a:cubicBezTo>
                  <a:cubicBezTo>
                    <a:pt x="261238" y="280067"/>
                    <a:pt x="258604" y="277398"/>
                    <a:pt x="258604" y="274729"/>
                  </a:cubicBezTo>
                  <a:cubicBezTo>
                    <a:pt x="253338" y="270726"/>
                    <a:pt x="250704" y="265388"/>
                    <a:pt x="248071" y="258716"/>
                  </a:cubicBezTo>
                  <a:cubicBezTo>
                    <a:pt x="248071" y="256047"/>
                    <a:pt x="248071" y="253378"/>
                    <a:pt x="248071" y="250710"/>
                  </a:cubicBezTo>
                  <a:cubicBezTo>
                    <a:pt x="240171" y="246706"/>
                    <a:pt x="230954" y="244037"/>
                    <a:pt x="221737" y="241369"/>
                  </a:cubicBezTo>
                  <a:cubicBezTo>
                    <a:pt x="221737" y="241369"/>
                    <a:pt x="221737" y="242703"/>
                    <a:pt x="223054" y="244037"/>
                  </a:cubicBezTo>
                  <a:cubicBezTo>
                    <a:pt x="224370" y="249375"/>
                    <a:pt x="227004" y="254713"/>
                    <a:pt x="232271" y="257382"/>
                  </a:cubicBezTo>
                  <a:cubicBezTo>
                    <a:pt x="233587" y="257382"/>
                    <a:pt x="233587" y="257382"/>
                    <a:pt x="233587" y="257382"/>
                  </a:cubicBezTo>
                  <a:cubicBezTo>
                    <a:pt x="238854" y="258716"/>
                    <a:pt x="241487" y="261385"/>
                    <a:pt x="241487" y="264054"/>
                  </a:cubicBezTo>
                  <a:cubicBezTo>
                    <a:pt x="240171" y="265388"/>
                    <a:pt x="236221" y="266723"/>
                    <a:pt x="232271" y="266723"/>
                  </a:cubicBezTo>
                  <a:cubicBezTo>
                    <a:pt x="228320" y="265388"/>
                    <a:pt x="225687" y="262719"/>
                    <a:pt x="225687" y="261385"/>
                  </a:cubicBezTo>
                  <a:cubicBezTo>
                    <a:pt x="220420" y="257382"/>
                    <a:pt x="217787" y="252044"/>
                    <a:pt x="216470" y="246706"/>
                  </a:cubicBezTo>
                  <a:cubicBezTo>
                    <a:pt x="215154" y="244037"/>
                    <a:pt x="215154" y="241369"/>
                    <a:pt x="215154" y="238700"/>
                  </a:cubicBezTo>
                  <a:cubicBezTo>
                    <a:pt x="203303" y="236031"/>
                    <a:pt x="191453" y="234697"/>
                    <a:pt x="179603" y="233362"/>
                  </a:cubicBezTo>
                  <a:cubicBezTo>
                    <a:pt x="180919" y="236031"/>
                    <a:pt x="180919" y="237365"/>
                    <a:pt x="182236" y="238700"/>
                  </a:cubicBezTo>
                  <a:cubicBezTo>
                    <a:pt x="186186" y="244037"/>
                    <a:pt x="191453" y="246706"/>
                    <a:pt x="198037" y="248041"/>
                  </a:cubicBezTo>
                  <a:cubicBezTo>
                    <a:pt x="199353" y="248041"/>
                    <a:pt x="199353" y="248041"/>
                    <a:pt x="199353" y="246706"/>
                  </a:cubicBezTo>
                  <a:cubicBezTo>
                    <a:pt x="204620" y="246706"/>
                    <a:pt x="208570" y="248041"/>
                    <a:pt x="208570" y="250710"/>
                  </a:cubicBezTo>
                  <a:cubicBezTo>
                    <a:pt x="209887" y="252044"/>
                    <a:pt x="205937" y="256047"/>
                    <a:pt x="201987" y="257382"/>
                  </a:cubicBezTo>
                  <a:cubicBezTo>
                    <a:pt x="198037" y="257382"/>
                    <a:pt x="192770" y="256047"/>
                    <a:pt x="192770" y="253378"/>
                  </a:cubicBezTo>
                  <a:cubicBezTo>
                    <a:pt x="186186" y="252044"/>
                    <a:pt x="180919" y="248041"/>
                    <a:pt x="176969" y="244037"/>
                  </a:cubicBezTo>
                  <a:cubicBezTo>
                    <a:pt x="174336" y="240034"/>
                    <a:pt x="173019" y="237365"/>
                    <a:pt x="171703" y="233362"/>
                  </a:cubicBezTo>
                  <a:cubicBezTo>
                    <a:pt x="170386" y="233362"/>
                    <a:pt x="170386" y="233362"/>
                    <a:pt x="170386" y="233362"/>
                  </a:cubicBezTo>
                  <a:close/>
                  <a:moveTo>
                    <a:pt x="50806" y="66675"/>
                  </a:moveTo>
                  <a:cubicBezTo>
                    <a:pt x="27154" y="94347"/>
                    <a:pt x="12700" y="129926"/>
                    <a:pt x="12700" y="168140"/>
                  </a:cubicBezTo>
                  <a:cubicBezTo>
                    <a:pt x="12700" y="206354"/>
                    <a:pt x="27154" y="241933"/>
                    <a:pt x="49492" y="268288"/>
                  </a:cubicBezTo>
                  <a:cubicBezTo>
                    <a:pt x="50806" y="266970"/>
                    <a:pt x="53435" y="264335"/>
                    <a:pt x="54749" y="263017"/>
                  </a:cubicBezTo>
                  <a:cubicBezTo>
                    <a:pt x="50806" y="252475"/>
                    <a:pt x="48178" y="241933"/>
                    <a:pt x="46864" y="236663"/>
                  </a:cubicBezTo>
                  <a:cubicBezTo>
                    <a:pt x="44236" y="236663"/>
                    <a:pt x="41608" y="234027"/>
                    <a:pt x="41608" y="231391"/>
                  </a:cubicBezTo>
                  <a:cubicBezTo>
                    <a:pt x="42922" y="228756"/>
                    <a:pt x="46864" y="227438"/>
                    <a:pt x="50806" y="228756"/>
                  </a:cubicBezTo>
                  <a:cubicBezTo>
                    <a:pt x="54749" y="228756"/>
                    <a:pt x="58691" y="231391"/>
                    <a:pt x="58691" y="234027"/>
                  </a:cubicBezTo>
                  <a:cubicBezTo>
                    <a:pt x="58691" y="235345"/>
                    <a:pt x="56063" y="236663"/>
                    <a:pt x="54749" y="237980"/>
                  </a:cubicBezTo>
                  <a:cubicBezTo>
                    <a:pt x="54749" y="241933"/>
                    <a:pt x="57377" y="249840"/>
                    <a:pt x="61319" y="257746"/>
                  </a:cubicBezTo>
                  <a:cubicBezTo>
                    <a:pt x="67889" y="251158"/>
                    <a:pt x="77087" y="245887"/>
                    <a:pt x="86286" y="240616"/>
                  </a:cubicBezTo>
                  <a:cubicBezTo>
                    <a:pt x="82344" y="231391"/>
                    <a:pt x="82344" y="222167"/>
                    <a:pt x="81030" y="218214"/>
                  </a:cubicBezTo>
                  <a:cubicBezTo>
                    <a:pt x="78402" y="216896"/>
                    <a:pt x="75773" y="214261"/>
                    <a:pt x="77087" y="211625"/>
                  </a:cubicBezTo>
                  <a:cubicBezTo>
                    <a:pt x="77087" y="208990"/>
                    <a:pt x="81030" y="207672"/>
                    <a:pt x="86286" y="208990"/>
                  </a:cubicBezTo>
                  <a:cubicBezTo>
                    <a:pt x="90228" y="210308"/>
                    <a:pt x="92856" y="212943"/>
                    <a:pt x="92856" y="215579"/>
                  </a:cubicBezTo>
                  <a:cubicBezTo>
                    <a:pt x="92856" y="216896"/>
                    <a:pt x="90228" y="218214"/>
                    <a:pt x="88914" y="218214"/>
                  </a:cubicBezTo>
                  <a:cubicBezTo>
                    <a:pt x="88914" y="223485"/>
                    <a:pt x="90228" y="230074"/>
                    <a:pt x="92856" y="237980"/>
                  </a:cubicBezTo>
                  <a:cubicBezTo>
                    <a:pt x="102054" y="234027"/>
                    <a:pt x="112566" y="230074"/>
                    <a:pt x="124392" y="227438"/>
                  </a:cubicBezTo>
                  <a:cubicBezTo>
                    <a:pt x="121764" y="218214"/>
                    <a:pt x="121764" y="208990"/>
                    <a:pt x="120450" y="203719"/>
                  </a:cubicBezTo>
                  <a:cubicBezTo>
                    <a:pt x="117822" y="202401"/>
                    <a:pt x="116508" y="199766"/>
                    <a:pt x="116508" y="198448"/>
                  </a:cubicBezTo>
                  <a:cubicBezTo>
                    <a:pt x="117822" y="195813"/>
                    <a:pt x="121764" y="194495"/>
                    <a:pt x="125706" y="195813"/>
                  </a:cubicBezTo>
                  <a:cubicBezTo>
                    <a:pt x="130963" y="197130"/>
                    <a:pt x="133591" y="199766"/>
                    <a:pt x="132277" y="202401"/>
                  </a:cubicBezTo>
                  <a:cubicBezTo>
                    <a:pt x="132277" y="205037"/>
                    <a:pt x="130963" y="205037"/>
                    <a:pt x="128334" y="205037"/>
                  </a:cubicBezTo>
                  <a:cubicBezTo>
                    <a:pt x="128334" y="210308"/>
                    <a:pt x="129648" y="218214"/>
                    <a:pt x="130963" y="226120"/>
                  </a:cubicBezTo>
                  <a:cubicBezTo>
                    <a:pt x="142789" y="223485"/>
                    <a:pt x="155929" y="222167"/>
                    <a:pt x="169069" y="222167"/>
                  </a:cubicBezTo>
                  <a:cubicBezTo>
                    <a:pt x="167755" y="212943"/>
                    <a:pt x="167755" y="203719"/>
                    <a:pt x="169069" y="198448"/>
                  </a:cubicBezTo>
                  <a:cubicBezTo>
                    <a:pt x="166441" y="197130"/>
                    <a:pt x="165127" y="194495"/>
                    <a:pt x="165127" y="191859"/>
                  </a:cubicBezTo>
                  <a:cubicBezTo>
                    <a:pt x="166441" y="189224"/>
                    <a:pt x="170383" y="189224"/>
                    <a:pt x="175639" y="191859"/>
                  </a:cubicBezTo>
                  <a:cubicBezTo>
                    <a:pt x="179581" y="193177"/>
                    <a:pt x="182209" y="197130"/>
                    <a:pt x="180895" y="198448"/>
                  </a:cubicBezTo>
                  <a:cubicBezTo>
                    <a:pt x="179581" y="201084"/>
                    <a:pt x="178267" y="201084"/>
                    <a:pt x="175639" y="201084"/>
                  </a:cubicBezTo>
                  <a:cubicBezTo>
                    <a:pt x="175639" y="206354"/>
                    <a:pt x="174325" y="214261"/>
                    <a:pt x="175639" y="222167"/>
                  </a:cubicBezTo>
                  <a:cubicBezTo>
                    <a:pt x="190094" y="222167"/>
                    <a:pt x="203234" y="224803"/>
                    <a:pt x="216374" y="227438"/>
                  </a:cubicBezTo>
                  <a:cubicBezTo>
                    <a:pt x="219002" y="218214"/>
                    <a:pt x="222944" y="208990"/>
                    <a:pt x="225572" y="205037"/>
                  </a:cubicBezTo>
                  <a:cubicBezTo>
                    <a:pt x="224258" y="202401"/>
                    <a:pt x="222944" y="199766"/>
                    <a:pt x="225572" y="198448"/>
                  </a:cubicBezTo>
                  <a:cubicBezTo>
                    <a:pt x="226886" y="195813"/>
                    <a:pt x="230828" y="197130"/>
                    <a:pt x="233456" y="201084"/>
                  </a:cubicBezTo>
                  <a:cubicBezTo>
                    <a:pt x="236085" y="203719"/>
                    <a:pt x="237399" y="207672"/>
                    <a:pt x="236085" y="208990"/>
                  </a:cubicBezTo>
                  <a:cubicBezTo>
                    <a:pt x="234771" y="210308"/>
                    <a:pt x="232142" y="210308"/>
                    <a:pt x="230828" y="208990"/>
                  </a:cubicBezTo>
                  <a:cubicBezTo>
                    <a:pt x="228200" y="214261"/>
                    <a:pt x="224258" y="220850"/>
                    <a:pt x="222944" y="228756"/>
                  </a:cubicBezTo>
                  <a:cubicBezTo>
                    <a:pt x="232142" y="231391"/>
                    <a:pt x="240027" y="235345"/>
                    <a:pt x="249225" y="237980"/>
                  </a:cubicBezTo>
                  <a:cubicBezTo>
                    <a:pt x="250539" y="228756"/>
                    <a:pt x="255795" y="219532"/>
                    <a:pt x="258423" y="214261"/>
                  </a:cubicBezTo>
                  <a:cubicBezTo>
                    <a:pt x="257109" y="211625"/>
                    <a:pt x="257109" y="208990"/>
                    <a:pt x="258423" y="207672"/>
                  </a:cubicBezTo>
                  <a:cubicBezTo>
                    <a:pt x="259737" y="205037"/>
                    <a:pt x="263679" y="206354"/>
                    <a:pt x="267621" y="210308"/>
                  </a:cubicBezTo>
                  <a:cubicBezTo>
                    <a:pt x="270249" y="212943"/>
                    <a:pt x="271563" y="218214"/>
                    <a:pt x="268935" y="219532"/>
                  </a:cubicBezTo>
                  <a:cubicBezTo>
                    <a:pt x="267621" y="220850"/>
                    <a:pt x="266307" y="220850"/>
                    <a:pt x="263679" y="219532"/>
                  </a:cubicBezTo>
                  <a:cubicBezTo>
                    <a:pt x="261051" y="224803"/>
                    <a:pt x="257109" y="232709"/>
                    <a:pt x="255795" y="241933"/>
                  </a:cubicBezTo>
                  <a:cubicBezTo>
                    <a:pt x="268935" y="248522"/>
                    <a:pt x="280761" y="257746"/>
                    <a:pt x="289960" y="268288"/>
                  </a:cubicBezTo>
                  <a:cubicBezTo>
                    <a:pt x="312298" y="240616"/>
                    <a:pt x="325438" y="206354"/>
                    <a:pt x="325438" y="168140"/>
                  </a:cubicBezTo>
                  <a:cubicBezTo>
                    <a:pt x="325438" y="129926"/>
                    <a:pt x="310984" y="94347"/>
                    <a:pt x="287332" y="66675"/>
                  </a:cubicBezTo>
                  <a:cubicBezTo>
                    <a:pt x="279447" y="75899"/>
                    <a:pt x="267621" y="85123"/>
                    <a:pt x="254481" y="91712"/>
                  </a:cubicBezTo>
                  <a:cubicBezTo>
                    <a:pt x="255795" y="100936"/>
                    <a:pt x="261051" y="108842"/>
                    <a:pt x="263679" y="114113"/>
                  </a:cubicBezTo>
                  <a:cubicBezTo>
                    <a:pt x="264993" y="112795"/>
                    <a:pt x="267621" y="112795"/>
                    <a:pt x="268935" y="114113"/>
                  </a:cubicBezTo>
                  <a:cubicBezTo>
                    <a:pt x="270249" y="115431"/>
                    <a:pt x="270249" y="120702"/>
                    <a:pt x="266307" y="123337"/>
                  </a:cubicBezTo>
                  <a:cubicBezTo>
                    <a:pt x="263679" y="127291"/>
                    <a:pt x="259737" y="128608"/>
                    <a:pt x="257109" y="125973"/>
                  </a:cubicBezTo>
                  <a:cubicBezTo>
                    <a:pt x="255795" y="124655"/>
                    <a:pt x="255795" y="122020"/>
                    <a:pt x="258423" y="119384"/>
                  </a:cubicBezTo>
                  <a:cubicBezTo>
                    <a:pt x="255795" y="114113"/>
                    <a:pt x="250539" y="104889"/>
                    <a:pt x="247911" y="95665"/>
                  </a:cubicBezTo>
                  <a:cubicBezTo>
                    <a:pt x="240027" y="99618"/>
                    <a:pt x="230828" y="102254"/>
                    <a:pt x="221630" y="104889"/>
                  </a:cubicBezTo>
                  <a:cubicBezTo>
                    <a:pt x="224258" y="112795"/>
                    <a:pt x="226886" y="119384"/>
                    <a:pt x="229514" y="124655"/>
                  </a:cubicBezTo>
                  <a:cubicBezTo>
                    <a:pt x="232142" y="123337"/>
                    <a:pt x="233456" y="123337"/>
                    <a:pt x="234771" y="124655"/>
                  </a:cubicBezTo>
                  <a:cubicBezTo>
                    <a:pt x="236085" y="125973"/>
                    <a:pt x="236085" y="129926"/>
                    <a:pt x="232142" y="132561"/>
                  </a:cubicBezTo>
                  <a:cubicBezTo>
                    <a:pt x="229514" y="136515"/>
                    <a:pt x="225572" y="137832"/>
                    <a:pt x="224258" y="135197"/>
                  </a:cubicBezTo>
                  <a:cubicBezTo>
                    <a:pt x="222944" y="133879"/>
                    <a:pt x="222944" y="131244"/>
                    <a:pt x="224258" y="128608"/>
                  </a:cubicBezTo>
                  <a:cubicBezTo>
                    <a:pt x="221630" y="124655"/>
                    <a:pt x="217688" y="115431"/>
                    <a:pt x="215060" y="106207"/>
                  </a:cubicBezTo>
                  <a:cubicBezTo>
                    <a:pt x="203234" y="108842"/>
                    <a:pt x="188780" y="111478"/>
                    <a:pt x="175639" y="111478"/>
                  </a:cubicBezTo>
                  <a:cubicBezTo>
                    <a:pt x="174325" y="119384"/>
                    <a:pt x="174325" y="127291"/>
                    <a:pt x="175639" y="132561"/>
                  </a:cubicBezTo>
                  <a:cubicBezTo>
                    <a:pt x="176953" y="132561"/>
                    <a:pt x="179581" y="132561"/>
                    <a:pt x="179581" y="135197"/>
                  </a:cubicBezTo>
                  <a:cubicBezTo>
                    <a:pt x="180895" y="136515"/>
                    <a:pt x="178267" y="140468"/>
                    <a:pt x="174325" y="143103"/>
                  </a:cubicBezTo>
                  <a:cubicBezTo>
                    <a:pt x="170383" y="144421"/>
                    <a:pt x="166441" y="144421"/>
                    <a:pt x="165127" y="141786"/>
                  </a:cubicBezTo>
                  <a:cubicBezTo>
                    <a:pt x="163813" y="139150"/>
                    <a:pt x="165127" y="136515"/>
                    <a:pt x="167755" y="135197"/>
                  </a:cubicBezTo>
                  <a:cubicBezTo>
                    <a:pt x="167755" y="129926"/>
                    <a:pt x="166441" y="120702"/>
                    <a:pt x="167755" y="111478"/>
                  </a:cubicBezTo>
                  <a:cubicBezTo>
                    <a:pt x="154615" y="111478"/>
                    <a:pt x="142789" y="110160"/>
                    <a:pt x="130963" y="107525"/>
                  </a:cubicBezTo>
                  <a:cubicBezTo>
                    <a:pt x="128334" y="115431"/>
                    <a:pt x="128334" y="123337"/>
                    <a:pt x="127020" y="128608"/>
                  </a:cubicBezTo>
                  <a:cubicBezTo>
                    <a:pt x="129648" y="128608"/>
                    <a:pt x="130963" y="129926"/>
                    <a:pt x="132277" y="131244"/>
                  </a:cubicBezTo>
                  <a:cubicBezTo>
                    <a:pt x="132277" y="133879"/>
                    <a:pt x="129648" y="136515"/>
                    <a:pt x="125706" y="137832"/>
                  </a:cubicBezTo>
                  <a:cubicBezTo>
                    <a:pt x="120450" y="139150"/>
                    <a:pt x="116508" y="137832"/>
                    <a:pt x="116508" y="135197"/>
                  </a:cubicBezTo>
                  <a:cubicBezTo>
                    <a:pt x="115194" y="133879"/>
                    <a:pt x="117822" y="131244"/>
                    <a:pt x="120450" y="129926"/>
                  </a:cubicBezTo>
                  <a:cubicBezTo>
                    <a:pt x="120450" y="124655"/>
                    <a:pt x="120450" y="115431"/>
                    <a:pt x="123078" y="106207"/>
                  </a:cubicBezTo>
                  <a:cubicBezTo>
                    <a:pt x="112566" y="103571"/>
                    <a:pt x="102054" y="100936"/>
                    <a:pt x="91542" y="95665"/>
                  </a:cubicBezTo>
                  <a:cubicBezTo>
                    <a:pt x="88914" y="103571"/>
                    <a:pt x="87600" y="110160"/>
                    <a:pt x="87600" y="115431"/>
                  </a:cubicBezTo>
                  <a:cubicBezTo>
                    <a:pt x="90228" y="115431"/>
                    <a:pt x="91542" y="116749"/>
                    <a:pt x="91542" y="118066"/>
                  </a:cubicBezTo>
                  <a:cubicBezTo>
                    <a:pt x="92856" y="120702"/>
                    <a:pt x="90228" y="123337"/>
                    <a:pt x="84972" y="124655"/>
                  </a:cubicBezTo>
                  <a:cubicBezTo>
                    <a:pt x="81030" y="125973"/>
                    <a:pt x="77087" y="124655"/>
                    <a:pt x="75773" y="122020"/>
                  </a:cubicBezTo>
                  <a:cubicBezTo>
                    <a:pt x="75773" y="119384"/>
                    <a:pt x="77087" y="116749"/>
                    <a:pt x="81030" y="115431"/>
                  </a:cubicBezTo>
                  <a:cubicBezTo>
                    <a:pt x="81030" y="111478"/>
                    <a:pt x="82344" y="102254"/>
                    <a:pt x="84972" y="93030"/>
                  </a:cubicBezTo>
                  <a:cubicBezTo>
                    <a:pt x="75773" y="87759"/>
                    <a:pt x="67889" y="82488"/>
                    <a:pt x="60005" y="75899"/>
                  </a:cubicBezTo>
                  <a:cubicBezTo>
                    <a:pt x="56063" y="83805"/>
                    <a:pt x="54749" y="91712"/>
                    <a:pt x="53435" y="96983"/>
                  </a:cubicBezTo>
                  <a:cubicBezTo>
                    <a:pt x="56063" y="96983"/>
                    <a:pt x="57377" y="98300"/>
                    <a:pt x="57377" y="99618"/>
                  </a:cubicBezTo>
                  <a:cubicBezTo>
                    <a:pt x="58691" y="102254"/>
                    <a:pt x="54749" y="104889"/>
                    <a:pt x="49492" y="106207"/>
                  </a:cubicBezTo>
                  <a:cubicBezTo>
                    <a:pt x="45550" y="106207"/>
                    <a:pt x="41608" y="104889"/>
                    <a:pt x="41608" y="102254"/>
                  </a:cubicBezTo>
                  <a:cubicBezTo>
                    <a:pt x="41608" y="99618"/>
                    <a:pt x="42922" y="98300"/>
                    <a:pt x="46864" y="96983"/>
                  </a:cubicBezTo>
                  <a:cubicBezTo>
                    <a:pt x="46864" y="91712"/>
                    <a:pt x="49492" y="81170"/>
                    <a:pt x="54749" y="70628"/>
                  </a:cubicBezTo>
                  <a:cubicBezTo>
                    <a:pt x="53435" y="69310"/>
                    <a:pt x="52121" y="67993"/>
                    <a:pt x="50806" y="66675"/>
                  </a:cubicBezTo>
                  <a:close/>
                  <a:moveTo>
                    <a:pt x="169070" y="11112"/>
                  </a:moveTo>
                  <a:cubicBezTo>
                    <a:pt x="125725" y="11112"/>
                    <a:pt x="86321" y="29688"/>
                    <a:pt x="58738" y="57552"/>
                  </a:cubicBezTo>
                  <a:cubicBezTo>
                    <a:pt x="58738" y="58879"/>
                    <a:pt x="60052" y="60206"/>
                    <a:pt x="61365" y="61533"/>
                  </a:cubicBezTo>
                  <a:cubicBezTo>
                    <a:pt x="62679" y="58879"/>
                    <a:pt x="65306" y="57552"/>
                    <a:pt x="67933" y="56225"/>
                  </a:cubicBezTo>
                  <a:cubicBezTo>
                    <a:pt x="73186" y="52245"/>
                    <a:pt x="78440" y="50918"/>
                    <a:pt x="85008" y="50918"/>
                  </a:cubicBezTo>
                  <a:cubicBezTo>
                    <a:pt x="86321" y="48264"/>
                    <a:pt x="91575" y="48264"/>
                    <a:pt x="95515" y="50918"/>
                  </a:cubicBezTo>
                  <a:cubicBezTo>
                    <a:pt x="99456" y="52245"/>
                    <a:pt x="100769" y="56225"/>
                    <a:pt x="99456" y="58879"/>
                  </a:cubicBezTo>
                  <a:cubicBezTo>
                    <a:pt x="98142" y="61533"/>
                    <a:pt x="94202" y="61533"/>
                    <a:pt x="90262" y="58879"/>
                  </a:cubicBezTo>
                  <a:cubicBezTo>
                    <a:pt x="90262" y="58879"/>
                    <a:pt x="88948" y="58879"/>
                    <a:pt x="88948" y="57552"/>
                  </a:cubicBezTo>
                  <a:cubicBezTo>
                    <a:pt x="82381" y="57552"/>
                    <a:pt x="77127" y="58879"/>
                    <a:pt x="71873" y="61533"/>
                  </a:cubicBezTo>
                  <a:cubicBezTo>
                    <a:pt x="69246" y="62860"/>
                    <a:pt x="67933" y="64186"/>
                    <a:pt x="66619" y="65513"/>
                  </a:cubicBezTo>
                  <a:cubicBezTo>
                    <a:pt x="73186" y="72148"/>
                    <a:pt x="81067" y="77455"/>
                    <a:pt x="90262" y="82763"/>
                  </a:cubicBezTo>
                  <a:cubicBezTo>
                    <a:pt x="92888" y="78782"/>
                    <a:pt x="94202" y="76128"/>
                    <a:pt x="98142" y="73475"/>
                  </a:cubicBezTo>
                  <a:cubicBezTo>
                    <a:pt x="102083" y="69494"/>
                    <a:pt x="108650" y="66840"/>
                    <a:pt x="115217" y="66840"/>
                  </a:cubicBezTo>
                  <a:cubicBezTo>
                    <a:pt x="116531" y="64186"/>
                    <a:pt x="120471" y="64186"/>
                    <a:pt x="124412" y="65513"/>
                  </a:cubicBezTo>
                  <a:cubicBezTo>
                    <a:pt x="128352" y="66840"/>
                    <a:pt x="130979" y="70821"/>
                    <a:pt x="129666" y="73475"/>
                  </a:cubicBezTo>
                  <a:cubicBezTo>
                    <a:pt x="128352" y="76128"/>
                    <a:pt x="124412" y="76128"/>
                    <a:pt x="120471" y="74801"/>
                  </a:cubicBezTo>
                  <a:cubicBezTo>
                    <a:pt x="120471" y="73475"/>
                    <a:pt x="119158" y="73475"/>
                    <a:pt x="119158" y="73475"/>
                  </a:cubicBezTo>
                  <a:cubicBezTo>
                    <a:pt x="112591" y="73475"/>
                    <a:pt x="107337" y="74801"/>
                    <a:pt x="102083" y="78782"/>
                  </a:cubicBezTo>
                  <a:cubicBezTo>
                    <a:pt x="100769" y="81436"/>
                    <a:pt x="98142" y="82763"/>
                    <a:pt x="96829" y="85416"/>
                  </a:cubicBezTo>
                  <a:cubicBezTo>
                    <a:pt x="106023" y="89397"/>
                    <a:pt x="116531" y="93378"/>
                    <a:pt x="128352" y="96031"/>
                  </a:cubicBezTo>
                  <a:cubicBezTo>
                    <a:pt x="129666" y="92051"/>
                    <a:pt x="132293" y="89397"/>
                    <a:pt x="134920" y="86743"/>
                  </a:cubicBezTo>
                  <a:cubicBezTo>
                    <a:pt x="140173" y="81436"/>
                    <a:pt x="145427" y="78782"/>
                    <a:pt x="151995" y="78782"/>
                  </a:cubicBezTo>
                  <a:cubicBezTo>
                    <a:pt x="153308" y="76128"/>
                    <a:pt x="157249" y="74801"/>
                    <a:pt x="161189" y="77455"/>
                  </a:cubicBezTo>
                  <a:cubicBezTo>
                    <a:pt x="166443" y="78782"/>
                    <a:pt x="169070" y="81436"/>
                    <a:pt x="167756" y="84089"/>
                  </a:cubicBezTo>
                  <a:cubicBezTo>
                    <a:pt x="166443" y="86743"/>
                    <a:pt x="162502" y="88070"/>
                    <a:pt x="158562" y="85416"/>
                  </a:cubicBezTo>
                  <a:cubicBezTo>
                    <a:pt x="157249" y="85416"/>
                    <a:pt x="157249" y="85416"/>
                    <a:pt x="157249" y="85416"/>
                  </a:cubicBezTo>
                  <a:cubicBezTo>
                    <a:pt x="149368" y="85416"/>
                    <a:pt x="144114" y="86743"/>
                    <a:pt x="140173" y="92051"/>
                  </a:cubicBezTo>
                  <a:cubicBezTo>
                    <a:pt x="138860" y="93378"/>
                    <a:pt x="136233" y="94704"/>
                    <a:pt x="136233" y="97358"/>
                  </a:cubicBezTo>
                  <a:cubicBezTo>
                    <a:pt x="146741" y="98685"/>
                    <a:pt x="157249" y="100012"/>
                    <a:pt x="169070" y="100012"/>
                  </a:cubicBezTo>
                  <a:cubicBezTo>
                    <a:pt x="169070" y="100012"/>
                    <a:pt x="170383" y="100012"/>
                    <a:pt x="170383" y="100012"/>
                  </a:cubicBezTo>
                  <a:cubicBezTo>
                    <a:pt x="171697" y="96031"/>
                    <a:pt x="174324" y="93378"/>
                    <a:pt x="176951" y="89397"/>
                  </a:cubicBezTo>
                  <a:cubicBezTo>
                    <a:pt x="180891" y="85416"/>
                    <a:pt x="186145" y="81436"/>
                    <a:pt x="191399" y="80109"/>
                  </a:cubicBezTo>
                  <a:cubicBezTo>
                    <a:pt x="192712" y="77455"/>
                    <a:pt x="196653" y="76128"/>
                    <a:pt x="200593" y="77455"/>
                  </a:cubicBezTo>
                  <a:cubicBezTo>
                    <a:pt x="205847" y="77455"/>
                    <a:pt x="208474" y="81436"/>
                    <a:pt x="208474" y="84089"/>
                  </a:cubicBezTo>
                  <a:cubicBezTo>
                    <a:pt x="207160" y="85416"/>
                    <a:pt x="203220" y="86743"/>
                    <a:pt x="199280" y="86743"/>
                  </a:cubicBezTo>
                  <a:cubicBezTo>
                    <a:pt x="197966" y="85416"/>
                    <a:pt x="197966" y="85416"/>
                    <a:pt x="197966" y="85416"/>
                  </a:cubicBezTo>
                  <a:cubicBezTo>
                    <a:pt x="191399" y="86743"/>
                    <a:pt x="186145" y="89397"/>
                    <a:pt x="182204" y="94704"/>
                  </a:cubicBezTo>
                  <a:cubicBezTo>
                    <a:pt x="180891" y="96031"/>
                    <a:pt x="179578" y="97358"/>
                    <a:pt x="178264" y="100012"/>
                  </a:cubicBezTo>
                  <a:cubicBezTo>
                    <a:pt x="191399" y="98685"/>
                    <a:pt x="203220" y="97358"/>
                    <a:pt x="213728" y="94704"/>
                  </a:cubicBezTo>
                  <a:cubicBezTo>
                    <a:pt x="213728" y="92051"/>
                    <a:pt x="215041" y="89397"/>
                    <a:pt x="215041" y="88070"/>
                  </a:cubicBezTo>
                  <a:cubicBezTo>
                    <a:pt x="216355" y="81436"/>
                    <a:pt x="220295" y="76128"/>
                    <a:pt x="224235" y="73475"/>
                  </a:cubicBezTo>
                  <a:cubicBezTo>
                    <a:pt x="224235" y="72148"/>
                    <a:pt x="224235" y="72148"/>
                    <a:pt x="224235" y="72148"/>
                  </a:cubicBezTo>
                  <a:cubicBezTo>
                    <a:pt x="224235" y="70821"/>
                    <a:pt x="226862" y="68167"/>
                    <a:pt x="232116" y="66840"/>
                  </a:cubicBezTo>
                  <a:cubicBezTo>
                    <a:pt x="236057" y="66840"/>
                    <a:pt x="239997" y="68167"/>
                    <a:pt x="239997" y="70821"/>
                  </a:cubicBezTo>
                  <a:cubicBezTo>
                    <a:pt x="239997" y="72148"/>
                    <a:pt x="237370" y="74801"/>
                    <a:pt x="233430" y="76128"/>
                  </a:cubicBezTo>
                  <a:cubicBezTo>
                    <a:pt x="232116" y="76128"/>
                    <a:pt x="232116" y="76128"/>
                    <a:pt x="232116" y="76128"/>
                  </a:cubicBezTo>
                  <a:cubicBezTo>
                    <a:pt x="226862" y="78782"/>
                    <a:pt x="222922" y="84089"/>
                    <a:pt x="221609" y="89397"/>
                  </a:cubicBezTo>
                  <a:cubicBezTo>
                    <a:pt x="221609" y="90724"/>
                    <a:pt x="221609" y="92051"/>
                    <a:pt x="221609" y="92051"/>
                  </a:cubicBezTo>
                  <a:cubicBezTo>
                    <a:pt x="230803" y="89397"/>
                    <a:pt x="238684" y="86743"/>
                    <a:pt x="246564" y="82763"/>
                  </a:cubicBezTo>
                  <a:cubicBezTo>
                    <a:pt x="246564" y="80109"/>
                    <a:pt x="246564" y="77455"/>
                    <a:pt x="247878" y="74801"/>
                  </a:cubicBezTo>
                  <a:cubicBezTo>
                    <a:pt x="249191" y="68167"/>
                    <a:pt x="253132" y="62860"/>
                    <a:pt x="258386" y="58879"/>
                  </a:cubicBezTo>
                  <a:cubicBezTo>
                    <a:pt x="257072" y="56225"/>
                    <a:pt x="261013" y="53572"/>
                    <a:pt x="264953" y="52245"/>
                  </a:cubicBezTo>
                  <a:cubicBezTo>
                    <a:pt x="270207" y="52245"/>
                    <a:pt x="274147" y="53572"/>
                    <a:pt x="274147" y="56225"/>
                  </a:cubicBezTo>
                  <a:cubicBezTo>
                    <a:pt x="274147" y="58879"/>
                    <a:pt x="271520" y="61533"/>
                    <a:pt x="266267" y="61533"/>
                  </a:cubicBezTo>
                  <a:cubicBezTo>
                    <a:pt x="266267" y="61533"/>
                    <a:pt x="266267" y="61533"/>
                    <a:pt x="264953" y="61533"/>
                  </a:cubicBezTo>
                  <a:cubicBezTo>
                    <a:pt x="259699" y="65513"/>
                    <a:pt x="255759" y="70821"/>
                    <a:pt x="254445" y="76128"/>
                  </a:cubicBezTo>
                  <a:cubicBezTo>
                    <a:pt x="254445" y="77455"/>
                    <a:pt x="254445" y="77455"/>
                    <a:pt x="254445" y="78782"/>
                  </a:cubicBezTo>
                  <a:cubicBezTo>
                    <a:pt x="264953" y="72148"/>
                    <a:pt x="272834" y="65513"/>
                    <a:pt x="279401" y="57552"/>
                  </a:cubicBezTo>
                  <a:cubicBezTo>
                    <a:pt x="251818" y="29688"/>
                    <a:pt x="212414" y="11112"/>
                    <a:pt x="169070" y="11112"/>
                  </a:cubicBezTo>
                  <a:close/>
                  <a:moveTo>
                    <a:pt x="169069" y="0"/>
                  </a:moveTo>
                  <a:cubicBezTo>
                    <a:pt x="262443" y="0"/>
                    <a:pt x="338138" y="75339"/>
                    <a:pt x="338138" y="168275"/>
                  </a:cubicBezTo>
                  <a:cubicBezTo>
                    <a:pt x="338138" y="261211"/>
                    <a:pt x="262443" y="336550"/>
                    <a:pt x="169069" y="336550"/>
                  </a:cubicBezTo>
                  <a:cubicBezTo>
                    <a:pt x="75695" y="336550"/>
                    <a:pt x="0" y="261211"/>
                    <a:pt x="0" y="168275"/>
                  </a:cubicBezTo>
                  <a:cubicBezTo>
                    <a:pt x="0" y="75339"/>
                    <a:pt x="75695" y="0"/>
                    <a:pt x="169069" y="0"/>
                  </a:cubicBezTo>
                  <a:close/>
                </a:path>
              </a:pathLst>
            </a:custGeom>
            <a:solidFill>
              <a:srgbClr val="FFFFFF"/>
            </a:solidFill>
            <a:ln w="19050">
              <a:noFill/>
              <a:round/>
            </a:ln>
          </p:spPr>
          <p:txBody>
            <a:bodyPr wrap="square" lIns="91440" tIns="45720" rIns="91440" bIns="45720" anchor="ctr">
              <a:normAutofit fontScale="85000" lnSpcReduction="20000"/>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latin typeface="Impact" panose="020B0806030902050204" pitchFamily="34" charset="0"/>
              </a:endParaRPr>
            </a:p>
          </p:txBody>
        </p:sp>
        <p:sp>
          <p:nvSpPr>
            <p:cNvPr id="102" name="í$ľîdê"/>
            <p:cNvSpPr/>
            <p:nvPr/>
          </p:nvSpPr>
          <p:spPr bwMode="auto">
            <a:xfrm>
              <a:off x="5874959" y="4259382"/>
              <a:ext cx="292566" cy="214274"/>
            </a:xfrm>
            <a:custGeom>
              <a:avLst/>
              <a:gdLst>
                <a:gd name="connsiteX0" fmla="*/ 58737 w 338138"/>
                <a:gd name="connsiteY0" fmla="*/ 153988 h 247650"/>
                <a:gd name="connsiteX1" fmla="*/ 58737 w 338138"/>
                <a:gd name="connsiteY1" fmla="*/ 219076 h 247650"/>
                <a:gd name="connsiteX2" fmla="*/ 69849 w 338138"/>
                <a:gd name="connsiteY2" fmla="*/ 231776 h 247650"/>
                <a:gd name="connsiteX3" fmla="*/ 268288 w 338138"/>
                <a:gd name="connsiteY3" fmla="*/ 231776 h 247650"/>
                <a:gd name="connsiteX4" fmla="*/ 279400 w 338138"/>
                <a:gd name="connsiteY4" fmla="*/ 219076 h 247650"/>
                <a:gd name="connsiteX5" fmla="*/ 279400 w 338138"/>
                <a:gd name="connsiteY5" fmla="*/ 153988 h 247650"/>
                <a:gd name="connsiteX6" fmla="*/ 177800 w 338138"/>
                <a:gd name="connsiteY6" fmla="*/ 69850 h 247650"/>
                <a:gd name="connsiteX7" fmla="*/ 177800 w 338138"/>
                <a:gd name="connsiteY7" fmla="*/ 136525 h 247650"/>
                <a:gd name="connsiteX8" fmla="*/ 279400 w 338138"/>
                <a:gd name="connsiteY8" fmla="*/ 136525 h 247650"/>
                <a:gd name="connsiteX9" fmla="*/ 279400 w 338138"/>
                <a:gd name="connsiteY9" fmla="*/ 81852 h 247650"/>
                <a:gd name="connsiteX10" fmla="*/ 267525 w 338138"/>
                <a:gd name="connsiteY10" fmla="*/ 69850 h 247650"/>
                <a:gd name="connsiteX11" fmla="*/ 184398 w 338138"/>
                <a:gd name="connsiteY11" fmla="*/ 69850 h 247650"/>
                <a:gd name="connsiteX12" fmla="*/ 183078 w 338138"/>
                <a:gd name="connsiteY12" fmla="*/ 69850 h 247650"/>
                <a:gd name="connsiteX13" fmla="*/ 177800 w 338138"/>
                <a:gd name="connsiteY13" fmla="*/ 69850 h 247650"/>
                <a:gd name="connsiteX14" fmla="*/ 70612 w 338138"/>
                <a:gd name="connsiteY14" fmla="*/ 69850 h 247650"/>
                <a:gd name="connsiteX15" fmla="*/ 58737 w 338138"/>
                <a:gd name="connsiteY15" fmla="*/ 81852 h 247650"/>
                <a:gd name="connsiteX16" fmla="*/ 58737 w 338138"/>
                <a:gd name="connsiteY16" fmla="*/ 136525 h 247650"/>
                <a:gd name="connsiteX17" fmla="*/ 160337 w 338138"/>
                <a:gd name="connsiteY17" fmla="*/ 136525 h 247650"/>
                <a:gd name="connsiteX18" fmla="*/ 160337 w 338138"/>
                <a:gd name="connsiteY18" fmla="*/ 69850 h 247650"/>
                <a:gd name="connsiteX19" fmla="*/ 155059 w 338138"/>
                <a:gd name="connsiteY19" fmla="*/ 69850 h 247650"/>
                <a:gd name="connsiteX20" fmla="*/ 153739 w 338138"/>
                <a:gd name="connsiteY20" fmla="*/ 69850 h 247650"/>
                <a:gd name="connsiteX21" fmla="*/ 70612 w 338138"/>
                <a:gd name="connsiteY21" fmla="*/ 69850 h 247650"/>
                <a:gd name="connsiteX22" fmla="*/ 163512 w 338138"/>
                <a:gd name="connsiteY22" fmla="*/ 28575 h 247650"/>
                <a:gd name="connsiteX23" fmla="*/ 163512 w 338138"/>
                <a:gd name="connsiteY23" fmla="*/ 53975 h 247650"/>
                <a:gd name="connsiteX24" fmla="*/ 174625 w 338138"/>
                <a:gd name="connsiteY24" fmla="*/ 53975 h 247650"/>
                <a:gd name="connsiteX25" fmla="*/ 174625 w 338138"/>
                <a:gd name="connsiteY25" fmla="*/ 28575 h 247650"/>
                <a:gd name="connsiteX26" fmla="*/ 128122 w 338138"/>
                <a:gd name="connsiteY26" fmla="*/ 0 h 247650"/>
                <a:gd name="connsiteX27" fmla="*/ 210016 w 338138"/>
                <a:gd name="connsiteY27" fmla="*/ 0 h 247650"/>
                <a:gd name="connsiteX28" fmla="*/ 217941 w 338138"/>
                <a:gd name="connsiteY28" fmla="*/ 7904 h 247650"/>
                <a:gd name="connsiteX29" fmla="*/ 217941 w 338138"/>
                <a:gd name="connsiteY29" fmla="*/ 10538 h 247650"/>
                <a:gd name="connsiteX30" fmla="*/ 328892 w 338138"/>
                <a:gd name="connsiteY30" fmla="*/ 10538 h 247650"/>
                <a:gd name="connsiteX31" fmla="*/ 338138 w 338138"/>
                <a:gd name="connsiteY31" fmla="*/ 18442 h 247650"/>
                <a:gd name="connsiteX32" fmla="*/ 328892 w 338138"/>
                <a:gd name="connsiteY32" fmla="*/ 27663 h 247650"/>
                <a:gd name="connsiteX33" fmla="*/ 191524 w 338138"/>
                <a:gd name="connsiteY33" fmla="*/ 27663 h 247650"/>
                <a:gd name="connsiteX34" fmla="*/ 191524 w 338138"/>
                <a:gd name="connsiteY34" fmla="*/ 52692 h 247650"/>
                <a:gd name="connsiteX35" fmla="*/ 272096 w 338138"/>
                <a:gd name="connsiteY35" fmla="*/ 52692 h 247650"/>
                <a:gd name="connsiteX36" fmla="*/ 277379 w 338138"/>
                <a:gd name="connsiteY36" fmla="*/ 55326 h 247650"/>
                <a:gd name="connsiteX37" fmla="*/ 294550 w 338138"/>
                <a:gd name="connsiteY37" fmla="*/ 72451 h 247650"/>
                <a:gd name="connsiteX38" fmla="*/ 297192 w 338138"/>
                <a:gd name="connsiteY38" fmla="*/ 77720 h 247650"/>
                <a:gd name="connsiteX39" fmla="*/ 297192 w 338138"/>
                <a:gd name="connsiteY39" fmla="*/ 222622 h 247650"/>
                <a:gd name="connsiteX40" fmla="*/ 294550 w 338138"/>
                <a:gd name="connsiteY40" fmla="*/ 229208 h 247650"/>
                <a:gd name="connsiteX41" fmla="*/ 277379 w 338138"/>
                <a:gd name="connsiteY41" fmla="*/ 245015 h 247650"/>
                <a:gd name="connsiteX42" fmla="*/ 272096 w 338138"/>
                <a:gd name="connsiteY42" fmla="*/ 247650 h 247650"/>
                <a:gd name="connsiteX43" fmla="*/ 66042 w 338138"/>
                <a:gd name="connsiteY43" fmla="*/ 247650 h 247650"/>
                <a:gd name="connsiteX44" fmla="*/ 60759 w 338138"/>
                <a:gd name="connsiteY44" fmla="*/ 245015 h 247650"/>
                <a:gd name="connsiteX45" fmla="*/ 43588 w 338138"/>
                <a:gd name="connsiteY45" fmla="*/ 229208 h 247650"/>
                <a:gd name="connsiteX46" fmla="*/ 40946 w 338138"/>
                <a:gd name="connsiteY46" fmla="*/ 222622 h 247650"/>
                <a:gd name="connsiteX47" fmla="*/ 40946 w 338138"/>
                <a:gd name="connsiteY47" fmla="*/ 77720 h 247650"/>
                <a:gd name="connsiteX48" fmla="*/ 43588 w 338138"/>
                <a:gd name="connsiteY48" fmla="*/ 72451 h 247650"/>
                <a:gd name="connsiteX49" fmla="*/ 60759 w 338138"/>
                <a:gd name="connsiteY49" fmla="*/ 55326 h 247650"/>
                <a:gd name="connsiteX50" fmla="*/ 66042 w 338138"/>
                <a:gd name="connsiteY50" fmla="*/ 52692 h 247650"/>
                <a:gd name="connsiteX51" fmla="*/ 146614 w 338138"/>
                <a:gd name="connsiteY51" fmla="*/ 52692 h 247650"/>
                <a:gd name="connsiteX52" fmla="*/ 146614 w 338138"/>
                <a:gd name="connsiteY52" fmla="*/ 27663 h 247650"/>
                <a:gd name="connsiteX53" fmla="*/ 9246 w 338138"/>
                <a:gd name="connsiteY53" fmla="*/ 27663 h 247650"/>
                <a:gd name="connsiteX54" fmla="*/ 0 w 338138"/>
                <a:gd name="connsiteY54" fmla="*/ 18442 h 247650"/>
                <a:gd name="connsiteX55" fmla="*/ 9246 w 338138"/>
                <a:gd name="connsiteY55" fmla="*/ 10538 h 247650"/>
                <a:gd name="connsiteX56" fmla="*/ 120197 w 338138"/>
                <a:gd name="connsiteY56" fmla="*/ 10538 h 247650"/>
                <a:gd name="connsiteX57" fmla="*/ 120197 w 338138"/>
                <a:gd name="connsiteY57" fmla="*/ 7904 h 247650"/>
                <a:gd name="connsiteX58" fmla="*/ 128122 w 338138"/>
                <a:gd name="connsiteY58" fmla="*/ 0 h 24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338138" h="247650">
                  <a:moveTo>
                    <a:pt x="58737" y="153988"/>
                  </a:moveTo>
                  <a:lnTo>
                    <a:pt x="58737" y="219076"/>
                  </a:lnTo>
                  <a:lnTo>
                    <a:pt x="69849" y="231776"/>
                  </a:lnTo>
                  <a:lnTo>
                    <a:pt x="268288" y="231776"/>
                  </a:lnTo>
                  <a:lnTo>
                    <a:pt x="279400" y="219076"/>
                  </a:lnTo>
                  <a:lnTo>
                    <a:pt x="279400" y="153988"/>
                  </a:lnTo>
                  <a:close/>
                  <a:moveTo>
                    <a:pt x="177800" y="69850"/>
                  </a:moveTo>
                  <a:cubicBezTo>
                    <a:pt x="177800" y="69850"/>
                    <a:pt x="177800" y="69850"/>
                    <a:pt x="177800" y="136525"/>
                  </a:cubicBezTo>
                  <a:cubicBezTo>
                    <a:pt x="177800" y="136525"/>
                    <a:pt x="177800" y="136525"/>
                    <a:pt x="279400" y="136525"/>
                  </a:cubicBezTo>
                  <a:cubicBezTo>
                    <a:pt x="279400" y="136525"/>
                    <a:pt x="279400" y="136525"/>
                    <a:pt x="279400" y="81852"/>
                  </a:cubicBezTo>
                  <a:lnTo>
                    <a:pt x="267525" y="69850"/>
                  </a:lnTo>
                  <a:cubicBezTo>
                    <a:pt x="267525" y="69850"/>
                    <a:pt x="267525" y="69850"/>
                    <a:pt x="184398" y="69850"/>
                  </a:cubicBezTo>
                  <a:cubicBezTo>
                    <a:pt x="184398" y="69850"/>
                    <a:pt x="183078" y="69850"/>
                    <a:pt x="183078" y="69850"/>
                  </a:cubicBezTo>
                  <a:cubicBezTo>
                    <a:pt x="183078" y="69850"/>
                    <a:pt x="183078" y="69850"/>
                    <a:pt x="177800" y="69850"/>
                  </a:cubicBezTo>
                  <a:close/>
                  <a:moveTo>
                    <a:pt x="70612" y="69850"/>
                  </a:moveTo>
                  <a:cubicBezTo>
                    <a:pt x="70612" y="69850"/>
                    <a:pt x="70612" y="69850"/>
                    <a:pt x="58737" y="81852"/>
                  </a:cubicBezTo>
                  <a:lnTo>
                    <a:pt x="58737" y="136525"/>
                  </a:lnTo>
                  <a:cubicBezTo>
                    <a:pt x="58737" y="136525"/>
                    <a:pt x="58737" y="136525"/>
                    <a:pt x="160337" y="136525"/>
                  </a:cubicBezTo>
                  <a:cubicBezTo>
                    <a:pt x="160337" y="136525"/>
                    <a:pt x="160337" y="136525"/>
                    <a:pt x="160337" y="69850"/>
                  </a:cubicBezTo>
                  <a:cubicBezTo>
                    <a:pt x="160337" y="69850"/>
                    <a:pt x="160337" y="69850"/>
                    <a:pt x="155059" y="69850"/>
                  </a:cubicBezTo>
                  <a:cubicBezTo>
                    <a:pt x="155059" y="69850"/>
                    <a:pt x="153739" y="69850"/>
                    <a:pt x="153739" y="69850"/>
                  </a:cubicBezTo>
                  <a:cubicBezTo>
                    <a:pt x="153739" y="69850"/>
                    <a:pt x="153739" y="69850"/>
                    <a:pt x="70612" y="69850"/>
                  </a:cubicBezTo>
                  <a:close/>
                  <a:moveTo>
                    <a:pt x="163512" y="28575"/>
                  </a:moveTo>
                  <a:lnTo>
                    <a:pt x="163512" y="53975"/>
                  </a:lnTo>
                  <a:lnTo>
                    <a:pt x="174625" y="53975"/>
                  </a:lnTo>
                  <a:lnTo>
                    <a:pt x="174625" y="28575"/>
                  </a:lnTo>
                  <a:close/>
                  <a:moveTo>
                    <a:pt x="128122" y="0"/>
                  </a:moveTo>
                  <a:cubicBezTo>
                    <a:pt x="128122" y="0"/>
                    <a:pt x="128122" y="0"/>
                    <a:pt x="210016" y="0"/>
                  </a:cubicBezTo>
                  <a:cubicBezTo>
                    <a:pt x="213978" y="0"/>
                    <a:pt x="217941" y="3952"/>
                    <a:pt x="217941" y="7904"/>
                  </a:cubicBezTo>
                  <a:cubicBezTo>
                    <a:pt x="217941" y="9221"/>
                    <a:pt x="217941" y="9221"/>
                    <a:pt x="217941" y="10538"/>
                  </a:cubicBezTo>
                  <a:cubicBezTo>
                    <a:pt x="217941" y="10538"/>
                    <a:pt x="217941" y="10538"/>
                    <a:pt x="328892" y="10538"/>
                  </a:cubicBezTo>
                  <a:cubicBezTo>
                    <a:pt x="334176" y="10538"/>
                    <a:pt x="338138" y="14490"/>
                    <a:pt x="338138" y="18442"/>
                  </a:cubicBezTo>
                  <a:cubicBezTo>
                    <a:pt x="338138" y="23711"/>
                    <a:pt x="334176" y="27663"/>
                    <a:pt x="328892" y="27663"/>
                  </a:cubicBezTo>
                  <a:cubicBezTo>
                    <a:pt x="328892" y="27663"/>
                    <a:pt x="328892" y="27663"/>
                    <a:pt x="191524" y="27663"/>
                  </a:cubicBezTo>
                  <a:cubicBezTo>
                    <a:pt x="191524" y="27663"/>
                    <a:pt x="191524" y="27663"/>
                    <a:pt x="191524" y="52692"/>
                  </a:cubicBezTo>
                  <a:cubicBezTo>
                    <a:pt x="191524" y="52692"/>
                    <a:pt x="191524" y="52692"/>
                    <a:pt x="272096" y="52692"/>
                  </a:cubicBezTo>
                  <a:cubicBezTo>
                    <a:pt x="273416" y="52692"/>
                    <a:pt x="276058" y="54009"/>
                    <a:pt x="277379" y="55326"/>
                  </a:cubicBezTo>
                  <a:cubicBezTo>
                    <a:pt x="277379" y="55326"/>
                    <a:pt x="277379" y="55326"/>
                    <a:pt x="294550" y="72451"/>
                  </a:cubicBezTo>
                  <a:cubicBezTo>
                    <a:pt x="295871" y="73768"/>
                    <a:pt x="297192" y="76403"/>
                    <a:pt x="297192" y="77720"/>
                  </a:cubicBezTo>
                  <a:cubicBezTo>
                    <a:pt x="297192" y="77720"/>
                    <a:pt x="297192" y="77720"/>
                    <a:pt x="297192" y="222622"/>
                  </a:cubicBezTo>
                  <a:cubicBezTo>
                    <a:pt x="297192" y="225256"/>
                    <a:pt x="295871" y="226573"/>
                    <a:pt x="294550" y="229208"/>
                  </a:cubicBezTo>
                  <a:cubicBezTo>
                    <a:pt x="294550" y="229208"/>
                    <a:pt x="294550" y="229208"/>
                    <a:pt x="277379" y="245015"/>
                  </a:cubicBezTo>
                  <a:cubicBezTo>
                    <a:pt x="276058" y="247650"/>
                    <a:pt x="273416" y="247650"/>
                    <a:pt x="272096" y="247650"/>
                  </a:cubicBezTo>
                  <a:cubicBezTo>
                    <a:pt x="272096" y="247650"/>
                    <a:pt x="272096" y="247650"/>
                    <a:pt x="66042" y="247650"/>
                  </a:cubicBezTo>
                  <a:cubicBezTo>
                    <a:pt x="64722" y="247650"/>
                    <a:pt x="62080" y="247650"/>
                    <a:pt x="60759" y="245015"/>
                  </a:cubicBezTo>
                  <a:cubicBezTo>
                    <a:pt x="60759" y="245015"/>
                    <a:pt x="60759" y="245015"/>
                    <a:pt x="43588" y="229208"/>
                  </a:cubicBezTo>
                  <a:cubicBezTo>
                    <a:pt x="42267" y="226573"/>
                    <a:pt x="40946" y="225256"/>
                    <a:pt x="40946" y="222622"/>
                  </a:cubicBezTo>
                  <a:cubicBezTo>
                    <a:pt x="40946" y="222622"/>
                    <a:pt x="40946" y="222622"/>
                    <a:pt x="40946" y="77720"/>
                  </a:cubicBezTo>
                  <a:cubicBezTo>
                    <a:pt x="40946" y="76403"/>
                    <a:pt x="42267" y="73768"/>
                    <a:pt x="43588" y="72451"/>
                  </a:cubicBezTo>
                  <a:cubicBezTo>
                    <a:pt x="43588" y="72451"/>
                    <a:pt x="43588" y="72451"/>
                    <a:pt x="60759" y="55326"/>
                  </a:cubicBezTo>
                  <a:cubicBezTo>
                    <a:pt x="62080" y="54009"/>
                    <a:pt x="64722" y="52692"/>
                    <a:pt x="66042" y="52692"/>
                  </a:cubicBezTo>
                  <a:cubicBezTo>
                    <a:pt x="66042" y="52692"/>
                    <a:pt x="66042" y="52692"/>
                    <a:pt x="146614" y="52692"/>
                  </a:cubicBezTo>
                  <a:cubicBezTo>
                    <a:pt x="146614" y="52692"/>
                    <a:pt x="146614" y="52692"/>
                    <a:pt x="146614" y="27663"/>
                  </a:cubicBezTo>
                  <a:cubicBezTo>
                    <a:pt x="146614" y="27663"/>
                    <a:pt x="146614" y="27663"/>
                    <a:pt x="9246" y="27663"/>
                  </a:cubicBezTo>
                  <a:cubicBezTo>
                    <a:pt x="3962" y="27663"/>
                    <a:pt x="0" y="23711"/>
                    <a:pt x="0" y="18442"/>
                  </a:cubicBezTo>
                  <a:cubicBezTo>
                    <a:pt x="0" y="14490"/>
                    <a:pt x="3962" y="10538"/>
                    <a:pt x="9246" y="10538"/>
                  </a:cubicBezTo>
                  <a:cubicBezTo>
                    <a:pt x="9246" y="10538"/>
                    <a:pt x="9246" y="10538"/>
                    <a:pt x="120197" y="10538"/>
                  </a:cubicBezTo>
                  <a:cubicBezTo>
                    <a:pt x="120197" y="9221"/>
                    <a:pt x="120197" y="9221"/>
                    <a:pt x="120197" y="7904"/>
                  </a:cubicBezTo>
                  <a:cubicBezTo>
                    <a:pt x="120197" y="3952"/>
                    <a:pt x="124160" y="0"/>
                    <a:pt x="128122" y="0"/>
                  </a:cubicBezTo>
                  <a:close/>
                </a:path>
              </a:pathLst>
            </a:custGeom>
            <a:solidFill>
              <a:srgbClr val="FFFFFF"/>
            </a:solidFill>
            <a:ln w="19050">
              <a:noFill/>
              <a:round/>
            </a:ln>
          </p:spPr>
          <p:txBody>
            <a:bodyPr wrap="square" lIns="91440" tIns="45720" rIns="91440" bIns="45720" anchor="ctr">
              <a:normAutofit fontScale="55000" lnSpcReduction="20000"/>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latin typeface="Impact" panose="020B0806030902050204" pitchFamily="34" charset="0"/>
              </a:endParaRPr>
            </a:p>
          </p:txBody>
        </p:sp>
        <p:sp>
          <p:nvSpPr>
            <p:cNvPr id="103" name="íṣ1îḋê"/>
            <p:cNvSpPr/>
            <p:nvPr/>
          </p:nvSpPr>
          <p:spPr bwMode="auto">
            <a:xfrm>
              <a:off x="6851348" y="2943417"/>
              <a:ext cx="292564" cy="242884"/>
            </a:xfrm>
            <a:custGeom>
              <a:avLst/>
              <a:gdLst>
                <a:gd name="connsiteX0" fmla="*/ 169724 w 336550"/>
                <a:gd name="connsiteY0" fmla="*/ 69850 h 279400"/>
                <a:gd name="connsiteX1" fmla="*/ 173659 w 336550"/>
                <a:gd name="connsiteY1" fmla="*/ 71161 h 279400"/>
                <a:gd name="connsiteX2" fmla="*/ 193330 w 336550"/>
                <a:gd name="connsiteY2" fmla="*/ 114417 h 279400"/>
                <a:gd name="connsiteX3" fmla="*/ 240541 w 336550"/>
                <a:gd name="connsiteY3" fmla="*/ 120971 h 279400"/>
                <a:gd name="connsiteX4" fmla="*/ 244475 w 336550"/>
                <a:gd name="connsiteY4" fmla="*/ 123592 h 279400"/>
                <a:gd name="connsiteX5" fmla="*/ 243164 w 336550"/>
                <a:gd name="connsiteY5" fmla="*/ 127524 h 279400"/>
                <a:gd name="connsiteX6" fmla="*/ 209067 w 336550"/>
                <a:gd name="connsiteY6" fmla="*/ 160294 h 279400"/>
                <a:gd name="connsiteX7" fmla="*/ 216935 w 336550"/>
                <a:gd name="connsiteY7" fmla="*/ 207482 h 279400"/>
                <a:gd name="connsiteX8" fmla="*/ 215624 w 336550"/>
                <a:gd name="connsiteY8" fmla="*/ 211414 h 279400"/>
                <a:gd name="connsiteX9" fmla="*/ 213001 w 336550"/>
                <a:gd name="connsiteY9" fmla="*/ 211414 h 279400"/>
                <a:gd name="connsiteX10" fmla="*/ 210378 w 336550"/>
                <a:gd name="connsiteY10" fmla="*/ 211414 h 279400"/>
                <a:gd name="connsiteX11" fmla="*/ 169724 w 336550"/>
                <a:gd name="connsiteY11" fmla="*/ 189131 h 279400"/>
                <a:gd name="connsiteX12" fmla="*/ 127759 w 336550"/>
                <a:gd name="connsiteY12" fmla="*/ 211414 h 279400"/>
                <a:gd name="connsiteX13" fmla="*/ 123825 w 336550"/>
                <a:gd name="connsiteY13" fmla="*/ 211414 h 279400"/>
                <a:gd name="connsiteX14" fmla="*/ 121202 w 336550"/>
                <a:gd name="connsiteY14" fmla="*/ 207482 h 279400"/>
                <a:gd name="connsiteX15" fmla="*/ 129071 w 336550"/>
                <a:gd name="connsiteY15" fmla="*/ 160294 h 279400"/>
                <a:gd name="connsiteX16" fmla="*/ 96285 w 336550"/>
                <a:gd name="connsiteY16" fmla="*/ 127524 h 279400"/>
                <a:gd name="connsiteX17" fmla="*/ 94974 w 336550"/>
                <a:gd name="connsiteY17" fmla="*/ 123592 h 279400"/>
                <a:gd name="connsiteX18" fmla="*/ 97597 w 336550"/>
                <a:gd name="connsiteY18" fmla="*/ 120971 h 279400"/>
                <a:gd name="connsiteX19" fmla="*/ 144808 w 336550"/>
                <a:gd name="connsiteY19" fmla="*/ 114417 h 279400"/>
                <a:gd name="connsiteX20" fmla="*/ 165790 w 336550"/>
                <a:gd name="connsiteY20" fmla="*/ 71161 h 279400"/>
                <a:gd name="connsiteX21" fmla="*/ 169724 w 336550"/>
                <a:gd name="connsiteY21" fmla="*/ 69850 h 279400"/>
                <a:gd name="connsiteX22" fmla="*/ 231701 w 336550"/>
                <a:gd name="connsiteY22" fmla="*/ 0 h 279400"/>
                <a:gd name="connsiteX23" fmla="*/ 234322 w 336550"/>
                <a:gd name="connsiteY23" fmla="*/ 0 h 279400"/>
                <a:gd name="connsiteX24" fmla="*/ 238254 w 336550"/>
                <a:gd name="connsiteY24" fmla="*/ 2636 h 279400"/>
                <a:gd name="connsiteX25" fmla="*/ 246118 w 336550"/>
                <a:gd name="connsiteY25" fmla="*/ 5272 h 279400"/>
                <a:gd name="connsiteX26" fmla="*/ 257913 w 336550"/>
                <a:gd name="connsiteY26" fmla="*/ 14497 h 279400"/>
                <a:gd name="connsiteX27" fmla="*/ 260535 w 336550"/>
                <a:gd name="connsiteY27" fmla="*/ 23723 h 279400"/>
                <a:gd name="connsiteX28" fmla="*/ 274951 w 336550"/>
                <a:gd name="connsiteY28" fmla="*/ 38220 h 279400"/>
                <a:gd name="connsiteX29" fmla="*/ 268398 w 336550"/>
                <a:gd name="connsiteY29" fmla="*/ 21087 h 279400"/>
                <a:gd name="connsiteX30" fmla="*/ 268398 w 336550"/>
                <a:gd name="connsiteY30" fmla="*/ 3954 h 279400"/>
                <a:gd name="connsiteX31" fmla="*/ 268398 w 336550"/>
                <a:gd name="connsiteY31" fmla="*/ 2636 h 279400"/>
                <a:gd name="connsiteX32" fmla="*/ 268398 w 336550"/>
                <a:gd name="connsiteY32" fmla="*/ 1318 h 279400"/>
                <a:gd name="connsiteX33" fmla="*/ 269709 w 336550"/>
                <a:gd name="connsiteY33" fmla="*/ 1318 h 279400"/>
                <a:gd name="connsiteX34" fmla="*/ 271019 w 336550"/>
                <a:gd name="connsiteY34" fmla="*/ 2636 h 279400"/>
                <a:gd name="connsiteX35" fmla="*/ 273641 w 336550"/>
                <a:gd name="connsiteY35" fmla="*/ 5272 h 279400"/>
                <a:gd name="connsiteX36" fmla="*/ 285436 w 336550"/>
                <a:gd name="connsiteY36" fmla="*/ 30312 h 279400"/>
                <a:gd name="connsiteX37" fmla="*/ 284126 w 336550"/>
                <a:gd name="connsiteY37" fmla="*/ 40856 h 279400"/>
                <a:gd name="connsiteX38" fmla="*/ 282815 w 336550"/>
                <a:gd name="connsiteY38" fmla="*/ 43491 h 279400"/>
                <a:gd name="connsiteX39" fmla="*/ 281504 w 336550"/>
                <a:gd name="connsiteY39" fmla="*/ 44809 h 279400"/>
                <a:gd name="connsiteX40" fmla="*/ 282815 w 336550"/>
                <a:gd name="connsiteY40" fmla="*/ 48763 h 279400"/>
                <a:gd name="connsiteX41" fmla="*/ 293300 w 336550"/>
                <a:gd name="connsiteY41" fmla="*/ 65896 h 279400"/>
                <a:gd name="connsiteX42" fmla="*/ 290679 w 336550"/>
                <a:gd name="connsiteY42" fmla="*/ 50081 h 279400"/>
                <a:gd name="connsiteX43" fmla="*/ 295921 w 336550"/>
                <a:gd name="connsiteY43" fmla="*/ 28994 h 279400"/>
                <a:gd name="connsiteX44" fmla="*/ 297232 w 336550"/>
                <a:gd name="connsiteY44" fmla="*/ 28994 h 279400"/>
                <a:gd name="connsiteX45" fmla="*/ 297232 w 336550"/>
                <a:gd name="connsiteY45" fmla="*/ 30312 h 279400"/>
                <a:gd name="connsiteX46" fmla="*/ 298542 w 336550"/>
                <a:gd name="connsiteY46" fmla="*/ 30312 h 279400"/>
                <a:gd name="connsiteX47" fmla="*/ 303785 w 336550"/>
                <a:gd name="connsiteY47" fmla="*/ 43491 h 279400"/>
                <a:gd name="connsiteX48" fmla="*/ 306406 w 336550"/>
                <a:gd name="connsiteY48" fmla="*/ 60624 h 279400"/>
                <a:gd name="connsiteX49" fmla="*/ 303785 w 336550"/>
                <a:gd name="connsiteY49" fmla="*/ 71168 h 279400"/>
                <a:gd name="connsiteX50" fmla="*/ 301164 w 336550"/>
                <a:gd name="connsiteY50" fmla="*/ 73804 h 279400"/>
                <a:gd name="connsiteX51" fmla="*/ 299853 w 336550"/>
                <a:gd name="connsiteY51" fmla="*/ 75122 h 279400"/>
                <a:gd name="connsiteX52" fmla="*/ 299853 w 336550"/>
                <a:gd name="connsiteY52" fmla="*/ 76440 h 279400"/>
                <a:gd name="connsiteX53" fmla="*/ 299853 w 336550"/>
                <a:gd name="connsiteY53" fmla="*/ 79076 h 279400"/>
                <a:gd name="connsiteX54" fmla="*/ 299853 w 336550"/>
                <a:gd name="connsiteY54" fmla="*/ 80394 h 279400"/>
                <a:gd name="connsiteX55" fmla="*/ 305095 w 336550"/>
                <a:gd name="connsiteY55" fmla="*/ 97527 h 279400"/>
                <a:gd name="connsiteX56" fmla="*/ 305095 w 336550"/>
                <a:gd name="connsiteY56" fmla="*/ 90937 h 279400"/>
                <a:gd name="connsiteX57" fmla="*/ 314270 w 336550"/>
                <a:gd name="connsiteY57" fmla="*/ 64578 h 279400"/>
                <a:gd name="connsiteX58" fmla="*/ 315580 w 336550"/>
                <a:gd name="connsiteY58" fmla="*/ 61942 h 279400"/>
                <a:gd name="connsiteX59" fmla="*/ 316891 w 336550"/>
                <a:gd name="connsiteY59" fmla="*/ 61942 h 279400"/>
                <a:gd name="connsiteX60" fmla="*/ 318202 w 336550"/>
                <a:gd name="connsiteY60" fmla="*/ 63260 h 279400"/>
                <a:gd name="connsiteX61" fmla="*/ 318202 w 336550"/>
                <a:gd name="connsiteY61" fmla="*/ 64578 h 279400"/>
                <a:gd name="connsiteX62" fmla="*/ 320823 w 336550"/>
                <a:gd name="connsiteY62" fmla="*/ 80394 h 279400"/>
                <a:gd name="connsiteX63" fmla="*/ 319512 w 336550"/>
                <a:gd name="connsiteY63" fmla="*/ 97527 h 279400"/>
                <a:gd name="connsiteX64" fmla="*/ 312959 w 336550"/>
                <a:gd name="connsiteY64" fmla="*/ 106752 h 279400"/>
                <a:gd name="connsiteX65" fmla="*/ 310338 w 336550"/>
                <a:gd name="connsiteY65" fmla="*/ 110706 h 279400"/>
                <a:gd name="connsiteX66" fmla="*/ 310338 w 336550"/>
                <a:gd name="connsiteY66" fmla="*/ 112024 h 279400"/>
                <a:gd name="connsiteX67" fmla="*/ 310338 w 336550"/>
                <a:gd name="connsiteY67" fmla="*/ 117295 h 279400"/>
                <a:gd name="connsiteX68" fmla="*/ 310338 w 336550"/>
                <a:gd name="connsiteY68" fmla="*/ 119931 h 279400"/>
                <a:gd name="connsiteX69" fmla="*/ 311649 w 336550"/>
                <a:gd name="connsiteY69" fmla="*/ 130475 h 279400"/>
                <a:gd name="connsiteX70" fmla="*/ 311649 w 336550"/>
                <a:gd name="connsiteY70" fmla="*/ 133111 h 279400"/>
                <a:gd name="connsiteX71" fmla="*/ 319512 w 336550"/>
                <a:gd name="connsiteY71" fmla="*/ 112024 h 279400"/>
                <a:gd name="connsiteX72" fmla="*/ 328687 w 336550"/>
                <a:gd name="connsiteY72" fmla="*/ 101480 h 279400"/>
                <a:gd name="connsiteX73" fmla="*/ 329997 w 336550"/>
                <a:gd name="connsiteY73" fmla="*/ 101480 h 279400"/>
                <a:gd name="connsiteX74" fmla="*/ 329997 w 336550"/>
                <a:gd name="connsiteY74" fmla="*/ 100162 h 279400"/>
                <a:gd name="connsiteX75" fmla="*/ 331308 w 336550"/>
                <a:gd name="connsiteY75" fmla="*/ 100162 h 279400"/>
                <a:gd name="connsiteX76" fmla="*/ 331308 w 336550"/>
                <a:gd name="connsiteY76" fmla="*/ 101480 h 279400"/>
                <a:gd name="connsiteX77" fmla="*/ 331308 w 336550"/>
                <a:gd name="connsiteY77" fmla="*/ 102798 h 279400"/>
                <a:gd name="connsiteX78" fmla="*/ 331308 w 336550"/>
                <a:gd name="connsiteY78" fmla="*/ 105434 h 279400"/>
                <a:gd name="connsiteX79" fmla="*/ 324755 w 336550"/>
                <a:gd name="connsiteY79" fmla="*/ 135746 h 279400"/>
                <a:gd name="connsiteX80" fmla="*/ 320823 w 336550"/>
                <a:gd name="connsiteY80" fmla="*/ 142336 h 279400"/>
                <a:gd name="connsiteX81" fmla="*/ 314270 w 336550"/>
                <a:gd name="connsiteY81" fmla="*/ 144972 h 279400"/>
                <a:gd name="connsiteX82" fmla="*/ 312959 w 336550"/>
                <a:gd name="connsiteY82" fmla="*/ 146290 h 279400"/>
                <a:gd name="connsiteX83" fmla="*/ 311649 w 336550"/>
                <a:gd name="connsiteY83" fmla="*/ 148926 h 279400"/>
                <a:gd name="connsiteX84" fmla="*/ 311649 w 336550"/>
                <a:gd name="connsiteY84" fmla="*/ 151561 h 279400"/>
                <a:gd name="connsiteX85" fmla="*/ 311649 w 336550"/>
                <a:gd name="connsiteY85" fmla="*/ 152879 h 279400"/>
                <a:gd name="connsiteX86" fmla="*/ 310338 w 336550"/>
                <a:gd name="connsiteY86" fmla="*/ 171330 h 279400"/>
                <a:gd name="connsiteX87" fmla="*/ 312959 w 336550"/>
                <a:gd name="connsiteY87" fmla="*/ 164741 h 279400"/>
                <a:gd name="connsiteX88" fmla="*/ 333929 w 336550"/>
                <a:gd name="connsiteY88" fmla="*/ 146290 h 279400"/>
                <a:gd name="connsiteX89" fmla="*/ 335240 w 336550"/>
                <a:gd name="connsiteY89" fmla="*/ 146290 h 279400"/>
                <a:gd name="connsiteX90" fmla="*/ 336550 w 336550"/>
                <a:gd name="connsiteY90" fmla="*/ 146290 h 279400"/>
                <a:gd name="connsiteX91" fmla="*/ 336550 w 336550"/>
                <a:gd name="connsiteY91" fmla="*/ 148926 h 279400"/>
                <a:gd name="connsiteX92" fmla="*/ 336550 w 336550"/>
                <a:gd name="connsiteY92" fmla="*/ 151561 h 279400"/>
                <a:gd name="connsiteX93" fmla="*/ 322133 w 336550"/>
                <a:gd name="connsiteY93" fmla="*/ 177920 h 279400"/>
                <a:gd name="connsiteX94" fmla="*/ 314270 w 336550"/>
                <a:gd name="connsiteY94" fmla="*/ 183192 h 279400"/>
                <a:gd name="connsiteX95" fmla="*/ 310338 w 336550"/>
                <a:gd name="connsiteY95" fmla="*/ 183192 h 279400"/>
                <a:gd name="connsiteX96" fmla="*/ 309027 w 336550"/>
                <a:gd name="connsiteY96" fmla="*/ 183192 h 279400"/>
                <a:gd name="connsiteX97" fmla="*/ 306406 w 336550"/>
                <a:gd name="connsiteY97" fmla="*/ 185827 h 279400"/>
                <a:gd name="connsiteX98" fmla="*/ 298542 w 336550"/>
                <a:gd name="connsiteY98" fmla="*/ 209550 h 279400"/>
                <a:gd name="connsiteX99" fmla="*/ 303785 w 336550"/>
                <a:gd name="connsiteY99" fmla="*/ 202961 h 279400"/>
                <a:gd name="connsiteX100" fmla="*/ 328687 w 336550"/>
                <a:gd name="connsiteY100" fmla="*/ 195053 h 279400"/>
                <a:gd name="connsiteX101" fmla="*/ 329997 w 336550"/>
                <a:gd name="connsiteY101" fmla="*/ 196371 h 279400"/>
                <a:gd name="connsiteX102" fmla="*/ 328687 w 336550"/>
                <a:gd name="connsiteY102" fmla="*/ 196371 h 279400"/>
                <a:gd name="connsiteX103" fmla="*/ 328687 w 336550"/>
                <a:gd name="connsiteY103" fmla="*/ 200325 h 279400"/>
                <a:gd name="connsiteX104" fmla="*/ 319512 w 336550"/>
                <a:gd name="connsiteY104" fmla="*/ 212186 h 279400"/>
                <a:gd name="connsiteX105" fmla="*/ 310338 w 336550"/>
                <a:gd name="connsiteY105" fmla="*/ 220094 h 279400"/>
                <a:gd name="connsiteX106" fmla="*/ 297232 w 336550"/>
                <a:gd name="connsiteY106" fmla="*/ 221411 h 279400"/>
                <a:gd name="connsiteX107" fmla="*/ 294611 w 336550"/>
                <a:gd name="connsiteY107" fmla="*/ 221411 h 279400"/>
                <a:gd name="connsiteX108" fmla="*/ 293300 w 336550"/>
                <a:gd name="connsiteY108" fmla="*/ 221411 h 279400"/>
                <a:gd name="connsiteX109" fmla="*/ 291989 w 336550"/>
                <a:gd name="connsiteY109" fmla="*/ 222729 h 279400"/>
                <a:gd name="connsiteX110" fmla="*/ 290679 w 336550"/>
                <a:gd name="connsiteY110" fmla="*/ 222729 h 279400"/>
                <a:gd name="connsiteX111" fmla="*/ 278883 w 336550"/>
                <a:gd name="connsiteY111" fmla="*/ 239862 h 279400"/>
                <a:gd name="connsiteX112" fmla="*/ 286747 w 336550"/>
                <a:gd name="connsiteY112" fmla="*/ 235909 h 279400"/>
                <a:gd name="connsiteX113" fmla="*/ 310338 w 336550"/>
                <a:gd name="connsiteY113" fmla="*/ 237227 h 279400"/>
                <a:gd name="connsiteX114" fmla="*/ 312959 w 336550"/>
                <a:gd name="connsiteY114" fmla="*/ 238544 h 279400"/>
                <a:gd name="connsiteX115" fmla="*/ 312959 w 336550"/>
                <a:gd name="connsiteY115" fmla="*/ 239862 h 279400"/>
                <a:gd name="connsiteX116" fmla="*/ 310338 w 336550"/>
                <a:gd name="connsiteY116" fmla="*/ 242498 h 279400"/>
                <a:gd name="connsiteX117" fmla="*/ 299853 w 336550"/>
                <a:gd name="connsiteY117" fmla="*/ 250406 h 279400"/>
                <a:gd name="connsiteX118" fmla="*/ 284126 w 336550"/>
                <a:gd name="connsiteY118" fmla="*/ 254360 h 279400"/>
                <a:gd name="connsiteX119" fmla="*/ 282815 w 336550"/>
                <a:gd name="connsiteY119" fmla="*/ 254360 h 279400"/>
                <a:gd name="connsiteX120" fmla="*/ 272330 w 336550"/>
                <a:gd name="connsiteY120" fmla="*/ 250406 h 279400"/>
                <a:gd name="connsiteX121" fmla="*/ 268398 w 336550"/>
                <a:gd name="connsiteY121" fmla="*/ 250406 h 279400"/>
                <a:gd name="connsiteX122" fmla="*/ 252671 w 336550"/>
                <a:gd name="connsiteY122" fmla="*/ 262267 h 279400"/>
                <a:gd name="connsiteX123" fmla="*/ 255292 w 336550"/>
                <a:gd name="connsiteY123" fmla="*/ 260949 h 279400"/>
                <a:gd name="connsiteX124" fmla="*/ 273641 w 336550"/>
                <a:gd name="connsiteY124" fmla="*/ 263585 h 279400"/>
                <a:gd name="connsiteX125" fmla="*/ 285436 w 336550"/>
                <a:gd name="connsiteY125" fmla="*/ 271493 h 279400"/>
                <a:gd name="connsiteX126" fmla="*/ 281504 w 336550"/>
                <a:gd name="connsiteY126" fmla="*/ 275446 h 279400"/>
                <a:gd name="connsiteX127" fmla="*/ 268398 w 336550"/>
                <a:gd name="connsiteY127" fmla="*/ 279400 h 279400"/>
                <a:gd name="connsiteX128" fmla="*/ 264466 w 336550"/>
                <a:gd name="connsiteY128" fmla="*/ 279400 h 279400"/>
                <a:gd name="connsiteX129" fmla="*/ 259224 w 336550"/>
                <a:gd name="connsiteY129" fmla="*/ 279400 h 279400"/>
                <a:gd name="connsiteX130" fmla="*/ 255292 w 336550"/>
                <a:gd name="connsiteY130" fmla="*/ 278082 h 279400"/>
                <a:gd name="connsiteX131" fmla="*/ 243496 w 336550"/>
                <a:gd name="connsiteY131" fmla="*/ 268857 h 279400"/>
                <a:gd name="connsiteX132" fmla="*/ 242186 w 336550"/>
                <a:gd name="connsiteY132" fmla="*/ 268857 h 279400"/>
                <a:gd name="connsiteX133" fmla="*/ 239565 w 336550"/>
                <a:gd name="connsiteY133" fmla="*/ 268857 h 279400"/>
                <a:gd name="connsiteX134" fmla="*/ 226458 w 336550"/>
                <a:gd name="connsiteY134" fmla="*/ 272811 h 279400"/>
                <a:gd name="connsiteX135" fmla="*/ 225148 w 336550"/>
                <a:gd name="connsiteY135" fmla="*/ 272811 h 279400"/>
                <a:gd name="connsiteX136" fmla="*/ 223837 w 336550"/>
                <a:gd name="connsiteY136" fmla="*/ 270175 h 279400"/>
                <a:gd name="connsiteX137" fmla="*/ 223837 w 336550"/>
                <a:gd name="connsiteY137" fmla="*/ 268857 h 279400"/>
                <a:gd name="connsiteX138" fmla="*/ 240875 w 336550"/>
                <a:gd name="connsiteY138" fmla="*/ 263585 h 279400"/>
                <a:gd name="connsiteX139" fmla="*/ 240875 w 336550"/>
                <a:gd name="connsiteY139" fmla="*/ 262267 h 279400"/>
                <a:gd name="connsiteX140" fmla="*/ 240875 w 336550"/>
                <a:gd name="connsiteY140" fmla="*/ 256995 h 279400"/>
                <a:gd name="connsiteX141" fmla="*/ 260535 w 336550"/>
                <a:gd name="connsiteY141" fmla="*/ 224047 h 279400"/>
                <a:gd name="connsiteX142" fmla="*/ 260535 w 336550"/>
                <a:gd name="connsiteY142" fmla="*/ 222729 h 279400"/>
                <a:gd name="connsiteX143" fmla="*/ 261845 w 336550"/>
                <a:gd name="connsiteY143" fmla="*/ 222729 h 279400"/>
                <a:gd name="connsiteX144" fmla="*/ 261845 w 336550"/>
                <a:gd name="connsiteY144" fmla="*/ 224047 h 279400"/>
                <a:gd name="connsiteX145" fmla="*/ 261845 w 336550"/>
                <a:gd name="connsiteY145" fmla="*/ 225365 h 279400"/>
                <a:gd name="connsiteX146" fmla="*/ 261845 w 336550"/>
                <a:gd name="connsiteY146" fmla="*/ 231955 h 279400"/>
                <a:gd name="connsiteX147" fmla="*/ 257913 w 336550"/>
                <a:gd name="connsiteY147" fmla="*/ 246452 h 279400"/>
                <a:gd name="connsiteX148" fmla="*/ 251360 w 336550"/>
                <a:gd name="connsiteY148" fmla="*/ 258313 h 279400"/>
                <a:gd name="connsiteX149" fmla="*/ 269709 w 336550"/>
                <a:gd name="connsiteY149" fmla="*/ 243816 h 279400"/>
                <a:gd name="connsiteX150" fmla="*/ 269709 w 336550"/>
                <a:gd name="connsiteY150" fmla="*/ 239862 h 279400"/>
                <a:gd name="connsiteX151" fmla="*/ 267088 w 336550"/>
                <a:gd name="connsiteY151" fmla="*/ 218776 h 279400"/>
                <a:gd name="connsiteX152" fmla="*/ 277573 w 336550"/>
                <a:gd name="connsiteY152" fmla="*/ 196371 h 279400"/>
                <a:gd name="connsiteX153" fmla="*/ 278883 w 336550"/>
                <a:gd name="connsiteY153" fmla="*/ 196371 h 279400"/>
                <a:gd name="connsiteX154" fmla="*/ 280194 w 336550"/>
                <a:gd name="connsiteY154" fmla="*/ 196371 h 279400"/>
                <a:gd name="connsiteX155" fmla="*/ 280194 w 336550"/>
                <a:gd name="connsiteY155" fmla="*/ 197689 h 279400"/>
                <a:gd name="connsiteX156" fmla="*/ 280194 w 336550"/>
                <a:gd name="connsiteY156" fmla="*/ 200325 h 279400"/>
                <a:gd name="connsiteX157" fmla="*/ 280194 w 336550"/>
                <a:gd name="connsiteY157" fmla="*/ 205596 h 279400"/>
                <a:gd name="connsiteX158" fmla="*/ 281504 w 336550"/>
                <a:gd name="connsiteY158" fmla="*/ 217458 h 279400"/>
                <a:gd name="connsiteX159" fmla="*/ 278883 w 336550"/>
                <a:gd name="connsiteY159" fmla="*/ 233273 h 279400"/>
                <a:gd name="connsiteX160" fmla="*/ 289368 w 336550"/>
                <a:gd name="connsiteY160" fmla="*/ 217458 h 279400"/>
                <a:gd name="connsiteX161" fmla="*/ 290679 w 336550"/>
                <a:gd name="connsiteY161" fmla="*/ 216140 h 279400"/>
                <a:gd name="connsiteX162" fmla="*/ 286747 w 336550"/>
                <a:gd name="connsiteY162" fmla="*/ 209550 h 279400"/>
                <a:gd name="connsiteX163" fmla="*/ 282815 w 336550"/>
                <a:gd name="connsiteY163" fmla="*/ 195053 h 279400"/>
                <a:gd name="connsiteX164" fmla="*/ 286747 w 336550"/>
                <a:gd name="connsiteY164" fmla="*/ 168694 h 279400"/>
                <a:gd name="connsiteX165" fmla="*/ 286747 w 336550"/>
                <a:gd name="connsiteY165" fmla="*/ 167377 h 279400"/>
                <a:gd name="connsiteX166" fmla="*/ 288057 w 336550"/>
                <a:gd name="connsiteY166" fmla="*/ 166059 h 279400"/>
                <a:gd name="connsiteX167" fmla="*/ 288057 w 336550"/>
                <a:gd name="connsiteY167" fmla="*/ 167377 h 279400"/>
                <a:gd name="connsiteX168" fmla="*/ 290679 w 336550"/>
                <a:gd name="connsiteY168" fmla="*/ 173966 h 279400"/>
                <a:gd name="connsiteX169" fmla="*/ 291989 w 336550"/>
                <a:gd name="connsiteY169" fmla="*/ 175284 h 279400"/>
                <a:gd name="connsiteX170" fmla="*/ 297232 w 336550"/>
                <a:gd name="connsiteY170" fmla="*/ 191099 h 279400"/>
                <a:gd name="connsiteX171" fmla="*/ 297232 w 336550"/>
                <a:gd name="connsiteY171" fmla="*/ 202961 h 279400"/>
                <a:gd name="connsiteX172" fmla="*/ 303785 w 336550"/>
                <a:gd name="connsiteY172" fmla="*/ 180556 h 279400"/>
                <a:gd name="connsiteX173" fmla="*/ 303785 w 336550"/>
                <a:gd name="connsiteY173" fmla="*/ 179238 h 279400"/>
                <a:gd name="connsiteX174" fmla="*/ 299853 w 336550"/>
                <a:gd name="connsiteY174" fmla="*/ 173966 h 279400"/>
                <a:gd name="connsiteX175" fmla="*/ 290679 w 336550"/>
                <a:gd name="connsiteY175" fmla="*/ 162105 h 279400"/>
                <a:gd name="connsiteX176" fmla="*/ 288057 w 336550"/>
                <a:gd name="connsiteY176" fmla="*/ 134428 h 279400"/>
                <a:gd name="connsiteX177" fmla="*/ 288057 w 336550"/>
                <a:gd name="connsiteY177" fmla="*/ 133111 h 279400"/>
                <a:gd name="connsiteX178" fmla="*/ 289368 w 336550"/>
                <a:gd name="connsiteY178" fmla="*/ 133111 h 279400"/>
                <a:gd name="connsiteX179" fmla="*/ 291989 w 336550"/>
                <a:gd name="connsiteY179" fmla="*/ 137064 h 279400"/>
                <a:gd name="connsiteX180" fmla="*/ 299853 w 336550"/>
                <a:gd name="connsiteY180" fmla="*/ 147608 h 279400"/>
                <a:gd name="connsiteX181" fmla="*/ 306406 w 336550"/>
                <a:gd name="connsiteY181" fmla="*/ 159469 h 279400"/>
                <a:gd name="connsiteX182" fmla="*/ 307717 w 336550"/>
                <a:gd name="connsiteY182" fmla="*/ 164741 h 279400"/>
                <a:gd name="connsiteX183" fmla="*/ 309027 w 336550"/>
                <a:gd name="connsiteY183" fmla="*/ 144972 h 279400"/>
                <a:gd name="connsiteX184" fmla="*/ 307717 w 336550"/>
                <a:gd name="connsiteY184" fmla="*/ 141018 h 279400"/>
                <a:gd name="connsiteX185" fmla="*/ 303785 w 336550"/>
                <a:gd name="connsiteY185" fmla="*/ 138382 h 279400"/>
                <a:gd name="connsiteX186" fmla="*/ 291989 w 336550"/>
                <a:gd name="connsiteY186" fmla="*/ 127839 h 279400"/>
                <a:gd name="connsiteX187" fmla="*/ 284126 w 336550"/>
                <a:gd name="connsiteY187" fmla="*/ 106752 h 279400"/>
                <a:gd name="connsiteX188" fmla="*/ 284126 w 336550"/>
                <a:gd name="connsiteY188" fmla="*/ 104116 h 279400"/>
                <a:gd name="connsiteX189" fmla="*/ 284126 w 336550"/>
                <a:gd name="connsiteY189" fmla="*/ 102798 h 279400"/>
                <a:gd name="connsiteX190" fmla="*/ 284126 w 336550"/>
                <a:gd name="connsiteY190" fmla="*/ 101480 h 279400"/>
                <a:gd name="connsiteX191" fmla="*/ 285436 w 336550"/>
                <a:gd name="connsiteY191" fmla="*/ 101480 h 279400"/>
                <a:gd name="connsiteX192" fmla="*/ 285436 w 336550"/>
                <a:gd name="connsiteY192" fmla="*/ 102798 h 279400"/>
                <a:gd name="connsiteX193" fmla="*/ 286747 w 336550"/>
                <a:gd name="connsiteY193" fmla="*/ 102798 h 279400"/>
                <a:gd name="connsiteX194" fmla="*/ 289368 w 336550"/>
                <a:gd name="connsiteY194" fmla="*/ 105434 h 279400"/>
                <a:gd name="connsiteX195" fmla="*/ 297232 w 336550"/>
                <a:gd name="connsiteY195" fmla="*/ 112024 h 279400"/>
                <a:gd name="connsiteX196" fmla="*/ 306406 w 336550"/>
                <a:gd name="connsiteY196" fmla="*/ 123885 h 279400"/>
                <a:gd name="connsiteX197" fmla="*/ 307717 w 336550"/>
                <a:gd name="connsiteY197" fmla="*/ 126521 h 279400"/>
                <a:gd name="connsiteX198" fmla="*/ 303785 w 336550"/>
                <a:gd name="connsiteY198" fmla="*/ 105434 h 279400"/>
                <a:gd name="connsiteX199" fmla="*/ 303785 w 336550"/>
                <a:gd name="connsiteY199" fmla="*/ 104116 h 279400"/>
                <a:gd name="connsiteX200" fmla="*/ 302474 w 336550"/>
                <a:gd name="connsiteY200" fmla="*/ 102798 h 279400"/>
                <a:gd name="connsiteX201" fmla="*/ 298542 w 336550"/>
                <a:gd name="connsiteY201" fmla="*/ 101480 h 279400"/>
                <a:gd name="connsiteX202" fmla="*/ 285436 w 336550"/>
                <a:gd name="connsiteY202" fmla="*/ 96209 h 279400"/>
                <a:gd name="connsiteX203" fmla="*/ 272330 w 336550"/>
                <a:gd name="connsiteY203" fmla="*/ 73804 h 279400"/>
                <a:gd name="connsiteX204" fmla="*/ 273641 w 336550"/>
                <a:gd name="connsiteY204" fmla="*/ 73804 h 279400"/>
                <a:gd name="connsiteX205" fmla="*/ 278883 w 336550"/>
                <a:gd name="connsiteY205" fmla="*/ 75122 h 279400"/>
                <a:gd name="connsiteX206" fmla="*/ 290679 w 336550"/>
                <a:gd name="connsiteY206" fmla="*/ 80394 h 279400"/>
                <a:gd name="connsiteX207" fmla="*/ 298542 w 336550"/>
                <a:gd name="connsiteY207" fmla="*/ 88301 h 279400"/>
                <a:gd name="connsiteX208" fmla="*/ 291989 w 336550"/>
                <a:gd name="connsiteY208" fmla="*/ 71168 h 279400"/>
                <a:gd name="connsiteX209" fmla="*/ 288057 w 336550"/>
                <a:gd name="connsiteY209" fmla="*/ 69850 h 279400"/>
                <a:gd name="connsiteX210" fmla="*/ 286747 w 336550"/>
                <a:gd name="connsiteY210" fmla="*/ 69850 h 279400"/>
                <a:gd name="connsiteX211" fmla="*/ 271019 w 336550"/>
                <a:gd name="connsiteY211" fmla="*/ 67214 h 279400"/>
                <a:gd name="connsiteX212" fmla="*/ 257913 w 336550"/>
                <a:gd name="connsiteY212" fmla="*/ 54035 h 279400"/>
                <a:gd name="connsiteX213" fmla="*/ 256603 w 336550"/>
                <a:gd name="connsiteY213" fmla="*/ 52717 h 279400"/>
                <a:gd name="connsiteX214" fmla="*/ 257913 w 336550"/>
                <a:gd name="connsiteY214" fmla="*/ 51399 h 279400"/>
                <a:gd name="connsiteX215" fmla="*/ 259224 w 336550"/>
                <a:gd name="connsiteY215" fmla="*/ 52717 h 279400"/>
                <a:gd name="connsiteX216" fmla="*/ 263156 w 336550"/>
                <a:gd name="connsiteY216" fmla="*/ 52717 h 279400"/>
                <a:gd name="connsiteX217" fmla="*/ 264466 w 336550"/>
                <a:gd name="connsiteY217" fmla="*/ 52717 h 279400"/>
                <a:gd name="connsiteX218" fmla="*/ 276262 w 336550"/>
                <a:gd name="connsiteY218" fmla="*/ 54035 h 279400"/>
                <a:gd name="connsiteX219" fmla="*/ 285436 w 336550"/>
                <a:gd name="connsiteY219" fmla="*/ 57989 h 279400"/>
                <a:gd name="connsiteX220" fmla="*/ 276262 w 336550"/>
                <a:gd name="connsiteY220" fmla="*/ 44809 h 279400"/>
                <a:gd name="connsiteX221" fmla="*/ 274951 w 336550"/>
                <a:gd name="connsiteY221" fmla="*/ 44809 h 279400"/>
                <a:gd name="connsiteX222" fmla="*/ 273641 w 336550"/>
                <a:gd name="connsiteY222" fmla="*/ 44809 h 279400"/>
                <a:gd name="connsiteX223" fmla="*/ 271019 w 336550"/>
                <a:gd name="connsiteY223" fmla="*/ 44809 h 279400"/>
                <a:gd name="connsiteX224" fmla="*/ 253981 w 336550"/>
                <a:gd name="connsiteY224" fmla="*/ 46127 h 279400"/>
                <a:gd name="connsiteX225" fmla="*/ 240875 w 336550"/>
                <a:gd name="connsiteY225" fmla="*/ 35584 h 279400"/>
                <a:gd name="connsiteX226" fmla="*/ 240875 w 336550"/>
                <a:gd name="connsiteY226" fmla="*/ 34266 h 279400"/>
                <a:gd name="connsiteX227" fmla="*/ 242186 w 336550"/>
                <a:gd name="connsiteY227" fmla="*/ 34266 h 279400"/>
                <a:gd name="connsiteX228" fmla="*/ 247428 w 336550"/>
                <a:gd name="connsiteY228" fmla="*/ 32948 h 279400"/>
                <a:gd name="connsiteX229" fmla="*/ 248739 w 336550"/>
                <a:gd name="connsiteY229" fmla="*/ 32948 h 279400"/>
                <a:gd name="connsiteX230" fmla="*/ 256603 w 336550"/>
                <a:gd name="connsiteY230" fmla="*/ 31630 h 279400"/>
                <a:gd name="connsiteX231" fmla="*/ 267088 w 336550"/>
                <a:gd name="connsiteY231" fmla="*/ 34266 h 279400"/>
                <a:gd name="connsiteX232" fmla="*/ 260535 w 336550"/>
                <a:gd name="connsiteY232" fmla="*/ 27676 h 279400"/>
                <a:gd name="connsiteX233" fmla="*/ 257913 w 336550"/>
                <a:gd name="connsiteY233" fmla="*/ 26358 h 279400"/>
                <a:gd name="connsiteX234" fmla="*/ 238254 w 336550"/>
                <a:gd name="connsiteY234" fmla="*/ 15815 h 279400"/>
                <a:gd name="connsiteX235" fmla="*/ 231701 w 336550"/>
                <a:gd name="connsiteY235" fmla="*/ 1318 h 279400"/>
                <a:gd name="connsiteX236" fmla="*/ 231701 w 336550"/>
                <a:gd name="connsiteY236" fmla="*/ 0 h 279400"/>
                <a:gd name="connsiteX237" fmla="*/ 105232 w 336550"/>
                <a:gd name="connsiteY237" fmla="*/ 0 h 279400"/>
                <a:gd name="connsiteX238" fmla="*/ 106564 w 336550"/>
                <a:gd name="connsiteY238" fmla="*/ 0 h 279400"/>
                <a:gd name="connsiteX239" fmla="*/ 107896 w 336550"/>
                <a:gd name="connsiteY239" fmla="*/ 1318 h 279400"/>
                <a:gd name="connsiteX240" fmla="*/ 99904 w 336550"/>
                <a:gd name="connsiteY240" fmla="*/ 15815 h 279400"/>
                <a:gd name="connsiteX241" fmla="*/ 79923 w 336550"/>
                <a:gd name="connsiteY241" fmla="*/ 26358 h 279400"/>
                <a:gd name="connsiteX242" fmla="*/ 77258 w 336550"/>
                <a:gd name="connsiteY242" fmla="*/ 27676 h 279400"/>
                <a:gd name="connsiteX243" fmla="*/ 70598 w 336550"/>
                <a:gd name="connsiteY243" fmla="*/ 34266 h 279400"/>
                <a:gd name="connsiteX244" fmla="*/ 82587 w 336550"/>
                <a:gd name="connsiteY244" fmla="*/ 31630 h 279400"/>
                <a:gd name="connsiteX245" fmla="*/ 89247 w 336550"/>
                <a:gd name="connsiteY245" fmla="*/ 32948 h 279400"/>
                <a:gd name="connsiteX246" fmla="*/ 91911 w 336550"/>
                <a:gd name="connsiteY246" fmla="*/ 32948 h 279400"/>
                <a:gd name="connsiteX247" fmla="*/ 95908 w 336550"/>
                <a:gd name="connsiteY247" fmla="*/ 34266 h 279400"/>
                <a:gd name="connsiteX248" fmla="*/ 98572 w 336550"/>
                <a:gd name="connsiteY248" fmla="*/ 34266 h 279400"/>
                <a:gd name="connsiteX249" fmla="*/ 98572 w 336550"/>
                <a:gd name="connsiteY249" fmla="*/ 35584 h 279400"/>
                <a:gd name="connsiteX250" fmla="*/ 97240 w 336550"/>
                <a:gd name="connsiteY250" fmla="*/ 35584 h 279400"/>
                <a:gd name="connsiteX251" fmla="*/ 83919 w 336550"/>
                <a:gd name="connsiteY251" fmla="*/ 46127 h 279400"/>
                <a:gd name="connsiteX252" fmla="*/ 66602 w 336550"/>
                <a:gd name="connsiteY252" fmla="*/ 44809 h 279400"/>
                <a:gd name="connsiteX253" fmla="*/ 63938 w 336550"/>
                <a:gd name="connsiteY253" fmla="*/ 44809 h 279400"/>
                <a:gd name="connsiteX254" fmla="*/ 62606 w 336550"/>
                <a:gd name="connsiteY254" fmla="*/ 44809 h 279400"/>
                <a:gd name="connsiteX255" fmla="*/ 61274 w 336550"/>
                <a:gd name="connsiteY255" fmla="*/ 44809 h 279400"/>
                <a:gd name="connsiteX256" fmla="*/ 51950 w 336550"/>
                <a:gd name="connsiteY256" fmla="*/ 57989 h 279400"/>
                <a:gd name="connsiteX257" fmla="*/ 62606 w 336550"/>
                <a:gd name="connsiteY257" fmla="*/ 54035 h 279400"/>
                <a:gd name="connsiteX258" fmla="*/ 73262 w 336550"/>
                <a:gd name="connsiteY258" fmla="*/ 52717 h 279400"/>
                <a:gd name="connsiteX259" fmla="*/ 74594 w 336550"/>
                <a:gd name="connsiteY259" fmla="*/ 52717 h 279400"/>
                <a:gd name="connsiteX260" fmla="*/ 78590 w 336550"/>
                <a:gd name="connsiteY260" fmla="*/ 52717 h 279400"/>
                <a:gd name="connsiteX261" fmla="*/ 79923 w 336550"/>
                <a:gd name="connsiteY261" fmla="*/ 51399 h 279400"/>
                <a:gd name="connsiteX262" fmla="*/ 81255 w 336550"/>
                <a:gd name="connsiteY262" fmla="*/ 52717 h 279400"/>
                <a:gd name="connsiteX263" fmla="*/ 81255 w 336550"/>
                <a:gd name="connsiteY263" fmla="*/ 54035 h 279400"/>
                <a:gd name="connsiteX264" fmla="*/ 66602 w 336550"/>
                <a:gd name="connsiteY264" fmla="*/ 67214 h 279400"/>
                <a:gd name="connsiteX265" fmla="*/ 51950 w 336550"/>
                <a:gd name="connsiteY265" fmla="*/ 69850 h 279400"/>
                <a:gd name="connsiteX266" fmla="*/ 49285 w 336550"/>
                <a:gd name="connsiteY266" fmla="*/ 69850 h 279400"/>
                <a:gd name="connsiteX267" fmla="*/ 45289 w 336550"/>
                <a:gd name="connsiteY267" fmla="*/ 71168 h 279400"/>
                <a:gd name="connsiteX268" fmla="*/ 38629 w 336550"/>
                <a:gd name="connsiteY268" fmla="*/ 88301 h 279400"/>
                <a:gd name="connsiteX269" fmla="*/ 47953 w 336550"/>
                <a:gd name="connsiteY269" fmla="*/ 80394 h 279400"/>
                <a:gd name="connsiteX270" fmla="*/ 59942 w 336550"/>
                <a:gd name="connsiteY270" fmla="*/ 76440 h 279400"/>
                <a:gd name="connsiteX271" fmla="*/ 65270 w 336550"/>
                <a:gd name="connsiteY271" fmla="*/ 73804 h 279400"/>
                <a:gd name="connsiteX272" fmla="*/ 51950 w 336550"/>
                <a:gd name="connsiteY272" fmla="*/ 96209 h 279400"/>
                <a:gd name="connsiteX273" fmla="*/ 39961 w 336550"/>
                <a:gd name="connsiteY273" fmla="*/ 101480 h 279400"/>
                <a:gd name="connsiteX274" fmla="*/ 34633 w 336550"/>
                <a:gd name="connsiteY274" fmla="*/ 102798 h 279400"/>
                <a:gd name="connsiteX275" fmla="*/ 34633 w 336550"/>
                <a:gd name="connsiteY275" fmla="*/ 104116 h 279400"/>
                <a:gd name="connsiteX276" fmla="*/ 33301 w 336550"/>
                <a:gd name="connsiteY276" fmla="*/ 105434 h 279400"/>
                <a:gd name="connsiteX277" fmla="*/ 29305 w 336550"/>
                <a:gd name="connsiteY277" fmla="*/ 126521 h 279400"/>
                <a:gd name="connsiteX278" fmla="*/ 30637 w 336550"/>
                <a:gd name="connsiteY278" fmla="*/ 123885 h 279400"/>
                <a:gd name="connsiteX279" fmla="*/ 39961 w 336550"/>
                <a:gd name="connsiteY279" fmla="*/ 112024 h 279400"/>
                <a:gd name="connsiteX280" fmla="*/ 47953 w 336550"/>
                <a:gd name="connsiteY280" fmla="*/ 105434 h 279400"/>
                <a:gd name="connsiteX281" fmla="*/ 51950 w 336550"/>
                <a:gd name="connsiteY281" fmla="*/ 102798 h 279400"/>
                <a:gd name="connsiteX282" fmla="*/ 53282 w 336550"/>
                <a:gd name="connsiteY282" fmla="*/ 101480 h 279400"/>
                <a:gd name="connsiteX283" fmla="*/ 54614 w 336550"/>
                <a:gd name="connsiteY283" fmla="*/ 102798 h 279400"/>
                <a:gd name="connsiteX284" fmla="*/ 54614 w 336550"/>
                <a:gd name="connsiteY284" fmla="*/ 104116 h 279400"/>
                <a:gd name="connsiteX285" fmla="*/ 54614 w 336550"/>
                <a:gd name="connsiteY285" fmla="*/ 106752 h 279400"/>
                <a:gd name="connsiteX286" fmla="*/ 46621 w 336550"/>
                <a:gd name="connsiteY286" fmla="*/ 127839 h 279400"/>
                <a:gd name="connsiteX287" fmla="*/ 33301 w 336550"/>
                <a:gd name="connsiteY287" fmla="*/ 138382 h 279400"/>
                <a:gd name="connsiteX288" fmla="*/ 30637 w 336550"/>
                <a:gd name="connsiteY288" fmla="*/ 141018 h 279400"/>
                <a:gd name="connsiteX289" fmla="*/ 29305 w 336550"/>
                <a:gd name="connsiteY289" fmla="*/ 144972 h 279400"/>
                <a:gd name="connsiteX290" fmla="*/ 30637 w 336550"/>
                <a:gd name="connsiteY290" fmla="*/ 164741 h 279400"/>
                <a:gd name="connsiteX291" fmla="*/ 31969 w 336550"/>
                <a:gd name="connsiteY291" fmla="*/ 159469 h 279400"/>
                <a:gd name="connsiteX292" fmla="*/ 37297 w 336550"/>
                <a:gd name="connsiteY292" fmla="*/ 147608 h 279400"/>
                <a:gd name="connsiteX293" fmla="*/ 45289 w 336550"/>
                <a:gd name="connsiteY293" fmla="*/ 137064 h 279400"/>
                <a:gd name="connsiteX294" fmla="*/ 47953 w 336550"/>
                <a:gd name="connsiteY294" fmla="*/ 133111 h 279400"/>
                <a:gd name="connsiteX295" fmla="*/ 49285 w 336550"/>
                <a:gd name="connsiteY295" fmla="*/ 133111 h 279400"/>
                <a:gd name="connsiteX296" fmla="*/ 50617 w 336550"/>
                <a:gd name="connsiteY296" fmla="*/ 133111 h 279400"/>
                <a:gd name="connsiteX297" fmla="*/ 50617 w 336550"/>
                <a:gd name="connsiteY297" fmla="*/ 134428 h 279400"/>
                <a:gd name="connsiteX298" fmla="*/ 46621 w 336550"/>
                <a:gd name="connsiteY298" fmla="*/ 162105 h 279400"/>
                <a:gd name="connsiteX299" fmla="*/ 38629 w 336550"/>
                <a:gd name="connsiteY299" fmla="*/ 173966 h 279400"/>
                <a:gd name="connsiteX300" fmla="*/ 33301 w 336550"/>
                <a:gd name="connsiteY300" fmla="*/ 179238 h 279400"/>
                <a:gd name="connsiteX301" fmla="*/ 33301 w 336550"/>
                <a:gd name="connsiteY301" fmla="*/ 180556 h 279400"/>
                <a:gd name="connsiteX302" fmla="*/ 41293 w 336550"/>
                <a:gd name="connsiteY302" fmla="*/ 202961 h 279400"/>
                <a:gd name="connsiteX303" fmla="*/ 41293 w 336550"/>
                <a:gd name="connsiteY303" fmla="*/ 191099 h 279400"/>
                <a:gd name="connsiteX304" fmla="*/ 46621 w 336550"/>
                <a:gd name="connsiteY304" fmla="*/ 175284 h 279400"/>
                <a:gd name="connsiteX305" fmla="*/ 46621 w 336550"/>
                <a:gd name="connsiteY305" fmla="*/ 173966 h 279400"/>
                <a:gd name="connsiteX306" fmla="*/ 49285 w 336550"/>
                <a:gd name="connsiteY306" fmla="*/ 167377 h 279400"/>
                <a:gd name="connsiteX307" fmla="*/ 50617 w 336550"/>
                <a:gd name="connsiteY307" fmla="*/ 166059 h 279400"/>
                <a:gd name="connsiteX308" fmla="*/ 50617 w 336550"/>
                <a:gd name="connsiteY308" fmla="*/ 167377 h 279400"/>
                <a:gd name="connsiteX309" fmla="*/ 51950 w 336550"/>
                <a:gd name="connsiteY309" fmla="*/ 167377 h 279400"/>
                <a:gd name="connsiteX310" fmla="*/ 51950 w 336550"/>
                <a:gd name="connsiteY310" fmla="*/ 168694 h 279400"/>
                <a:gd name="connsiteX311" fmla="*/ 55946 w 336550"/>
                <a:gd name="connsiteY311" fmla="*/ 195053 h 279400"/>
                <a:gd name="connsiteX312" fmla="*/ 50617 w 336550"/>
                <a:gd name="connsiteY312" fmla="*/ 209550 h 279400"/>
                <a:gd name="connsiteX313" fmla="*/ 47953 w 336550"/>
                <a:gd name="connsiteY313" fmla="*/ 216140 h 279400"/>
                <a:gd name="connsiteX314" fmla="*/ 47953 w 336550"/>
                <a:gd name="connsiteY314" fmla="*/ 217458 h 279400"/>
                <a:gd name="connsiteX315" fmla="*/ 58610 w 336550"/>
                <a:gd name="connsiteY315" fmla="*/ 233273 h 279400"/>
                <a:gd name="connsiteX316" fmla="*/ 55946 w 336550"/>
                <a:gd name="connsiteY316" fmla="*/ 217458 h 279400"/>
                <a:gd name="connsiteX317" fmla="*/ 57278 w 336550"/>
                <a:gd name="connsiteY317" fmla="*/ 205596 h 279400"/>
                <a:gd name="connsiteX318" fmla="*/ 57278 w 336550"/>
                <a:gd name="connsiteY318" fmla="*/ 200325 h 279400"/>
                <a:gd name="connsiteX319" fmla="*/ 58610 w 336550"/>
                <a:gd name="connsiteY319" fmla="*/ 197689 h 279400"/>
                <a:gd name="connsiteX320" fmla="*/ 58610 w 336550"/>
                <a:gd name="connsiteY320" fmla="*/ 196371 h 279400"/>
                <a:gd name="connsiteX321" fmla="*/ 58610 w 336550"/>
                <a:gd name="connsiteY321" fmla="*/ 195053 h 279400"/>
                <a:gd name="connsiteX322" fmla="*/ 61274 w 336550"/>
                <a:gd name="connsiteY322" fmla="*/ 196371 h 279400"/>
                <a:gd name="connsiteX323" fmla="*/ 70598 w 336550"/>
                <a:gd name="connsiteY323" fmla="*/ 218776 h 279400"/>
                <a:gd name="connsiteX324" fmla="*/ 69266 w 336550"/>
                <a:gd name="connsiteY324" fmla="*/ 239862 h 279400"/>
                <a:gd name="connsiteX325" fmla="*/ 69266 w 336550"/>
                <a:gd name="connsiteY325" fmla="*/ 243816 h 279400"/>
                <a:gd name="connsiteX326" fmla="*/ 86583 w 336550"/>
                <a:gd name="connsiteY326" fmla="*/ 258313 h 279400"/>
                <a:gd name="connsiteX327" fmla="*/ 79923 w 336550"/>
                <a:gd name="connsiteY327" fmla="*/ 246452 h 279400"/>
                <a:gd name="connsiteX328" fmla="*/ 77258 w 336550"/>
                <a:gd name="connsiteY328" fmla="*/ 231955 h 279400"/>
                <a:gd name="connsiteX329" fmla="*/ 75926 w 336550"/>
                <a:gd name="connsiteY329" fmla="*/ 225365 h 279400"/>
                <a:gd name="connsiteX330" fmla="*/ 75926 w 336550"/>
                <a:gd name="connsiteY330" fmla="*/ 224047 h 279400"/>
                <a:gd name="connsiteX331" fmla="*/ 75926 w 336550"/>
                <a:gd name="connsiteY331" fmla="*/ 222729 h 279400"/>
                <a:gd name="connsiteX332" fmla="*/ 77258 w 336550"/>
                <a:gd name="connsiteY332" fmla="*/ 222729 h 279400"/>
                <a:gd name="connsiteX333" fmla="*/ 78590 w 336550"/>
                <a:gd name="connsiteY333" fmla="*/ 224047 h 279400"/>
                <a:gd name="connsiteX334" fmla="*/ 97240 w 336550"/>
                <a:gd name="connsiteY334" fmla="*/ 256995 h 279400"/>
                <a:gd name="connsiteX335" fmla="*/ 97240 w 336550"/>
                <a:gd name="connsiteY335" fmla="*/ 262267 h 279400"/>
                <a:gd name="connsiteX336" fmla="*/ 98572 w 336550"/>
                <a:gd name="connsiteY336" fmla="*/ 263585 h 279400"/>
                <a:gd name="connsiteX337" fmla="*/ 114556 w 336550"/>
                <a:gd name="connsiteY337" fmla="*/ 268857 h 279400"/>
                <a:gd name="connsiteX338" fmla="*/ 115888 w 336550"/>
                <a:gd name="connsiteY338" fmla="*/ 268857 h 279400"/>
                <a:gd name="connsiteX339" fmla="*/ 115888 w 336550"/>
                <a:gd name="connsiteY339" fmla="*/ 270175 h 279400"/>
                <a:gd name="connsiteX340" fmla="*/ 113224 w 336550"/>
                <a:gd name="connsiteY340" fmla="*/ 272811 h 279400"/>
                <a:gd name="connsiteX341" fmla="*/ 99904 w 336550"/>
                <a:gd name="connsiteY341" fmla="*/ 268857 h 279400"/>
                <a:gd name="connsiteX342" fmla="*/ 98572 w 336550"/>
                <a:gd name="connsiteY342" fmla="*/ 268857 h 279400"/>
                <a:gd name="connsiteX343" fmla="*/ 95908 w 336550"/>
                <a:gd name="connsiteY343" fmla="*/ 268857 h 279400"/>
                <a:gd name="connsiteX344" fmla="*/ 82587 w 336550"/>
                <a:gd name="connsiteY344" fmla="*/ 278082 h 279400"/>
                <a:gd name="connsiteX345" fmla="*/ 78590 w 336550"/>
                <a:gd name="connsiteY345" fmla="*/ 279400 h 279400"/>
                <a:gd name="connsiteX346" fmla="*/ 74594 w 336550"/>
                <a:gd name="connsiteY346" fmla="*/ 279400 h 279400"/>
                <a:gd name="connsiteX347" fmla="*/ 70598 w 336550"/>
                <a:gd name="connsiteY347" fmla="*/ 279400 h 279400"/>
                <a:gd name="connsiteX348" fmla="*/ 57278 w 336550"/>
                <a:gd name="connsiteY348" fmla="*/ 275446 h 279400"/>
                <a:gd name="connsiteX349" fmla="*/ 51950 w 336550"/>
                <a:gd name="connsiteY349" fmla="*/ 271493 h 279400"/>
                <a:gd name="connsiteX350" fmla="*/ 63938 w 336550"/>
                <a:gd name="connsiteY350" fmla="*/ 263585 h 279400"/>
                <a:gd name="connsiteX351" fmla="*/ 82587 w 336550"/>
                <a:gd name="connsiteY351" fmla="*/ 260949 h 279400"/>
                <a:gd name="connsiteX352" fmla="*/ 85251 w 336550"/>
                <a:gd name="connsiteY352" fmla="*/ 262267 h 279400"/>
                <a:gd name="connsiteX353" fmla="*/ 69266 w 336550"/>
                <a:gd name="connsiteY353" fmla="*/ 250406 h 279400"/>
                <a:gd name="connsiteX354" fmla="*/ 66602 w 336550"/>
                <a:gd name="connsiteY354" fmla="*/ 250406 h 279400"/>
                <a:gd name="connsiteX355" fmla="*/ 54614 w 336550"/>
                <a:gd name="connsiteY355" fmla="*/ 254360 h 279400"/>
                <a:gd name="connsiteX356" fmla="*/ 53282 w 336550"/>
                <a:gd name="connsiteY356" fmla="*/ 254360 h 279400"/>
                <a:gd name="connsiteX357" fmla="*/ 37297 w 336550"/>
                <a:gd name="connsiteY357" fmla="*/ 250406 h 279400"/>
                <a:gd name="connsiteX358" fmla="*/ 26641 w 336550"/>
                <a:gd name="connsiteY358" fmla="*/ 242498 h 279400"/>
                <a:gd name="connsiteX359" fmla="*/ 25309 w 336550"/>
                <a:gd name="connsiteY359" fmla="*/ 239862 h 279400"/>
                <a:gd name="connsiteX360" fmla="*/ 23977 w 336550"/>
                <a:gd name="connsiteY360" fmla="*/ 239862 h 279400"/>
                <a:gd name="connsiteX361" fmla="*/ 23977 w 336550"/>
                <a:gd name="connsiteY361" fmla="*/ 238544 h 279400"/>
                <a:gd name="connsiteX362" fmla="*/ 26641 w 336550"/>
                <a:gd name="connsiteY362" fmla="*/ 237227 h 279400"/>
                <a:gd name="connsiteX363" fmla="*/ 51950 w 336550"/>
                <a:gd name="connsiteY363" fmla="*/ 235909 h 279400"/>
                <a:gd name="connsiteX364" fmla="*/ 58610 w 336550"/>
                <a:gd name="connsiteY364" fmla="*/ 239862 h 279400"/>
                <a:gd name="connsiteX365" fmla="*/ 46621 w 336550"/>
                <a:gd name="connsiteY365" fmla="*/ 222729 h 279400"/>
                <a:gd name="connsiteX366" fmla="*/ 45289 w 336550"/>
                <a:gd name="connsiteY366" fmla="*/ 222729 h 279400"/>
                <a:gd name="connsiteX367" fmla="*/ 43957 w 336550"/>
                <a:gd name="connsiteY367" fmla="*/ 221411 h 279400"/>
                <a:gd name="connsiteX368" fmla="*/ 42625 w 336550"/>
                <a:gd name="connsiteY368" fmla="*/ 221411 h 279400"/>
                <a:gd name="connsiteX369" fmla="*/ 41293 w 336550"/>
                <a:gd name="connsiteY369" fmla="*/ 221411 h 279400"/>
                <a:gd name="connsiteX370" fmla="*/ 27973 w 336550"/>
                <a:gd name="connsiteY370" fmla="*/ 220094 h 279400"/>
                <a:gd name="connsiteX371" fmla="*/ 17316 w 336550"/>
                <a:gd name="connsiteY371" fmla="*/ 212186 h 279400"/>
                <a:gd name="connsiteX372" fmla="*/ 9324 w 336550"/>
                <a:gd name="connsiteY372" fmla="*/ 200325 h 279400"/>
                <a:gd name="connsiteX373" fmla="*/ 7992 w 336550"/>
                <a:gd name="connsiteY373" fmla="*/ 197689 h 279400"/>
                <a:gd name="connsiteX374" fmla="*/ 7992 w 336550"/>
                <a:gd name="connsiteY374" fmla="*/ 196371 h 279400"/>
                <a:gd name="connsiteX375" fmla="*/ 7992 w 336550"/>
                <a:gd name="connsiteY375" fmla="*/ 195053 h 279400"/>
                <a:gd name="connsiteX376" fmla="*/ 34633 w 336550"/>
                <a:gd name="connsiteY376" fmla="*/ 202961 h 279400"/>
                <a:gd name="connsiteX377" fmla="*/ 39961 w 336550"/>
                <a:gd name="connsiteY377" fmla="*/ 209550 h 279400"/>
                <a:gd name="connsiteX378" fmla="*/ 30637 w 336550"/>
                <a:gd name="connsiteY378" fmla="*/ 185827 h 279400"/>
                <a:gd name="connsiteX379" fmla="*/ 27973 w 336550"/>
                <a:gd name="connsiteY379" fmla="*/ 183192 h 279400"/>
                <a:gd name="connsiteX380" fmla="*/ 26641 w 336550"/>
                <a:gd name="connsiteY380" fmla="*/ 183192 h 279400"/>
                <a:gd name="connsiteX381" fmla="*/ 23977 w 336550"/>
                <a:gd name="connsiteY381" fmla="*/ 183192 h 279400"/>
                <a:gd name="connsiteX382" fmla="*/ 14652 w 336550"/>
                <a:gd name="connsiteY382" fmla="*/ 177920 h 279400"/>
                <a:gd name="connsiteX383" fmla="*/ 0 w 336550"/>
                <a:gd name="connsiteY383" fmla="*/ 151561 h 279400"/>
                <a:gd name="connsiteX384" fmla="*/ 0 w 336550"/>
                <a:gd name="connsiteY384" fmla="*/ 148926 h 279400"/>
                <a:gd name="connsiteX385" fmla="*/ 0 w 336550"/>
                <a:gd name="connsiteY385" fmla="*/ 146290 h 279400"/>
                <a:gd name="connsiteX386" fmla="*/ 1332 w 336550"/>
                <a:gd name="connsiteY386" fmla="*/ 146290 h 279400"/>
                <a:gd name="connsiteX387" fmla="*/ 2664 w 336550"/>
                <a:gd name="connsiteY387" fmla="*/ 146290 h 279400"/>
                <a:gd name="connsiteX388" fmla="*/ 3996 w 336550"/>
                <a:gd name="connsiteY388" fmla="*/ 146290 h 279400"/>
                <a:gd name="connsiteX389" fmla="*/ 23977 w 336550"/>
                <a:gd name="connsiteY389" fmla="*/ 164741 h 279400"/>
                <a:gd name="connsiteX390" fmla="*/ 27973 w 336550"/>
                <a:gd name="connsiteY390" fmla="*/ 171330 h 279400"/>
                <a:gd name="connsiteX391" fmla="*/ 25309 w 336550"/>
                <a:gd name="connsiteY391" fmla="*/ 152879 h 279400"/>
                <a:gd name="connsiteX392" fmla="*/ 25309 w 336550"/>
                <a:gd name="connsiteY392" fmla="*/ 151561 h 279400"/>
                <a:gd name="connsiteX393" fmla="*/ 25309 w 336550"/>
                <a:gd name="connsiteY393" fmla="*/ 148926 h 279400"/>
                <a:gd name="connsiteX394" fmla="*/ 23977 w 336550"/>
                <a:gd name="connsiteY394" fmla="*/ 146290 h 279400"/>
                <a:gd name="connsiteX395" fmla="*/ 23977 w 336550"/>
                <a:gd name="connsiteY395" fmla="*/ 144972 h 279400"/>
                <a:gd name="connsiteX396" fmla="*/ 17316 w 336550"/>
                <a:gd name="connsiteY396" fmla="*/ 142336 h 279400"/>
                <a:gd name="connsiteX397" fmla="*/ 11988 w 336550"/>
                <a:gd name="connsiteY397" fmla="*/ 135746 h 279400"/>
                <a:gd name="connsiteX398" fmla="*/ 5328 w 336550"/>
                <a:gd name="connsiteY398" fmla="*/ 105434 h 279400"/>
                <a:gd name="connsiteX399" fmla="*/ 5328 w 336550"/>
                <a:gd name="connsiteY399" fmla="*/ 102798 h 279400"/>
                <a:gd name="connsiteX400" fmla="*/ 5328 w 336550"/>
                <a:gd name="connsiteY400" fmla="*/ 101480 h 279400"/>
                <a:gd name="connsiteX401" fmla="*/ 6660 w 336550"/>
                <a:gd name="connsiteY401" fmla="*/ 100162 h 279400"/>
                <a:gd name="connsiteX402" fmla="*/ 7992 w 336550"/>
                <a:gd name="connsiteY402" fmla="*/ 101480 h 279400"/>
                <a:gd name="connsiteX403" fmla="*/ 18648 w 336550"/>
                <a:gd name="connsiteY403" fmla="*/ 112024 h 279400"/>
                <a:gd name="connsiteX404" fmla="*/ 26641 w 336550"/>
                <a:gd name="connsiteY404" fmla="*/ 133111 h 279400"/>
                <a:gd name="connsiteX405" fmla="*/ 26641 w 336550"/>
                <a:gd name="connsiteY405" fmla="*/ 130475 h 279400"/>
                <a:gd name="connsiteX406" fmla="*/ 26641 w 336550"/>
                <a:gd name="connsiteY406" fmla="*/ 119931 h 279400"/>
                <a:gd name="connsiteX407" fmla="*/ 27973 w 336550"/>
                <a:gd name="connsiteY407" fmla="*/ 117295 h 279400"/>
                <a:gd name="connsiteX408" fmla="*/ 27973 w 336550"/>
                <a:gd name="connsiteY408" fmla="*/ 112024 h 279400"/>
                <a:gd name="connsiteX409" fmla="*/ 27973 w 336550"/>
                <a:gd name="connsiteY409" fmla="*/ 110706 h 279400"/>
                <a:gd name="connsiteX410" fmla="*/ 23977 w 336550"/>
                <a:gd name="connsiteY410" fmla="*/ 106752 h 279400"/>
                <a:gd name="connsiteX411" fmla="*/ 18648 w 336550"/>
                <a:gd name="connsiteY411" fmla="*/ 97527 h 279400"/>
                <a:gd name="connsiteX412" fmla="*/ 17316 w 336550"/>
                <a:gd name="connsiteY412" fmla="*/ 80394 h 279400"/>
                <a:gd name="connsiteX413" fmla="*/ 18648 w 336550"/>
                <a:gd name="connsiteY413" fmla="*/ 64578 h 279400"/>
                <a:gd name="connsiteX414" fmla="*/ 19980 w 336550"/>
                <a:gd name="connsiteY414" fmla="*/ 63260 h 279400"/>
                <a:gd name="connsiteX415" fmla="*/ 19980 w 336550"/>
                <a:gd name="connsiteY415" fmla="*/ 61942 h 279400"/>
                <a:gd name="connsiteX416" fmla="*/ 21312 w 336550"/>
                <a:gd name="connsiteY416" fmla="*/ 61942 h 279400"/>
                <a:gd name="connsiteX417" fmla="*/ 22645 w 336550"/>
                <a:gd name="connsiteY417" fmla="*/ 64578 h 279400"/>
                <a:gd name="connsiteX418" fmla="*/ 31969 w 336550"/>
                <a:gd name="connsiteY418" fmla="*/ 90937 h 279400"/>
                <a:gd name="connsiteX419" fmla="*/ 31969 w 336550"/>
                <a:gd name="connsiteY419" fmla="*/ 97527 h 279400"/>
                <a:gd name="connsiteX420" fmla="*/ 37297 w 336550"/>
                <a:gd name="connsiteY420" fmla="*/ 80394 h 279400"/>
                <a:gd name="connsiteX421" fmla="*/ 37297 w 336550"/>
                <a:gd name="connsiteY421" fmla="*/ 79076 h 279400"/>
                <a:gd name="connsiteX422" fmla="*/ 37297 w 336550"/>
                <a:gd name="connsiteY422" fmla="*/ 76440 h 279400"/>
                <a:gd name="connsiteX423" fmla="*/ 37297 w 336550"/>
                <a:gd name="connsiteY423" fmla="*/ 75122 h 279400"/>
                <a:gd name="connsiteX424" fmla="*/ 35965 w 336550"/>
                <a:gd name="connsiteY424" fmla="*/ 73804 h 279400"/>
                <a:gd name="connsiteX425" fmla="*/ 34633 w 336550"/>
                <a:gd name="connsiteY425" fmla="*/ 71168 h 279400"/>
                <a:gd name="connsiteX426" fmla="*/ 31969 w 336550"/>
                <a:gd name="connsiteY426" fmla="*/ 60624 h 279400"/>
                <a:gd name="connsiteX427" fmla="*/ 34633 w 336550"/>
                <a:gd name="connsiteY427" fmla="*/ 43491 h 279400"/>
                <a:gd name="connsiteX428" fmla="*/ 39961 w 336550"/>
                <a:gd name="connsiteY428" fmla="*/ 30312 h 279400"/>
                <a:gd name="connsiteX429" fmla="*/ 39961 w 336550"/>
                <a:gd name="connsiteY429" fmla="*/ 28994 h 279400"/>
                <a:gd name="connsiteX430" fmla="*/ 41293 w 336550"/>
                <a:gd name="connsiteY430" fmla="*/ 28994 h 279400"/>
                <a:gd name="connsiteX431" fmla="*/ 42625 w 336550"/>
                <a:gd name="connsiteY431" fmla="*/ 28994 h 279400"/>
                <a:gd name="connsiteX432" fmla="*/ 46621 w 336550"/>
                <a:gd name="connsiteY432" fmla="*/ 50081 h 279400"/>
                <a:gd name="connsiteX433" fmla="*/ 45289 w 336550"/>
                <a:gd name="connsiteY433" fmla="*/ 65896 h 279400"/>
                <a:gd name="connsiteX434" fmla="*/ 55946 w 336550"/>
                <a:gd name="connsiteY434" fmla="*/ 48763 h 279400"/>
                <a:gd name="connsiteX435" fmla="*/ 55946 w 336550"/>
                <a:gd name="connsiteY435" fmla="*/ 44809 h 279400"/>
                <a:gd name="connsiteX436" fmla="*/ 54614 w 336550"/>
                <a:gd name="connsiteY436" fmla="*/ 43491 h 279400"/>
                <a:gd name="connsiteX437" fmla="*/ 53282 w 336550"/>
                <a:gd name="connsiteY437" fmla="*/ 40856 h 279400"/>
                <a:gd name="connsiteX438" fmla="*/ 53282 w 336550"/>
                <a:gd name="connsiteY438" fmla="*/ 30312 h 279400"/>
                <a:gd name="connsiteX439" fmla="*/ 65270 w 336550"/>
                <a:gd name="connsiteY439" fmla="*/ 5272 h 279400"/>
                <a:gd name="connsiteX440" fmla="*/ 67934 w 336550"/>
                <a:gd name="connsiteY440" fmla="*/ 2636 h 279400"/>
                <a:gd name="connsiteX441" fmla="*/ 69266 w 336550"/>
                <a:gd name="connsiteY441" fmla="*/ 1318 h 279400"/>
                <a:gd name="connsiteX442" fmla="*/ 70598 w 336550"/>
                <a:gd name="connsiteY442" fmla="*/ 2636 h 279400"/>
                <a:gd name="connsiteX443" fmla="*/ 70598 w 336550"/>
                <a:gd name="connsiteY443" fmla="*/ 3954 h 279400"/>
                <a:gd name="connsiteX444" fmla="*/ 70598 w 336550"/>
                <a:gd name="connsiteY444" fmla="*/ 21087 h 279400"/>
                <a:gd name="connsiteX445" fmla="*/ 63938 w 336550"/>
                <a:gd name="connsiteY445" fmla="*/ 38220 h 279400"/>
                <a:gd name="connsiteX446" fmla="*/ 78590 w 336550"/>
                <a:gd name="connsiteY446" fmla="*/ 23723 h 279400"/>
                <a:gd name="connsiteX447" fmla="*/ 81255 w 336550"/>
                <a:gd name="connsiteY447" fmla="*/ 14497 h 279400"/>
                <a:gd name="connsiteX448" fmla="*/ 91911 w 336550"/>
                <a:gd name="connsiteY448" fmla="*/ 5272 h 279400"/>
                <a:gd name="connsiteX449" fmla="*/ 101236 w 336550"/>
                <a:gd name="connsiteY449" fmla="*/ 2636 h 279400"/>
                <a:gd name="connsiteX450" fmla="*/ 105232 w 336550"/>
                <a:gd name="connsiteY450" fmla="*/ 0 h 279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Lst>
              <a:rect l="l" t="t" r="r" b="b"/>
              <a:pathLst>
                <a:path w="336550" h="279400">
                  <a:moveTo>
                    <a:pt x="169724" y="69850"/>
                  </a:moveTo>
                  <a:cubicBezTo>
                    <a:pt x="171036" y="69850"/>
                    <a:pt x="172347" y="69850"/>
                    <a:pt x="173659" y="71161"/>
                  </a:cubicBezTo>
                  <a:cubicBezTo>
                    <a:pt x="173659" y="71161"/>
                    <a:pt x="173659" y="71161"/>
                    <a:pt x="193330" y="114417"/>
                  </a:cubicBezTo>
                  <a:cubicBezTo>
                    <a:pt x="193330" y="114417"/>
                    <a:pt x="193330" y="114417"/>
                    <a:pt x="240541" y="120971"/>
                  </a:cubicBezTo>
                  <a:cubicBezTo>
                    <a:pt x="241852" y="120971"/>
                    <a:pt x="243164" y="122281"/>
                    <a:pt x="244475" y="123592"/>
                  </a:cubicBezTo>
                  <a:cubicBezTo>
                    <a:pt x="244475" y="124903"/>
                    <a:pt x="244475" y="126214"/>
                    <a:pt x="243164" y="127524"/>
                  </a:cubicBezTo>
                  <a:cubicBezTo>
                    <a:pt x="243164" y="127524"/>
                    <a:pt x="243164" y="127524"/>
                    <a:pt x="209067" y="160294"/>
                  </a:cubicBezTo>
                  <a:lnTo>
                    <a:pt x="216935" y="207482"/>
                  </a:lnTo>
                  <a:cubicBezTo>
                    <a:pt x="216935" y="208793"/>
                    <a:pt x="216935" y="210104"/>
                    <a:pt x="215624" y="211414"/>
                  </a:cubicBezTo>
                  <a:cubicBezTo>
                    <a:pt x="214313" y="211414"/>
                    <a:pt x="214313" y="211414"/>
                    <a:pt x="213001" y="211414"/>
                  </a:cubicBezTo>
                  <a:cubicBezTo>
                    <a:pt x="211690" y="211414"/>
                    <a:pt x="211690" y="211414"/>
                    <a:pt x="210378" y="211414"/>
                  </a:cubicBezTo>
                  <a:cubicBezTo>
                    <a:pt x="210378" y="211414"/>
                    <a:pt x="210378" y="211414"/>
                    <a:pt x="169724" y="189131"/>
                  </a:cubicBezTo>
                  <a:cubicBezTo>
                    <a:pt x="169724" y="189131"/>
                    <a:pt x="169724" y="189131"/>
                    <a:pt x="127759" y="211414"/>
                  </a:cubicBezTo>
                  <a:cubicBezTo>
                    <a:pt x="126448" y="212725"/>
                    <a:pt x="125136" y="211414"/>
                    <a:pt x="123825" y="211414"/>
                  </a:cubicBezTo>
                  <a:cubicBezTo>
                    <a:pt x="122513" y="210104"/>
                    <a:pt x="121202" y="208793"/>
                    <a:pt x="121202" y="207482"/>
                  </a:cubicBezTo>
                  <a:cubicBezTo>
                    <a:pt x="121202" y="207482"/>
                    <a:pt x="121202" y="207482"/>
                    <a:pt x="129071" y="160294"/>
                  </a:cubicBezTo>
                  <a:cubicBezTo>
                    <a:pt x="129071" y="160294"/>
                    <a:pt x="129071" y="160294"/>
                    <a:pt x="96285" y="127524"/>
                  </a:cubicBezTo>
                  <a:cubicBezTo>
                    <a:pt x="94974" y="126214"/>
                    <a:pt x="93662" y="124903"/>
                    <a:pt x="94974" y="123592"/>
                  </a:cubicBezTo>
                  <a:cubicBezTo>
                    <a:pt x="94974" y="122281"/>
                    <a:pt x="96285" y="120971"/>
                    <a:pt x="97597" y="120971"/>
                  </a:cubicBezTo>
                  <a:cubicBezTo>
                    <a:pt x="97597" y="120971"/>
                    <a:pt x="97597" y="120971"/>
                    <a:pt x="144808" y="114417"/>
                  </a:cubicBezTo>
                  <a:cubicBezTo>
                    <a:pt x="144808" y="114417"/>
                    <a:pt x="144808" y="114417"/>
                    <a:pt x="165790" y="71161"/>
                  </a:cubicBezTo>
                  <a:cubicBezTo>
                    <a:pt x="165790" y="69850"/>
                    <a:pt x="167102" y="69850"/>
                    <a:pt x="169724" y="69850"/>
                  </a:cubicBezTo>
                  <a:close/>
                  <a:moveTo>
                    <a:pt x="231701" y="0"/>
                  </a:moveTo>
                  <a:cubicBezTo>
                    <a:pt x="231701" y="0"/>
                    <a:pt x="233012" y="0"/>
                    <a:pt x="234322" y="0"/>
                  </a:cubicBezTo>
                  <a:cubicBezTo>
                    <a:pt x="235633" y="1318"/>
                    <a:pt x="236943" y="1318"/>
                    <a:pt x="238254" y="2636"/>
                  </a:cubicBezTo>
                  <a:cubicBezTo>
                    <a:pt x="240875" y="2636"/>
                    <a:pt x="243496" y="3954"/>
                    <a:pt x="246118" y="5272"/>
                  </a:cubicBezTo>
                  <a:cubicBezTo>
                    <a:pt x="251360" y="7907"/>
                    <a:pt x="255292" y="10543"/>
                    <a:pt x="257913" y="14497"/>
                  </a:cubicBezTo>
                  <a:cubicBezTo>
                    <a:pt x="259224" y="17133"/>
                    <a:pt x="260535" y="21087"/>
                    <a:pt x="260535" y="23723"/>
                  </a:cubicBezTo>
                  <a:cubicBezTo>
                    <a:pt x="264466" y="27676"/>
                    <a:pt x="269709" y="32948"/>
                    <a:pt x="274951" y="38220"/>
                  </a:cubicBezTo>
                  <a:cubicBezTo>
                    <a:pt x="271019" y="34266"/>
                    <a:pt x="269709" y="27676"/>
                    <a:pt x="268398" y="21087"/>
                  </a:cubicBezTo>
                  <a:cubicBezTo>
                    <a:pt x="267088" y="14497"/>
                    <a:pt x="267088" y="9225"/>
                    <a:pt x="268398" y="3954"/>
                  </a:cubicBezTo>
                  <a:cubicBezTo>
                    <a:pt x="268398" y="3954"/>
                    <a:pt x="268398" y="2636"/>
                    <a:pt x="268398" y="2636"/>
                  </a:cubicBezTo>
                  <a:cubicBezTo>
                    <a:pt x="268398" y="1318"/>
                    <a:pt x="268398" y="1318"/>
                    <a:pt x="268398" y="1318"/>
                  </a:cubicBezTo>
                  <a:cubicBezTo>
                    <a:pt x="269709" y="1318"/>
                    <a:pt x="269709" y="1318"/>
                    <a:pt x="269709" y="1318"/>
                  </a:cubicBezTo>
                  <a:cubicBezTo>
                    <a:pt x="269709" y="1318"/>
                    <a:pt x="269709" y="2636"/>
                    <a:pt x="271019" y="2636"/>
                  </a:cubicBezTo>
                  <a:cubicBezTo>
                    <a:pt x="271019" y="3954"/>
                    <a:pt x="272330" y="3954"/>
                    <a:pt x="273641" y="5272"/>
                  </a:cubicBezTo>
                  <a:cubicBezTo>
                    <a:pt x="280194" y="13179"/>
                    <a:pt x="284126" y="21087"/>
                    <a:pt x="285436" y="30312"/>
                  </a:cubicBezTo>
                  <a:cubicBezTo>
                    <a:pt x="285436" y="34266"/>
                    <a:pt x="285436" y="36902"/>
                    <a:pt x="284126" y="40856"/>
                  </a:cubicBezTo>
                  <a:cubicBezTo>
                    <a:pt x="284126" y="40856"/>
                    <a:pt x="282815" y="42173"/>
                    <a:pt x="282815" y="43491"/>
                  </a:cubicBezTo>
                  <a:cubicBezTo>
                    <a:pt x="282815" y="43491"/>
                    <a:pt x="282815" y="43491"/>
                    <a:pt x="281504" y="44809"/>
                  </a:cubicBezTo>
                  <a:cubicBezTo>
                    <a:pt x="281504" y="46127"/>
                    <a:pt x="281504" y="47445"/>
                    <a:pt x="282815" y="48763"/>
                  </a:cubicBezTo>
                  <a:cubicBezTo>
                    <a:pt x="286747" y="54035"/>
                    <a:pt x="289368" y="59306"/>
                    <a:pt x="293300" y="65896"/>
                  </a:cubicBezTo>
                  <a:cubicBezTo>
                    <a:pt x="291989" y="60624"/>
                    <a:pt x="290679" y="55353"/>
                    <a:pt x="290679" y="50081"/>
                  </a:cubicBezTo>
                  <a:cubicBezTo>
                    <a:pt x="290679" y="42173"/>
                    <a:pt x="291989" y="35584"/>
                    <a:pt x="295921" y="28994"/>
                  </a:cubicBezTo>
                  <a:cubicBezTo>
                    <a:pt x="297232" y="28994"/>
                    <a:pt x="297232" y="28994"/>
                    <a:pt x="297232" y="28994"/>
                  </a:cubicBezTo>
                  <a:cubicBezTo>
                    <a:pt x="297232" y="28994"/>
                    <a:pt x="297232" y="28994"/>
                    <a:pt x="297232" y="30312"/>
                  </a:cubicBezTo>
                  <a:cubicBezTo>
                    <a:pt x="297232" y="30312"/>
                    <a:pt x="297232" y="30312"/>
                    <a:pt x="298542" y="30312"/>
                  </a:cubicBezTo>
                  <a:cubicBezTo>
                    <a:pt x="301164" y="34266"/>
                    <a:pt x="302474" y="39538"/>
                    <a:pt x="303785" y="43491"/>
                  </a:cubicBezTo>
                  <a:cubicBezTo>
                    <a:pt x="305095" y="50081"/>
                    <a:pt x="306406" y="55353"/>
                    <a:pt x="306406" y="60624"/>
                  </a:cubicBezTo>
                  <a:cubicBezTo>
                    <a:pt x="306406" y="65896"/>
                    <a:pt x="305095" y="68532"/>
                    <a:pt x="303785" y="71168"/>
                  </a:cubicBezTo>
                  <a:cubicBezTo>
                    <a:pt x="302474" y="72486"/>
                    <a:pt x="302474" y="73804"/>
                    <a:pt x="301164" y="73804"/>
                  </a:cubicBezTo>
                  <a:cubicBezTo>
                    <a:pt x="301164" y="75122"/>
                    <a:pt x="301164" y="75122"/>
                    <a:pt x="299853" y="75122"/>
                  </a:cubicBezTo>
                  <a:cubicBezTo>
                    <a:pt x="299853" y="76440"/>
                    <a:pt x="299853" y="76440"/>
                    <a:pt x="299853" y="76440"/>
                  </a:cubicBezTo>
                  <a:cubicBezTo>
                    <a:pt x="299853" y="77758"/>
                    <a:pt x="299853" y="79076"/>
                    <a:pt x="299853" y="79076"/>
                  </a:cubicBezTo>
                  <a:cubicBezTo>
                    <a:pt x="299853" y="79076"/>
                    <a:pt x="299853" y="79076"/>
                    <a:pt x="299853" y="80394"/>
                  </a:cubicBezTo>
                  <a:cubicBezTo>
                    <a:pt x="302474" y="85665"/>
                    <a:pt x="303785" y="90937"/>
                    <a:pt x="305095" y="97527"/>
                  </a:cubicBezTo>
                  <a:cubicBezTo>
                    <a:pt x="305095" y="94891"/>
                    <a:pt x="305095" y="93573"/>
                    <a:pt x="305095" y="90937"/>
                  </a:cubicBezTo>
                  <a:cubicBezTo>
                    <a:pt x="305095" y="81711"/>
                    <a:pt x="307717" y="72486"/>
                    <a:pt x="314270" y="64578"/>
                  </a:cubicBezTo>
                  <a:cubicBezTo>
                    <a:pt x="314270" y="64578"/>
                    <a:pt x="314270" y="64578"/>
                    <a:pt x="315580" y="61942"/>
                  </a:cubicBezTo>
                  <a:cubicBezTo>
                    <a:pt x="315580" y="61942"/>
                    <a:pt x="316891" y="61942"/>
                    <a:pt x="316891" y="61942"/>
                  </a:cubicBezTo>
                  <a:cubicBezTo>
                    <a:pt x="318202" y="63260"/>
                    <a:pt x="318202" y="63260"/>
                    <a:pt x="318202" y="63260"/>
                  </a:cubicBezTo>
                  <a:cubicBezTo>
                    <a:pt x="318202" y="64578"/>
                    <a:pt x="318202" y="64578"/>
                    <a:pt x="318202" y="64578"/>
                  </a:cubicBezTo>
                  <a:cubicBezTo>
                    <a:pt x="319512" y="69850"/>
                    <a:pt x="320823" y="73804"/>
                    <a:pt x="320823" y="80394"/>
                  </a:cubicBezTo>
                  <a:cubicBezTo>
                    <a:pt x="320823" y="85665"/>
                    <a:pt x="320823" y="92255"/>
                    <a:pt x="319512" y="97527"/>
                  </a:cubicBezTo>
                  <a:cubicBezTo>
                    <a:pt x="316891" y="104116"/>
                    <a:pt x="314270" y="106752"/>
                    <a:pt x="312959" y="106752"/>
                  </a:cubicBezTo>
                  <a:cubicBezTo>
                    <a:pt x="311649" y="108070"/>
                    <a:pt x="310338" y="110706"/>
                    <a:pt x="310338" y="110706"/>
                  </a:cubicBezTo>
                  <a:cubicBezTo>
                    <a:pt x="310338" y="112024"/>
                    <a:pt x="310338" y="112024"/>
                    <a:pt x="310338" y="112024"/>
                  </a:cubicBezTo>
                  <a:cubicBezTo>
                    <a:pt x="309027" y="113342"/>
                    <a:pt x="309027" y="114660"/>
                    <a:pt x="310338" y="117295"/>
                  </a:cubicBezTo>
                  <a:cubicBezTo>
                    <a:pt x="310338" y="117295"/>
                    <a:pt x="310338" y="118613"/>
                    <a:pt x="310338" y="119931"/>
                  </a:cubicBezTo>
                  <a:cubicBezTo>
                    <a:pt x="310338" y="122567"/>
                    <a:pt x="310338" y="126521"/>
                    <a:pt x="311649" y="130475"/>
                  </a:cubicBezTo>
                  <a:cubicBezTo>
                    <a:pt x="311649" y="131793"/>
                    <a:pt x="311649" y="133111"/>
                    <a:pt x="311649" y="133111"/>
                  </a:cubicBezTo>
                  <a:cubicBezTo>
                    <a:pt x="311649" y="125203"/>
                    <a:pt x="314270" y="118613"/>
                    <a:pt x="319512" y="112024"/>
                  </a:cubicBezTo>
                  <a:cubicBezTo>
                    <a:pt x="322133" y="108070"/>
                    <a:pt x="326065" y="104116"/>
                    <a:pt x="328687" y="101480"/>
                  </a:cubicBezTo>
                  <a:cubicBezTo>
                    <a:pt x="329997" y="101480"/>
                    <a:pt x="329997" y="101480"/>
                    <a:pt x="329997" y="101480"/>
                  </a:cubicBezTo>
                  <a:cubicBezTo>
                    <a:pt x="329997" y="101480"/>
                    <a:pt x="329997" y="101480"/>
                    <a:pt x="329997" y="100162"/>
                  </a:cubicBezTo>
                  <a:cubicBezTo>
                    <a:pt x="329997" y="100162"/>
                    <a:pt x="331308" y="100162"/>
                    <a:pt x="331308" y="100162"/>
                  </a:cubicBezTo>
                  <a:cubicBezTo>
                    <a:pt x="331308" y="101480"/>
                    <a:pt x="331308" y="101480"/>
                    <a:pt x="331308" y="101480"/>
                  </a:cubicBezTo>
                  <a:cubicBezTo>
                    <a:pt x="331308" y="101480"/>
                    <a:pt x="331308" y="102798"/>
                    <a:pt x="331308" y="102798"/>
                  </a:cubicBezTo>
                  <a:cubicBezTo>
                    <a:pt x="331308" y="104116"/>
                    <a:pt x="331308" y="105434"/>
                    <a:pt x="331308" y="105434"/>
                  </a:cubicBezTo>
                  <a:cubicBezTo>
                    <a:pt x="331308" y="115977"/>
                    <a:pt x="329997" y="126521"/>
                    <a:pt x="324755" y="135746"/>
                  </a:cubicBezTo>
                  <a:cubicBezTo>
                    <a:pt x="323444" y="138382"/>
                    <a:pt x="322133" y="139700"/>
                    <a:pt x="320823" y="142336"/>
                  </a:cubicBezTo>
                  <a:cubicBezTo>
                    <a:pt x="318202" y="143654"/>
                    <a:pt x="316891" y="144972"/>
                    <a:pt x="314270" y="144972"/>
                  </a:cubicBezTo>
                  <a:cubicBezTo>
                    <a:pt x="312959" y="144972"/>
                    <a:pt x="312959" y="144972"/>
                    <a:pt x="312959" y="146290"/>
                  </a:cubicBezTo>
                  <a:cubicBezTo>
                    <a:pt x="312959" y="146290"/>
                    <a:pt x="312959" y="147608"/>
                    <a:pt x="311649" y="148926"/>
                  </a:cubicBezTo>
                  <a:cubicBezTo>
                    <a:pt x="311649" y="148926"/>
                    <a:pt x="311649" y="150244"/>
                    <a:pt x="311649" y="151561"/>
                  </a:cubicBezTo>
                  <a:cubicBezTo>
                    <a:pt x="311649" y="151561"/>
                    <a:pt x="311649" y="151561"/>
                    <a:pt x="311649" y="152879"/>
                  </a:cubicBezTo>
                  <a:cubicBezTo>
                    <a:pt x="311649" y="160787"/>
                    <a:pt x="311649" y="163423"/>
                    <a:pt x="310338" y="171330"/>
                  </a:cubicBezTo>
                  <a:cubicBezTo>
                    <a:pt x="310338" y="168694"/>
                    <a:pt x="311649" y="166059"/>
                    <a:pt x="312959" y="164741"/>
                  </a:cubicBezTo>
                  <a:cubicBezTo>
                    <a:pt x="318202" y="155515"/>
                    <a:pt x="324755" y="150244"/>
                    <a:pt x="333929" y="146290"/>
                  </a:cubicBezTo>
                  <a:cubicBezTo>
                    <a:pt x="333929" y="146290"/>
                    <a:pt x="333929" y="146290"/>
                    <a:pt x="335240" y="146290"/>
                  </a:cubicBezTo>
                  <a:cubicBezTo>
                    <a:pt x="335240" y="146290"/>
                    <a:pt x="335240" y="146290"/>
                    <a:pt x="336550" y="146290"/>
                  </a:cubicBezTo>
                  <a:cubicBezTo>
                    <a:pt x="336550" y="147608"/>
                    <a:pt x="336550" y="147608"/>
                    <a:pt x="336550" y="148926"/>
                  </a:cubicBezTo>
                  <a:cubicBezTo>
                    <a:pt x="336550" y="150244"/>
                    <a:pt x="336550" y="150244"/>
                    <a:pt x="336550" y="151561"/>
                  </a:cubicBezTo>
                  <a:cubicBezTo>
                    <a:pt x="333929" y="162105"/>
                    <a:pt x="328687" y="171330"/>
                    <a:pt x="322133" y="177920"/>
                  </a:cubicBezTo>
                  <a:cubicBezTo>
                    <a:pt x="319512" y="180556"/>
                    <a:pt x="316891" y="181874"/>
                    <a:pt x="314270" y="183192"/>
                  </a:cubicBezTo>
                  <a:cubicBezTo>
                    <a:pt x="312959" y="183192"/>
                    <a:pt x="311649" y="183192"/>
                    <a:pt x="310338" y="183192"/>
                  </a:cubicBezTo>
                  <a:cubicBezTo>
                    <a:pt x="309027" y="183192"/>
                    <a:pt x="309027" y="183192"/>
                    <a:pt x="309027" y="183192"/>
                  </a:cubicBezTo>
                  <a:cubicBezTo>
                    <a:pt x="309027" y="183192"/>
                    <a:pt x="309027" y="183192"/>
                    <a:pt x="306406" y="185827"/>
                  </a:cubicBezTo>
                  <a:cubicBezTo>
                    <a:pt x="305095" y="195053"/>
                    <a:pt x="301164" y="201643"/>
                    <a:pt x="298542" y="209550"/>
                  </a:cubicBezTo>
                  <a:cubicBezTo>
                    <a:pt x="299853" y="206914"/>
                    <a:pt x="301164" y="205596"/>
                    <a:pt x="303785" y="202961"/>
                  </a:cubicBezTo>
                  <a:cubicBezTo>
                    <a:pt x="311649" y="195053"/>
                    <a:pt x="327376" y="195053"/>
                    <a:pt x="328687" y="195053"/>
                  </a:cubicBezTo>
                  <a:cubicBezTo>
                    <a:pt x="329997" y="195053"/>
                    <a:pt x="329997" y="195053"/>
                    <a:pt x="329997" y="196371"/>
                  </a:cubicBezTo>
                  <a:cubicBezTo>
                    <a:pt x="329997" y="196371"/>
                    <a:pt x="328687" y="196371"/>
                    <a:pt x="328687" y="196371"/>
                  </a:cubicBezTo>
                  <a:cubicBezTo>
                    <a:pt x="328687" y="197689"/>
                    <a:pt x="328687" y="199007"/>
                    <a:pt x="328687" y="200325"/>
                  </a:cubicBezTo>
                  <a:cubicBezTo>
                    <a:pt x="326065" y="204278"/>
                    <a:pt x="323444" y="208232"/>
                    <a:pt x="319512" y="212186"/>
                  </a:cubicBezTo>
                  <a:cubicBezTo>
                    <a:pt x="316891" y="214822"/>
                    <a:pt x="314270" y="218776"/>
                    <a:pt x="310338" y="220094"/>
                  </a:cubicBezTo>
                  <a:cubicBezTo>
                    <a:pt x="305095" y="222729"/>
                    <a:pt x="301164" y="222729"/>
                    <a:pt x="297232" y="221411"/>
                  </a:cubicBezTo>
                  <a:cubicBezTo>
                    <a:pt x="295921" y="221411"/>
                    <a:pt x="295921" y="221411"/>
                    <a:pt x="294611" y="221411"/>
                  </a:cubicBezTo>
                  <a:cubicBezTo>
                    <a:pt x="294611" y="221411"/>
                    <a:pt x="294611" y="221411"/>
                    <a:pt x="293300" y="221411"/>
                  </a:cubicBezTo>
                  <a:cubicBezTo>
                    <a:pt x="293300" y="221411"/>
                    <a:pt x="291989" y="221411"/>
                    <a:pt x="291989" y="222729"/>
                  </a:cubicBezTo>
                  <a:cubicBezTo>
                    <a:pt x="291989" y="222729"/>
                    <a:pt x="290679" y="222729"/>
                    <a:pt x="290679" y="222729"/>
                  </a:cubicBezTo>
                  <a:cubicBezTo>
                    <a:pt x="286747" y="229319"/>
                    <a:pt x="282815" y="234591"/>
                    <a:pt x="278883" y="239862"/>
                  </a:cubicBezTo>
                  <a:cubicBezTo>
                    <a:pt x="281504" y="238544"/>
                    <a:pt x="284126" y="237227"/>
                    <a:pt x="286747" y="235909"/>
                  </a:cubicBezTo>
                  <a:cubicBezTo>
                    <a:pt x="293300" y="233273"/>
                    <a:pt x="302474" y="233273"/>
                    <a:pt x="310338" y="237227"/>
                  </a:cubicBezTo>
                  <a:cubicBezTo>
                    <a:pt x="311649" y="237227"/>
                    <a:pt x="312959" y="238544"/>
                    <a:pt x="312959" y="238544"/>
                  </a:cubicBezTo>
                  <a:cubicBezTo>
                    <a:pt x="312959" y="238544"/>
                    <a:pt x="312959" y="239862"/>
                    <a:pt x="312959" y="239862"/>
                  </a:cubicBezTo>
                  <a:cubicBezTo>
                    <a:pt x="311649" y="241180"/>
                    <a:pt x="311649" y="242498"/>
                    <a:pt x="310338" y="242498"/>
                  </a:cubicBezTo>
                  <a:cubicBezTo>
                    <a:pt x="307717" y="246452"/>
                    <a:pt x="303785" y="249088"/>
                    <a:pt x="299853" y="250406"/>
                  </a:cubicBezTo>
                  <a:cubicBezTo>
                    <a:pt x="294611" y="253042"/>
                    <a:pt x="289368" y="254360"/>
                    <a:pt x="284126" y="254360"/>
                  </a:cubicBezTo>
                  <a:cubicBezTo>
                    <a:pt x="284126" y="254360"/>
                    <a:pt x="284126" y="254360"/>
                    <a:pt x="282815" y="254360"/>
                  </a:cubicBezTo>
                  <a:cubicBezTo>
                    <a:pt x="278883" y="254360"/>
                    <a:pt x="274951" y="253042"/>
                    <a:pt x="272330" y="250406"/>
                  </a:cubicBezTo>
                  <a:cubicBezTo>
                    <a:pt x="271019" y="250406"/>
                    <a:pt x="269709" y="250406"/>
                    <a:pt x="268398" y="250406"/>
                  </a:cubicBezTo>
                  <a:cubicBezTo>
                    <a:pt x="263156" y="254360"/>
                    <a:pt x="259224" y="258313"/>
                    <a:pt x="252671" y="262267"/>
                  </a:cubicBezTo>
                  <a:cubicBezTo>
                    <a:pt x="253981" y="260949"/>
                    <a:pt x="255292" y="260949"/>
                    <a:pt x="255292" y="260949"/>
                  </a:cubicBezTo>
                  <a:cubicBezTo>
                    <a:pt x="261845" y="259631"/>
                    <a:pt x="267088" y="260949"/>
                    <a:pt x="273641" y="263585"/>
                  </a:cubicBezTo>
                  <a:cubicBezTo>
                    <a:pt x="277573" y="264903"/>
                    <a:pt x="281504" y="267539"/>
                    <a:pt x="285436" y="271493"/>
                  </a:cubicBezTo>
                  <a:cubicBezTo>
                    <a:pt x="284126" y="274128"/>
                    <a:pt x="282815" y="275446"/>
                    <a:pt x="281504" y="275446"/>
                  </a:cubicBezTo>
                  <a:cubicBezTo>
                    <a:pt x="277573" y="276764"/>
                    <a:pt x="272330" y="278082"/>
                    <a:pt x="268398" y="279400"/>
                  </a:cubicBezTo>
                  <a:cubicBezTo>
                    <a:pt x="268398" y="279400"/>
                    <a:pt x="265777" y="279400"/>
                    <a:pt x="264466" y="279400"/>
                  </a:cubicBezTo>
                  <a:cubicBezTo>
                    <a:pt x="261845" y="279400"/>
                    <a:pt x="260535" y="279400"/>
                    <a:pt x="259224" y="279400"/>
                  </a:cubicBezTo>
                  <a:cubicBezTo>
                    <a:pt x="257913" y="279400"/>
                    <a:pt x="256603" y="278082"/>
                    <a:pt x="255292" y="278082"/>
                  </a:cubicBezTo>
                  <a:cubicBezTo>
                    <a:pt x="250050" y="276764"/>
                    <a:pt x="244807" y="274128"/>
                    <a:pt x="243496" y="268857"/>
                  </a:cubicBezTo>
                  <a:cubicBezTo>
                    <a:pt x="243496" y="268857"/>
                    <a:pt x="243496" y="268857"/>
                    <a:pt x="242186" y="268857"/>
                  </a:cubicBezTo>
                  <a:cubicBezTo>
                    <a:pt x="242186" y="268857"/>
                    <a:pt x="240875" y="268857"/>
                    <a:pt x="239565" y="268857"/>
                  </a:cubicBezTo>
                  <a:cubicBezTo>
                    <a:pt x="234322" y="270175"/>
                    <a:pt x="230390" y="271493"/>
                    <a:pt x="226458" y="272811"/>
                  </a:cubicBezTo>
                  <a:cubicBezTo>
                    <a:pt x="226458" y="272811"/>
                    <a:pt x="225148" y="272811"/>
                    <a:pt x="225148" y="272811"/>
                  </a:cubicBezTo>
                  <a:cubicBezTo>
                    <a:pt x="225148" y="271493"/>
                    <a:pt x="223837" y="270175"/>
                    <a:pt x="223837" y="270175"/>
                  </a:cubicBezTo>
                  <a:cubicBezTo>
                    <a:pt x="223837" y="270175"/>
                    <a:pt x="223837" y="268857"/>
                    <a:pt x="223837" y="268857"/>
                  </a:cubicBezTo>
                  <a:cubicBezTo>
                    <a:pt x="229080" y="267539"/>
                    <a:pt x="234322" y="266221"/>
                    <a:pt x="240875" y="263585"/>
                  </a:cubicBezTo>
                  <a:cubicBezTo>
                    <a:pt x="240875" y="263585"/>
                    <a:pt x="240875" y="263585"/>
                    <a:pt x="240875" y="262267"/>
                  </a:cubicBezTo>
                  <a:cubicBezTo>
                    <a:pt x="240875" y="260949"/>
                    <a:pt x="242186" y="258313"/>
                    <a:pt x="240875" y="256995"/>
                  </a:cubicBezTo>
                  <a:cubicBezTo>
                    <a:pt x="240875" y="243816"/>
                    <a:pt x="248739" y="229319"/>
                    <a:pt x="260535" y="224047"/>
                  </a:cubicBezTo>
                  <a:cubicBezTo>
                    <a:pt x="260535" y="224047"/>
                    <a:pt x="260535" y="222729"/>
                    <a:pt x="260535" y="222729"/>
                  </a:cubicBezTo>
                  <a:cubicBezTo>
                    <a:pt x="260535" y="222729"/>
                    <a:pt x="260535" y="222729"/>
                    <a:pt x="261845" y="222729"/>
                  </a:cubicBezTo>
                  <a:cubicBezTo>
                    <a:pt x="261845" y="222729"/>
                    <a:pt x="263156" y="224047"/>
                    <a:pt x="261845" y="224047"/>
                  </a:cubicBezTo>
                  <a:cubicBezTo>
                    <a:pt x="261845" y="224047"/>
                    <a:pt x="261845" y="224047"/>
                    <a:pt x="261845" y="225365"/>
                  </a:cubicBezTo>
                  <a:cubicBezTo>
                    <a:pt x="261845" y="228001"/>
                    <a:pt x="261845" y="229319"/>
                    <a:pt x="261845" y="231955"/>
                  </a:cubicBezTo>
                  <a:cubicBezTo>
                    <a:pt x="260535" y="237227"/>
                    <a:pt x="259224" y="242498"/>
                    <a:pt x="257913" y="246452"/>
                  </a:cubicBezTo>
                  <a:cubicBezTo>
                    <a:pt x="256603" y="251724"/>
                    <a:pt x="253981" y="255677"/>
                    <a:pt x="251360" y="258313"/>
                  </a:cubicBezTo>
                  <a:cubicBezTo>
                    <a:pt x="257913" y="254360"/>
                    <a:pt x="263156" y="249088"/>
                    <a:pt x="269709" y="243816"/>
                  </a:cubicBezTo>
                  <a:cubicBezTo>
                    <a:pt x="269709" y="243816"/>
                    <a:pt x="269709" y="243816"/>
                    <a:pt x="269709" y="239862"/>
                  </a:cubicBezTo>
                  <a:cubicBezTo>
                    <a:pt x="267088" y="233273"/>
                    <a:pt x="265777" y="226683"/>
                    <a:pt x="267088" y="218776"/>
                  </a:cubicBezTo>
                  <a:cubicBezTo>
                    <a:pt x="268398" y="210868"/>
                    <a:pt x="272330" y="202961"/>
                    <a:pt x="277573" y="196371"/>
                  </a:cubicBezTo>
                  <a:cubicBezTo>
                    <a:pt x="277573" y="196371"/>
                    <a:pt x="278883" y="195053"/>
                    <a:pt x="278883" y="196371"/>
                  </a:cubicBezTo>
                  <a:cubicBezTo>
                    <a:pt x="278883" y="196371"/>
                    <a:pt x="280194" y="196371"/>
                    <a:pt x="280194" y="196371"/>
                  </a:cubicBezTo>
                  <a:cubicBezTo>
                    <a:pt x="280194" y="196371"/>
                    <a:pt x="280194" y="196371"/>
                    <a:pt x="280194" y="197689"/>
                  </a:cubicBezTo>
                  <a:cubicBezTo>
                    <a:pt x="280194" y="199007"/>
                    <a:pt x="280194" y="199007"/>
                    <a:pt x="280194" y="200325"/>
                  </a:cubicBezTo>
                  <a:cubicBezTo>
                    <a:pt x="280194" y="201643"/>
                    <a:pt x="280194" y="202961"/>
                    <a:pt x="280194" y="205596"/>
                  </a:cubicBezTo>
                  <a:cubicBezTo>
                    <a:pt x="281504" y="209550"/>
                    <a:pt x="281504" y="213504"/>
                    <a:pt x="281504" y="217458"/>
                  </a:cubicBezTo>
                  <a:cubicBezTo>
                    <a:pt x="282815" y="222729"/>
                    <a:pt x="281504" y="228001"/>
                    <a:pt x="278883" y="233273"/>
                  </a:cubicBezTo>
                  <a:cubicBezTo>
                    <a:pt x="282815" y="228001"/>
                    <a:pt x="286747" y="222729"/>
                    <a:pt x="289368" y="217458"/>
                  </a:cubicBezTo>
                  <a:cubicBezTo>
                    <a:pt x="290679" y="217458"/>
                    <a:pt x="290679" y="216140"/>
                    <a:pt x="290679" y="216140"/>
                  </a:cubicBezTo>
                  <a:cubicBezTo>
                    <a:pt x="289368" y="213504"/>
                    <a:pt x="289368" y="210868"/>
                    <a:pt x="286747" y="209550"/>
                  </a:cubicBezTo>
                  <a:cubicBezTo>
                    <a:pt x="285436" y="205596"/>
                    <a:pt x="282815" y="200325"/>
                    <a:pt x="282815" y="195053"/>
                  </a:cubicBezTo>
                  <a:cubicBezTo>
                    <a:pt x="281504" y="185827"/>
                    <a:pt x="282815" y="176602"/>
                    <a:pt x="286747" y="168694"/>
                  </a:cubicBezTo>
                  <a:cubicBezTo>
                    <a:pt x="286747" y="167377"/>
                    <a:pt x="286747" y="167377"/>
                    <a:pt x="286747" y="167377"/>
                  </a:cubicBezTo>
                  <a:cubicBezTo>
                    <a:pt x="286747" y="166059"/>
                    <a:pt x="286747" y="166059"/>
                    <a:pt x="288057" y="166059"/>
                  </a:cubicBezTo>
                  <a:cubicBezTo>
                    <a:pt x="288057" y="166059"/>
                    <a:pt x="288057" y="166059"/>
                    <a:pt x="288057" y="167377"/>
                  </a:cubicBezTo>
                  <a:cubicBezTo>
                    <a:pt x="289368" y="168694"/>
                    <a:pt x="290679" y="171330"/>
                    <a:pt x="290679" y="173966"/>
                  </a:cubicBezTo>
                  <a:cubicBezTo>
                    <a:pt x="290679" y="173966"/>
                    <a:pt x="290679" y="173966"/>
                    <a:pt x="291989" y="175284"/>
                  </a:cubicBezTo>
                  <a:cubicBezTo>
                    <a:pt x="293300" y="180556"/>
                    <a:pt x="295921" y="185827"/>
                    <a:pt x="297232" y="191099"/>
                  </a:cubicBezTo>
                  <a:cubicBezTo>
                    <a:pt x="297232" y="195053"/>
                    <a:pt x="297232" y="199007"/>
                    <a:pt x="297232" y="202961"/>
                  </a:cubicBezTo>
                  <a:cubicBezTo>
                    <a:pt x="299853" y="196371"/>
                    <a:pt x="302474" y="188463"/>
                    <a:pt x="303785" y="180556"/>
                  </a:cubicBezTo>
                  <a:cubicBezTo>
                    <a:pt x="303785" y="180556"/>
                    <a:pt x="303785" y="180556"/>
                    <a:pt x="303785" y="179238"/>
                  </a:cubicBezTo>
                  <a:cubicBezTo>
                    <a:pt x="303785" y="177920"/>
                    <a:pt x="301164" y="175284"/>
                    <a:pt x="299853" y="173966"/>
                  </a:cubicBezTo>
                  <a:cubicBezTo>
                    <a:pt x="294611" y="170012"/>
                    <a:pt x="293300" y="166059"/>
                    <a:pt x="290679" y="162105"/>
                  </a:cubicBezTo>
                  <a:cubicBezTo>
                    <a:pt x="286747" y="152879"/>
                    <a:pt x="285436" y="143654"/>
                    <a:pt x="288057" y="134428"/>
                  </a:cubicBezTo>
                  <a:cubicBezTo>
                    <a:pt x="288057" y="134428"/>
                    <a:pt x="288057" y="134428"/>
                    <a:pt x="288057" y="133111"/>
                  </a:cubicBezTo>
                  <a:cubicBezTo>
                    <a:pt x="288057" y="133111"/>
                    <a:pt x="289368" y="133111"/>
                    <a:pt x="289368" y="133111"/>
                  </a:cubicBezTo>
                  <a:cubicBezTo>
                    <a:pt x="290679" y="134428"/>
                    <a:pt x="291989" y="135746"/>
                    <a:pt x="291989" y="137064"/>
                  </a:cubicBezTo>
                  <a:cubicBezTo>
                    <a:pt x="294611" y="141018"/>
                    <a:pt x="297232" y="143654"/>
                    <a:pt x="299853" y="147608"/>
                  </a:cubicBezTo>
                  <a:cubicBezTo>
                    <a:pt x="302474" y="151561"/>
                    <a:pt x="305095" y="155515"/>
                    <a:pt x="306406" y="159469"/>
                  </a:cubicBezTo>
                  <a:cubicBezTo>
                    <a:pt x="306406" y="160787"/>
                    <a:pt x="306406" y="162105"/>
                    <a:pt x="307717" y="164741"/>
                  </a:cubicBezTo>
                  <a:cubicBezTo>
                    <a:pt x="307717" y="158151"/>
                    <a:pt x="309027" y="151561"/>
                    <a:pt x="309027" y="144972"/>
                  </a:cubicBezTo>
                  <a:cubicBezTo>
                    <a:pt x="309027" y="143654"/>
                    <a:pt x="309027" y="142336"/>
                    <a:pt x="307717" y="141018"/>
                  </a:cubicBezTo>
                  <a:cubicBezTo>
                    <a:pt x="306406" y="139700"/>
                    <a:pt x="305095" y="138382"/>
                    <a:pt x="303785" y="138382"/>
                  </a:cubicBezTo>
                  <a:cubicBezTo>
                    <a:pt x="298542" y="135746"/>
                    <a:pt x="294611" y="131793"/>
                    <a:pt x="291989" y="127839"/>
                  </a:cubicBezTo>
                  <a:cubicBezTo>
                    <a:pt x="286747" y="122567"/>
                    <a:pt x="285436" y="114660"/>
                    <a:pt x="284126" y="106752"/>
                  </a:cubicBezTo>
                  <a:cubicBezTo>
                    <a:pt x="284126" y="105434"/>
                    <a:pt x="284126" y="105434"/>
                    <a:pt x="284126" y="104116"/>
                  </a:cubicBezTo>
                  <a:cubicBezTo>
                    <a:pt x="284126" y="102798"/>
                    <a:pt x="284126" y="102798"/>
                    <a:pt x="284126" y="102798"/>
                  </a:cubicBezTo>
                  <a:cubicBezTo>
                    <a:pt x="284126" y="101480"/>
                    <a:pt x="284126" y="101480"/>
                    <a:pt x="284126" y="101480"/>
                  </a:cubicBezTo>
                  <a:cubicBezTo>
                    <a:pt x="284126" y="101480"/>
                    <a:pt x="284126" y="101480"/>
                    <a:pt x="285436" y="101480"/>
                  </a:cubicBezTo>
                  <a:cubicBezTo>
                    <a:pt x="285436" y="101480"/>
                    <a:pt x="285436" y="101480"/>
                    <a:pt x="285436" y="102798"/>
                  </a:cubicBezTo>
                  <a:cubicBezTo>
                    <a:pt x="285436" y="102798"/>
                    <a:pt x="286747" y="102798"/>
                    <a:pt x="286747" y="102798"/>
                  </a:cubicBezTo>
                  <a:cubicBezTo>
                    <a:pt x="288057" y="104116"/>
                    <a:pt x="288057" y="104116"/>
                    <a:pt x="289368" y="105434"/>
                  </a:cubicBezTo>
                  <a:cubicBezTo>
                    <a:pt x="291989" y="108070"/>
                    <a:pt x="294611" y="109388"/>
                    <a:pt x="297232" y="112024"/>
                  </a:cubicBezTo>
                  <a:cubicBezTo>
                    <a:pt x="302474" y="115977"/>
                    <a:pt x="305095" y="119931"/>
                    <a:pt x="306406" y="123885"/>
                  </a:cubicBezTo>
                  <a:cubicBezTo>
                    <a:pt x="307717" y="125203"/>
                    <a:pt x="307717" y="126521"/>
                    <a:pt x="307717" y="126521"/>
                  </a:cubicBezTo>
                  <a:cubicBezTo>
                    <a:pt x="306406" y="119931"/>
                    <a:pt x="306406" y="112024"/>
                    <a:pt x="303785" y="105434"/>
                  </a:cubicBezTo>
                  <a:cubicBezTo>
                    <a:pt x="303785" y="104116"/>
                    <a:pt x="303785" y="104116"/>
                    <a:pt x="303785" y="104116"/>
                  </a:cubicBezTo>
                  <a:cubicBezTo>
                    <a:pt x="302474" y="104116"/>
                    <a:pt x="302474" y="104116"/>
                    <a:pt x="302474" y="102798"/>
                  </a:cubicBezTo>
                  <a:cubicBezTo>
                    <a:pt x="301164" y="101480"/>
                    <a:pt x="299853" y="101480"/>
                    <a:pt x="298542" y="101480"/>
                  </a:cubicBezTo>
                  <a:cubicBezTo>
                    <a:pt x="293300" y="101480"/>
                    <a:pt x="289368" y="98844"/>
                    <a:pt x="285436" y="96209"/>
                  </a:cubicBezTo>
                  <a:cubicBezTo>
                    <a:pt x="277573" y="90937"/>
                    <a:pt x="272330" y="75122"/>
                    <a:pt x="272330" y="73804"/>
                  </a:cubicBezTo>
                  <a:cubicBezTo>
                    <a:pt x="272330" y="73804"/>
                    <a:pt x="273641" y="73804"/>
                    <a:pt x="273641" y="73804"/>
                  </a:cubicBezTo>
                  <a:cubicBezTo>
                    <a:pt x="274951" y="73804"/>
                    <a:pt x="276262" y="75122"/>
                    <a:pt x="278883" y="75122"/>
                  </a:cubicBezTo>
                  <a:cubicBezTo>
                    <a:pt x="282815" y="77758"/>
                    <a:pt x="286747" y="79076"/>
                    <a:pt x="290679" y="80394"/>
                  </a:cubicBezTo>
                  <a:cubicBezTo>
                    <a:pt x="293300" y="83029"/>
                    <a:pt x="297232" y="85665"/>
                    <a:pt x="298542" y="88301"/>
                  </a:cubicBezTo>
                  <a:cubicBezTo>
                    <a:pt x="297232" y="81711"/>
                    <a:pt x="294611" y="76440"/>
                    <a:pt x="291989" y="71168"/>
                  </a:cubicBezTo>
                  <a:cubicBezTo>
                    <a:pt x="291989" y="69850"/>
                    <a:pt x="290679" y="69850"/>
                    <a:pt x="288057" y="69850"/>
                  </a:cubicBezTo>
                  <a:cubicBezTo>
                    <a:pt x="288057" y="69850"/>
                    <a:pt x="286747" y="69850"/>
                    <a:pt x="286747" y="69850"/>
                  </a:cubicBezTo>
                  <a:cubicBezTo>
                    <a:pt x="281504" y="71168"/>
                    <a:pt x="276262" y="69850"/>
                    <a:pt x="271019" y="67214"/>
                  </a:cubicBezTo>
                  <a:cubicBezTo>
                    <a:pt x="265777" y="64578"/>
                    <a:pt x="261845" y="60624"/>
                    <a:pt x="257913" y="54035"/>
                  </a:cubicBezTo>
                  <a:cubicBezTo>
                    <a:pt x="257913" y="54035"/>
                    <a:pt x="256603" y="54035"/>
                    <a:pt x="256603" y="52717"/>
                  </a:cubicBezTo>
                  <a:cubicBezTo>
                    <a:pt x="257913" y="52717"/>
                    <a:pt x="257913" y="51399"/>
                    <a:pt x="257913" y="51399"/>
                  </a:cubicBezTo>
                  <a:cubicBezTo>
                    <a:pt x="257913" y="51399"/>
                    <a:pt x="257913" y="51399"/>
                    <a:pt x="259224" y="52717"/>
                  </a:cubicBezTo>
                  <a:cubicBezTo>
                    <a:pt x="260535" y="52717"/>
                    <a:pt x="261845" y="52717"/>
                    <a:pt x="263156" y="52717"/>
                  </a:cubicBezTo>
                  <a:cubicBezTo>
                    <a:pt x="263156" y="52717"/>
                    <a:pt x="263156" y="52717"/>
                    <a:pt x="264466" y="52717"/>
                  </a:cubicBezTo>
                  <a:cubicBezTo>
                    <a:pt x="268398" y="52717"/>
                    <a:pt x="272330" y="52717"/>
                    <a:pt x="276262" y="54035"/>
                  </a:cubicBezTo>
                  <a:cubicBezTo>
                    <a:pt x="280194" y="55353"/>
                    <a:pt x="282815" y="56671"/>
                    <a:pt x="285436" y="57989"/>
                  </a:cubicBezTo>
                  <a:cubicBezTo>
                    <a:pt x="282815" y="54035"/>
                    <a:pt x="280194" y="50081"/>
                    <a:pt x="276262" y="44809"/>
                  </a:cubicBezTo>
                  <a:cubicBezTo>
                    <a:pt x="276262" y="44809"/>
                    <a:pt x="276262" y="44809"/>
                    <a:pt x="274951" y="44809"/>
                  </a:cubicBezTo>
                  <a:cubicBezTo>
                    <a:pt x="274951" y="44809"/>
                    <a:pt x="274951" y="44809"/>
                    <a:pt x="273641" y="44809"/>
                  </a:cubicBezTo>
                  <a:cubicBezTo>
                    <a:pt x="272330" y="44809"/>
                    <a:pt x="272330" y="44809"/>
                    <a:pt x="271019" y="44809"/>
                  </a:cubicBezTo>
                  <a:cubicBezTo>
                    <a:pt x="265777" y="47445"/>
                    <a:pt x="260535" y="47445"/>
                    <a:pt x="253981" y="46127"/>
                  </a:cubicBezTo>
                  <a:cubicBezTo>
                    <a:pt x="248739" y="44809"/>
                    <a:pt x="244807" y="40856"/>
                    <a:pt x="240875" y="35584"/>
                  </a:cubicBezTo>
                  <a:cubicBezTo>
                    <a:pt x="240875" y="35584"/>
                    <a:pt x="240875" y="35584"/>
                    <a:pt x="240875" y="34266"/>
                  </a:cubicBezTo>
                  <a:cubicBezTo>
                    <a:pt x="240875" y="34266"/>
                    <a:pt x="242186" y="34266"/>
                    <a:pt x="242186" y="34266"/>
                  </a:cubicBezTo>
                  <a:cubicBezTo>
                    <a:pt x="243496" y="34266"/>
                    <a:pt x="246118" y="32948"/>
                    <a:pt x="247428" y="32948"/>
                  </a:cubicBezTo>
                  <a:cubicBezTo>
                    <a:pt x="247428" y="32948"/>
                    <a:pt x="248739" y="32948"/>
                    <a:pt x="248739" y="32948"/>
                  </a:cubicBezTo>
                  <a:cubicBezTo>
                    <a:pt x="251360" y="32948"/>
                    <a:pt x="253981" y="31630"/>
                    <a:pt x="256603" y="31630"/>
                  </a:cubicBezTo>
                  <a:cubicBezTo>
                    <a:pt x="260535" y="31630"/>
                    <a:pt x="264466" y="32948"/>
                    <a:pt x="267088" y="34266"/>
                  </a:cubicBezTo>
                  <a:cubicBezTo>
                    <a:pt x="265777" y="32948"/>
                    <a:pt x="263156" y="30312"/>
                    <a:pt x="260535" y="27676"/>
                  </a:cubicBezTo>
                  <a:cubicBezTo>
                    <a:pt x="260535" y="27676"/>
                    <a:pt x="259224" y="26358"/>
                    <a:pt x="257913" y="26358"/>
                  </a:cubicBezTo>
                  <a:cubicBezTo>
                    <a:pt x="250050" y="25040"/>
                    <a:pt x="243496" y="22405"/>
                    <a:pt x="238254" y="15815"/>
                  </a:cubicBezTo>
                  <a:cubicBezTo>
                    <a:pt x="235633" y="11861"/>
                    <a:pt x="233012" y="7907"/>
                    <a:pt x="231701" y="1318"/>
                  </a:cubicBezTo>
                  <a:cubicBezTo>
                    <a:pt x="231701" y="1318"/>
                    <a:pt x="231701" y="0"/>
                    <a:pt x="231701" y="0"/>
                  </a:cubicBezTo>
                  <a:close/>
                  <a:moveTo>
                    <a:pt x="105232" y="0"/>
                  </a:moveTo>
                  <a:cubicBezTo>
                    <a:pt x="106564" y="0"/>
                    <a:pt x="106564" y="0"/>
                    <a:pt x="106564" y="0"/>
                  </a:cubicBezTo>
                  <a:cubicBezTo>
                    <a:pt x="107896" y="0"/>
                    <a:pt x="107896" y="1318"/>
                    <a:pt x="107896" y="1318"/>
                  </a:cubicBezTo>
                  <a:cubicBezTo>
                    <a:pt x="105232" y="7907"/>
                    <a:pt x="102568" y="11861"/>
                    <a:pt x="99904" y="15815"/>
                  </a:cubicBezTo>
                  <a:cubicBezTo>
                    <a:pt x="94576" y="22405"/>
                    <a:pt x="87915" y="25040"/>
                    <a:pt x="79923" y="26358"/>
                  </a:cubicBezTo>
                  <a:cubicBezTo>
                    <a:pt x="78590" y="26358"/>
                    <a:pt x="78590" y="27676"/>
                    <a:pt x="77258" y="27676"/>
                  </a:cubicBezTo>
                  <a:cubicBezTo>
                    <a:pt x="74594" y="30312"/>
                    <a:pt x="73262" y="32948"/>
                    <a:pt x="70598" y="34266"/>
                  </a:cubicBezTo>
                  <a:cubicBezTo>
                    <a:pt x="74594" y="32948"/>
                    <a:pt x="77258" y="31630"/>
                    <a:pt x="82587" y="31630"/>
                  </a:cubicBezTo>
                  <a:cubicBezTo>
                    <a:pt x="85251" y="31630"/>
                    <a:pt x="86583" y="32948"/>
                    <a:pt x="89247" y="32948"/>
                  </a:cubicBezTo>
                  <a:cubicBezTo>
                    <a:pt x="90579" y="32948"/>
                    <a:pt x="90579" y="32948"/>
                    <a:pt x="91911" y="32948"/>
                  </a:cubicBezTo>
                  <a:cubicBezTo>
                    <a:pt x="93243" y="32948"/>
                    <a:pt x="94576" y="34266"/>
                    <a:pt x="95908" y="34266"/>
                  </a:cubicBezTo>
                  <a:cubicBezTo>
                    <a:pt x="95908" y="34266"/>
                    <a:pt x="97240" y="34266"/>
                    <a:pt x="98572" y="34266"/>
                  </a:cubicBezTo>
                  <a:cubicBezTo>
                    <a:pt x="98572" y="35584"/>
                    <a:pt x="98572" y="35584"/>
                    <a:pt x="98572" y="35584"/>
                  </a:cubicBezTo>
                  <a:cubicBezTo>
                    <a:pt x="97240" y="35584"/>
                    <a:pt x="97240" y="35584"/>
                    <a:pt x="97240" y="35584"/>
                  </a:cubicBezTo>
                  <a:cubicBezTo>
                    <a:pt x="93243" y="40856"/>
                    <a:pt x="89247" y="44809"/>
                    <a:pt x="83919" y="46127"/>
                  </a:cubicBezTo>
                  <a:cubicBezTo>
                    <a:pt x="78590" y="47445"/>
                    <a:pt x="71930" y="47445"/>
                    <a:pt x="66602" y="44809"/>
                  </a:cubicBezTo>
                  <a:cubicBezTo>
                    <a:pt x="66602" y="44809"/>
                    <a:pt x="65270" y="44809"/>
                    <a:pt x="63938" y="44809"/>
                  </a:cubicBezTo>
                  <a:cubicBezTo>
                    <a:pt x="63938" y="44809"/>
                    <a:pt x="62606" y="44809"/>
                    <a:pt x="62606" y="44809"/>
                  </a:cubicBezTo>
                  <a:cubicBezTo>
                    <a:pt x="62606" y="44809"/>
                    <a:pt x="61274" y="44809"/>
                    <a:pt x="61274" y="44809"/>
                  </a:cubicBezTo>
                  <a:cubicBezTo>
                    <a:pt x="58610" y="50081"/>
                    <a:pt x="55946" y="54035"/>
                    <a:pt x="51950" y="57989"/>
                  </a:cubicBezTo>
                  <a:cubicBezTo>
                    <a:pt x="54614" y="56671"/>
                    <a:pt x="58610" y="55353"/>
                    <a:pt x="62606" y="54035"/>
                  </a:cubicBezTo>
                  <a:cubicBezTo>
                    <a:pt x="66602" y="52717"/>
                    <a:pt x="70598" y="52717"/>
                    <a:pt x="73262" y="52717"/>
                  </a:cubicBezTo>
                  <a:cubicBezTo>
                    <a:pt x="73262" y="52717"/>
                    <a:pt x="73262" y="52717"/>
                    <a:pt x="74594" y="52717"/>
                  </a:cubicBezTo>
                  <a:cubicBezTo>
                    <a:pt x="75926" y="52717"/>
                    <a:pt x="77258" y="52717"/>
                    <a:pt x="78590" y="52717"/>
                  </a:cubicBezTo>
                  <a:cubicBezTo>
                    <a:pt x="78590" y="52717"/>
                    <a:pt x="78590" y="52717"/>
                    <a:pt x="79923" y="51399"/>
                  </a:cubicBezTo>
                  <a:cubicBezTo>
                    <a:pt x="81255" y="51399"/>
                    <a:pt x="81255" y="52717"/>
                    <a:pt x="81255" y="52717"/>
                  </a:cubicBezTo>
                  <a:cubicBezTo>
                    <a:pt x="81255" y="52717"/>
                    <a:pt x="81255" y="54035"/>
                    <a:pt x="81255" y="54035"/>
                  </a:cubicBezTo>
                  <a:cubicBezTo>
                    <a:pt x="77258" y="60624"/>
                    <a:pt x="71930" y="64578"/>
                    <a:pt x="66602" y="67214"/>
                  </a:cubicBezTo>
                  <a:cubicBezTo>
                    <a:pt x="61274" y="69850"/>
                    <a:pt x="55946" y="71168"/>
                    <a:pt x="51950" y="69850"/>
                  </a:cubicBezTo>
                  <a:cubicBezTo>
                    <a:pt x="50617" y="69850"/>
                    <a:pt x="50617" y="69850"/>
                    <a:pt x="49285" y="69850"/>
                  </a:cubicBezTo>
                  <a:cubicBezTo>
                    <a:pt x="47953" y="69850"/>
                    <a:pt x="46621" y="69850"/>
                    <a:pt x="45289" y="71168"/>
                  </a:cubicBezTo>
                  <a:cubicBezTo>
                    <a:pt x="42625" y="76440"/>
                    <a:pt x="41293" y="81711"/>
                    <a:pt x="38629" y="88301"/>
                  </a:cubicBezTo>
                  <a:cubicBezTo>
                    <a:pt x="41293" y="85665"/>
                    <a:pt x="43957" y="83029"/>
                    <a:pt x="47953" y="80394"/>
                  </a:cubicBezTo>
                  <a:cubicBezTo>
                    <a:pt x="51950" y="79076"/>
                    <a:pt x="55946" y="77758"/>
                    <a:pt x="59942" y="76440"/>
                  </a:cubicBezTo>
                  <a:cubicBezTo>
                    <a:pt x="61274" y="75122"/>
                    <a:pt x="62606" y="73804"/>
                    <a:pt x="65270" y="73804"/>
                  </a:cubicBezTo>
                  <a:cubicBezTo>
                    <a:pt x="65270" y="75122"/>
                    <a:pt x="59942" y="90937"/>
                    <a:pt x="51950" y="96209"/>
                  </a:cubicBezTo>
                  <a:cubicBezTo>
                    <a:pt x="49285" y="98844"/>
                    <a:pt x="43957" y="101480"/>
                    <a:pt x="39961" y="101480"/>
                  </a:cubicBezTo>
                  <a:cubicBezTo>
                    <a:pt x="37297" y="101480"/>
                    <a:pt x="35965" y="101480"/>
                    <a:pt x="34633" y="102798"/>
                  </a:cubicBezTo>
                  <a:cubicBezTo>
                    <a:pt x="34633" y="104116"/>
                    <a:pt x="34633" y="104116"/>
                    <a:pt x="34633" y="104116"/>
                  </a:cubicBezTo>
                  <a:cubicBezTo>
                    <a:pt x="33301" y="104116"/>
                    <a:pt x="33301" y="104116"/>
                    <a:pt x="33301" y="105434"/>
                  </a:cubicBezTo>
                  <a:cubicBezTo>
                    <a:pt x="31969" y="112024"/>
                    <a:pt x="30637" y="119931"/>
                    <a:pt x="29305" y="126521"/>
                  </a:cubicBezTo>
                  <a:cubicBezTo>
                    <a:pt x="30637" y="126521"/>
                    <a:pt x="30637" y="125203"/>
                    <a:pt x="30637" y="123885"/>
                  </a:cubicBezTo>
                  <a:cubicBezTo>
                    <a:pt x="31969" y="119931"/>
                    <a:pt x="35965" y="115977"/>
                    <a:pt x="39961" y="112024"/>
                  </a:cubicBezTo>
                  <a:cubicBezTo>
                    <a:pt x="42625" y="109388"/>
                    <a:pt x="45289" y="108070"/>
                    <a:pt x="47953" y="105434"/>
                  </a:cubicBezTo>
                  <a:cubicBezTo>
                    <a:pt x="49285" y="104116"/>
                    <a:pt x="50617" y="104116"/>
                    <a:pt x="51950" y="102798"/>
                  </a:cubicBezTo>
                  <a:cubicBezTo>
                    <a:pt x="51950" y="102798"/>
                    <a:pt x="51950" y="102798"/>
                    <a:pt x="53282" y="101480"/>
                  </a:cubicBezTo>
                  <a:cubicBezTo>
                    <a:pt x="54614" y="101480"/>
                    <a:pt x="54614" y="101480"/>
                    <a:pt x="54614" y="102798"/>
                  </a:cubicBezTo>
                  <a:cubicBezTo>
                    <a:pt x="54614" y="102798"/>
                    <a:pt x="54614" y="102798"/>
                    <a:pt x="54614" y="104116"/>
                  </a:cubicBezTo>
                  <a:cubicBezTo>
                    <a:pt x="54614" y="105434"/>
                    <a:pt x="54614" y="105434"/>
                    <a:pt x="54614" y="106752"/>
                  </a:cubicBezTo>
                  <a:cubicBezTo>
                    <a:pt x="53282" y="114660"/>
                    <a:pt x="50617" y="122567"/>
                    <a:pt x="46621" y="127839"/>
                  </a:cubicBezTo>
                  <a:cubicBezTo>
                    <a:pt x="43957" y="131793"/>
                    <a:pt x="39961" y="135746"/>
                    <a:pt x="33301" y="138382"/>
                  </a:cubicBezTo>
                  <a:cubicBezTo>
                    <a:pt x="31969" y="138382"/>
                    <a:pt x="31969" y="139700"/>
                    <a:pt x="30637" y="141018"/>
                  </a:cubicBezTo>
                  <a:cubicBezTo>
                    <a:pt x="29305" y="142336"/>
                    <a:pt x="29305" y="143654"/>
                    <a:pt x="29305" y="144972"/>
                  </a:cubicBezTo>
                  <a:cubicBezTo>
                    <a:pt x="29305" y="151561"/>
                    <a:pt x="29305" y="158151"/>
                    <a:pt x="30637" y="164741"/>
                  </a:cubicBezTo>
                  <a:cubicBezTo>
                    <a:pt x="30637" y="162105"/>
                    <a:pt x="30637" y="160787"/>
                    <a:pt x="31969" y="159469"/>
                  </a:cubicBezTo>
                  <a:cubicBezTo>
                    <a:pt x="33301" y="155515"/>
                    <a:pt x="34633" y="151561"/>
                    <a:pt x="37297" y="147608"/>
                  </a:cubicBezTo>
                  <a:cubicBezTo>
                    <a:pt x="39961" y="143654"/>
                    <a:pt x="42625" y="141018"/>
                    <a:pt x="45289" y="137064"/>
                  </a:cubicBezTo>
                  <a:cubicBezTo>
                    <a:pt x="46621" y="135746"/>
                    <a:pt x="47953" y="134428"/>
                    <a:pt x="47953" y="133111"/>
                  </a:cubicBezTo>
                  <a:cubicBezTo>
                    <a:pt x="47953" y="133111"/>
                    <a:pt x="49285" y="133111"/>
                    <a:pt x="49285" y="133111"/>
                  </a:cubicBezTo>
                  <a:cubicBezTo>
                    <a:pt x="49285" y="133111"/>
                    <a:pt x="49285" y="133111"/>
                    <a:pt x="50617" y="133111"/>
                  </a:cubicBezTo>
                  <a:cubicBezTo>
                    <a:pt x="50617" y="134428"/>
                    <a:pt x="50617" y="134428"/>
                    <a:pt x="50617" y="134428"/>
                  </a:cubicBezTo>
                  <a:cubicBezTo>
                    <a:pt x="51950" y="143654"/>
                    <a:pt x="50617" y="152879"/>
                    <a:pt x="46621" y="162105"/>
                  </a:cubicBezTo>
                  <a:cubicBezTo>
                    <a:pt x="45289" y="166059"/>
                    <a:pt x="42625" y="170012"/>
                    <a:pt x="38629" y="173966"/>
                  </a:cubicBezTo>
                  <a:cubicBezTo>
                    <a:pt x="35965" y="175284"/>
                    <a:pt x="34633" y="177920"/>
                    <a:pt x="33301" y="179238"/>
                  </a:cubicBezTo>
                  <a:cubicBezTo>
                    <a:pt x="33301" y="180556"/>
                    <a:pt x="33301" y="180556"/>
                    <a:pt x="33301" y="180556"/>
                  </a:cubicBezTo>
                  <a:cubicBezTo>
                    <a:pt x="34633" y="188463"/>
                    <a:pt x="37297" y="196371"/>
                    <a:pt x="41293" y="202961"/>
                  </a:cubicBezTo>
                  <a:cubicBezTo>
                    <a:pt x="39961" y="199007"/>
                    <a:pt x="39961" y="195053"/>
                    <a:pt x="41293" y="191099"/>
                  </a:cubicBezTo>
                  <a:cubicBezTo>
                    <a:pt x="42625" y="185827"/>
                    <a:pt x="43957" y="180556"/>
                    <a:pt x="46621" y="175284"/>
                  </a:cubicBezTo>
                  <a:cubicBezTo>
                    <a:pt x="46621" y="175284"/>
                    <a:pt x="46621" y="175284"/>
                    <a:pt x="46621" y="173966"/>
                  </a:cubicBezTo>
                  <a:cubicBezTo>
                    <a:pt x="47953" y="171330"/>
                    <a:pt x="47953" y="168694"/>
                    <a:pt x="49285" y="167377"/>
                  </a:cubicBezTo>
                  <a:cubicBezTo>
                    <a:pt x="49285" y="166059"/>
                    <a:pt x="49285" y="166059"/>
                    <a:pt x="50617" y="166059"/>
                  </a:cubicBezTo>
                  <a:cubicBezTo>
                    <a:pt x="50617" y="166059"/>
                    <a:pt x="50617" y="166059"/>
                    <a:pt x="50617" y="167377"/>
                  </a:cubicBezTo>
                  <a:cubicBezTo>
                    <a:pt x="50617" y="167377"/>
                    <a:pt x="50617" y="167377"/>
                    <a:pt x="51950" y="167377"/>
                  </a:cubicBezTo>
                  <a:cubicBezTo>
                    <a:pt x="51950" y="167377"/>
                    <a:pt x="51950" y="167377"/>
                    <a:pt x="51950" y="168694"/>
                  </a:cubicBezTo>
                  <a:cubicBezTo>
                    <a:pt x="55946" y="176602"/>
                    <a:pt x="57278" y="185827"/>
                    <a:pt x="55946" y="195053"/>
                  </a:cubicBezTo>
                  <a:cubicBezTo>
                    <a:pt x="54614" y="200325"/>
                    <a:pt x="53282" y="205596"/>
                    <a:pt x="50617" y="209550"/>
                  </a:cubicBezTo>
                  <a:cubicBezTo>
                    <a:pt x="49285" y="210868"/>
                    <a:pt x="47953" y="213504"/>
                    <a:pt x="47953" y="216140"/>
                  </a:cubicBezTo>
                  <a:cubicBezTo>
                    <a:pt x="47953" y="216140"/>
                    <a:pt x="47953" y="217458"/>
                    <a:pt x="47953" y="217458"/>
                  </a:cubicBezTo>
                  <a:cubicBezTo>
                    <a:pt x="50617" y="222729"/>
                    <a:pt x="54614" y="228001"/>
                    <a:pt x="58610" y="233273"/>
                  </a:cubicBezTo>
                  <a:cubicBezTo>
                    <a:pt x="55946" y="228001"/>
                    <a:pt x="55946" y="222729"/>
                    <a:pt x="55946" y="217458"/>
                  </a:cubicBezTo>
                  <a:cubicBezTo>
                    <a:pt x="55946" y="213504"/>
                    <a:pt x="57278" y="209550"/>
                    <a:pt x="57278" y="205596"/>
                  </a:cubicBezTo>
                  <a:cubicBezTo>
                    <a:pt x="57278" y="202961"/>
                    <a:pt x="57278" y="201643"/>
                    <a:pt x="57278" y="200325"/>
                  </a:cubicBezTo>
                  <a:cubicBezTo>
                    <a:pt x="58610" y="199007"/>
                    <a:pt x="58610" y="199007"/>
                    <a:pt x="58610" y="197689"/>
                  </a:cubicBezTo>
                  <a:cubicBezTo>
                    <a:pt x="58610" y="197689"/>
                    <a:pt x="58610" y="197689"/>
                    <a:pt x="58610" y="196371"/>
                  </a:cubicBezTo>
                  <a:cubicBezTo>
                    <a:pt x="58610" y="196371"/>
                    <a:pt x="58610" y="195053"/>
                    <a:pt x="58610" y="195053"/>
                  </a:cubicBezTo>
                  <a:cubicBezTo>
                    <a:pt x="59942" y="195053"/>
                    <a:pt x="59942" y="196371"/>
                    <a:pt x="61274" y="196371"/>
                  </a:cubicBezTo>
                  <a:cubicBezTo>
                    <a:pt x="66602" y="202961"/>
                    <a:pt x="69266" y="210868"/>
                    <a:pt x="70598" y="218776"/>
                  </a:cubicBezTo>
                  <a:cubicBezTo>
                    <a:pt x="71930" y="226683"/>
                    <a:pt x="71930" y="233273"/>
                    <a:pt x="69266" y="239862"/>
                  </a:cubicBezTo>
                  <a:cubicBezTo>
                    <a:pt x="69266" y="239862"/>
                    <a:pt x="69266" y="239862"/>
                    <a:pt x="69266" y="243816"/>
                  </a:cubicBezTo>
                  <a:cubicBezTo>
                    <a:pt x="74594" y="249088"/>
                    <a:pt x="79923" y="254360"/>
                    <a:pt x="86583" y="258313"/>
                  </a:cubicBezTo>
                  <a:cubicBezTo>
                    <a:pt x="83919" y="255677"/>
                    <a:pt x="81255" y="251724"/>
                    <a:pt x="79923" y="246452"/>
                  </a:cubicBezTo>
                  <a:cubicBezTo>
                    <a:pt x="78590" y="242498"/>
                    <a:pt x="77258" y="237227"/>
                    <a:pt x="77258" y="231955"/>
                  </a:cubicBezTo>
                  <a:cubicBezTo>
                    <a:pt x="77258" y="229319"/>
                    <a:pt x="75926" y="228001"/>
                    <a:pt x="75926" y="225365"/>
                  </a:cubicBezTo>
                  <a:cubicBezTo>
                    <a:pt x="75926" y="225365"/>
                    <a:pt x="75926" y="225365"/>
                    <a:pt x="75926" y="224047"/>
                  </a:cubicBezTo>
                  <a:cubicBezTo>
                    <a:pt x="75926" y="224047"/>
                    <a:pt x="75926" y="222729"/>
                    <a:pt x="75926" y="222729"/>
                  </a:cubicBezTo>
                  <a:cubicBezTo>
                    <a:pt x="75926" y="222729"/>
                    <a:pt x="77258" y="222729"/>
                    <a:pt x="77258" y="222729"/>
                  </a:cubicBezTo>
                  <a:cubicBezTo>
                    <a:pt x="77258" y="222729"/>
                    <a:pt x="77258" y="224047"/>
                    <a:pt x="78590" y="224047"/>
                  </a:cubicBezTo>
                  <a:cubicBezTo>
                    <a:pt x="90579" y="229319"/>
                    <a:pt x="98572" y="243816"/>
                    <a:pt x="97240" y="256995"/>
                  </a:cubicBezTo>
                  <a:cubicBezTo>
                    <a:pt x="97240" y="258313"/>
                    <a:pt x="97240" y="260949"/>
                    <a:pt x="97240" y="262267"/>
                  </a:cubicBezTo>
                  <a:cubicBezTo>
                    <a:pt x="97240" y="263585"/>
                    <a:pt x="98572" y="263585"/>
                    <a:pt x="98572" y="263585"/>
                  </a:cubicBezTo>
                  <a:cubicBezTo>
                    <a:pt x="103900" y="266221"/>
                    <a:pt x="109228" y="267539"/>
                    <a:pt x="114556" y="268857"/>
                  </a:cubicBezTo>
                  <a:cubicBezTo>
                    <a:pt x="114556" y="268857"/>
                    <a:pt x="115888" y="268857"/>
                    <a:pt x="115888" y="268857"/>
                  </a:cubicBezTo>
                  <a:cubicBezTo>
                    <a:pt x="115888" y="268857"/>
                    <a:pt x="115888" y="270175"/>
                    <a:pt x="115888" y="270175"/>
                  </a:cubicBezTo>
                  <a:cubicBezTo>
                    <a:pt x="114556" y="270175"/>
                    <a:pt x="114556" y="271493"/>
                    <a:pt x="113224" y="272811"/>
                  </a:cubicBezTo>
                  <a:cubicBezTo>
                    <a:pt x="107896" y="271493"/>
                    <a:pt x="103900" y="270175"/>
                    <a:pt x="99904" y="268857"/>
                  </a:cubicBezTo>
                  <a:cubicBezTo>
                    <a:pt x="99904" y="268857"/>
                    <a:pt x="98572" y="268857"/>
                    <a:pt x="98572" y="268857"/>
                  </a:cubicBezTo>
                  <a:cubicBezTo>
                    <a:pt x="98572" y="268857"/>
                    <a:pt x="97240" y="268857"/>
                    <a:pt x="95908" y="268857"/>
                  </a:cubicBezTo>
                  <a:cubicBezTo>
                    <a:pt x="93243" y="274128"/>
                    <a:pt x="89247" y="276764"/>
                    <a:pt x="82587" y="278082"/>
                  </a:cubicBezTo>
                  <a:cubicBezTo>
                    <a:pt x="81255" y="278082"/>
                    <a:pt x="79923" y="279400"/>
                    <a:pt x="78590" y="279400"/>
                  </a:cubicBezTo>
                  <a:cubicBezTo>
                    <a:pt x="77258" y="279400"/>
                    <a:pt x="75926" y="279400"/>
                    <a:pt x="74594" y="279400"/>
                  </a:cubicBezTo>
                  <a:cubicBezTo>
                    <a:pt x="71930" y="279400"/>
                    <a:pt x="70598" y="279400"/>
                    <a:pt x="70598" y="279400"/>
                  </a:cubicBezTo>
                  <a:cubicBezTo>
                    <a:pt x="65270" y="278082"/>
                    <a:pt x="61274" y="276764"/>
                    <a:pt x="57278" y="275446"/>
                  </a:cubicBezTo>
                  <a:cubicBezTo>
                    <a:pt x="54614" y="275446"/>
                    <a:pt x="53282" y="274128"/>
                    <a:pt x="51950" y="271493"/>
                  </a:cubicBezTo>
                  <a:cubicBezTo>
                    <a:pt x="55946" y="267539"/>
                    <a:pt x="59942" y="264903"/>
                    <a:pt x="63938" y="263585"/>
                  </a:cubicBezTo>
                  <a:cubicBezTo>
                    <a:pt x="70598" y="260949"/>
                    <a:pt x="77258" y="259631"/>
                    <a:pt x="82587" y="260949"/>
                  </a:cubicBezTo>
                  <a:cubicBezTo>
                    <a:pt x="83919" y="260949"/>
                    <a:pt x="83919" y="260949"/>
                    <a:pt x="85251" y="262267"/>
                  </a:cubicBezTo>
                  <a:cubicBezTo>
                    <a:pt x="79923" y="258313"/>
                    <a:pt x="74594" y="254360"/>
                    <a:pt x="69266" y="250406"/>
                  </a:cubicBezTo>
                  <a:cubicBezTo>
                    <a:pt x="67934" y="250406"/>
                    <a:pt x="67934" y="250406"/>
                    <a:pt x="66602" y="250406"/>
                  </a:cubicBezTo>
                  <a:cubicBezTo>
                    <a:pt x="62606" y="253042"/>
                    <a:pt x="59942" y="254360"/>
                    <a:pt x="54614" y="254360"/>
                  </a:cubicBezTo>
                  <a:cubicBezTo>
                    <a:pt x="54614" y="254360"/>
                    <a:pt x="54614" y="254360"/>
                    <a:pt x="53282" y="254360"/>
                  </a:cubicBezTo>
                  <a:cubicBezTo>
                    <a:pt x="47953" y="254360"/>
                    <a:pt x="42625" y="253042"/>
                    <a:pt x="37297" y="250406"/>
                  </a:cubicBezTo>
                  <a:cubicBezTo>
                    <a:pt x="34633" y="249088"/>
                    <a:pt x="30637" y="246452"/>
                    <a:pt x="26641" y="242498"/>
                  </a:cubicBezTo>
                  <a:cubicBezTo>
                    <a:pt x="26641" y="242498"/>
                    <a:pt x="25309" y="241180"/>
                    <a:pt x="25309" y="239862"/>
                  </a:cubicBezTo>
                  <a:cubicBezTo>
                    <a:pt x="25309" y="239862"/>
                    <a:pt x="23977" y="239862"/>
                    <a:pt x="23977" y="239862"/>
                  </a:cubicBezTo>
                  <a:cubicBezTo>
                    <a:pt x="23977" y="239862"/>
                    <a:pt x="23977" y="238544"/>
                    <a:pt x="23977" y="238544"/>
                  </a:cubicBezTo>
                  <a:cubicBezTo>
                    <a:pt x="23977" y="238544"/>
                    <a:pt x="25309" y="237227"/>
                    <a:pt x="26641" y="237227"/>
                  </a:cubicBezTo>
                  <a:cubicBezTo>
                    <a:pt x="35965" y="233273"/>
                    <a:pt x="43957" y="233273"/>
                    <a:pt x="51950" y="235909"/>
                  </a:cubicBezTo>
                  <a:cubicBezTo>
                    <a:pt x="54614" y="237227"/>
                    <a:pt x="57278" y="238544"/>
                    <a:pt x="58610" y="239862"/>
                  </a:cubicBezTo>
                  <a:cubicBezTo>
                    <a:pt x="54614" y="234591"/>
                    <a:pt x="50617" y="229319"/>
                    <a:pt x="46621" y="222729"/>
                  </a:cubicBezTo>
                  <a:cubicBezTo>
                    <a:pt x="46621" y="222729"/>
                    <a:pt x="46621" y="222729"/>
                    <a:pt x="45289" y="222729"/>
                  </a:cubicBezTo>
                  <a:cubicBezTo>
                    <a:pt x="45289" y="221411"/>
                    <a:pt x="45289" y="221411"/>
                    <a:pt x="43957" y="221411"/>
                  </a:cubicBezTo>
                  <a:cubicBezTo>
                    <a:pt x="43957" y="221411"/>
                    <a:pt x="43957" y="221411"/>
                    <a:pt x="42625" y="221411"/>
                  </a:cubicBezTo>
                  <a:cubicBezTo>
                    <a:pt x="42625" y="221411"/>
                    <a:pt x="41293" y="221411"/>
                    <a:pt x="41293" y="221411"/>
                  </a:cubicBezTo>
                  <a:cubicBezTo>
                    <a:pt x="35965" y="222729"/>
                    <a:pt x="31969" y="222729"/>
                    <a:pt x="27973" y="220094"/>
                  </a:cubicBezTo>
                  <a:cubicBezTo>
                    <a:pt x="23977" y="218776"/>
                    <a:pt x="19980" y="214822"/>
                    <a:pt x="17316" y="212186"/>
                  </a:cubicBezTo>
                  <a:cubicBezTo>
                    <a:pt x="13320" y="208232"/>
                    <a:pt x="10656" y="204278"/>
                    <a:pt x="9324" y="200325"/>
                  </a:cubicBezTo>
                  <a:cubicBezTo>
                    <a:pt x="7992" y="199007"/>
                    <a:pt x="7992" y="197689"/>
                    <a:pt x="7992" y="197689"/>
                  </a:cubicBezTo>
                  <a:cubicBezTo>
                    <a:pt x="7992" y="196371"/>
                    <a:pt x="7992" y="196371"/>
                    <a:pt x="7992" y="196371"/>
                  </a:cubicBezTo>
                  <a:cubicBezTo>
                    <a:pt x="7992" y="195053"/>
                    <a:pt x="7992" y="195053"/>
                    <a:pt x="7992" y="195053"/>
                  </a:cubicBezTo>
                  <a:cubicBezTo>
                    <a:pt x="10656" y="195053"/>
                    <a:pt x="25309" y="195053"/>
                    <a:pt x="34633" y="202961"/>
                  </a:cubicBezTo>
                  <a:cubicBezTo>
                    <a:pt x="35965" y="205596"/>
                    <a:pt x="38629" y="206914"/>
                    <a:pt x="39961" y="209550"/>
                  </a:cubicBezTo>
                  <a:cubicBezTo>
                    <a:pt x="35965" y="201643"/>
                    <a:pt x="33301" y="193735"/>
                    <a:pt x="30637" y="185827"/>
                  </a:cubicBezTo>
                  <a:cubicBezTo>
                    <a:pt x="30637" y="185827"/>
                    <a:pt x="30637" y="185827"/>
                    <a:pt x="27973" y="183192"/>
                  </a:cubicBezTo>
                  <a:cubicBezTo>
                    <a:pt x="27973" y="183192"/>
                    <a:pt x="27973" y="183192"/>
                    <a:pt x="26641" y="183192"/>
                  </a:cubicBezTo>
                  <a:cubicBezTo>
                    <a:pt x="25309" y="183192"/>
                    <a:pt x="23977" y="183192"/>
                    <a:pt x="23977" y="183192"/>
                  </a:cubicBezTo>
                  <a:cubicBezTo>
                    <a:pt x="19980" y="181874"/>
                    <a:pt x="17316" y="180556"/>
                    <a:pt x="14652" y="177920"/>
                  </a:cubicBezTo>
                  <a:cubicBezTo>
                    <a:pt x="7992" y="171330"/>
                    <a:pt x="3996" y="162105"/>
                    <a:pt x="0" y="151561"/>
                  </a:cubicBezTo>
                  <a:cubicBezTo>
                    <a:pt x="0" y="150244"/>
                    <a:pt x="0" y="150244"/>
                    <a:pt x="0" y="148926"/>
                  </a:cubicBezTo>
                  <a:cubicBezTo>
                    <a:pt x="0" y="147608"/>
                    <a:pt x="0" y="147608"/>
                    <a:pt x="0" y="146290"/>
                  </a:cubicBezTo>
                  <a:cubicBezTo>
                    <a:pt x="0" y="146290"/>
                    <a:pt x="1332" y="146290"/>
                    <a:pt x="1332" y="146290"/>
                  </a:cubicBezTo>
                  <a:cubicBezTo>
                    <a:pt x="1332" y="146290"/>
                    <a:pt x="1332" y="146290"/>
                    <a:pt x="2664" y="146290"/>
                  </a:cubicBezTo>
                  <a:cubicBezTo>
                    <a:pt x="2664" y="146290"/>
                    <a:pt x="2664" y="146290"/>
                    <a:pt x="3996" y="146290"/>
                  </a:cubicBezTo>
                  <a:cubicBezTo>
                    <a:pt x="11988" y="150244"/>
                    <a:pt x="18648" y="155515"/>
                    <a:pt x="23977" y="164741"/>
                  </a:cubicBezTo>
                  <a:cubicBezTo>
                    <a:pt x="25309" y="166059"/>
                    <a:pt x="26641" y="168694"/>
                    <a:pt x="27973" y="171330"/>
                  </a:cubicBezTo>
                  <a:cubicBezTo>
                    <a:pt x="26641" y="163423"/>
                    <a:pt x="25309" y="160787"/>
                    <a:pt x="25309" y="152879"/>
                  </a:cubicBezTo>
                  <a:cubicBezTo>
                    <a:pt x="25309" y="151561"/>
                    <a:pt x="25309" y="151561"/>
                    <a:pt x="25309" y="151561"/>
                  </a:cubicBezTo>
                  <a:cubicBezTo>
                    <a:pt x="25309" y="150244"/>
                    <a:pt x="25309" y="148926"/>
                    <a:pt x="25309" y="148926"/>
                  </a:cubicBezTo>
                  <a:cubicBezTo>
                    <a:pt x="25309" y="147608"/>
                    <a:pt x="23977" y="146290"/>
                    <a:pt x="23977" y="146290"/>
                  </a:cubicBezTo>
                  <a:cubicBezTo>
                    <a:pt x="23977" y="144972"/>
                    <a:pt x="23977" y="144972"/>
                    <a:pt x="23977" y="144972"/>
                  </a:cubicBezTo>
                  <a:cubicBezTo>
                    <a:pt x="21312" y="144972"/>
                    <a:pt x="18648" y="143654"/>
                    <a:pt x="17316" y="142336"/>
                  </a:cubicBezTo>
                  <a:cubicBezTo>
                    <a:pt x="14652" y="139700"/>
                    <a:pt x="13320" y="138382"/>
                    <a:pt x="11988" y="135746"/>
                  </a:cubicBezTo>
                  <a:cubicBezTo>
                    <a:pt x="7992" y="126521"/>
                    <a:pt x="5328" y="115977"/>
                    <a:pt x="5328" y="105434"/>
                  </a:cubicBezTo>
                  <a:cubicBezTo>
                    <a:pt x="5328" y="105434"/>
                    <a:pt x="5328" y="104116"/>
                    <a:pt x="5328" y="102798"/>
                  </a:cubicBezTo>
                  <a:cubicBezTo>
                    <a:pt x="5328" y="102798"/>
                    <a:pt x="5328" y="101480"/>
                    <a:pt x="5328" y="101480"/>
                  </a:cubicBezTo>
                  <a:cubicBezTo>
                    <a:pt x="5328" y="101480"/>
                    <a:pt x="5328" y="101480"/>
                    <a:pt x="6660" y="100162"/>
                  </a:cubicBezTo>
                  <a:cubicBezTo>
                    <a:pt x="6660" y="101480"/>
                    <a:pt x="6660" y="101480"/>
                    <a:pt x="7992" y="101480"/>
                  </a:cubicBezTo>
                  <a:cubicBezTo>
                    <a:pt x="11988" y="104116"/>
                    <a:pt x="14652" y="108070"/>
                    <a:pt x="18648" y="112024"/>
                  </a:cubicBezTo>
                  <a:cubicBezTo>
                    <a:pt x="22645" y="118613"/>
                    <a:pt x="25309" y="125203"/>
                    <a:pt x="26641" y="133111"/>
                  </a:cubicBezTo>
                  <a:cubicBezTo>
                    <a:pt x="26641" y="133111"/>
                    <a:pt x="26641" y="131793"/>
                    <a:pt x="26641" y="130475"/>
                  </a:cubicBezTo>
                  <a:cubicBezTo>
                    <a:pt x="26641" y="126521"/>
                    <a:pt x="26641" y="122567"/>
                    <a:pt x="26641" y="119931"/>
                  </a:cubicBezTo>
                  <a:cubicBezTo>
                    <a:pt x="26641" y="118613"/>
                    <a:pt x="27973" y="117295"/>
                    <a:pt x="27973" y="117295"/>
                  </a:cubicBezTo>
                  <a:cubicBezTo>
                    <a:pt x="27973" y="114660"/>
                    <a:pt x="27973" y="113342"/>
                    <a:pt x="27973" y="112024"/>
                  </a:cubicBezTo>
                  <a:cubicBezTo>
                    <a:pt x="27973" y="112024"/>
                    <a:pt x="27973" y="112024"/>
                    <a:pt x="27973" y="110706"/>
                  </a:cubicBezTo>
                  <a:cubicBezTo>
                    <a:pt x="26641" y="110706"/>
                    <a:pt x="26641" y="108070"/>
                    <a:pt x="23977" y="106752"/>
                  </a:cubicBezTo>
                  <a:cubicBezTo>
                    <a:pt x="23977" y="106752"/>
                    <a:pt x="19980" y="104116"/>
                    <a:pt x="18648" y="97527"/>
                  </a:cubicBezTo>
                  <a:cubicBezTo>
                    <a:pt x="15984" y="92255"/>
                    <a:pt x="15984" y="85665"/>
                    <a:pt x="17316" y="80394"/>
                  </a:cubicBezTo>
                  <a:cubicBezTo>
                    <a:pt x="17316" y="73804"/>
                    <a:pt x="17316" y="69850"/>
                    <a:pt x="18648" y="64578"/>
                  </a:cubicBezTo>
                  <a:cubicBezTo>
                    <a:pt x="18648" y="64578"/>
                    <a:pt x="19980" y="64578"/>
                    <a:pt x="19980" y="63260"/>
                  </a:cubicBezTo>
                  <a:cubicBezTo>
                    <a:pt x="19980" y="63260"/>
                    <a:pt x="19980" y="63260"/>
                    <a:pt x="19980" y="61942"/>
                  </a:cubicBezTo>
                  <a:cubicBezTo>
                    <a:pt x="19980" y="61942"/>
                    <a:pt x="19980" y="61942"/>
                    <a:pt x="21312" y="61942"/>
                  </a:cubicBezTo>
                  <a:cubicBezTo>
                    <a:pt x="21312" y="61942"/>
                    <a:pt x="21312" y="61942"/>
                    <a:pt x="22645" y="64578"/>
                  </a:cubicBezTo>
                  <a:cubicBezTo>
                    <a:pt x="29305" y="72486"/>
                    <a:pt x="31969" y="81711"/>
                    <a:pt x="31969" y="90937"/>
                  </a:cubicBezTo>
                  <a:cubicBezTo>
                    <a:pt x="31969" y="93573"/>
                    <a:pt x="31969" y="94891"/>
                    <a:pt x="31969" y="97527"/>
                  </a:cubicBezTo>
                  <a:cubicBezTo>
                    <a:pt x="33301" y="90937"/>
                    <a:pt x="35965" y="85665"/>
                    <a:pt x="37297" y="80394"/>
                  </a:cubicBezTo>
                  <a:cubicBezTo>
                    <a:pt x="37297" y="80394"/>
                    <a:pt x="37297" y="80394"/>
                    <a:pt x="37297" y="79076"/>
                  </a:cubicBezTo>
                  <a:cubicBezTo>
                    <a:pt x="37297" y="79076"/>
                    <a:pt x="37297" y="77758"/>
                    <a:pt x="37297" y="76440"/>
                  </a:cubicBezTo>
                  <a:cubicBezTo>
                    <a:pt x="37297" y="76440"/>
                    <a:pt x="37297" y="76440"/>
                    <a:pt x="37297" y="75122"/>
                  </a:cubicBezTo>
                  <a:cubicBezTo>
                    <a:pt x="37297" y="75122"/>
                    <a:pt x="37297" y="75122"/>
                    <a:pt x="35965" y="73804"/>
                  </a:cubicBezTo>
                  <a:cubicBezTo>
                    <a:pt x="35965" y="73804"/>
                    <a:pt x="34633" y="72486"/>
                    <a:pt x="34633" y="71168"/>
                  </a:cubicBezTo>
                  <a:cubicBezTo>
                    <a:pt x="33301" y="68532"/>
                    <a:pt x="31969" y="65896"/>
                    <a:pt x="31969" y="60624"/>
                  </a:cubicBezTo>
                  <a:cubicBezTo>
                    <a:pt x="31969" y="55353"/>
                    <a:pt x="31969" y="50081"/>
                    <a:pt x="34633" y="43491"/>
                  </a:cubicBezTo>
                  <a:cubicBezTo>
                    <a:pt x="35965" y="39538"/>
                    <a:pt x="37297" y="34266"/>
                    <a:pt x="39961" y="30312"/>
                  </a:cubicBezTo>
                  <a:cubicBezTo>
                    <a:pt x="39961" y="28994"/>
                    <a:pt x="39961" y="28994"/>
                    <a:pt x="39961" y="28994"/>
                  </a:cubicBezTo>
                  <a:cubicBezTo>
                    <a:pt x="41293" y="28994"/>
                    <a:pt x="41293" y="28994"/>
                    <a:pt x="41293" y="28994"/>
                  </a:cubicBezTo>
                  <a:cubicBezTo>
                    <a:pt x="41293" y="28994"/>
                    <a:pt x="41293" y="28994"/>
                    <a:pt x="42625" y="28994"/>
                  </a:cubicBezTo>
                  <a:cubicBezTo>
                    <a:pt x="45289" y="35584"/>
                    <a:pt x="46621" y="42173"/>
                    <a:pt x="46621" y="50081"/>
                  </a:cubicBezTo>
                  <a:cubicBezTo>
                    <a:pt x="47953" y="55353"/>
                    <a:pt x="46621" y="60624"/>
                    <a:pt x="45289" y="65896"/>
                  </a:cubicBezTo>
                  <a:cubicBezTo>
                    <a:pt x="47953" y="59306"/>
                    <a:pt x="51950" y="54035"/>
                    <a:pt x="55946" y="48763"/>
                  </a:cubicBezTo>
                  <a:cubicBezTo>
                    <a:pt x="55946" y="47445"/>
                    <a:pt x="55946" y="46127"/>
                    <a:pt x="55946" y="44809"/>
                  </a:cubicBezTo>
                  <a:cubicBezTo>
                    <a:pt x="55946" y="43491"/>
                    <a:pt x="55946" y="43491"/>
                    <a:pt x="54614" y="43491"/>
                  </a:cubicBezTo>
                  <a:cubicBezTo>
                    <a:pt x="54614" y="42173"/>
                    <a:pt x="54614" y="40856"/>
                    <a:pt x="53282" y="40856"/>
                  </a:cubicBezTo>
                  <a:cubicBezTo>
                    <a:pt x="51950" y="36902"/>
                    <a:pt x="51950" y="34266"/>
                    <a:pt x="53282" y="30312"/>
                  </a:cubicBezTo>
                  <a:cubicBezTo>
                    <a:pt x="54614" y="21087"/>
                    <a:pt x="58610" y="13179"/>
                    <a:pt x="65270" y="5272"/>
                  </a:cubicBezTo>
                  <a:cubicBezTo>
                    <a:pt x="65270" y="3954"/>
                    <a:pt x="66602" y="3954"/>
                    <a:pt x="67934" y="2636"/>
                  </a:cubicBezTo>
                  <a:cubicBezTo>
                    <a:pt x="67934" y="2636"/>
                    <a:pt x="67934" y="1318"/>
                    <a:pt x="69266" y="1318"/>
                  </a:cubicBezTo>
                  <a:cubicBezTo>
                    <a:pt x="69266" y="1318"/>
                    <a:pt x="69266" y="1318"/>
                    <a:pt x="70598" y="2636"/>
                  </a:cubicBezTo>
                  <a:cubicBezTo>
                    <a:pt x="70598" y="2636"/>
                    <a:pt x="70598" y="3954"/>
                    <a:pt x="70598" y="3954"/>
                  </a:cubicBezTo>
                  <a:cubicBezTo>
                    <a:pt x="71930" y="9225"/>
                    <a:pt x="70598" y="14497"/>
                    <a:pt x="70598" y="21087"/>
                  </a:cubicBezTo>
                  <a:cubicBezTo>
                    <a:pt x="69266" y="27676"/>
                    <a:pt x="66602" y="34266"/>
                    <a:pt x="63938" y="38220"/>
                  </a:cubicBezTo>
                  <a:cubicBezTo>
                    <a:pt x="69266" y="32948"/>
                    <a:pt x="73262" y="27676"/>
                    <a:pt x="78590" y="23723"/>
                  </a:cubicBezTo>
                  <a:cubicBezTo>
                    <a:pt x="77258" y="21087"/>
                    <a:pt x="78590" y="17133"/>
                    <a:pt x="81255" y="14497"/>
                  </a:cubicBezTo>
                  <a:cubicBezTo>
                    <a:pt x="83919" y="10543"/>
                    <a:pt x="87915" y="7907"/>
                    <a:pt x="91911" y="5272"/>
                  </a:cubicBezTo>
                  <a:cubicBezTo>
                    <a:pt x="94576" y="3954"/>
                    <a:pt x="97240" y="2636"/>
                    <a:pt x="101236" y="2636"/>
                  </a:cubicBezTo>
                  <a:cubicBezTo>
                    <a:pt x="102568" y="1318"/>
                    <a:pt x="103900" y="1318"/>
                    <a:pt x="105232" y="0"/>
                  </a:cubicBezTo>
                  <a:close/>
                </a:path>
              </a:pathLst>
            </a:custGeom>
            <a:solidFill>
              <a:srgbClr val="FFFFFF"/>
            </a:solidFill>
            <a:ln w="19050">
              <a:noFill/>
              <a:round/>
            </a:ln>
          </p:spPr>
          <p:txBody>
            <a:bodyPr wrap="square" lIns="91440" tIns="45720" rIns="91440" bIns="45720" anchor="ctr">
              <a:normAutofit fontScale="62500" lnSpcReduction="20000"/>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latin typeface="Impact" panose="020B0806030902050204" pitchFamily="34" charset="0"/>
              </a:endParaRPr>
            </a:p>
          </p:txBody>
        </p:sp>
        <p:sp>
          <p:nvSpPr>
            <p:cNvPr id="104" name="islíḋê"/>
            <p:cNvSpPr/>
            <p:nvPr/>
          </p:nvSpPr>
          <p:spPr bwMode="auto">
            <a:xfrm>
              <a:off x="5162422" y="2758747"/>
              <a:ext cx="292564" cy="291190"/>
            </a:xfrm>
            <a:custGeom>
              <a:avLst/>
              <a:gdLst>
                <a:gd name="connsiteX0" fmla="*/ 119062 w 338138"/>
                <a:gd name="connsiteY0" fmla="*/ 296863 h 336550"/>
                <a:gd name="connsiteX1" fmla="*/ 311150 w 338138"/>
                <a:gd name="connsiteY1" fmla="*/ 296863 h 336550"/>
                <a:gd name="connsiteX2" fmla="*/ 311150 w 338138"/>
                <a:gd name="connsiteY2" fmla="*/ 309563 h 336550"/>
                <a:gd name="connsiteX3" fmla="*/ 119062 w 338138"/>
                <a:gd name="connsiteY3" fmla="*/ 309563 h 336550"/>
                <a:gd name="connsiteX4" fmla="*/ 23812 w 338138"/>
                <a:gd name="connsiteY4" fmla="*/ 296863 h 336550"/>
                <a:gd name="connsiteX5" fmla="*/ 79375 w 338138"/>
                <a:gd name="connsiteY5" fmla="*/ 296863 h 336550"/>
                <a:gd name="connsiteX6" fmla="*/ 79375 w 338138"/>
                <a:gd name="connsiteY6" fmla="*/ 309563 h 336550"/>
                <a:gd name="connsiteX7" fmla="*/ 23812 w 338138"/>
                <a:gd name="connsiteY7" fmla="*/ 309563 h 336550"/>
                <a:gd name="connsiteX8" fmla="*/ 119062 w 338138"/>
                <a:gd name="connsiteY8" fmla="*/ 269875 h 336550"/>
                <a:gd name="connsiteX9" fmla="*/ 311150 w 338138"/>
                <a:gd name="connsiteY9" fmla="*/ 269875 h 336550"/>
                <a:gd name="connsiteX10" fmla="*/ 311150 w 338138"/>
                <a:gd name="connsiteY10" fmla="*/ 280988 h 336550"/>
                <a:gd name="connsiteX11" fmla="*/ 119062 w 338138"/>
                <a:gd name="connsiteY11" fmla="*/ 280988 h 336550"/>
                <a:gd name="connsiteX12" fmla="*/ 34925 w 338138"/>
                <a:gd name="connsiteY12" fmla="*/ 247650 h 336550"/>
                <a:gd name="connsiteX13" fmla="*/ 34925 w 338138"/>
                <a:gd name="connsiteY13" fmla="*/ 269875 h 336550"/>
                <a:gd name="connsiteX14" fmla="*/ 68263 w 338138"/>
                <a:gd name="connsiteY14" fmla="*/ 269875 h 336550"/>
                <a:gd name="connsiteX15" fmla="*/ 68263 w 338138"/>
                <a:gd name="connsiteY15" fmla="*/ 247650 h 336550"/>
                <a:gd name="connsiteX16" fmla="*/ 298450 w 338138"/>
                <a:gd name="connsiteY16" fmla="*/ 241300 h 336550"/>
                <a:gd name="connsiteX17" fmla="*/ 311150 w 338138"/>
                <a:gd name="connsiteY17" fmla="*/ 241300 h 336550"/>
                <a:gd name="connsiteX18" fmla="*/ 311150 w 338138"/>
                <a:gd name="connsiteY18" fmla="*/ 252413 h 336550"/>
                <a:gd name="connsiteX19" fmla="*/ 298450 w 338138"/>
                <a:gd name="connsiteY19" fmla="*/ 252413 h 336550"/>
                <a:gd name="connsiteX20" fmla="*/ 163512 w 338138"/>
                <a:gd name="connsiteY20" fmla="*/ 241300 h 336550"/>
                <a:gd name="connsiteX21" fmla="*/ 209550 w 338138"/>
                <a:gd name="connsiteY21" fmla="*/ 241300 h 336550"/>
                <a:gd name="connsiteX22" fmla="*/ 209550 w 338138"/>
                <a:gd name="connsiteY22" fmla="*/ 252413 h 336550"/>
                <a:gd name="connsiteX23" fmla="*/ 163512 w 338138"/>
                <a:gd name="connsiteY23" fmla="*/ 252413 h 336550"/>
                <a:gd name="connsiteX24" fmla="*/ 141287 w 338138"/>
                <a:gd name="connsiteY24" fmla="*/ 241300 h 336550"/>
                <a:gd name="connsiteX25" fmla="*/ 152400 w 338138"/>
                <a:gd name="connsiteY25" fmla="*/ 241300 h 336550"/>
                <a:gd name="connsiteX26" fmla="*/ 152400 w 338138"/>
                <a:gd name="connsiteY26" fmla="*/ 252413 h 336550"/>
                <a:gd name="connsiteX27" fmla="*/ 141287 w 338138"/>
                <a:gd name="connsiteY27" fmla="*/ 252413 h 336550"/>
                <a:gd name="connsiteX28" fmla="*/ 119062 w 338138"/>
                <a:gd name="connsiteY28" fmla="*/ 241300 h 336550"/>
                <a:gd name="connsiteX29" fmla="*/ 130175 w 338138"/>
                <a:gd name="connsiteY29" fmla="*/ 241300 h 336550"/>
                <a:gd name="connsiteX30" fmla="*/ 130175 w 338138"/>
                <a:gd name="connsiteY30" fmla="*/ 252413 h 336550"/>
                <a:gd name="connsiteX31" fmla="*/ 119062 w 338138"/>
                <a:gd name="connsiteY31" fmla="*/ 252413 h 336550"/>
                <a:gd name="connsiteX32" fmla="*/ 28980 w 338138"/>
                <a:gd name="connsiteY32" fmla="*/ 234950 h 336550"/>
                <a:gd name="connsiteX33" fmla="*/ 72914 w 338138"/>
                <a:gd name="connsiteY33" fmla="*/ 234950 h 336550"/>
                <a:gd name="connsiteX34" fmla="*/ 79375 w 338138"/>
                <a:gd name="connsiteY34" fmla="*/ 240366 h 336550"/>
                <a:gd name="connsiteX35" fmla="*/ 79375 w 338138"/>
                <a:gd name="connsiteY35" fmla="*/ 275572 h 336550"/>
                <a:gd name="connsiteX36" fmla="*/ 72914 w 338138"/>
                <a:gd name="connsiteY36" fmla="*/ 280988 h 336550"/>
                <a:gd name="connsiteX37" fmla="*/ 28980 w 338138"/>
                <a:gd name="connsiteY37" fmla="*/ 280988 h 336550"/>
                <a:gd name="connsiteX38" fmla="*/ 23812 w 338138"/>
                <a:gd name="connsiteY38" fmla="*/ 275572 h 336550"/>
                <a:gd name="connsiteX39" fmla="*/ 23812 w 338138"/>
                <a:gd name="connsiteY39" fmla="*/ 240366 h 336550"/>
                <a:gd name="connsiteX40" fmla="*/ 28980 w 338138"/>
                <a:gd name="connsiteY40" fmla="*/ 234950 h 336550"/>
                <a:gd name="connsiteX41" fmla="*/ 68262 w 338138"/>
                <a:gd name="connsiteY41" fmla="*/ 212725 h 336550"/>
                <a:gd name="connsiteX42" fmla="*/ 79375 w 338138"/>
                <a:gd name="connsiteY42" fmla="*/ 212725 h 336550"/>
                <a:gd name="connsiteX43" fmla="*/ 79375 w 338138"/>
                <a:gd name="connsiteY43" fmla="*/ 225425 h 336550"/>
                <a:gd name="connsiteX44" fmla="*/ 68262 w 338138"/>
                <a:gd name="connsiteY44" fmla="*/ 225425 h 336550"/>
                <a:gd name="connsiteX45" fmla="*/ 46037 w 338138"/>
                <a:gd name="connsiteY45" fmla="*/ 212725 h 336550"/>
                <a:gd name="connsiteX46" fmla="*/ 57150 w 338138"/>
                <a:gd name="connsiteY46" fmla="*/ 212725 h 336550"/>
                <a:gd name="connsiteX47" fmla="*/ 57150 w 338138"/>
                <a:gd name="connsiteY47" fmla="*/ 225425 h 336550"/>
                <a:gd name="connsiteX48" fmla="*/ 46037 w 338138"/>
                <a:gd name="connsiteY48" fmla="*/ 225425 h 336550"/>
                <a:gd name="connsiteX49" fmla="*/ 23812 w 338138"/>
                <a:gd name="connsiteY49" fmla="*/ 212725 h 336550"/>
                <a:gd name="connsiteX50" fmla="*/ 34925 w 338138"/>
                <a:gd name="connsiteY50" fmla="*/ 212725 h 336550"/>
                <a:gd name="connsiteX51" fmla="*/ 34925 w 338138"/>
                <a:gd name="connsiteY51" fmla="*/ 225425 h 336550"/>
                <a:gd name="connsiteX52" fmla="*/ 23812 w 338138"/>
                <a:gd name="connsiteY52" fmla="*/ 225425 h 336550"/>
                <a:gd name="connsiteX53" fmla="*/ 68262 w 338138"/>
                <a:gd name="connsiteY53" fmla="*/ 190500 h 336550"/>
                <a:gd name="connsiteX54" fmla="*/ 79375 w 338138"/>
                <a:gd name="connsiteY54" fmla="*/ 190500 h 336550"/>
                <a:gd name="connsiteX55" fmla="*/ 79375 w 338138"/>
                <a:gd name="connsiteY55" fmla="*/ 203200 h 336550"/>
                <a:gd name="connsiteX56" fmla="*/ 68262 w 338138"/>
                <a:gd name="connsiteY56" fmla="*/ 203200 h 336550"/>
                <a:gd name="connsiteX57" fmla="*/ 46037 w 338138"/>
                <a:gd name="connsiteY57" fmla="*/ 190500 h 336550"/>
                <a:gd name="connsiteX58" fmla="*/ 57150 w 338138"/>
                <a:gd name="connsiteY58" fmla="*/ 190500 h 336550"/>
                <a:gd name="connsiteX59" fmla="*/ 57150 w 338138"/>
                <a:gd name="connsiteY59" fmla="*/ 203200 h 336550"/>
                <a:gd name="connsiteX60" fmla="*/ 46037 w 338138"/>
                <a:gd name="connsiteY60" fmla="*/ 203200 h 336550"/>
                <a:gd name="connsiteX61" fmla="*/ 23812 w 338138"/>
                <a:gd name="connsiteY61" fmla="*/ 190500 h 336550"/>
                <a:gd name="connsiteX62" fmla="*/ 34925 w 338138"/>
                <a:gd name="connsiteY62" fmla="*/ 190500 h 336550"/>
                <a:gd name="connsiteX63" fmla="*/ 34925 w 338138"/>
                <a:gd name="connsiteY63" fmla="*/ 203200 h 336550"/>
                <a:gd name="connsiteX64" fmla="*/ 23812 w 338138"/>
                <a:gd name="connsiteY64" fmla="*/ 203200 h 336550"/>
                <a:gd name="connsiteX65" fmla="*/ 68262 w 338138"/>
                <a:gd name="connsiteY65" fmla="*/ 168275 h 336550"/>
                <a:gd name="connsiteX66" fmla="*/ 79375 w 338138"/>
                <a:gd name="connsiteY66" fmla="*/ 168275 h 336550"/>
                <a:gd name="connsiteX67" fmla="*/ 79375 w 338138"/>
                <a:gd name="connsiteY67" fmla="*/ 180975 h 336550"/>
                <a:gd name="connsiteX68" fmla="*/ 68262 w 338138"/>
                <a:gd name="connsiteY68" fmla="*/ 180975 h 336550"/>
                <a:gd name="connsiteX69" fmla="*/ 46037 w 338138"/>
                <a:gd name="connsiteY69" fmla="*/ 168275 h 336550"/>
                <a:gd name="connsiteX70" fmla="*/ 57150 w 338138"/>
                <a:gd name="connsiteY70" fmla="*/ 168275 h 336550"/>
                <a:gd name="connsiteX71" fmla="*/ 57150 w 338138"/>
                <a:gd name="connsiteY71" fmla="*/ 180975 h 336550"/>
                <a:gd name="connsiteX72" fmla="*/ 46037 w 338138"/>
                <a:gd name="connsiteY72" fmla="*/ 180975 h 336550"/>
                <a:gd name="connsiteX73" fmla="*/ 23812 w 338138"/>
                <a:gd name="connsiteY73" fmla="*/ 168275 h 336550"/>
                <a:gd name="connsiteX74" fmla="*/ 34925 w 338138"/>
                <a:gd name="connsiteY74" fmla="*/ 168275 h 336550"/>
                <a:gd name="connsiteX75" fmla="*/ 34925 w 338138"/>
                <a:gd name="connsiteY75" fmla="*/ 180975 h 336550"/>
                <a:gd name="connsiteX76" fmla="*/ 23812 w 338138"/>
                <a:gd name="connsiteY76" fmla="*/ 180975 h 336550"/>
                <a:gd name="connsiteX77" fmla="*/ 130175 w 338138"/>
                <a:gd name="connsiteY77" fmla="*/ 157163 h 336550"/>
                <a:gd name="connsiteX78" fmla="*/ 130175 w 338138"/>
                <a:gd name="connsiteY78" fmla="*/ 212726 h 336550"/>
                <a:gd name="connsiteX79" fmla="*/ 298450 w 338138"/>
                <a:gd name="connsiteY79" fmla="*/ 212726 h 336550"/>
                <a:gd name="connsiteX80" fmla="*/ 298450 w 338138"/>
                <a:gd name="connsiteY80" fmla="*/ 157163 h 336550"/>
                <a:gd name="connsiteX81" fmla="*/ 124361 w 338138"/>
                <a:gd name="connsiteY81" fmla="*/ 146050 h 336550"/>
                <a:gd name="connsiteX82" fmla="*/ 304527 w 338138"/>
                <a:gd name="connsiteY82" fmla="*/ 146050 h 336550"/>
                <a:gd name="connsiteX83" fmla="*/ 311150 w 338138"/>
                <a:gd name="connsiteY83" fmla="*/ 151342 h 336550"/>
                <a:gd name="connsiteX84" fmla="*/ 311150 w 338138"/>
                <a:gd name="connsiteY84" fmla="*/ 218811 h 336550"/>
                <a:gd name="connsiteX85" fmla="*/ 304527 w 338138"/>
                <a:gd name="connsiteY85" fmla="*/ 225425 h 336550"/>
                <a:gd name="connsiteX86" fmla="*/ 124361 w 338138"/>
                <a:gd name="connsiteY86" fmla="*/ 225425 h 336550"/>
                <a:gd name="connsiteX87" fmla="*/ 119062 w 338138"/>
                <a:gd name="connsiteY87" fmla="*/ 218811 h 336550"/>
                <a:gd name="connsiteX88" fmla="*/ 119062 w 338138"/>
                <a:gd name="connsiteY88" fmla="*/ 151342 h 336550"/>
                <a:gd name="connsiteX89" fmla="*/ 124361 w 338138"/>
                <a:gd name="connsiteY89" fmla="*/ 146050 h 336550"/>
                <a:gd name="connsiteX90" fmla="*/ 23812 w 338138"/>
                <a:gd name="connsiteY90" fmla="*/ 146050 h 336550"/>
                <a:gd name="connsiteX91" fmla="*/ 79375 w 338138"/>
                <a:gd name="connsiteY91" fmla="*/ 146050 h 336550"/>
                <a:gd name="connsiteX92" fmla="*/ 79375 w 338138"/>
                <a:gd name="connsiteY92" fmla="*/ 157163 h 336550"/>
                <a:gd name="connsiteX93" fmla="*/ 23812 w 338138"/>
                <a:gd name="connsiteY93" fmla="*/ 157163 h 336550"/>
                <a:gd name="connsiteX94" fmla="*/ 101600 w 338138"/>
                <a:gd name="connsiteY94" fmla="*/ 128588 h 336550"/>
                <a:gd name="connsiteX95" fmla="*/ 101600 w 338138"/>
                <a:gd name="connsiteY95" fmla="*/ 325438 h 336550"/>
                <a:gd name="connsiteX96" fmla="*/ 327025 w 338138"/>
                <a:gd name="connsiteY96" fmla="*/ 325438 h 336550"/>
                <a:gd name="connsiteX97" fmla="*/ 327025 w 338138"/>
                <a:gd name="connsiteY97" fmla="*/ 128588 h 336550"/>
                <a:gd name="connsiteX98" fmla="*/ 12700 w 338138"/>
                <a:gd name="connsiteY98" fmla="*/ 128588 h 336550"/>
                <a:gd name="connsiteX99" fmla="*/ 12700 w 338138"/>
                <a:gd name="connsiteY99" fmla="*/ 325438 h 336550"/>
                <a:gd name="connsiteX100" fmla="*/ 90488 w 338138"/>
                <a:gd name="connsiteY100" fmla="*/ 325438 h 336550"/>
                <a:gd name="connsiteX101" fmla="*/ 90488 w 338138"/>
                <a:gd name="connsiteY101" fmla="*/ 128588 h 336550"/>
                <a:gd name="connsiteX102" fmla="*/ 28575 w 338138"/>
                <a:gd name="connsiteY102" fmla="*/ 88900 h 336550"/>
                <a:gd name="connsiteX103" fmla="*/ 73025 w 338138"/>
                <a:gd name="connsiteY103" fmla="*/ 88900 h 336550"/>
                <a:gd name="connsiteX104" fmla="*/ 73025 w 338138"/>
                <a:gd name="connsiteY104" fmla="*/ 101600 h 336550"/>
                <a:gd name="connsiteX105" fmla="*/ 28575 w 338138"/>
                <a:gd name="connsiteY105" fmla="*/ 101600 h 336550"/>
                <a:gd name="connsiteX106" fmla="*/ 298450 w 338138"/>
                <a:gd name="connsiteY106" fmla="*/ 79375 h 336550"/>
                <a:gd name="connsiteX107" fmla="*/ 311150 w 338138"/>
                <a:gd name="connsiteY107" fmla="*/ 79375 h 336550"/>
                <a:gd name="connsiteX108" fmla="*/ 311150 w 338138"/>
                <a:gd name="connsiteY108" fmla="*/ 88900 h 336550"/>
                <a:gd name="connsiteX109" fmla="*/ 298450 w 338138"/>
                <a:gd name="connsiteY109" fmla="*/ 88900 h 336550"/>
                <a:gd name="connsiteX110" fmla="*/ 276225 w 338138"/>
                <a:gd name="connsiteY110" fmla="*/ 79375 h 336550"/>
                <a:gd name="connsiteX111" fmla="*/ 287338 w 338138"/>
                <a:gd name="connsiteY111" fmla="*/ 79375 h 336550"/>
                <a:gd name="connsiteX112" fmla="*/ 287338 w 338138"/>
                <a:gd name="connsiteY112" fmla="*/ 88900 h 336550"/>
                <a:gd name="connsiteX113" fmla="*/ 276225 w 338138"/>
                <a:gd name="connsiteY113" fmla="*/ 88900 h 336550"/>
                <a:gd name="connsiteX114" fmla="*/ 28575 w 338138"/>
                <a:gd name="connsiteY114" fmla="*/ 66675 h 336550"/>
                <a:gd name="connsiteX115" fmla="*/ 96838 w 338138"/>
                <a:gd name="connsiteY115" fmla="*/ 66675 h 336550"/>
                <a:gd name="connsiteX116" fmla="*/ 96838 w 338138"/>
                <a:gd name="connsiteY116" fmla="*/ 79375 h 336550"/>
                <a:gd name="connsiteX117" fmla="*/ 28575 w 338138"/>
                <a:gd name="connsiteY117" fmla="*/ 79375 h 336550"/>
                <a:gd name="connsiteX118" fmla="*/ 12700 w 338138"/>
                <a:gd name="connsiteY118" fmla="*/ 57150 h 336550"/>
                <a:gd name="connsiteX119" fmla="*/ 12700 w 338138"/>
                <a:gd name="connsiteY119" fmla="*/ 119063 h 336550"/>
                <a:gd name="connsiteX120" fmla="*/ 327025 w 338138"/>
                <a:gd name="connsiteY120" fmla="*/ 119063 h 336550"/>
                <a:gd name="connsiteX121" fmla="*/ 327025 w 338138"/>
                <a:gd name="connsiteY121" fmla="*/ 57150 h 336550"/>
                <a:gd name="connsiteX122" fmla="*/ 57150 w 338138"/>
                <a:gd name="connsiteY122" fmla="*/ 22225 h 336550"/>
                <a:gd name="connsiteX123" fmla="*/ 79375 w 338138"/>
                <a:gd name="connsiteY123" fmla="*/ 22225 h 336550"/>
                <a:gd name="connsiteX124" fmla="*/ 79375 w 338138"/>
                <a:gd name="connsiteY124" fmla="*/ 34925 h 336550"/>
                <a:gd name="connsiteX125" fmla="*/ 57150 w 338138"/>
                <a:gd name="connsiteY125" fmla="*/ 34925 h 336550"/>
                <a:gd name="connsiteX126" fmla="*/ 23812 w 338138"/>
                <a:gd name="connsiteY126" fmla="*/ 22225 h 336550"/>
                <a:gd name="connsiteX127" fmla="*/ 46037 w 338138"/>
                <a:gd name="connsiteY127" fmla="*/ 22225 h 336550"/>
                <a:gd name="connsiteX128" fmla="*/ 46037 w 338138"/>
                <a:gd name="connsiteY128" fmla="*/ 34925 h 336550"/>
                <a:gd name="connsiteX129" fmla="*/ 23812 w 338138"/>
                <a:gd name="connsiteY129" fmla="*/ 34925 h 336550"/>
                <a:gd name="connsiteX130" fmla="*/ 12700 w 338138"/>
                <a:gd name="connsiteY130" fmla="*/ 11113 h 336550"/>
                <a:gd name="connsiteX131" fmla="*/ 12700 w 338138"/>
                <a:gd name="connsiteY131" fmla="*/ 44451 h 336550"/>
                <a:gd name="connsiteX132" fmla="*/ 327025 w 338138"/>
                <a:gd name="connsiteY132" fmla="*/ 44451 h 336550"/>
                <a:gd name="connsiteX133" fmla="*/ 327025 w 338138"/>
                <a:gd name="connsiteY133" fmla="*/ 11113 h 336550"/>
                <a:gd name="connsiteX134" fmla="*/ 5283 w 338138"/>
                <a:gd name="connsiteY134" fmla="*/ 0 h 336550"/>
                <a:gd name="connsiteX135" fmla="*/ 332855 w 338138"/>
                <a:gd name="connsiteY135" fmla="*/ 0 h 336550"/>
                <a:gd name="connsiteX136" fmla="*/ 338138 w 338138"/>
                <a:gd name="connsiteY136" fmla="*/ 5258 h 336550"/>
                <a:gd name="connsiteX137" fmla="*/ 338138 w 338138"/>
                <a:gd name="connsiteY137" fmla="*/ 331292 h 336550"/>
                <a:gd name="connsiteX138" fmla="*/ 332855 w 338138"/>
                <a:gd name="connsiteY138" fmla="*/ 336550 h 336550"/>
                <a:gd name="connsiteX139" fmla="*/ 5283 w 338138"/>
                <a:gd name="connsiteY139" fmla="*/ 336550 h 336550"/>
                <a:gd name="connsiteX140" fmla="*/ 0 w 338138"/>
                <a:gd name="connsiteY140" fmla="*/ 331292 h 336550"/>
                <a:gd name="connsiteX141" fmla="*/ 0 w 338138"/>
                <a:gd name="connsiteY141" fmla="*/ 5258 h 336550"/>
                <a:gd name="connsiteX142" fmla="*/ 5283 w 338138"/>
                <a:gd name="connsiteY142"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Lst>
              <a:rect l="l" t="t" r="r" b="b"/>
              <a:pathLst>
                <a:path w="338138" h="336550">
                  <a:moveTo>
                    <a:pt x="119062" y="296863"/>
                  </a:moveTo>
                  <a:lnTo>
                    <a:pt x="311150" y="296863"/>
                  </a:lnTo>
                  <a:lnTo>
                    <a:pt x="311150" y="309563"/>
                  </a:lnTo>
                  <a:lnTo>
                    <a:pt x="119062" y="309563"/>
                  </a:lnTo>
                  <a:close/>
                  <a:moveTo>
                    <a:pt x="23812" y="296863"/>
                  </a:moveTo>
                  <a:lnTo>
                    <a:pt x="79375" y="296863"/>
                  </a:lnTo>
                  <a:lnTo>
                    <a:pt x="79375" y="309563"/>
                  </a:lnTo>
                  <a:lnTo>
                    <a:pt x="23812" y="309563"/>
                  </a:lnTo>
                  <a:close/>
                  <a:moveTo>
                    <a:pt x="119062" y="269875"/>
                  </a:moveTo>
                  <a:lnTo>
                    <a:pt x="311150" y="269875"/>
                  </a:lnTo>
                  <a:lnTo>
                    <a:pt x="311150" y="280988"/>
                  </a:lnTo>
                  <a:lnTo>
                    <a:pt x="119062" y="280988"/>
                  </a:lnTo>
                  <a:close/>
                  <a:moveTo>
                    <a:pt x="34925" y="247650"/>
                  </a:moveTo>
                  <a:lnTo>
                    <a:pt x="34925" y="269875"/>
                  </a:lnTo>
                  <a:lnTo>
                    <a:pt x="68263" y="269875"/>
                  </a:lnTo>
                  <a:lnTo>
                    <a:pt x="68263" y="247650"/>
                  </a:lnTo>
                  <a:close/>
                  <a:moveTo>
                    <a:pt x="298450" y="241300"/>
                  </a:moveTo>
                  <a:lnTo>
                    <a:pt x="311150" y="241300"/>
                  </a:lnTo>
                  <a:lnTo>
                    <a:pt x="311150" y="252413"/>
                  </a:lnTo>
                  <a:lnTo>
                    <a:pt x="298450" y="252413"/>
                  </a:lnTo>
                  <a:close/>
                  <a:moveTo>
                    <a:pt x="163512" y="241300"/>
                  </a:moveTo>
                  <a:lnTo>
                    <a:pt x="209550" y="241300"/>
                  </a:lnTo>
                  <a:lnTo>
                    <a:pt x="209550" y="252413"/>
                  </a:lnTo>
                  <a:lnTo>
                    <a:pt x="163512" y="252413"/>
                  </a:lnTo>
                  <a:close/>
                  <a:moveTo>
                    <a:pt x="141287" y="241300"/>
                  </a:moveTo>
                  <a:lnTo>
                    <a:pt x="152400" y="241300"/>
                  </a:lnTo>
                  <a:lnTo>
                    <a:pt x="152400" y="252413"/>
                  </a:lnTo>
                  <a:lnTo>
                    <a:pt x="141287" y="252413"/>
                  </a:lnTo>
                  <a:close/>
                  <a:moveTo>
                    <a:pt x="119062" y="241300"/>
                  </a:moveTo>
                  <a:lnTo>
                    <a:pt x="130175" y="241300"/>
                  </a:lnTo>
                  <a:lnTo>
                    <a:pt x="130175" y="252413"/>
                  </a:lnTo>
                  <a:lnTo>
                    <a:pt x="119062" y="252413"/>
                  </a:lnTo>
                  <a:close/>
                  <a:moveTo>
                    <a:pt x="28980" y="234950"/>
                  </a:moveTo>
                  <a:cubicBezTo>
                    <a:pt x="28980" y="234950"/>
                    <a:pt x="28980" y="234950"/>
                    <a:pt x="72914" y="234950"/>
                  </a:cubicBezTo>
                  <a:cubicBezTo>
                    <a:pt x="76790" y="234950"/>
                    <a:pt x="79375" y="237658"/>
                    <a:pt x="79375" y="240366"/>
                  </a:cubicBezTo>
                  <a:cubicBezTo>
                    <a:pt x="79375" y="240366"/>
                    <a:pt x="79375" y="240366"/>
                    <a:pt x="79375" y="275572"/>
                  </a:cubicBezTo>
                  <a:cubicBezTo>
                    <a:pt x="79375" y="279634"/>
                    <a:pt x="76790" y="280988"/>
                    <a:pt x="72914" y="280988"/>
                  </a:cubicBezTo>
                  <a:cubicBezTo>
                    <a:pt x="72914" y="280988"/>
                    <a:pt x="72914" y="280988"/>
                    <a:pt x="28980" y="280988"/>
                  </a:cubicBezTo>
                  <a:cubicBezTo>
                    <a:pt x="26396" y="280988"/>
                    <a:pt x="23812" y="279634"/>
                    <a:pt x="23812" y="275572"/>
                  </a:cubicBezTo>
                  <a:cubicBezTo>
                    <a:pt x="23812" y="275572"/>
                    <a:pt x="23812" y="275572"/>
                    <a:pt x="23812" y="240366"/>
                  </a:cubicBezTo>
                  <a:cubicBezTo>
                    <a:pt x="23812" y="237658"/>
                    <a:pt x="26396" y="234950"/>
                    <a:pt x="28980" y="234950"/>
                  </a:cubicBezTo>
                  <a:close/>
                  <a:moveTo>
                    <a:pt x="68262" y="212725"/>
                  </a:moveTo>
                  <a:lnTo>
                    <a:pt x="79375" y="212725"/>
                  </a:lnTo>
                  <a:lnTo>
                    <a:pt x="79375" y="225425"/>
                  </a:lnTo>
                  <a:lnTo>
                    <a:pt x="68262" y="225425"/>
                  </a:lnTo>
                  <a:close/>
                  <a:moveTo>
                    <a:pt x="46037" y="212725"/>
                  </a:moveTo>
                  <a:lnTo>
                    <a:pt x="57150" y="212725"/>
                  </a:lnTo>
                  <a:lnTo>
                    <a:pt x="57150" y="225425"/>
                  </a:lnTo>
                  <a:lnTo>
                    <a:pt x="46037" y="225425"/>
                  </a:lnTo>
                  <a:close/>
                  <a:moveTo>
                    <a:pt x="23812" y="212725"/>
                  </a:moveTo>
                  <a:lnTo>
                    <a:pt x="34925" y="212725"/>
                  </a:lnTo>
                  <a:lnTo>
                    <a:pt x="34925" y="225425"/>
                  </a:lnTo>
                  <a:lnTo>
                    <a:pt x="23812" y="225425"/>
                  </a:lnTo>
                  <a:close/>
                  <a:moveTo>
                    <a:pt x="68262" y="190500"/>
                  </a:moveTo>
                  <a:lnTo>
                    <a:pt x="79375" y="190500"/>
                  </a:lnTo>
                  <a:lnTo>
                    <a:pt x="79375" y="203200"/>
                  </a:lnTo>
                  <a:lnTo>
                    <a:pt x="68262" y="203200"/>
                  </a:lnTo>
                  <a:close/>
                  <a:moveTo>
                    <a:pt x="46037" y="190500"/>
                  </a:moveTo>
                  <a:lnTo>
                    <a:pt x="57150" y="190500"/>
                  </a:lnTo>
                  <a:lnTo>
                    <a:pt x="57150" y="203200"/>
                  </a:lnTo>
                  <a:lnTo>
                    <a:pt x="46037" y="203200"/>
                  </a:lnTo>
                  <a:close/>
                  <a:moveTo>
                    <a:pt x="23812" y="190500"/>
                  </a:moveTo>
                  <a:lnTo>
                    <a:pt x="34925" y="190500"/>
                  </a:lnTo>
                  <a:lnTo>
                    <a:pt x="34925" y="203200"/>
                  </a:lnTo>
                  <a:lnTo>
                    <a:pt x="23812" y="203200"/>
                  </a:lnTo>
                  <a:close/>
                  <a:moveTo>
                    <a:pt x="68262" y="168275"/>
                  </a:moveTo>
                  <a:lnTo>
                    <a:pt x="79375" y="168275"/>
                  </a:lnTo>
                  <a:lnTo>
                    <a:pt x="79375" y="180975"/>
                  </a:lnTo>
                  <a:lnTo>
                    <a:pt x="68262" y="180975"/>
                  </a:lnTo>
                  <a:close/>
                  <a:moveTo>
                    <a:pt x="46037" y="168275"/>
                  </a:moveTo>
                  <a:lnTo>
                    <a:pt x="57150" y="168275"/>
                  </a:lnTo>
                  <a:lnTo>
                    <a:pt x="57150" y="180975"/>
                  </a:lnTo>
                  <a:lnTo>
                    <a:pt x="46037" y="180975"/>
                  </a:lnTo>
                  <a:close/>
                  <a:moveTo>
                    <a:pt x="23812" y="168275"/>
                  </a:moveTo>
                  <a:lnTo>
                    <a:pt x="34925" y="168275"/>
                  </a:lnTo>
                  <a:lnTo>
                    <a:pt x="34925" y="180975"/>
                  </a:lnTo>
                  <a:lnTo>
                    <a:pt x="23812" y="180975"/>
                  </a:lnTo>
                  <a:close/>
                  <a:moveTo>
                    <a:pt x="130175" y="157163"/>
                  </a:moveTo>
                  <a:lnTo>
                    <a:pt x="130175" y="212726"/>
                  </a:lnTo>
                  <a:lnTo>
                    <a:pt x="298450" y="212726"/>
                  </a:lnTo>
                  <a:lnTo>
                    <a:pt x="298450" y="157163"/>
                  </a:lnTo>
                  <a:close/>
                  <a:moveTo>
                    <a:pt x="124361" y="146050"/>
                  </a:moveTo>
                  <a:cubicBezTo>
                    <a:pt x="124361" y="146050"/>
                    <a:pt x="124361" y="146050"/>
                    <a:pt x="304527" y="146050"/>
                  </a:cubicBezTo>
                  <a:cubicBezTo>
                    <a:pt x="308501" y="146050"/>
                    <a:pt x="311150" y="148696"/>
                    <a:pt x="311150" y="151342"/>
                  </a:cubicBezTo>
                  <a:cubicBezTo>
                    <a:pt x="311150" y="151342"/>
                    <a:pt x="311150" y="151342"/>
                    <a:pt x="311150" y="218811"/>
                  </a:cubicBezTo>
                  <a:cubicBezTo>
                    <a:pt x="311150" y="222779"/>
                    <a:pt x="308501" y="225425"/>
                    <a:pt x="304527" y="225425"/>
                  </a:cubicBezTo>
                  <a:cubicBezTo>
                    <a:pt x="304527" y="225425"/>
                    <a:pt x="304527" y="225425"/>
                    <a:pt x="124361" y="225425"/>
                  </a:cubicBezTo>
                  <a:cubicBezTo>
                    <a:pt x="120386" y="225425"/>
                    <a:pt x="119062" y="222779"/>
                    <a:pt x="119062" y="218811"/>
                  </a:cubicBezTo>
                  <a:cubicBezTo>
                    <a:pt x="119062" y="218811"/>
                    <a:pt x="119062" y="218811"/>
                    <a:pt x="119062" y="151342"/>
                  </a:cubicBezTo>
                  <a:cubicBezTo>
                    <a:pt x="119062" y="148696"/>
                    <a:pt x="120386" y="146050"/>
                    <a:pt x="124361" y="146050"/>
                  </a:cubicBezTo>
                  <a:close/>
                  <a:moveTo>
                    <a:pt x="23812" y="146050"/>
                  </a:moveTo>
                  <a:lnTo>
                    <a:pt x="79375" y="146050"/>
                  </a:lnTo>
                  <a:lnTo>
                    <a:pt x="79375" y="157163"/>
                  </a:lnTo>
                  <a:lnTo>
                    <a:pt x="23812" y="157163"/>
                  </a:lnTo>
                  <a:close/>
                  <a:moveTo>
                    <a:pt x="101600" y="128588"/>
                  </a:moveTo>
                  <a:lnTo>
                    <a:pt x="101600" y="325438"/>
                  </a:lnTo>
                  <a:lnTo>
                    <a:pt x="327025" y="325438"/>
                  </a:lnTo>
                  <a:lnTo>
                    <a:pt x="327025" y="128588"/>
                  </a:lnTo>
                  <a:close/>
                  <a:moveTo>
                    <a:pt x="12700" y="128588"/>
                  </a:moveTo>
                  <a:lnTo>
                    <a:pt x="12700" y="325438"/>
                  </a:lnTo>
                  <a:lnTo>
                    <a:pt x="90488" y="325438"/>
                  </a:lnTo>
                  <a:lnTo>
                    <a:pt x="90488" y="128588"/>
                  </a:lnTo>
                  <a:close/>
                  <a:moveTo>
                    <a:pt x="28575" y="88900"/>
                  </a:moveTo>
                  <a:lnTo>
                    <a:pt x="73025" y="88900"/>
                  </a:lnTo>
                  <a:lnTo>
                    <a:pt x="73025" y="101600"/>
                  </a:lnTo>
                  <a:lnTo>
                    <a:pt x="28575" y="101600"/>
                  </a:lnTo>
                  <a:close/>
                  <a:moveTo>
                    <a:pt x="298450" y="79375"/>
                  </a:moveTo>
                  <a:lnTo>
                    <a:pt x="311150" y="79375"/>
                  </a:lnTo>
                  <a:lnTo>
                    <a:pt x="311150" y="88900"/>
                  </a:lnTo>
                  <a:lnTo>
                    <a:pt x="298450" y="88900"/>
                  </a:lnTo>
                  <a:close/>
                  <a:moveTo>
                    <a:pt x="276225" y="79375"/>
                  </a:moveTo>
                  <a:lnTo>
                    <a:pt x="287338" y="79375"/>
                  </a:lnTo>
                  <a:lnTo>
                    <a:pt x="287338" y="88900"/>
                  </a:lnTo>
                  <a:lnTo>
                    <a:pt x="276225" y="88900"/>
                  </a:lnTo>
                  <a:close/>
                  <a:moveTo>
                    <a:pt x="28575" y="66675"/>
                  </a:moveTo>
                  <a:lnTo>
                    <a:pt x="96838" y="66675"/>
                  </a:lnTo>
                  <a:lnTo>
                    <a:pt x="96838" y="79375"/>
                  </a:lnTo>
                  <a:lnTo>
                    <a:pt x="28575" y="79375"/>
                  </a:lnTo>
                  <a:close/>
                  <a:moveTo>
                    <a:pt x="12700" y="57150"/>
                  </a:moveTo>
                  <a:lnTo>
                    <a:pt x="12700" y="119063"/>
                  </a:lnTo>
                  <a:lnTo>
                    <a:pt x="327025" y="119063"/>
                  </a:lnTo>
                  <a:lnTo>
                    <a:pt x="327025" y="57150"/>
                  </a:lnTo>
                  <a:close/>
                  <a:moveTo>
                    <a:pt x="57150" y="22225"/>
                  </a:moveTo>
                  <a:lnTo>
                    <a:pt x="79375" y="22225"/>
                  </a:lnTo>
                  <a:lnTo>
                    <a:pt x="79375" y="34925"/>
                  </a:lnTo>
                  <a:lnTo>
                    <a:pt x="57150" y="34925"/>
                  </a:lnTo>
                  <a:close/>
                  <a:moveTo>
                    <a:pt x="23812" y="22225"/>
                  </a:moveTo>
                  <a:lnTo>
                    <a:pt x="46037" y="22225"/>
                  </a:lnTo>
                  <a:lnTo>
                    <a:pt x="46037" y="34925"/>
                  </a:lnTo>
                  <a:lnTo>
                    <a:pt x="23812" y="34925"/>
                  </a:lnTo>
                  <a:close/>
                  <a:moveTo>
                    <a:pt x="12700" y="11113"/>
                  </a:moveTo>
                  <a:lnTo>
                    <a:pt x="12700" y="44451"/>
                  </a:lnTo>
                  <a:lnTo>
                    <a:pt x="327025" y="44451"/>
                  </a:lnTo>
                  <a:lnTo>
                    <a:pt x="327025" y="11113"/>
                  </a:lnTo>
                  <a:close/>
                  <a:moveTo>
                    <a:pt x="5283" y="0"/>
                  </a:moveTo>
                  <a:cubicBezTo>
                    <a:pt x="5283" y="0"/>
                    <a:pt x="5283" y="0"/>
                    <a:pt x="332855" y="0"/>
                  </a:cubicBezTo>
                  <a:cubicBezTo>
                    <a:pt x="335497" y="0"/>
                    <a:pt x="338138" y="2629"/>
                    <a:pt x="338138" y="5258"/>
                  </a:cubicBezTo>
                  <a:cubicBezTo>
                    <a:pt x="338138" y="5258"/>
                    <a:pt x="338138" y="5258"/>
                    <a:pt x="338138" y="331292"/>
                  </a:cubicBezTo>
                  <a:cubicBezTo>
                    <a:pt x="338138" y="333921"/>
                    <a:pt x="335497" y="336550"/>
                    <a:pt x="332855" y="336550"/>
                  </a:cubicBezTo>
                  <a:cubicBezTo>
                    <a:pt x="332855" y="336550"/>
                    <a:pt x="332855" y="336550"/>
                    <a:pt x="5283" y="336550"/>
                  </a:cubicBezTo>
                  <a:cubicBezTo>
                    <a:pt x="2641" y="336550"/>
                    <a:pt x="0" y="333921"/>
                    <a:pt x="0" y="331292"/>
                  </a:cubicBezTo>
                  <a:cubicBezTo>
                    <a:pt x="0" y="331292"/>
                    <a:pt x="0" y="331292"/>
                    <a:pt x="0" y="5258"/>
                  </a:cubicBezTo>
                  <a:cubicBezTo>
                    <a:pt x="0" y="2629"/>
                    <a:pt x="2641" y="0"/>
                    <a:pt x="5283" y="0"/>
                  </a:cubicBezTo>
                  <a:close/>
                </a:path>
              </a:pathLst>
            </a:custGeom>
            <a:solidFill>
              <a:srgbClr val="FFFFFF"/>
            </a:solidFill>
            <a:ln w="19050">
              <a:noFill/>
              <a:round/>
            </a:ln>
          </p:spPr>
          <p:txBody>
            <a:bodyPr wrap="square" lIns="91440" tIns="45720" rIns="91440" bIns="45720" anchor="ctr">
              <a:normAutofit fontScale="85000" lnSpcReduction="20000"/>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latin typeface="Impact" panose="020B0806030902050204" pitchFamily="34" charset="0"/>
              </a:endParaRPr>
            </a:p>
          </p:txBody>
        </p:sp>
        <p:sp>
          <p:nvSpPr>
            <p:cNvPr id="105" name="íśľiḍê"/>
            <p:cNvSpPr/>
            <p:nvPr/>
          </p:nvSpPr>
          <p:spPr bwMode="auto">
            <a:xfrm>
              <a:off x="5079227" y="3582598"/>
              <a:ext cx="197344" cy="292566"/>
            </a:xfrm>
            <a:custGeom>
              <a:avLst/>
              <a:gdLst>
                <a:gd name="connsiteX0" fmla="*/ 103187 w 227013"/>
                <a:gd name="connsiteY0" fmla="*/ 288925 h 336550"/>
                <a:gd name="connsiteX1" fmla="*/ 103187 w 227013"/>
                <a:gd name="connsiteY1" fmla="*/ 301625 h 336550"/>
                <a:gd name="connsiteX2" fmla="*/ 123825 w 227013"/>
                <a:gd name="connsiteY2" fmla="*/ 301625 h 336550"/>
                <a:gd name="connsiteX3" fmla="*/ 123825 w 227013"/>
                <a:gd name="connsiteY3" fmla="*/ 288925 h 336550"/>
                <a:gd name="connsiteX4" fmla="*/ 103187 w 227013"/>
                <a:gd name="connsiteY4" fmla="*/ 288925 h 336550"/>
                <a:gd name="connsiteX5" fmla="*/ 113507 w 227013"/>
                <a:gd name="connsiteY5" fmla="*/ 25400 h 336550"/>
                <a:gd name="connsiteX6" fmla="*/ 76200 w 227013"/>
                <a:gd name="connsiteY6" fmla="*/ 133350 h 336550"/>
                <a:gd name="connsiteX7" fmla="*/ 113507 w 227013"/>
                <a:gd name="connsiteY7" fmla="*/ 241300 h 336550"/>
                <a:gd name="connsiteX8" fmla="*/ 150814 w 227013"/>
                <a:gd name="connsiteY8" fmla="*/ 133350 h 336550"/>
                <a:gd name="connsiteX9" fmla="*/ 113507 w 227013"/>
                <a:gd name="connsiteY9" fmla="*/ 25400 h 336550"/>
                <a:gd name="connsiteX10" fmla="*/ 90487 w 227013"/>
                <a:gd name="connsiteY10" fmla="*/ 20638 h 336550"/>
                <a:gd name="connsiteX11" fmla="*/ 17462 w 227013"/>
                <a:gd name="connsiteY11" fmla="*/ 115366 h 336550"/>
                <a:gd name="connsiteX12" fmla="*/ 71899 w 227013"/>
                <a:gd name="connsiteY12" fmla="*/ 212726 h 336550"/>
                <a:gd name="connsiteX13" fmla="*/ 59949 w 227013"/>
                <a:gd name="connsiteY13" fmla="*/ 133786 h 336550"/>
                <a:gd name="connsiteX14" fmla="*/ 90487 w 227013"/>
                <a:gd name="connsiteY14" fmla="*/ 20638 h 336550"/>
                <a:gd name="connsiteX15" fmla="*/ 138112 w 227013"/>
                <a:gd name="connsiteY15" fmla="*/ 20638 h 336550"/>
                <a:gd name="connsiteX16" fmla="*/ 167986 w 227013"/>
                <a:gd name="connsiteY16" fmla="*/ 133786 h 336550"/>
                <a:gd name="connsiteX17" fmla="*/ 156296 w 227013"/>
                <a:gd name="connsiteY17" fmla="*/ 212726 h 336550"/>
                <a:gd name="connsiteX18" fmla="*/ 209550 w 227013"/>
                <a:gd name="connsiteY18" fmla="*/ 115366 h 336550"/>
                <a:gd name="connsiteX19" fmla="*/ 138112 w 227013"/>
                <a:gd name="connsiteY19" fmla="*/ 20638 h 336550"/>
                <a:gd name="connsiteX20" fmla="*/ 113507 w 227013"/>
                <a:gd name="connsiteY20" fmla="*/ 0 h 336550"/>
                <a:gd name="connsiteX21" fmla="*/ 227013 w 227013"/>
                <a:gd name="connsiteY21" fmla="*/ 114374 h 336550"/>
                <a:gd name="connsiteX22" fmla="*/ 139903 w 227013"/>
                <a:gd name="connsiteY22" fmla="*/ 252412 h 336550"/>
                <a:gd name="connsiteX23" fmla="*/ 139903 w 227013"/>
                <a:gd name="connsiteY23" fmla="*/ 270818 h 336550"/>
                <a:gd name="connsiteX24" fmla="*/ 134624 w 227013"/>
                <a:gd name="connsiteY24" fmla="*/ 282649 h 336550"/>
                <a:gd name="connsiteX25" fmla="*/ 134624 w 227013"/>
                <a:gd name="connsiteY25" fmla="*/ 302369 h 336550"/>
                <a:gd name="connsiteX26" fmla="*/ 138584 w 227013"/>
                <a:gd name="connsiteY26" fmla="*/ 308942 h 336550"/>
                <a:gd name="connsiteX27" fmla="*/ 138584 w 227013"/>
                <a:gd name="connsiteY27" fmla="*/ 329977 h 336550"/>
                <a:gd name="connsiteX28" fmla="*/ 131984 w 227013"/>
                <a:gd name="connsiteY28" fmla="*/ 336550 h 336550"/>
                <a:gd name="connsiteX29" fmla="*/ 95029 w 227013"/>
                <a:gd name="connsiteY29" fmla="*/ 336550 h 336550"/>
                <a:gd name="connsiteX30" fmla="*/ 88429 w 227013"/>
                <a:gd name="connsiteY30" fmla="*/ 329977 h 336550"/>
                <a:gd name="connsiteX31" fmla="*/ 88429 w 227013"/>
                <a:gd name="connsiteY31" fmla="*/ 308942 h 336550"/>
                <a:gd name="connsiteX32" fmla="*/ 92389 w 227013"/>
                <a:gd name="connsiteY32" fmla="*/ 302369 h 336550"/>
                <a:gd name="connsiteX33" fmla="*/ 92389 w 227013"/>
                <a:gd name="connsiteY33" fmla="*/ 282649 h 336550"/>
                <a:gd name="connsiteX34" fmla="*/ 87110 w 227013"/>
                <a:gd name="connsiteY34" fmla="*/ 270818 h 336550"/>
                <a:gd name="connsiteX35" fmla="*/ 87110 w 227013"/>
                <a:gd name="connsiteY35" fmla="*/ 252412 h 336550"/>
                <a:gd name="connsiteX36" fmla="*/ 0 w 227013"/>
                <a:gd name="connsiteY36" fmla="*/ 114374 h 336550"/>
                <a:gd name="connsiteX37" fmla="*/ 113507 w 227013"/>
                <a:gd name="connsiteY37"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227013" h="336550">
                  <a:moveTo>
                    <a:pt x="103187" y="288925"/>
                  </a:moveTo>
                  <a:cubicBezTo>
                    <a:pt x="103187" y="288925"/>
                    <a:pt x="103187" y="288925"/>
                    <a:pt x="103187" y="301625"/>
                  </a:cubicBezTo>
                  <a:cubicBezTo>
                    <a:pt x="103187" y="301625"/>
                    <a:pt x="103187" y="301625"/>
                    <a:pt x="123825" y="301625"/>
                  </a:cubicBezTo>
                  <a:lnTo>
                    <a:pt x="123825" y="288925"/>
                  </a:lnTo>
                  <a:cubicBezTo>
                    <a:pt x="123825" y="288925"/>
                    <a:pt x="123825" y="288925"/>
                    <a:pt x="103187" y="288925"/>
                  </a:cubicBezTo>
                  <a:close/>
                  <a:moveTo>
                    <a:pt x="113507" y="25400"/>
                  </a:moveTo>
                  <a:cubicBezTo>
                    <a:pt x="92903" y="25400"/>
                    <a:pt x="76200" y="73731"/>
                    <a:pt x="76200" y="133350"/>
                  </a:cubicBezTo>
                  <a:cubicBezTo>
                    <a:pt x="76200" y="192969"/>
                    <a:pt x="92903" y="241300"/>
                    <a:pt x="113507" y="241300"/>
                  </a:cubicBezTo>
                  <a:cubicBezTo>
                    <a:pt x="134111" y="241300"/>
                    <a:pt x="150814" y="192969"/>
                    <a:pt x="150814" y="133350"/>
                  </a:cubicBezTo>
                  <a:cubicBezTo>
                    <a:pt x="150814" y="73731"/>
                    <a:pt x="134111" y="25400"/>
                    <a:pt x="113507" y="25400"/>
                  </a:cubicBezTo>
                  <a:close/>
                  <a:moveTo>
                    <a:pt x="90487" y="20638"/>
                  </a:moveTo>
                  <a:cubicBezTo>
                    <a:pt x="48000" y="31163"/>
                    <a:pt x="17462" y="70634"/>
                    <a:pt x="17462" y="115366"/>
                  </a:cubicBezTo>
                  <a:cubicBezTo>
                    <a:pt x="17462" y="144311"/>
                    <a:pt x="45344" y="182466"/>
                    <a:pt x="71899" y="212726"/>
                  </a:cubicBezTo>
                  <a:cubicBezTo>
                    <a:pt x="63932" y="189044"/>
                    <a:pt x="59949" y="161415"/>
                    <a:pt x="59949" y="133786"/>
                  </a:cubicBezTo>
                  <a:cubicBezTo>
                    <a:pt x="59949" y="89053"/>
                    <a:pt x="70571" y="41689"/>
                    <a:pt x="90487" y="20638"/>
                  </a:cubicBezTo>
                  <a:close/>
                  <a:moveTo>
                    <a:pt x="138112" y="20638"/>
                  </a:moveTo>
                  <a:cubicBezTo>
                    <a:pt x="157595" y="41689"/>
                    <a:pt x="167986" y="89053"/>
                    <a:pt x="167986" y="133786"/>
                  </a:cubicBezTo>
                  <a:cubicBezTo>
                    <a:pt x="167986" y="161415"/>
                    <a:pt x="164090" y="190360"/>
                    <a:pt x="156296" y="212726"/>
                  </a:cubicBezTo>
                  <a:cubicBezTo>
                    <a:pt x="182274" y="182466"/>
                    <a:pt x="209550" y="144311"/>
                    <a:pt x="209550" y="115366"/>
                  </a:cubicBezTo>
                  <a:cubicBezTo>
                    <a:pt x="209550" y="69318"/>
                    <a:pt x="179676" y="31163"/>
                    <a:pt x="138112" y="20638"/>
                  </a:cubicBezTo>
                  <a:close/>
                  <a:moveTo>
                    <a:pt x="113507" y="0"/>
                  </a:moveTo>
                  <a:cubicBezTo>
                    <a:pt x="175539" y="0"/>
                    <a:pt x="227013" y="51271"/>
                    <a:pt x="227013" y="114374"/>
                  </a:cubicBezTo>
                  <a:cubicBezTo>
                    <a:pt x="227013" y="159072"/>
                    <a:pt x="174219" y="216917"/>
                    <a:pt x="139903" y="252412"/>
                  </a:cubicBezTo>
                  <a:cubicBezTo>
                    <a:pt x="139903" y="252412"/>
                    <a:pt x="139903" y="252412"/>
                    <a:pt x="139903" y="270818"/>
                  </a:cubicBezTo>
                  <a:cubicBezTo>
                    <a:pt x="139903" y="276076"/>
                    <a:pt x="138584" y="280020"/>
                    <a:pt x="134624" y="282649"/>
                  </a:cubicBezTo>
                  <a:cubicBezTo>
                    <a:pt x="134624" y="282649"/>
                    <a:pt x="134624" y="282649"/>
                    <a:pt x="134624" y="302369"/>
                  </a:cubicBezTo>
                  <a:cubicBezTo>
                    <a:pt x="137264" y="303684"/>
                    <a:pt x="138584" y="306313"/>
                    <a:pt x="138584" y="308942"/>
                  </a:cubicBezTo>
                  <a:cubicBezTo>
                    <a:pt x="138584" y="308942"/>
                    <a:pt x="138584" y="308942"/>
                    <a:pt x="138584" y="329977"/>
                  </a:cubicBezTo>
                  <a:cubicBezTo>
                    <a:pt x="138584" y="333921"/>
                    <a:pt x="135944" y="336550"/>
                    <a:pt x="131984" y="336550"/>
                  </a:cubicBezTo>
                  <a:cubicBezTo>
                    <a:pt x="131984" y="336550"/>
                    <a:pt x="131984" y="336550"/>
                    <a:pt x="95029" y="336550"/>
                  </a:cubicBezTo>
                  <a:cubicBezTo>
                    <a:pt x="91069" y="336550"/>
                    <a:pt x="88429" y="333921"/>
                    <a:pt x="88429" y="329977"/>
                  </a:cubicBezTo>
                  <a:cubicBezTo>
                    <a:pt x="88429" y="329977"/>
                    <a:pt x="88429" y="329977"/>
                    <a:pt x="88429" y="308942"/>
                  </a:cubicBezTo>
                  <a:cubicBezTo>
                    <a:pt x="88429" y="306313"/>
                    <a:pt x="89749" y="303684"/>
                    <a:pt x="92389" y="302369"/>
                  </a:cubicBezTo>
                  <a:cubicBezTo>
                    <a:pt x="92389" y="302369"/>
                    <a:pt x="92389" y="302369"/>
                    <a:pt x="92389" y="282649"/>
                  </a:cubicBezTo>
                  <a:cubicBezTo>
                    <a:pt x="88429" y="280020"/>
                    <a:pt x="87110" y="276076"/>
                    <a:pt x="87110" y="270818"/>
                  </a:cubicBezTo>
                  <a:cubicBezTo>
                    <a:pt x="87110" y="270818"/>
                    <a:pt x="87110" y="270818"/>
                    <a:pt x="87110" y="252412"/>
                  </a:cubicBezTo>
                  <a:cubicBezTo>
                    <a:pt x="51474" y="216917"/>
                    <a:pt x="0" y="159072"/>
                    <a:pt x="0" y="114374"/>
                  </a:cubicBezTo>
                  <a:cubicBezTo>
                    <a:pt x="0" y="51271"/>
                    <a:pt x="51474" y="0"/>
                    <a:pt x="113507" y="0"/>
                  </a:cubicBezTo>
                  <a:close/>
                </a:path>
              </a:pathLst>
            </a:custGeom>
            <a:solidFill>
              <a:srgbClr val="FFFFFF"/>
            </a:solidFill>
            <a:ln w="19050">
              <a:noFill/>
              <a:round/>
            </a:ln>
          </p:spPr>
          <p:txBody>
            <a:bodyPr wrap="square" lIns="91440" tIns="45720" rIns="91440" bIns="45720" anchor="ctr">
              <a:normAutofit fontScale="85000" lnSpcReduction="20000"/>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latin typeface="Impact" panose="020B0806030902050204" pitchFamily="34" charset="0"/>
              </a:endParaRPr>
            </a:p>
          </p:txBody>
        </p:sp>
        <p:sp>
          <p:nvSpPr>
            <p:cNvPr id="106" name="iṣľîḓé"/>
            <p:cNvSpPr/>
            <p:nvPr/>
          </p:nvSpPr>
          <p:spPr bwMode="auto">
            <a:xfrm>
              <a:off x="6733309" y="3847177"/>
              <a:ext cx="292564" cy="291190"/>
            </a:xfrm>
            <a:custGeom>
              <a:avLst/>
              <a:gdLst>
                <a:gd name="connsiteX0" fmla="*/ 255173 w 338138"/>
                <a:gd name="connsiteY0" fmla="*/ 215900 h 336550"/>
                <a:gd name="connsiteX1" fmla="*/ 270976 w 338138"/>
                <a:gd name="connsiteY1" fmla="*/ 236883 h 336550"/>
                <a:gd name="connsiteX2" fmla="*/ 302582 w 338138"/>
                <a:gd name="connsiteY2" fmla="*/ 268357 h 336550"/>
                <a:gd name="connsiteX3" fmla="*/ 331554 w 338138"/>
                <a:gd name="connsiteY3" fmla="*/ 272291 h 336550"/>
                <a:gd name="connsiteX4" fmla="*/ 338138 w 338138"/>
                <a:gd name="connsiteY4" fmla="*/ 289339 h 336550"/>
                <a:gd name="connsiteX5" fmla="*/ 331554 w 338138"/>
                <a:gd name="connsiteY5" fmla="*/ 305076 h 336550"/>
                <a:gd name="connsiteX6" fmla="*/ 306532 w 338138"/>
                <a:gd name="connsiteY6" fmla="*/ 329993 h 336550"/>
                <a:gd name="connsiteX7" fmla="*/ 290730 w 338138"/>
                <a:gd name="connsiteY7" fmla="*/ 336550 h 336550"/>
                <a:gd name="connsiteX8" fmla="*/ 273610 w 338138"/>
                <a:gd name="connsiteY8" fmla="*/ 329993 h 336550"/>
                <a:gd name="connsiteX9" fmla="*/ 269659 w 338138"/>
                <a:gd name="connsiteY9" fmla="*/ 301142 h 336550"/>
                <a:gd name="connsiteX10" fmla="*/ 238053 w 338138"/>
                <a:gd name="connsiteY10" fmla="*/ 269668 h 336550"/>
                <a:gd name="connsiteX11" fmla="*/ 222250 w 338138"/>
                <a:gd name="connsiteY11" fmla="*/ 257865 h 336550"/>
                <a:gd name="connsiteX12" fmla="*/ 255173 w 338138"/>
                <a:gd name="connsiteY12" fmla="*/ 215900 h 336550"/>
                <a:gd name="connsiteX13" fmla="*/ 84477 w 338138"/>
                <a:gd name="connsiteY13" fmla="*/ 212725 h 336550"/>
                <a:gd name="connsiteX14" fmla="*/ 117475 w 338138"/>
                <a:gd name="connsiteY14" fmla="*/ 256196 h 336550"/>
                <a:gd name="connsiteX15" fmla="*/ 100316 w 338138"/>
                <a:gd name="connsiteY15" fmla="*/ 269369 h 336550"/>
                <a:gd name="connsiteX16" fmla="*/ 68637 w 338138"/>
                <a:gd name="connsiteY16" fmla="*/ 300983 h 336550"/>
                <a:gd name="connsiteX17" fmla="*/ 64677 w 338138"/>
                <a:gd name="connsiteY17" fmla="*/ 329964 h 336550"/>
                <a:gd name="connsiteX18" fmla="*/ 47518 w 338138"/>
                <a:gd name="connsiteY18" fmla="*/ 336550 h 336550"/>
                <a:gd name="connsiteX19" fmla="*/ 31679 w 338138"/>
                <a:gd name="connsiteY19" fmla="*/ 329964 h 336550"/>
                <a:gd name="connsiteX20" fmla="*/ 6600 w 338138"/>
                <a:gd name="connsiteY20" fmla="*/ 304935 h 336550"/>
                <a:gd name="connsiteX21" fmla="*/ 0 w 338138"/>
                <a:gd name="connsiteY21" fmla="*/ 289128 h 336550"/>
                <a:gd name="connsiteX22" fmla="*/ 6600 w 338138"/>
                <a:gd name="connsiteY22" fmla="*/ 272003 h 336550"/>
                <a:gd name="connsiteX23" fmla="*/ 35639 w 338138"/>
                <a:gd name="connsiteY23" fmla="*/ 268051 h 336550"/>
                <a:gd name="connsiteX24" fmla="*/ 67317 w 338138"/>
                <a:gd name="connsiteY24" fmla="*/ 236436 h 336550"/>
                <a:gd name="connsiteX25" fmla="*/ 84477 w 338138"/>
                <a:gd name="connsiteY25" fmla="*/ 212725 h 336550"/>
                <a:gd name="connsiteX26" fmla="*/ 224790 w 338138"/>
                <a:gd name="connsiteY26" fmla="*/ 134938 h 336550"/>
                <a:gd name="connsiteX27" fmla="*/ 241300 w 338138"/>
                <a:gd name="connsiteY27" fmla="*/ 182429 h 336550"/>
                <a:gd name="connsiteX28" fmla="*/ 224790 w 338138"/>
                <a:gd name="connsiteY28" fmla="*/ 228601 h 336550"/>
                <a:gd name="connsiteX29" fmla="*/ 220980 w 338138"/>
                <a:gd name="connsiteY29" fmla="*/ 223324 h 336550"/>
                <a:gd name="connsiteX30" fmla="*/ 223520 w 338138"/>
                <a:gd name="connsiteY30" fmla="*/ 220686 h 336550"/>
                <a:gd name="connsiteX31" fmla="*/ 224790 w 338138"/>
                <a:gd name="connsiteY31" fmla="*/ 211452 h 336550"/>
                <a:gd name="connsiteX32" fmla="*/ 215900 w 338138"/>
                <a:gd name="connsiteY32" fmla="*/ 210132 h 336550"/>
                <a:gd name="connsiteX33" fmla="*/ 214630 w 338138"/>
                <a:gd name="connsiteY33" fmla="*/ 211452 h 336550"/>
                <a:gd name="connsiteX34" fmla="*/ 213360 w 338138"/>
                <a:gd name="connsiteY34" fmla="*/ 207494 h 336550"/>
                <a:gd name="connsiteX35" fmla="*/ 217170 w 338138"/>
                <a:gd name="connsiteY35" fmla="*/ 204856 h 336550"/>
                <a:gd name="connsiteX36" fmla="*/ 218440 w 338138"/>
                <a:gd name="connsiteY36" fmla="*/ 194302 h 336550"/>
                <a:gd name="connsiteX37" fmla="*/ 209550 w 338138"/>
                <a:gd name="connsiteY37" fmla="*/ 192983 h 336550"/>
                <a:gd name="connsiteX38" fmla="*/ 209550 w 338138"/>
                <a:gd name="connsiteY38" fmla="*/ 189025 h 336550"/>
                <a:gd name="connsiteX39" fmla="*/ 212090 w 338138"/>
                <a:gd name="connsiteY39" fmla="*/ 189025 h 336550"/>
                <a:gd name="connsiteX40" fmla="*/ 218440 w 338138"/>
                <a:gd name="connsiteY40" fmla="*/ 182429 h 336550"/>
                <a:gd name="connsiteX41" fmla="*/ 212090 w 338138"/>
                <a:gd name="connsiteY41" fmla="*/ 174514 h 336550"/>
                <a:gd name="connsiteX42" fmla="*/ 209550 w 338138"/>
                <a:gd name="connsiteY42" fmla="*/ 174514 h 336550"/>
                <a:gd name="connsiteX43" fmla="*/ 209550 w 338138"/>
                <a:gd name="connsiteY43" fmla="*/ 170557 h 336550"/>
                <a:gd name="connsiteX44" fmla="*/ 213360 w 338138"/>
                <a:gd name="connsiteY44" fmla="*/ 171876 h 336550"/>
                <a:gd name="connsiteX45" fmla="*/ 218440 w 338138"/>
                <a:gd name="connsiteY45" fmla="*/ 169237 h 336550"/>
                <a:gd name="connsiteX46" fmla="*/ 217170 w 338138"/>
                <a:gd name="connsiteY46" fmla="*/ 158684 h 336550"/>
                <a:gd name="connsiteX47" fmla="*/ 213360 w 338138"/>
                <a:gd name="connsiteY47" fmla="*/ 156045 h 336550"/>
                <a:gd name="connsiteX48" fmla="*/ 214630 w 338138"/>
                <a:gd name="connsiteY48" fmla="*/ 153407 h 336550"/>
                <a:gd name="connsiteX49" fmla="*/ 215900 w 338138"/>
                <a:gd name="connsiteY49" fmla="*/ 153407 h 336550"/>
                <a:gd name="connsiteX50" fmla="*/ 219710 w 338138"/>
                <a:gd name="connsiteY50" fmla="*/ 154726 h 336550"/>
                <a:gd name="connsiteX51" fmla="*/ 224790 w 338138"/>
                <a:gd name="connsiteY51" fmla="*/ 152088 h 336550"/>
                <a:gd name="connsiteX52" fmla="*/ 223520 w 338138"/>
                <a:gd name="connsiteY52" fmla="*/ 142853 h 336550"/>
                <a:gd name="connsiteX53" fmla="*/ 220980 w 338138"/>
                <a:gd name="connsiteY53" fmla="*/ 140215 h 336550"/>
                <a:gd name="connsiteX54" fmla="*/ 224790 w 338138"/>
                <a:gd name="connsiteY54" fmla="*/ 134938 h 336550"/>
                <a:gd name="connsiteX55" fmla="*/ 116523 w 338138"/>
                <a:gd name="connsiteY55" fmla="*/ 134938 h 336550"/>
                <a:gd name="connsiteX56" fmla="*/ 120333 w 338138"/>
                <a:gd name="connsiteY56" fmla="*/ 140215 h 336550"/>
                <a:gd name="connsiteX57" fmla="*/ 116523 w 338138"/>
                <a:gd name="connsiteY57" fmla="*/ 142853 h 336550"/>
                <a:gd name="connsiteX58" fmla="*/ 116523 w 338138"/>
                <a:gd name="connsiteY58" fmla="*/ 152088 h 336550"/>
                <a:gd name="connsiteX59" fmla="*/ 121603 w 338138"/>
                <a:gd name="connsiteY59" fmla="*/ 154726 h 336550"/>
                <a:gd name="connsiteX60" fmla="*/ 125413 w 338138"/>
                <a:gd name="connsiteY60" fmla="*/ 153407 h 336550"/>
                <a:gd name="connsiteX61" fmla="*/ 126683 w 338138"/>
                <a:gd name="connsiteY61" fmla="*/ 153407 h 336550"/>
                <a:gd name="connsiteX62" fmla="*/ 127953 w 338138"/>
                <a:gd name="connsiteY62" fmla="*/ 156045 h 336550"/>
                <a:gd name="connsiteX63" fmla="*/ 124143 w 338138"/>
                <a:gd name="connsiteY63" fmla="*/ 158684 h 336550"/>
                <a:gd name="connsiteX64" fmla="*/ 121603 w 338138"/>
                <a:gd name="connsiteY64" fmla="*/ 169237 h 336550"/>
                <a:gd name="connsiteX65" fmla="*/ 127953 w 338138"/>
                <a:gd name="connsiteY65" fmla="*/ 171876 h 336550"/>
                <a:gd name="connsiteX66" fmla="*/ 131763 w 338138"/>
                <a:gd name="connsiteY66" fmla="*/ 170557 h 336550"/>
                <a:gd name="connsiteX67" fmla="*/ 131763 w 338138"/>
                <a:gd name="connsiteY67" fmla="*/ 174514 h 336550"/>
                <a:gd name="connsiteX68" fmla="*/ 129223 w 338138"/>
                <a:gd name="connsiteY68" fmla="*/ 174514 h 336550"/>
                <a:gd name="connsiteX69" fmla="*/ 122873 w 338138"/>
                <a:gd name="connsiteY69" fmla="*/ 182429 h 336550"/>
                <a:gd name="connsiteX70" fmla="*/ 129223 w 338138"/>
                <a:gd name="connsiteY70" fmla="*/ 189025 h 336550"/>
                <a:gd name="connsiteX71" fmla="*/ 131763 w 338138"/>
                <a:gd name="connsiteY71" fmla="*/ 189025 h 336550"/>
                <a:gd name="connsiteX72" fmla="*/ 131763 w 338138"/>
                <a:gd name="connsiteY72" fmla="*/ 192983 h 336550"/>
                <a:gd name="connsiteX73" fmla="*/ 121603 w 338138"/>
                <a:gd name="connsiteY73" fmla="*/ 194302 h 336550"/>
                <a:gd name="connsiteX74" fmla="*/ 124143 w 338138"/>
                <a:gd name="connsiteY74" fmla="*/ 204856 h 336550"/>
                <a:gd name="connsiteX75" fmla="*/ 127953 w 338138"/>
                <a:gd name="connsiteY75" fmla="*/ 207494 h 336550"/>
                <a:gd name="connsiteX76" fmla="*/ 126683 w 338138"/>
                <a:gd name="connsiteY76" fmla="*/ 211452 h 336550"/>
                <a:gd name="connsiteX77" fmla="*/ 125413 w 338138"/>
                <a:gd name="connsiteY77" fmla="*/ 210132 h 336550"/>
                <a:gd name="connsiteX78" fmla="*/ 116523 w 338138"/>
                <a:gd name="connsiteY78" fmla="*/ 211452 h 336550"/>
                <a:gd name="connsiteX79" fmla="*/ 116523 w 338138"/>
                <a:gd name="connsiteY79" fmla="*/ 220686 h 336550"/>
                <a:gd name="connsiteX80" fmla="*/ 120333 w 338138"/>
                <a:gd name="connsiteY80" fmla="*/ 223324 h 336550"/>
                <a:gd name="connsiteX81" fmla="*/ 116523 w 338138"/>
                <a:gd name="connsiteY81" fmla="*/ 228601 h 336550"/>
                <a:gd name="connsiteX82" fmla="*/ 100013 w 338138"/>
                <a:gd name="connsiteY82" fmla="*/ 182429 h 336550"/>
                <a:gd name="connsiteX83" fmla="*/ 116523 w 338138"/>
                <a:gd name="connsiteY83" fmla="*/ 134938 h 336550"/>
                <a:gd name="connsiteX84" fmla="*/ 170657 w 338138"/>
                <a:gd name="connsiteY84" fmla="*/ 111125 h 336550"/>
                <a:gd name="connsiteX85" fmla="*/ 214313 w 338138"/>
                <a:gd name="connsiteY85" fmla="*/ 125650 h 336550"/>
                <a:gd name="connsiteX86" fmla="*/ 210344 w 338138"/>
                <a:gd name="connsiteY86" fmla="*/ 130932 h 336550"/>
                <a:gd name="connsiteX87" fmla="*/ 207699 w 338138"/>
                <a:gd name="connsiteY87" fmla="*/ 128291 h 336550"/>
                <a:gd name="connsiteX88" fmla="*/ 197115 w 338138"/>
                <a:gd name="connsiteY88" fmla="*/ 129612 h 336550"/>
                <a:gd name="connsiteX89" fmla="*/ 198438 w 338138"/>
                <a:gd name="connsiteY89" fmla="*/ 140175 h 336550"/>
                <a:gd name="connsiteX90" fmla="*/ 202407 w 338138"/>
                <a:gd name="connsiteY90" fmla="*/ 142816 h 336550"/>
                <a:gd name="connsiteX91" fmla="*/ 201084 w 338138"/>
                <a:gd name="connsiteY91" fmla="*/ 148098 h 336550"/>
                <a:gd name="connsiteX92" fmla="*/ 198438 w 338138"/>
                <a:gd name="connsiteY92" fmla="*/ 146777 h 336550"/>
                <a:gd name="connsiteX93" fmla="*/ 189178 w 338138"/>
                <a:gd name="connsiteY93" fmla="*/ 149418 h 336550"/>
                <a:gd name="connsiteX94" fmla="*/ 190501 w 338138"/>
                <a:gd name="connsiteY94" fmla="*/ 158661 h 336550"/>
                <a:gd name="connsiteX95" fmla="*/ 195792 w 338138"/>
                <a:gd name="connsiteY95" fmla="*/ 162623 h 336550"/>
                <a:gd name="connsiteX96" fmla="*/ 194469 w 338138"/>
                <a:gd name="connsiteY96" fmla="*/ 174507 h 336550"/>
                <a:gd name="connsiteX97" fmla="*/ 190501 w 338138"/>
                <a:gd name="connsiteY97" fmla="*/ 174507 h 336550"/>
                <a:gd name="connsiteX98" fmla="*/ 183886 w 338138"/>
                <a:gd name="connsiteY98" fmla="*/ 182429 h 336550"/>
                <a:gd name="connsiteX99" fmla="*/ 190501 w 338138"/>
                <a:gd name="connsiteY99" fmla="*/ 189032 h 336550"/>
                <a:gd name="connsiteX100" fmla="*/ 194469 w 338138"/>
                <a:gd name="connsiteY100" fmla="*/ 189032 h 336550"/>
                <a:gd name="connsiteX101" fmla="*/ 195792 w 338138"/>
                <a:gd name="connsiteY101" fmla="*/ 200916 h 336550"/>
                <a:gd name="connsiteX102" fmla="*/ 190501 w 338138"/>
                <a:gd name="connsiteY102" fmla="*/ 204877 h 336550"/>
                <a:gd name="connsiteX103" fmla="*/ 189178 w 338138"/>
                <a:gd name="connsiteY103" fmla="*/ 214120 h 336550"/>
                <a:gd name="connsiteX104" fmla="*/ 194469 w 338138"/>
                <a:gd name="connsiteY104" fmla="*/ 218082 h 336550"/>
                <a:gd name="connsiteX105" fmla="*/ 198438 w 338138"/>
                <a:gd name="connsiteY105" fmla="*/ 216761 h 336550"/>
                <a:gd name="connsiteX106" fmla="*/ 201084 w 338138"/>
                <a:gd name="connsiteY106" fmla="*/ 215441 h 336550"/>
                <a:gd name="connsiteX107" fmla="*/ 202407 w 338138"/>
                <a:gd name="connsiteY107" fmla="*/ 220722 h 336550"/>
                <a:gd name="connsiteX108" fmla="*/ 198438 w 338138"/>
                <a:gd name="connsiteY108" fmla="*/ 223363 h 336550"/>
                <a:gd name="connsiteX109" fmla="*/ 197115 w 338138"/>
                <a:gd name="connsiteY109" fmla="*/ 233927 h 336550"/>
                <a:gd name="connsiteX110" fmla="*/ 202407 w 338138"/>
                <a:gd name="connsiteY110" fmla="*/ 236568 h 336550"/>
                <a:gd name="connsiteX111" fmla="*/ 207699 w 338138"/>
                <a:gd name="connsiteY111" fmla="*/ 235247 h 336550"/>
                <a:gd name="connsiteX112" fmla="*/ 210344 w 338138"/>
                <a:gd name="connsiteY112" fmla="*/ 232607 h 336550"/>
                <a:gd name="connsiteX113" fmla="*/ 214313 w 338138"/>
                <a:gd name="connsiteY113" fmla="*/ 237888 h 336550"/>
                <a:gd name="connsiteX114" fmla="*/ 170657 w 338138"/>
                <a:gd name="connsiteY114" fmla="*/ 252413 h 336550"/>
                <a:gd name="connsiteX115" fmla="*/ 127000 w 338138"/>
                <a:gd name="connsiteY115" fmla="*/ 237888 h 336550"/>
                <a:gd name="connsiteX116" fmla="*/ 130969 w 338138"/>
                <a:gd name="connsiteY116" fmla="*/ 232607 h 336550"/>
                <a:gd name="connsiteX117" fmla="*/ 133615 w 338138"/>
                <a:gd name="connsiteY117" fmla="*/ 235247 h 336550"/>
                <a:gd name="connsiteX118" fmla="*/ 138907 w 338138"/>
                <a:gd name="connsiteY118" fmla="*/ 236568 h 336550"/>
                <a:gd name="connsiteX119" fmla="*/ 144198 w 338138"/>
                <a:gd name="connsiteY119" fmla="*/ 233927 h 336550"/>
                <a:gd name="connsiteX120" fmla="*/ 142875 w 338138"/>
                <a:gd name="connsiteY120" fmla="*/ 223363 h 336550"/>
                <a:gd name="connsiteX121" fmla="*/ 138907 w 338138"/>
                <a:gd name="connsiteY121" fmla="*/ 220722 h 336550"/>
                <a:gd name="connsiteX122" fmla="*/ 140229 w 338138"/>
                <a:gd name="connsiteY122" fmla="*/ 215441 h 336550"/>
                <a:gd name="connsiteX123" fmla="*/ 142875 w 338138"/>
                <a:gd name="connsiteY123" fmla="*/ 216761 h 336550"/>
                <a:gd name="connsiteX124" fmla="*/ 146844 w 338138"/>
                <a:gd name="connsiteY124" fmla="*/ 218082 h 336550"/>
                <a:gd name="connsiteX125" fmla="*/ 152136 w 338138"/>
                <a:gd name="connsiteY125" fmla="*/ 214120 h 336550"/>
                <a:gd name="connsiteX126" fmla="*/ 150813 w 338138"/>
                <a:gd name="connsiteY126" fmla="*/ 204877 h 336550"/>
                <a:gd name="connsiteX127" fmla="*/ 145521 w 338138"/>
                <a:gd name="connsiteY127" fmla="*/ 200916 h 336550"/>
                <a:gd name="connsiteX128" fmla="*/ 146844 w 338138"/>
                <a:gd name="connsiteY128" fmla="*/ 189032 h 336550"/>
                <a:gd name="connsiteX129" fmla="*/ 150813 w 338138"/>
                <a:gd name="connsiteY129" fmla="*/ 189032 h 336550"/>
                <a:gd name="connsiteX130" fmla="*/ 157428 w 338138"/>
                <a:gd name="connsiteY130" fmla="*/ 182429 h 336550"/>
                <a:gd name="connsiteX131" fmla="*/ 150813 w 338138"/>
                <a:gd name="connsiteY131" fmla="*/ 174507 h 336550"/>
                <a:gd name="connsiteX132" fmla="*/ 146844 w 338138"/>
                <a:gd name="connsiteY132" fmla="*/ 174507 h 336550"/>
                <a:gd name="connsiteX133" fmla="*/ 145521 w 338138"/>
                <a:gd name="connsiteY133" fmla="*/ 162623 h 336550"/>
                <a:gd name="connsiteX134" fmla="*/ 150813 w 338138"/>
                <a:gd name="connsiteY134" fmla="*/ 158661 h 336550"/>
                <a:gd name="connsiteX135" fmla="*/ 152136 w 338138"/>
                <a:gd name="connsiteY135" fmla="*/ 149418 h 336550"/>
                <a:gd name="connsiteX136" fmla="*/ 142875 w 338138"/>
                <a:gd name="connsiteY136" fmla="*/ 146777 h 336550"/>
                <a:gd name="connsiteX137" fmla="*/ 140229 w 338138"/>
                <a:gd name="connsiteY137" fmla="*/ 148098 h 336550"/>
                <a:gd name="connsiteX138" fmla="*/ 138907 w 338138"/>
                <a:gd name="connsiteY138" fmla="*/ 142816 h 336550"/>
                <a:gd name="connsiteX139" fmla="*/ 142875 w 338138"/>
                <a:gd name="connsiteY139" fmla="*/ 140175 h 336550"/>
                <a:gd name="connsiteX140" fmla="*/ 144198 w 338138"/>
                <a:gd name="connsiteY140" fmla="*/ 129612 h 336550"/>
                <a:gd name="connsiteX141" fmla="*/ 133615 w 338138"/>
                <a:gd name="connsiteY141" fmla="*/ 128291 h 336550"/>
                <a:gd name="connsiteX142" fmla="*/ 130969 w 338138"/>
                <a:gd name="connsiteY142" fmla="*/ 130932 h 336550"/>
                <a:gd name="connsiteX143" fmla="*/ 127000 w 338138"/>
                <a:gd name="connsiteY143" fmla="*/ 125650 h 336550"/>
                <a:gd name="connsiteX144" fmla="*/ 170657 w 338138"/>
                <a:gd name="connsiteY144" fmla="*/ 111125 h 336550"/>
                <a:gd name="connsiteX145" fmla="*/ 293159 w 338138"/>
                <a:gd name="connsiteY145" fmla="*/ 0 h 336550"/>
                <a:gd name="connsiteX146" fmla="*/ 315649 w 338138"/>
                <a:gd name="connsiteY146" fmla="*/ 9158 h 336550"/>
                <a:gd name="connsiteX147" fmla="*/ 328878 w 338138"/>
                <a:gd name="connsiteY147" fmla="*/ 22240 h 336550"/>
                <a:gd name="connsiteX148" fmla="*/ 338138 w 338138"/>
                <a:gd name="connsiteY148" fmla="*/ 44480 h 336550"/>
                <a:gd name="connsiteX149" fmla="*/ 328878 w 338138"/>
                <a:gd name="connsiteY149" fmla="*/ 66720 h 336550"/>
                <a:gd name="connsiteX150" fmla="*/ 252148 w 338138"/>
                <a:gd name="connsiteY150" fmla="*/ 141288 h 336550"/>
                <a:gd name="connsiteX151" fmla="*/ 187325 w 338138"/>
                <a:gd name="connsiteY151" fmla="*/ 92884 h 336550"/>
                <a:gd name="connsiteX152" fmla="*/ 270669 w 338138"/>
                <a:gd name="connsiteY152" fmla="*/ 9158 h 336550"/>
                <a:gd name="connsiteX153" fmla="*/ 293159 w 338138"/>
                <a:gd name="connsiteY153" fmla="*/ 0 h 336550"/>
                <a:gd name="connsiteX154" fmla="*/ 44980 w 338138"/>
                <a:gd name="connsiteY154" fmla="*/ 0 h 336550"/>
                <a:gd name="connsiteX155" fmla="*/ 67469 w 338138"/>
                <a:gd name="connsiteY155" fmla="*/ 9193 h 336550"/>
                <a:gd name="connsiteX156" fmla="*/ 150813 w 338138"/>
                <a:gd name="connsiteY156" fmla="*/ 93245 h 336550"/>
                <a:gd name="connsiteX157" fmla="*/ 87313 w 338138"/>
                <a:gd name="connsiteY157" fmla="*/ 144463 h 336550"/>
                <a:gd name="connsiteX158" fmla="*/ 9261 w 338138"/>
                <a:gd name="connsiteY158" fmla="*/ 66979 h 336550"/>
                <a:gd name="connsiteX159" fmla="*/ 0 w 338138"/>
                <a:gd name="connsiteY159" fmla="*/ 44652 h 336550"/>
                <a:gd name="connsiteX160" fmla="*/ 9261 w 338138"/>
                <a:gd name="connsiteY160" fmla="*/ 22326 h 336550"/>
                <a:gd name="connsiteX161" fmla="*/ 22490 w 338138"/>
                <a:gd name="connsiteY161" fmla="*/ 9193 h 336550"/>
                <a:gd name="connsiteX162" fmla="*/ 44980 w 338138"/>
                <a:gd name="connsiteY162"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Lst>
              <a:rect l="l" t="t" r="r" b="b"/>
              <a:pathLst>
                <a:path w="338138" h="336550">
                  <a:moveTo>
                    <a:pt x="255173" y="215900"/>
                  </a:moveTo>
                  <a:cubicBezTo>
                    <a:pt x="260441" y="223769"/>
                    <a:pt x="265708" y="231637"/>
                    <a:pt x="270976" y="236883"/>
                  </a:cubicBezTo>
                  <a:cubicBezTo>
                    <a:pt x="276244" y="243440"/>
                    <a:pt x="294680" y="261800"/>
                    <a:pt x="302582" y="268357"/>
                  </a:cubicBezTo>
                  <a:cubicBezTo>
                    <a:pt x="311800" y="263111"/>
                    <a:pt x="323652" y="264423"/>
                    <a:pt x="331554" y="272291"/>
                  </a:cubicBezTo>
                  <a:cubicBezTo>
                    <a:pt x="335504" y="277537"/>
                    <a:pt x="338138" y="282782"/>
                    <a:pt x="338138" y="289339"/>
                  </a:cubicBezTo>
                  <a:cubicBezTo>
                    <a:pt x="338138" y="294585"/>
                    <a:pt x="335504" y="301142"/>
                    <a:pt x="331554" y="305076"/>
                  </a:cubicBezTo>
                  <a:cubicBezTo>
                    <a:pt x="331554" y="305076"/>
                    <a:pt x="331554" y="305076"/>
                    <a:pt x="306532" y="329993"/>
                  </a:cubicBezTo>
                  <a:cubicBezTo>
                    <a:pt x="302582" y="333927"/>
                    <a:pt x="295997" y="336550"/>
                    <a:pt x="290730" y="336550"/>
                  </a:cubicBezTo>
                  <a:cubicBezTo>
                    <a:pt x="284145" y="336550"/>
                    <a:pt x="278877" y="333927"/>
                    <a:pt x="273610" y="329993"/>
                  </a:cubicBezTo>
                  <a:cubicBezTo>
                    <a:pt x="265708" y="322125"/>
                    <a:pt x="264391" y="310322"/>
                    <a:pt x="269659" y="301142"/>
                  </a:cubicBezTo>
                  <a:cubicBezTo>
                    <a:pt x="263074" y="293274"/>
                    <a:pt x="244638" y="274914"/>
                    <a:pt x="238053" y="269668"/>
                  </a:cubicBezTo>
                  <a:cubicBezTo>
                    <a:pt x="232786" y="265734"/>
                    <a:pt x="227518" y="261800"/>
                    <a:pt x="222250" y="257865"/>
                  </a:cubicBezTo>
                  <a:cubicBezTo>
                    <a:pt x="236736" y="247374"/>
                    <a:pt x="248588" y="232949"/>
                    <a:pt x="255173" y="215900"/>
                  </a:cubicBezTo>
                  <a:close/>
                  <a:moveTo>
                    <a:pt x="84477" y="212725"/>
                  </a:moveTo>
                  <a:cubicBezTo>
                    <a:pt x="91076" y="231167"/>
                    <a:pt x="102956" y="245657"/>
                    <a:pt x="117475" y="256196"/>
                  </a:cubicBezTo>
                  <a:cubicBezTo>
                    <a:pt x="110876" y="261465"/>
                    <a:pt x="105596" y="265417"/>
                    <a:pt x="100316" y="269369"/>
                  </a:cubicBezTo>
                  <a:cubicBezTo>
                    <a:pt x="93716" y="274638"/>
                    <a:pt x="75237" y="293080"/>
                    <a:pt x="68637" y="300983"/>
                  </a:cubicBezTo>
                  <a:cubicBezTo>
                    <a:pt x="73917" y="310205"/>
                    <a:pt x="72597" y="322060"/>
                    <a:pt x="64677" y="329964"/>
                  </a:cubicBezTo>
                  <a:cubicBezTo>
                    <a:pt x="59398" y="333916"/>
                    <a:pt x="54118" y="336550"/>
                    <a:pt x="47518" y="336550"/>
                  </a:cubicBezTo>
                  <a:cubicBezTo>
                    <a:pt x="42238" y="336550"/>
                    <a:pt x="35639" y="333916"/>
                    <a:pt x="31679" y="329964"/>
                  </a:cubicBezTo>
                  <a:cubicBezTo>
                    <a:pt x="31679" y="329964"/>
                    <a:pt x="31679" y="329964"/>
                    <a:pt x="6600" y="304935"/>
                  </a:cubicBezTo>
                  <a:cubicBezTo>
                    <a:pt x="2640" y="300983"/>
                    <a:pt x="0" y="294397"/>
                    <a:pt x="0" y="289128"/>
                  </a:cubicBezTo>
                  <a:cubicBezTo>
                    <a:pt x="0" y="282541"/>
                    <a:pt x="2640" y="277272"/>
                    <a:pt x="6600" y="272003"/>
                  </a:cubicBezTo>
                  <a:cubicBezTo>
                    <a:pt x="14520" y="264099"/>
                    <a:pt x="26399" y="262782"/>
                    <a:pt x="35639" y="268051"/>
                  </a:cubicBezTo>
                  <a:cubicBezTo>
                    <a:pt x="43558" y="261465"/>
                    <a:pt x="62038" y="243023"/>
                    <a:pt x="67317" y="236436"/>
                  </a:cubicBezTo>
                  <a:cubicBezTo>
                    <a:pt x="72597" y="229850"/>
                    <a:pt x="77877" y="221946"/>
                    <a:pt x="84477" y="212725"/>
                  </a:cubicBezTo>
                  <a:close/>
                  <a:moveTo>
                    <a:pt x="224790" y="134938"/>
                  </a:moveTo>
                  <a:cubicBezTo>
                    <a:pt x="234950" y="148130"/>
                    <a:pt x="241300" y="163961"/>
                    <a:pt x="241300" y="182429"/>
                  </a:cubicBezTo>
                  <a:cubicBezTo>
                    <a:pt x="241300" y="199579"/>
                    <a:pt x="234950" y="215409"/>
                    <a:pt x="224790" y="228601"/>
                  </a:cubicBezTo>
                  <a:cubicBezTo>
                    <a:pt x="223520" y="225963"/>
                    <a:pt x="222250" y="224644"/>
                    <a:pt x="220980" y="223324"/>
                  </a:cubicBezTo>
                  <a:cubicBezTo>
                    <a:pt x="220980" y="223324"/>
                    <a:pt x="220980" y="223324"/>
                    <a:pt x="223520" y="220686"/>
                  </a:cubicBezTo>
                  <a:cubicBezTo>
                    <a:pt x="227330" y="218048"/>
                    <a:pt x="227330" y="214090"/>
                    <a:pt x="224790" y="211452"/>
                  </a:cubicBezTo>
                  <a:cubicBezTo>
                    <a:pt x="222250" y="207494"/>
                    <a:pt x="218440" y="207494"/>
                    <a:pt x="215900" y="210132"/>
                  </a:cubicBezTo>
                  <a:cubicBezTo>
                    <a:pt x="215900" y="210132"/>
                    <a:pt x="215900" y="210132"/>
                    <a:pt x="214630" y="211452"/>
                  </a:cubicBezTo>
                  <a:cubicBezTo>
                    <a:pt x="213360" y="210132"/>
                    <a:pt x="213360" y="208813"/>
                    <a:pt x="213360" y="207494"/>
                  </a:cubicBezTo>
                  <a:cubicBezTo>
                    <a:pt x="213360" y="207494"/>
                    <a:pt x="213360" y="207494"/>
                    <a:pt x="217170" y="204856"/>
                  </a:cubicBezTo>
                  <a:cubicBezTo>
                    <a:pt x="219710" y="202217"/>
                    <a:pt x="220980" y="198260"/>
                    <a:pt x="218440" y="194302"/>
                  </a:cubicBezTo>
                  <a:cubicBezTo>
                    <a:pt x="217170" y="191664"/>
                    <a:pt x="212090" y="190345"/>
                    <a:pt x="209550" y="192983"/>
                  </a:cubicBezTo>
                  <a:cubicBezTo>
                    <a:pt x="209550" y="191664"/>
                    <a:pt x="209550" y="190345"/>
                    <a:pt x="209550" y="189025"/>
                  </a:cubicBezTo>
                  <a:cubicBezTo>
                    <a:pt x="209550" y="189025"/>
                    <a:pt x="209550" y="189025"/>
                    <a:pt x="212090" y="189025"/>
                  </a:cubicBezTo>
                  <a:cubicBezTo>
                    <a:pt x="215900" y="189025"/>
                    <a:pt x="218440" y="186387"/>
                    <a:pt x="218440" y="182429"/>
                  </a:cubicBezTo>
                  <a:cubicBezTo>
                    <a:pt x="218440" y="178472"/>
                    <a:pt x="215900" y="174514"/>
                    <a:pt x="212090" y="174514"/>
                  </a:cubicBezTo>
                  <a:cubicBezTo>
                    <a:pt x="212090" y="174514"/>
                    <a:pt x="212090" y="174514"/>
                    <a:pt x="209550" y="174514"/>
                  </a:cubicBezTo>
                  <a:cubicBezTo>
                    <a:pt x="209550" y="173195"/>
                    <a:pt x="209550" y="171876"/>
                    <a:pt x="209550" y="170557"/>
                  </a:cubicBezTo>
                  <a:cubicBezTo>
                    <a:pt x="210820" y="171876"/>
                    <a:pt x="212090" y="171876"/>
                    <a:pt x="213360" y="171876"/>
                  </a:cubicBezTo>
                  <a:cubicBezTo>
                    <a:pt x="215900" y="171876"/>
                    <a:pt x="217170" y="170557"/>
                    <a:pt x="218440" y="169237"/>
                  </a:cubicBezTo>
                  <a:cubicBezTo>
                    <a:pt x="220980" y="165280"/>
                    <a:pt x="219710" y="161322"/>
                    <a:pt x="217170" y="158684"/>
                  </a:cubicBezTo>
                  <a:cubicBezTo>
                    <a:pt x="217170" y="158684"/>
                    <a:pt x="217170" y="158684"/>
                    <a:pt x="213360" y="156045"/>
                  </a:cubicBezTo>
                  <a:cubicBezTo>
                    <a:pt x="213360" y="154726"/>
                    <a:pt x="213360" y="153407"/>
                    <a:pt x="214630" y="153407"/>
                  </a:cubicBezTo>
                  <a:cubicBezTo>
                    <a:pt x="214630" y="153407"/>
                    <a:pt x="214630" y="153407"/>
                    <a:pt x="215900" y="153407"/>
                  </a:cubicBezTo>
                  <a:cubicBezTo>
                    <a:pt x="217170" y="154726"/>
                    <a:pt x="218440" y="154726"/>
                    <a:pt x="219710" y="154726"/>
                  </a:cubicBezTo>
                  <a:cubicBezTo>
                    <a:pt x="222250" y="154726"/>
                    <a:pt x="223520" y="154726"/>
                    <a:pt x="224790" y="152088"/>
                  </a:cubicBezTo>
                  <a:cubicBezTo>
                    <a:pt x="227330" y="149449"/>
                    <a:pt x="227330" y="145492"/>
                    <a:pt x="223520" y="142853"/>
                  </a:cubicBezTo>
                  <a:cubicBezTo>
                    <a:pt x="223520" y="142853"/>
                    <a:pt x="223520" y="142853"/>
                    <a:pt x="220980" y="140215"/>
                  </a:cubicBezTo>
                  <a:cubicBezTo>
                    <a:pt x="222250" y="138896"/>
                    <a:pt x="223520" y="137577"/>
                    <a:pt x="224790" y="134938"/>
                  </a:cubicBezTo>
                  <a:close/>
                  <a:moveTo>
                    <a:pt x="116523" y="134938"/>
                  </a:moveTo>
                  <a:cubicBezTo>
                    <a:pt x="117793" y="137577"/>
                    <a:pt x="119063" y="138896"/>
                    <a:pt x="120333" y="140215"/>
                  </a:cubicBezTo>
                  <a:cubicBezTo>
                    <a:pt x="120333" y="140215"/>
                    <a:pt x="120333" y="140215"/>
                    <a:pt x="116523" y="142853"/>
                  </a:cubicBezTo>
                  <a:cubicBezTo>
                    <a:pt x="113983" y="145492"/>
                    <a:pt x="113983" y="149449"/>
                    <a:pt x="116523" y="152088"/>
                  </a:cubicBezTo>
                  <a:cubicBezTo>
                    <a:pt x="117793" y="154726"/>
                    <a:pt x="119063" y="154726"/>
                    <a:pt x="121603" y="154726"/>
                  </a:cubicBezTo>
                  <a:cubicBezTo>
                    <a:pt x="122873" y="154726"/>
                    <a:pt x="124143" y="154726"/>
                    <a:pt x="125413" y="153407"/>
                  </a:cubicBezTo>
                  <a:cubicBezTo>
                    <a:pt x="125413" y="153407"/>
                    <a:pt x="125413" y="153407"/>
                    <a:pt x="126683" y="153407"/>
                  </a:cubicBezTo>
                  <a:cubicBezTo>
                    <a:pt x="126683" y="153407"/>
                    <a:pt x="127953" y="154726"/>
                    <a:pt x="127953" y="156045"/>
                  </a:cubicBezTo>
                  <a:cubicBezTo>
                    <a:pt x="127953" y="156045"/>
                    <a:pt x="127953" y="156045"/>
                    <a:pt x="124143" y="158684"/>
                  </a:cubicBezTo>
                  <a:cubicBezTo>
                    <a:pt x="120333" y="161322"/>
                    <a:pt x="120333" y="165280"/>
                    <a:pt x="121603" y="169237"/>
                  </a:cubicBezTo>
                  <a:cubicBezTo>
                    <a:pt x="122873" y="170557"/>
                    <a:pt x="125413" y="171876"/>
                    <a:pt x="127953" y="171876"/>
                  </a:cubicBezTo>
                  <a:cubicBezTo>
                    <a:pt x="129223" y="171876"/>
                    <a:pt x="130493" y="171876"/>
                    <a:pt x="131763" y="170557"/>
                  </a:cubicBezTo>
                  <a:cubicBezTo>
                    <a:pt x="131763" y="171876"/>
                    <a:pt x="131763" y="173195"/>
                    <a:pt x="131763" y="174514"/>
                  </a:cubicBezTo>
                  <a:cubicBezTo>
                    <a:pt x="131763" y="174514"/>
                    <a:pt x="131763" y="174514"/>
                    <a:pt x="129223" y="174514"/>
                  </a:cubicBezTo>
                  <a:cubicBezTo>
                    <a:pt x="125413" y="174514"/>
                    <a:pt x="122873" y="178472"/>
                    <a:pt x="122873" y="182429"/>
                  </a:cubicBezTo>
                  <a:cubicBezTo>
                    <a:pt x="122873" y="186387"/>
                    <a:pt x="125413" y="189025"/>
                    <a:pt x="129223" y="189025"/>
                  </a:cubicBezTo>
                  <a:cubicBezTo>
                    <a:pt x="129223" y="189025"/>
                    <a:pt x="129223" y="189025"/>
                    <a:pt x="131763" y="189025"/>
                  </a:cubicBezTo>
                  <a:cubicBezTo>
                    <a:pt x="131763" y="190345"/>
                    <a:pt x="131763" y="191664"/>
                    <a:pt x="131763" y="192983"/>
                  </a:cubicBezTo>
                  <a:cubicBezTo>
                    <a:pt x="127953" y="190345"/>
                    <a:pt x="124143" y="191664"/>
                    <a:pt x="121603" y="194302"/>
                  </a:cubicBezTo>
                  <a:cubicBezTo>
                    <a:pt x="120333" y="198260"/>
                    <a:pt x="120333" y="202217"/>
                    <a:pt x="124143" y="204856"/>
                  </a:cubicBezTo>
                  <a:cubicBezTo>
                    <a:pt x="124143" y="204856"/>
                    <a:pt x="124143" y="204856"/>
                    <a:pt x="127953" y="207494"/>
                  </a:cubicBezTo>
                  <a:cubicBezTo>
                    <a:pt x="127953" y="208813"/>
                    <a:pt x="126683" y="210132"/>
                    <a:pt x="126683" y="211452"/>
                  </a:cubicBezTo>
                  <a:cubicBezTo>
                    <a:pt x="126683" y="211452"/>
                    <a:pt x="126683" y="211452"/>
                    <a:pt x="125413" y="210132"/>
                  </a:cubicBezTo>
                  <a:cubicBezTo>
                    <a:pt x="122873" y="207494"/>
                    <a:pt x="117793" y="207494"/>
                    <a:pt x="116523" y="211452"/>
                  </a:cubicBezTo>
                  <a:cubicBezTo>
                    <a:pt x="113983" y="214090"/>
                    <a:pt x="113983" y="218048"/>
                    <a:pt x="116523" y="220686"/>
                  </a:cubicBezTo>
                  <a:cubicBezTo>
                    <a:pt x="116523" y="220686"/>
                    <a:pt x="116523" y="220686"/>
                    <a:pt x="120333" y="223324"/>
                  </a:cubicBezTo>
                  <a:cubicBezTo>
                    <a:pt x="119063" y="224644"/>
                    <a:pt x="117793" y="225963"/>
                    <a:pt x="116523" y="228601"/>
                  </a:cubicBezTo>
                  <a:cubicBezTo>
                    <a:pt x="106363" y="215409"/>
                    <a:pt x="100013" y="199579"/>
                    <a:pt x="100013" y="182429"/>
                  </a:cubicBezTo>
                  <a:cubicBezTo>
                    <a:pt x="100013" y="163961"/>
                    <a:pt x="106363" y="148130"/>
                    <a:pt x="116523" y="134938"/>
                  </a:cubicBezTo>
                  <a:close/>
                  <a:moveTo>
                    <a:pt x="170657" y="111125"/>
                  </a:moveTo>
                  <a:cubicBezTo>
                    <a:pt x="186532" y="111125"/>
                    <a:pt x="202407" y="116407"/>
                    <a:pt x="214313" y="125650"/>
                  </a:cubicBezTo>
                  <a:cubicBezTo>
                    <a:pt x="212990" y="126971"/>
                    <a:pt x="211667" y="129612"/>
                    <a:pt x="210344" y="130932"/>
                  </a:cubicBezTo>
                  <a:cubicBezTo>
                    <a:pt x="210344" y="130932"/>
                    <a:pt x="210344" y="130932"/>
                    <a:pt x="207699" y="128291"/>
                  </a:cubicBezTo>
                  <a:cubicBezTo>
                    <a:pt x="203730" y="125650"/>
                    <a:pt x="199761" y="126971"/>
                    <a:pt x="197115" y="129612"/>
                  </a:cubicBezTo>
                  <a:cubicBezTo>
                    <a:pt x="194469" y="133573"/>
                    <a:pt x="195792" y="137534"/>
                    <a:pt x="198438" y="140175"/>
                  </a:cubicBezTo>
                  <a:cubicBezTo>
                    <a:pt x="198438" y="140175"/>
                    <a:pt x="198438" y="140175"/>
                    <a:pt x="202407" y="142816"/>
                  </a:cubicBezTo>
                  <a:cubicBezTo>
                    <a:pt x="202407" y="145457"/>
                    <a:pt x="201084" y="146777"/>
                    <a:pt x="201084" y="148098"/>
                  </a:cubicBezTo>
                  <a:cubicBezTo>
                    <a:pt x="201084" y="148098"/>
                    <a:pt x="201084" y="148098"/>
                    <a:pt x="198438" y="146777"/>
                  </a:cubicBezTo>
                  <a:cubicBezTo>
                    <a:pt x="195792" y="145457"/>
                    <a:pt x="190501" y="145457"/>
                    <a:pt x="189178" y="149418"/>
                  </a:cubicBezTo>
                  <a:cubicBezTo>
                    <a:pt x="186532" y="152059"/>
                    <a:pt x="187855" y="157341"/>
                    <a:pt x="190501" y="158661"/>
                  </a:cubicBezTo>
                  <a:cubicBezTo>
                    <a:pt x="190501" y="158661"/>
                    <a:pt x="190501" y="158661"/>
                    <a:pt x="195792" y="162623"/>
                  </a:cubicBezTo>
                  <a:cubicBezTo>
                    <a:pt x="194469" y="166584"/>
                    <a:pt x="194469" y="170545"/>
                    <a:pt x="194469" y="174507"/>
                  </a:cubicBezTo>
                  <a:cubicBezTo>
                    <a:pt x="194469" y="174507"/>
                    <a:pt x="194469" y="174507"/>
                    <a:pt x="190501" y="174507"/>
                  </a:cubicBezTo>
                  <a:cubicBezTo>
                    <a:pt x="186532" y="174507"/>
                    <a:pt x="183886" y="178468"/>
                    <a:pt x="183886" y="182429"/>
                  </a:cubicBezTo>
                  <a:cubicBezTo>
                    <a:pt x="183886" y="186391"/>
                    <a:pt x="186532" y="189032"/>
                    <a:pt x="190501" y="189032"/>
                  </a:cubicBezTo>
                  <a:cubicBezTo>
                    <a:pt x="190501" y="189032"/>
                    <a:pt x="190501" y="189032"/>
                    <a:pt x="194469" y="189032"/>
                  </a:cubicBezTo>
                  <a:cubicBezTo>
                    <a:pt x="194469" y="192993"/>
                    <a:pt x="194469" y="196954"/>
                    <a:pt x="195792" y="200916"/>
                  </a:cubicBezTo>
                  <a:cubicBezTo>
                    <a:pt x="195792" y="200916"/>
                    <a:pt x="195792" y="200916"/>
                    <a:pt x="190501" y="204877"/>
                  </a:cubicBezTo>
                  <a:cubicBezTo>
                    <a:pt x="187855" y="207518"/>
                    <a:pt x="186532" y="211479"/>
                    <a:pt x="189178" y="214120"/>
                  </a:cubicBezTo>
                  <a:cubicBezTo>
                    <a:pt x="190501" y="216761"/>
                    <a:pt x="191824" y="218082"/>
                    <a:pt x="194469" y="218082"/>
                  </a:cubicBezTo>
                  <a:cubicBezTo>
                    <a:pt x="195792" y="218082"/>
                    <a:pt x="197115" y="218082"/>
                    <a:pt x="198438" y="216761"/>
                  </a:cubicBezTo>
                  <a:cubicBezTo>
                    <a:pt x="198438" y="216761"/>
                    <a:pt x="198438" y="216761"/>
                    <a:pt x="201084" y="215441"/>
                  </a:cubicBezTo>
                  <a:cubicBezTo>
                    <a:pt x="201084" y="216761"/>
                    <a:pt x="202407" y="218082"/>
                    <a:pt x="202407" y="220722"/>
                  </a:cubicBezTo>
                  <a:cubicBezTo>
                    <a:pt x="202407" y="220722"/>
                    <a:pt x="202407" y="220722"/>
                    <a:pt x="198438" y="223363"/>
                  </a:cubicBezTo>
                  <a:cubicBezTo>
                    <a:pt x="195792" y="226004"/>
                    <a:pt x="194469" y="231286"/>
                    <a:pt x="197115" y="233927"/>
                  </a:cubicBezTo>
                  <a:cubicBezTo>
                    <a:pt x="198438" y="235247"/>
                    <a:pt x="201084" y="236568"/>
                    <a:pt x="202407" y="236568"/>
                  </a:cubicBezTo>
                  <a:cubicBezTo>
                    <a:pt x="203730" y="236568"/>
                    <a:pt x="206376" y="236568"/>
                    <a:pt x="207699" y="235247"/>
                  </a:cubicBezTo>
                  <a:cubicBezTo>
                    <a:pt x="207699" y="235247"/>
                    <a:pt x="207699" y="235247"/>
                    <a:pt x="210344" y="232607"/>
                  </a:cubicBezTo>
                  <a:cubicBezTo>
                    <a:pt x="211667" y="233927"/>
                    <a:pt x="212990" y="236568"/>
                    <a:pt x="214313" y="237888"/>
                  </a:cubicBezTo>
                  <a:cubicBezTo>
                    <a:pt x="202407" y="247131"/>
                    <a:pt x="186532" y="252413"/>
                    <a:pt x="170657" y="252413"/>
                  </a:cubicBezTo>
                  <a:cubicBezTo>
                    <a:pt x="154782" y="252413"/>
                    <a:pt x="138907" y="247131"/>
                    <a:pt x="127000" y="237888"/>
                  </a:cubicBezTo>
                  <a:cubicBezTo>
                    <a:pt x="128323" y="236568"/>
                    <a:pt x="129646" y="233927"/>
                    <a:pt x="130969" y="232607"/>
                  </a:cubicBezTo>
                  <a:cubicBezTo>
                    <a:pt x="130969" y="232607"/>
                    <a:pt x="130969" y="232607"/>
                    <a:pt x="133615" y="235247"/>
                  </a:cubicBezTo>
                  <a:cubicBezTo>
                    <a:pt x="134938" y="236568"/>
                    <a:pt x="136261" y="236568"/>
                    <a:pt x="138907" y="236568"/>
                  </a:cubicBezTo>
                  <a:cubicBezTo>
                    <a:pt x="140229" y="236568"/>
                    <a:pt x="142875" y="235247"/>
                    <a:pt x="144198" y="233927"/>
                  </a:cubicBezTo>
                  <a:cubicBezTo>
                    <a:pt x="146844" y="231286"/>
                    <a:pt x="145521" y="226004"/>
                    <a:pt x="142875" y="223363"/>
                  </a:cubicBezTo>
                  <a:cubicBezTo>
                    <a:pt x="142875" y="223363"/>
                    <a:pt x="142875" y="223363"/>
                    <a:pt x="138907" y="220722"/>
                  </a:cubicBezTo>
                  <a:cubicBezTo>
                    <a:pt x="138907" y="218082"/>
                    <a:pt x="140229" y="216761"/>
                    <a:pt x="140229" y="215441"/>
                  </a:cubicBezTo>
                  <a:cubicBezTo>
                    <a:pt x="140229" y="215441"/>
                    <a:pt x="140229" y="215441"/>
                    <a:pt x="142875" y="216761"/>
                  </a:cubicBezTo>
                  <a:cubicBezTo>
                    <a:pt x="142875" y="218082"/>
                    <a:pt x="145521" y="218082"/>
                    <a:pt x="146844" y="218082"/>
                  </a:cubicBezTo>
                  <a:cubicBezTo>
                    <a:pt x="148167" y="218082"/>
                    <a:pt x="150813" y="216761"/>
                    <a:pt x="152136" y="214120"/>
                  </a:cubicBezTo>
                  <a:cubicBezTo>
                    <a:pt x="154782" y="211479"/>
                    <a:pt x="153459" y="207518"/>
                    <a:pt x="150813" y="204877"/>
                  </a:cubicBezTo>
                  <a:cubicBezTo>
                    <a:pt x="150813" y="204877"/>
                    <a:pt x="150813" y="204877"/>
                    <a:pt x="145521" y="200916"/>
                  </a:cubicBezTo>
                  <a:cubicBezTo>
                    <a:pt x="145521" y="196954"/>
                    <a:pt x="146844" y="192993"/>
                    <a:pt x="146844" y="189032"/>
                  </a:cubicBezTo>
                  <a:cubicBezTo>
                    <a:pt x="146844" y="189032"/>
                    <a:pt x="146844" y="189032"/>
                    <a:pt x="150813" y="189032"/>
                  </a:cubicBezTo>
                  <a:cubicBezTo>
                    <a:pt x="154782" y="189032"/>
                    <a:pt x="157428" y="186391"/>
                    <a:pt x="157428" y="182429"/>
                  </a:cubicBezTo>
                  <a:cubicBezTo>
                    <a:pt x="157428" y="178468"/>
                    <a:pt x="154782" y="174507"/>
                    <a:pt x="150813" y="174507"/>
                  </a:cubicBezTo>
                  <a:cubicBezTo>
                    <a:pt x="150813" y="174507"/>
                    <a:pt x="150813" y="174507"/>
                    <a:pt x="146844" y="174507"/>
                  </a:cubicBezTo>
                  <a:cubicBezTo>
                    <a:pt x="146844" y="170545"/>
                    <a:pt x="145521" y="166584"/>
                    <a:pt x="145521" y="162623"/>
                  </a:cubicBezTo>
                  <a:cubicBezTo>
                    <a:pt x="145521" y="162623"/>
                    <a:pt x="145521" y="162623"/>
                    <a:pt x="150813" y="158661"/>
                  </a:cubicBezTo>
                  <a:cubicBezTo>
                    <a:pt x="153459" y="157341"/>
                    <a:pt x="154782" y="152059"/>
                    <a:pt x="152136" y="149418"/>
                  </a:cubicBezTo>
                  <a:cubicBezTo>
                    <a:pt x="149490" y="145457"/>
                    <a:pt x="145521" y="145457"/>
                    <a:pt x="142875" y="146777"/>
                  </a:cubicBezTo>
                  <a:cubicBezTo>
                    <a:pt x="142875" y="146777"/>
                    <a:pt x="142875" y="146777"/>
                    <a:pt x="140229" y="148098"/>
                  </a:cubicBezTo>
                  <a:cubicBezTo>
                    <a:pt x="140229" y="146777"/>
                    <a:pt x="138907" y="145457"/>
                    <a:pt x="138907" y="142816"/>
                  </a:cubicBezTo>
                  <a:cubicBezTo>
                    <a:pt x="138907" y="142816"/>
                    <a:pt x="138907" y="142816"/>
                    <a:pt x="142875" y="140175"/>
                  </a:cubicBezTo>
                  <a:cubicBezTo>
                    <a:pt x="145521" y="137534"/>
                    <a:pt x="146844" y="133573"/>
                    <a:pt x="144198" y="129612"/>
                  </a:cubicBezTo>
                  <a:cubicBezTo>
                    <a:pt x="141552" y="126971"/>
                    <a:pt x="136261" y="125650"/>
                    <a:pt x="133615" y="128291"/>
                  </a:cubicBezTo>
                  <a:cubicBezTo>
                    <a:pt x="133615" y="128291"/>
                    <a:pt x="133615" y="128291"/>
                    <a:pt x="130969" y="130932"/>
                  </a:cubicBezTo>
                  <a:cubicBezTo>
                    <a:pt x="129646" y="129612"/>
                    <a:pt x="128323" y="126971"/>
                    <a:pt x="127000" y="125650"/>
                  </a:cubicBezTo>
                  <a:cubicBezTo>
                    <a:pt x="138907" y="116407"/>
                    <a:pt x="154782" y="111125"/>
                    <a:pt x="170657" y="111125"/>
                  </a:cubicBezTo>
                  <a:close/>
                  <a:moveTo>
                    <a:pt x="293159" y="0"/>
                  </a:moveTo>
                  <a:cubicBezTo>
                    <a:pt x="302419" y="0"/>
                    <a:pt x="310357" y="2617"/>
                    <a:pt x="315649" y="9158"/>
                  </a:cubicBezTo>
                  <a:cubicBezTo>
                    <a:pt x="315649" y="9158"/>
                    <a:pt x="315649" y="9158"/>
                    <a:pt x="328878" y="22240"/>
                  </a:cubicBezTo>
                  <a:cubicBezTo>
                    <a:pt x="335492" y="27473"/>
                    <a:pt x="338138" y="35322"/>
                    <a:pt x="338138" y="44480"/>
                  </a:cubicBezTo>
                  <a:cubicBezTo>
                    <a:pt x="338138" y="52329"/>
                    <a:pt x="335492" y="60178"/>
                    <a:pt x="328878" y="66720"/>
                  </a:cubicBezTo>
                  <a:cubicBezTo>
                    <a:pt x="328878" y="66720"/>
                    <a:pt x="328878" y="66720"/>
                    <a:pt x="252148" y="141288"/>
                  </a:cubicBezTo>
                  <a:cubicBezTo>
                    <a:pt x="240242" y="116432"/>
                    <a:pt x="216430" y="98117"/>
                    <a:pt x="187325" y="92884"/>
                  </a:cubicBezTo>
                  <a:cubicBezTo>
                    <a:pt x="187325" y="92884"/>
                    <a:pt x="187325" y="92884"/>
                    <a:pt x="270669" y="9158"/>
                  </a:cubicBezTo>
                  <a:cubicBezTo>
                    <a:pt x="277284" y="2617"/>
                    <a:pt x="285221" y="0"/>
                    <a:pt x="293159" y="0"/>
                  </a:cubicBezTo>
                  <a:close/>
                  <a:moveTo>
                    <a:pt x="44980" y="0"/>
                  </a:moveTo>
                  <a:cubicBezTo>
                    <a:pt x="52917" y="0"/>
                    <a:pt x="60855" y="2627"/>
                    <a:pt x="67469" y="9193"/>
                  </a:cubicBezTo>
                  <a:cubicBezTo>
                    <a:pt x="67469" y="9193"/>
                    <a:pt x="67469" y="9193"/>
                    <a:pt x="150813" y="93245"/>
                  </a:cubicBezTo>
                  <a:cubicBezTo>
                    <a:pt x="123032" y="98498"/>
                    <a:pt x="99219" y="118197"/>
                    <a:pt x="87313" y="144463"/>
                  </a:cubicBezTo>
                  <a:lnTo>
                    <a:pt x="9261" y="66979"/>
                  </a:lnTo>
                  <a:cubicBezTo>
                    <a:pt x="2646" y="60412"/>
                    <a:pt x="0" y="52532"/>
                    <a:pt x="0" y="44652"/>
                  </a:cubicBezTo>
                  <a:cubicBezTo>
                    <a:pt x="0" y="35459"/>
                    <a:pt x="2646" y="27580"/>
                    <a:pt x="9261" y="22326"/>
                  </a:cubicBezTo>
                  <a:cubicBezTo>
                    <a:pt x="9261" y="22326"/>
                    <a:pt x="9261" y="22326"/>
                    <a:pt x="22490" y="9193"/>
                  </a:cubicBezTo>
                  <a:cubicBezTo>
                    <a:pt x="27782" y="2627"/>
                    <a:pt x="35719" y="0"/>
                    <a:pt x="44980" y="0"/>
                  </a:cubicBezTo>
                  <a:close/>
                </a:path>
              </a:pathLst>
            </a:custGeom>
            <a:solidFill>
              <a:srgbClr val="FFFFFF"/>
            </a:solidFill>
            <a:ln w="19050">
              <a:noFill/>
              <a:round/>
            </a:ln>
          </p:spPr>
          <p:txBody>
            <a:bodyPr wrap="square" lIns="91440" tIns="45720" rIns="91440" bIns="45720" anchor="ctr">
              <a:normAutofit fontScale="85000" lnSpcReduction="20000"/>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000000"/>
                </a:solidFill>
                <a:effectLst/>
                <a:uLnTx/>
                <a:uFillTx/>
                <a:latin typeface="Impact" panose="020B0806030902050204" pitchFamily="34" charset="0"/>
              </a:endParaRPr>
            </a:p>
          </p:txBody>
        </p:sp>
      </p:grpSp>
      <p:sp>
        <p:nvSpPr>
          <p:cNvPr id="94" name="íṩľïdé"/>
          <p:cNvSpPr/>
          <p:nvPr/>
        </p:nvSpPr>
        <p:spPr>
          <a:xfrm>
            <a:off x="8558008" y="3446318"/>
            <a:ext cx="489858" cy="489858"/>
          </a:xfrm>
          <a:prstGeom prst="ellipse">
            <a:avLst/>
          </a:prstGeom>
          <a:solidFill>
            <a:schemeClr val="tx1">
              <a:lumMod val="75000"/>
              <a:lumOff val="25000"/>
            </a:schemeClr>
          </a:solidFill>
          <a:ln w="6350" cap="flat" cmpd="sng" algn="ctr">
            <a:noFill/>
            <a:prstDash val="solid"/>
            <a:miter lim="800000"/>
          </a:ln>
          <a:effectLst/>
        </p:spPr>
        <p:txBody>
          <a:bodyPr wrap="square" lIns="91440" tIns="45720" rIns="91440" bIns="45720" anchor="ctr">
            <a:normAutofit fontScale="77500" lnSpcReduction="20000"/>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1600" b="0" i="0" u="none" strike="noStrike" kern="0" cap="none" spc="0" normalizeH="0" baseline="0" noProof="0" dirty="0">
                <a:ln>
                  <a:noFill/>
                </a:ln>
                <a:solidFill>
                  <a:srgbClr val="FFFFFF"/>
                </a:solidFill>
                <a:effectLst/>
                <a:uLnTx/>
                <a:uFillTx/>
                <a:latin typeface="Impact" panose="020B0806030902050204" pitchFamily="34" charset="0"/>
                <a:ea typeface="+mn-ea"/>
                <a:cs typeface="+mn-cs"/>
              </a:rPr>
              <a:t>04</a:t>
            </a:r>
            <a:endParaRPr kumimoji="0" lang="en-US" sz="1600" b="0" i="0" u="none" strike="noStrike" kern="0" cap="none" spc="0" normalizeH="0" baseline="0" noProof="0" dirty="0">
              <a:ln>
                <a:noFill/>
              </a:ln>
              <a:solidFill>
                <a:srgbClr val="FFFFFF"/>
              </a:solidFill>
              <a:effectLst/>
              <a:uLnTx/>
              <a:uFillTx/>
              <a:latin typeface="Impact" panose="020B0806030902050204" pitchFamily="34" charset="0"/>
              <a:ea typeface="+mn-ea"/>
              <a:cs typeface="+mn-cs"/>
            </a:endParaRPr>
          </a:p>
        </p:txBody>
      </p:sp>
      <p:sp>
        <p:nvSpPr>
          <p:cNvPr id="95" name="iṥ1îďe"/>
          <p:cNvSpPr/>
          <p:nvPr/>
        </p:nvSpPr>
        <p:spPr>
          <a:xfrm>
            <a:off x="8558008" y="5128950"/>
            <a:ext cx="489858" cy="489858"/>
          </a:xfrm>
          <a:prstGeom prst="ellipse">
            <a:avLst/>
          </a:prstGeom>
          <a:solidFill>
            <a:schemeClr val="tx1">
              <a:lumMod val="75000"/>
              <a:lumOff val="25000"/>
            </a:schemeClr>
          </a:solidFill>
          <a:ln w="6350" cap="flat" cmpd="sng" algn="ctr">
            <a:noFill/>
            <a:prstDash val="solid"/>
            <a:miter lim="800000"/>
          </a:ln>
          <a:effectLst/>
        </p:spPr>
        <p:txBody>
          <a:bodyPr wrap="square" lIns="91440" tIns="45720" rIns="91440" bIns="45720" anchor="ctr">
            <a:normAutofit fontScale="70000" lnSpcReduction="20000"/>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1600" b="0" i="0" u="none" strike="noStrike" kern="0" cap="none" spc="0" normalizeH="0" baseline="0" noProof="0">
                <a:ln>
                  <a:noFill/>
                </a:ln>
                <a:solidFill>
                  <a:srgbClr val="FFFFFF"/>
                </a:solidFill>
                <a:effectLst/>
                <a:uLnTx/>
                <a:uFillTx/>
                <a:latin typeface="Impact" panose="020B0806030902050204" pitchFamily="34" charset="0"/>
                <a:ea typeface="+mn-ea"/>
                <a:cs typeface="+mn-cs"/>
              </a:rPr>
              <a:t>06</a:t>
            </a:r>
            <a:endParaRPr kumimoji="0" lang="en-US" sz="1600" b="0" i="0" u="none" strike="noStrike" kern="0" cap="none" spc="0" normalizeH="0" baseline="0" noProof="0">
              <a:ln>
                <a:noFill/>
              </a:ln>
              <a:solidFill>
                <a:srgbClr val="FFFFFF"/>
              </a:solidFill>
              <a:effectLst/>
              <a:uLnTx/>
              <a:uFillTx/>
              <a:latin typeface="Impact" panose="020B0806030902050204" pitchFamily="34" charset="0"/>
              <a:ea typeface="+mn-ea"/>
              <a:cs typeface="+mn-cs"/>
            </a:endParaRPr>
          </a:p>
        </p:txBody>
      </p:sp>
      <p:sp>
        <p:nvSpPr>
          <p:cNvPr id="96" name="ïşḻíḑè"/>
          <p:cNvSpPr/>
          <p:nvPr/>
        </p:nvSpPr>
        <p:spPr>
          <a:xfrm>
            <a:off x="8558008" y="1707301"/>
            <a:ext cx="489858" cy="489858"/>
          </a:xfrm>
          <a:prstGeom prst="ellipse">
            <a:avLst/>
          </a:prstGeom>
          <a:solidFill>
            <a:schemeClr val="tx1">
              <a:lumMod val="75000"/>
              <a:lumOff val="25000"/>
            </a:schemeClr>
          </a:solidFill>
          <a:ln w="6350" cap="flat" cmpd="sng" algn="ctr">
            <a:noFill/>
            <a:prstDash val="solid"/>
            <a:miter lim="800000"/>
          </a:ln>
          <a:effectLst/>
        </p:spPr>
        <p:txBody>
          <a:bodyPr wrap="square" lIns="91440" tIns="45720" rIns="91440" bIns="45720" anchor="ctr">
            <a:normAutofit fontScale="77500" lnSpcReduction="20000"/>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1600" b="0" i="0" u="none" strike="noStrike" kern="0" cap="none" spc="0" normalizeH="0" baseline="0" noProof="0">
                <a:ln>
                  <a:noFill/>
                </a:ln>
                <a:solidFill>
                  <a:srgbClr val="FFFFFF"/>
                </a:solidFill>
                <a:effectLst/>
                <a:uLnTx/>
                <a:uFillTx/>
                <a:latin typeface="Impact" panose="020B0806030902050204" pitchFamily="34" charset="0"/>
                <a:ea typeface="+mn-ea"/>
                <a:cs typeface="+mn-cs"/>
              </a:rPr>
              <a:t>02</a:t>
            </a:r>
            <a:endParaRPr kumimoji="0" lang="en-US" sz="1600" b="0" i="0" u="none" strike="noStrike" kern="0" cap="none" spc="0" normalizeH="0" baseline="0" noProof="0">
              <a:ln>
                <a:noFill/>
              </a:ln>
              <a:solidFill>
                <a:srgbClr val="FFFFFF"/>
              </a:solidFill>
              <a:effectLst/>
              <a:uLnTx/>
              <a:uFillTx/>
              <a:latin typeface="Impact" panose="020B0806030902050204" pitchFamily="34" charset="0"/>
              <a:ea typeface="+mn-ea"/>
              <a:cs typeface="+mn-cs"/>
            </a:endParaRPr>
          </a:p>
        </p:txBody>
      </p:sp>
      <p:sp>
        <p:nvSpPr>
          <p:cNvPr id="97" name="išḷïdè"/>
          <p:cNvSpPr/>
          <p:nvPr/>
        </p:nvSpPr>
        <p:spPr>
          <a:xfrm>
            <a:off x="3144133" y="1707301"/>
            <a:ext cx="489858" cy="489858"/>
          </a:xfrm>
          <a:prstGeom prst="ellipse">
            <a:avLst/>
          </a:prstGeom>
          <a:solidFill>
            <a:schemeClr val="tx1">
              <a:lumMod val="75000"/>
              <a:lumOff val="25000"/>
            </a:schemeClr>
          </a:solidFill>
          <a:ln w="6350" cap="flat" cmpd="sng" algn="ctr">
            <a:noFill/>
            <a:prstDash val="solid"/>
            <a:miter lim="800000"/>
          </a:ln>
          <a:effectLst/>
        </p:spPr>
        <p:txBody>
          <a:bodyPr wrap="square" lIns="91440" tIns="45720" rIns="91440" bIns="45720" anchor="ctr">
            <a:normAutofit fontScale="77500" lnSpcReduction="20000"/>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1600" b="0" i="0" u="none" strike="noStrike" kern="0" cap="none" spc="0" normalizeH="0" baseline="0" noProof="0">
                <a:ln>
                  <a:noFill/>
                </a:ln>
                <a:solidFill>
                  <a:srgbClr val="FFFFFF"/>
                </a:solidFill>
                <a:effectLst/>
                <a:uLnTx/>
                <a:uFillTx/>
                <a:latin typeface="Impact" panose="020B0806030902050204" pitchFamily="34" charset="0"/>
                <a:ea typeface="+mn-ea"/>
                <a:cs typeface="+mn-cs"/>
              </a:rPr>
              <a:t>01</a:t>
            </a:r>
            <a:endParaRPr kumimoji="0" lang="en-US" sz="1600" b="0" i="0" u="none" strike="noStrike" kern="0" cap="none" spc="0" normalizeH="0" baseline="0" noProof="0">
              <a:ln>
                <a:noFill/>
              </a:ln>
              <a:solidFill>
                <a:srgbClr val="FFFFFF"/>
              </a:solidFill>
              <a:effectLst/>
              <a:uLnTx/>
              <a:uFillTx/>
              <a:latin typeface="Impact" panose="020B0806030902050204" pitchFamily="34" charset="0"/>
              <a:ea typeface="+mn-ea"/>
              <a:cs typeface="+mn-cs"/>
            </a:endParaRPr>
          </a:p>
        </p:txBody>
      </p:sp>
      <p:sp>
        <p:nvSpPr>
          <p:cNvPr id="98" name="îŝlïḑe"/>
          <p:cNvSpPr/>
          <p:nvPr/>
        </p:nvSpPr>
        <p:spPr>
          <a:xfrm>
            <a:off x="3144133" y="3446318"/>
            <a:ext cx="489858" cy="489858"/>
          </a:xfrm>
          <a:prstGeom prst="ellipse">
            <a:avLst/>
          </a:prstGeom>
          <a:solidFill>
            <a:schemeClr val="tx1">
              <a:lumMod val="75000"/>
              <a:lumOff val="25000"/>
            </a:schemeClr>
          </a:solidFill>
          <a:ln w="6350" cap="flat" cmpd="sng" algn="ctr">
            <a:noFill/>
            <a:prstDash val="solid"/>
            <a:miter lim="800000"/>
          </a:ln>
          <a:effectLst/>
        </p:spPr>
        <p:txBody>
          <a:bodyPr wrap="square" lIns="91440" tIns="45720" rIns="91440" bIns="45720" anchor="ctr">
            <a:normAutofit fontScale="77500" lnSpcReduction="20000"/>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1600" b="0" i="0" u="none" strike="noStrike" kern="0" cap="none" spc="0" normalizeH="0" baseline="0" noProof="0">
                <a:ln>
                  <a:noFill/>
                </a:ln>
                <a:solidFill>
                  <a:srgbClr val="FFFFFF"/>
                </a:solidFill>
                <a:effectLst/>
                <a:uLnTx/>
                <a:uFillTx/>
                <a:latin typeface="Impact" panose="020B0806030902050204" pitchFamily="34" charset="0"/>
                <a:ea typeface="+mn-ea"/>
                <a:cs typeface="+mn-cs"/>
              </a:rPr>
              <a:t>03</a:t>
            </a:r>
            <a:endParaRPr kumimoji="0" lang="en-US" sz="1600" b="0" i="0" u="none" strike="noStrike" kern="0" cap="none" spc="0" normalizeH="0" baseline="0" noProof="0">
              <a:ln>
                <a:noFill/>
              </a:ln>
              <a:solidFill>
                <a:srgbClr val="FFFFFF"/>
              </a:solidFill>
              <a:effectLst/>
              <a:uLnTx/>
              <a:uFillTx/>
              <a:latin typeface="Impact" panose="020B0806030902050204" pitchFamily="34" charset="0"/>
              <a:ea typeface="+mn-ea"/>
              <a:cs typeface="+mn-cs"/>
            </a:endParaRPr>
          </a:p>
        </p:txBody>
      </p:sp>
      <p:sp>
        <p:nvSpPr>
          <p:cNvPr id="99" name="ïṧlíďé"/>
          <p:cNvSpPr/>
          <p:nvPr/>
        </p:nvSpPr>
        <p:spPr>
          <a:xfrm>
            <a:off x="3144133" y="5128950"/>
            <a:ext cx="489858" cy="489858"/>
          </a:xfrm>
          <a:prstGeom prst="ellipse">
            <a:avLst/>
          </a:prstGeom>
          <a:solidFill>
            <a:schemeClr val="tx1">
              <a:lumMod val="75000"/>
              <a:lumOff val="25000"/>
            </a:schemeClr>
          </a:solidFill>
          <a:ln w="6350" cap="flat" cmpd="sng" algn="ctr">
            <a:noFill/>
            <a:prstDash val="solid"/>
            <a:miter lim="800000"/>
          </a:ln>
          <a:effectLst/>
        </p:spPr>
        <p:txBody>
          <a:bodyPr wrap="square" lIns="91440" tIns="45720" rIns="91440" bIns="45720" anchor="ctr">
            <a:normAutofit fontScale="70000" lnSpcReduction="20000"/>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1600" b="0" i="0" u="none" strike="noStrike" kern="0" cap="none" spc="0" normalizeH="0" baseline="0" noProof="0">
                <a:ln>
                  <a:noFill/>
                </a:ln>
                <a:solidFill>
                  <a:srgbClr val="FFFFFF"/>
                </a:solidFill>
                <a:effectLst/>
                <a:uLnTx/>
                <a:uFillTx/>
                <a:latin typeface="Impact" panose="020B0806030902050204" pitchFamily="34" charset="0"/>
                <a:ea typeface="+mn-ea"/>
                <a:cs typeface="+mn-cs"/>
              </a:rPr>
              <a:t>05</a:t>
            </a:r>
            <a:endParaRPr kumimoji="0" lang="en-US" sz="1600" b="0" i="0" u="none" strike="noStrike" kern="0" cap="none" spc="0" normalizeH="0" baseline="0" noProof="0">
              <a:ln>
                <a:noFill/>
              </a:ln>
              <a:solidFill>
                <a:srgbClr val="FFFFFF"/>
              </a:solidFill>
              <a:effectLst/>
              <a:uLnTx/>
              <a:uFillTx/>
              <a:latin typeface="Impact" panose="020B0806030902050204" pitchFamily="34" charset="0"/>
              <a:ea typeface="+mn-ea"/>
              <a:cs typeface="+mn-cs"/>
            </a:endParaRPr>
          </a:p>
        </p:txBody>
      </p:sp>
      <p:grpSp>
        <p:nvGrpSpPr>
          <p:cNvPr id="119" name="组合 118"/>
          <p:cNvGrpSpPr/>
          <p:nvPr/>
        </p:nvGrpSpPr>
        <p:grpSpPr>
          <a:xfrm>
            <a:off x="9061974" y="1656396"/>
            <a:ext cx="2279329" cy="684755"/>
            <a:chOff x="8098376" y="1465326"/>
            <a:chExt cx="2664584" cy="684755"/>
          </a:xfrm>
        </p:grpSpPr>
        <p:sp>
          <p:nvSpPr>
            <p:cNvPr id="120" name="TextBox 72"/>
            <p:cNvSpPr txBox="1"/>
            <p:nvPr/>
          </p:nvSpPr>
          <p:spPr>
            <a:xfrm>
              <a:off x="8098376" y="1724323"/>
              <a:ext cx="2641600" cy="425758"/>
            </a:xfrm>
            <a:prstGeom prst="rect">
              <a:avLst/>
            </a:prstGeom>
            <a:noFill/>
            <a:ln>
              <a:noFill/>
            </a:ln>
          </p:spPr>
          <p:txBody>
            <a:bodyPr wrap="square" rtlCol="0">
              <a:spAutoFit/>
            </a:bodyPr>
            <a:lstStyle/>
            <a:p>
              <a:pPr>
                <a:lnSpc>
                  <a:spcPts val="1300"/>
                </a:lnSpc>
                <a:defRPr/>
              </a:pPr>
              <a:r>
                <a:rPr lang="en-US" sz="900" dirty="0">
                  <a:solidFill>
                    <a:schemeClr val="tx1">
                      <a:lumMod val="75000"/>
                      <a:lumOff val="25000"/>
                    </a:schemeClr>
                  </a:solidFill>
                  <a:latin typeface="Source sans pro" pitchFamily="34" charset="0"/>
                  <a:sym typeface="Agency FB" panose="020B0503020202020204" pitchFamily="34" charset="0"/>
                </a:rPr>
                <a:t>This is a sample letter that has been placed to demonstrate.</a:t>
              </a:r>
              <a:endParaRPr lang="en-US" sz="900" dirty="0">
                <a:solidFill>
                  <a:schemeClr val="tx1">
                    <a:lumMod val="75000"/>
                    <a:lumOff val="25000"/>
                  </a:schemeClr>
                </a:solidFill>
                <a:latin typeface="Source sans pro" pitchFamily="34" charset="0"/>
                <a:sym typeface="Agency FB" panose="020B0503020202020204" pitchFamily="34" charset="0"/>
              </a:endParaRPr>
            </a:p>
          </p:txBody>
        </p:sp>
        <p:sp>
          <p:nvSpPr>
            <p:cNvPr id="121" name="TextBox 73"/>
            <p:cNvSpPr txBox="1"/>
            <p:nvPr/>
          </p:nvSpPr>
          <p:spPr>
            <a:xfrm>
              <a:off x="8121360" y="1465326"/>
              <a:ext cx="2641600" cy="307777"/>
            </a:xfrm>
            <a:prstGeom prst="rect">
              <a:avLst/>
            </a:prstGeom>
            <a:noFill/>
            <a:ln>
              <a:noFill/>
            </a:ln>
          </p:spPr>
          <p:txBody>
            <a:bodyPr wrap="square" rtlCol="0">
              <a:spAutoFit/>
            </a:bodyPr>
            <a:lstStyle/>
            <a:p>
              <a:r>
                <a:rPr lang="en-US" sz="1400" dirty="0">
                  <a:solidFill>
                    <a:schemeClr val="tx1">
                      <a:lumMod val="75000"/>
                      <a:lumOff val="25000"/>
                    </a:schemeClr>
                  </a:solidFill>
                  <a:latin typeface="Ebrima" panose="02000000000000000000" pitchFamily="2" charset="0"/>
                  <a:ea typeface="Ebrima" panose="02000000000000000000" pitchFamily="2" charset="0"/>
                  <a:cs typeface="Ebrima" panose="02000000000000000000" pitchFamily="2" charset="0"/>
                  <a:sym typeface="Agency FB" panose="020B0503020202020204" pitchFamily="34" charset="0"/>
                </a:rPr>
                <a:t>MAIN HEADING</a:t>
              </a:r>
              <a:endParaRPr lang="en-US" sz="1400" dirty="0">
                <a:solidFill>
                  <a:schemeClr val="tx1">
                    <a:lumMod val="75000"/>
                    <a:lumOff val="25000"/>
                  </a:schemeClr>
                </a:solidFill>
                <a:latin typeface="Ebrima" panose="02000000000000000000" pitchFamily="2" charset="0"/>
                <a:ea typeface="Ebrima" panose="02000000000000000000" pitchFamily="2" charset="0"/>
                <a:cs typeface="Ebrima" panose="02000000000000000000" pitchFamily="2" charset="0"/>
                <a:sym typeface="Agency FB" panose="020B0503020202020204" pitchFamily="34" charset="0"/>
              </a:endParaRPr>
            </a:p>
          </p:txBody>
        </p:sp>
      </p:grpSp>
      <p:grpSp>
        <p:nvGrpSpPr>
          <p:cNvPr id="122" name="组合 121"/>
          <p:cNvGrpSpPr/>
          <p:nvPr/>
        </p:nvGrpSpPr>
        <p:grpSpPr>
          <a:xfrm>
            <a:off x="9081635" y="3341988"/>
            <a:ext cx="2279329" cy="684755"/>
            <a:chOff x="8098376" y="1465326"/>
            <a:chExt cx="2664584" cy="684755"/>
          </a:xfrm>
        </p:grpSpPr>
        <p:sp>
          <p:nvSpPr>
            <p:cNvPr id="123" name="TextBox 72"/>
            <p:cNvSpPr txBox="1"/>
            <p:nvPr/>
          </p:nvSpPr>
          <p:spPr>
            <a:xfrm>
              <a:off x="8098376" y="1724323"/>
              <a:ext cx="2641600" cy="425758"/>
            </a:xfrm>
            <a:prstGeom prst="rect">
              <a:avLst/>
            </a:prstGeom>
            <a:noFill/>
            <a:ln>
              <a:noFill/>
            </a:ln>
          </p:spPr>
          <p:txBody>
            <a:bodyPr wrap="square" rtlCol="0">
              <a:spAutoFit/>
            </a:bodyPr>
            <a:lstStyle/>
            <a:p>
              <a:pPr>
                <a:lnSpc>
                  <a:spcPts val="1300"/>
                </a:lnSpc>
                <a:defRPr/>
              </a:pPr>
              <a:r>
                <a:rPr lang="en-US" sz="900" dirty="0">
                  <a:solidFill>
                    <a:schemeClr val="tx1">
                      <a:lumMod val="75000"/>
                      <a:lumOff val="25000"/>
                    </a:schemeClr>
                  </a:solidFill>
                  <a:latin typeface="Source sans pro" pitchFamily="34" charset="0"/>
                  <a:sym typeface="Agency FB" panose="020B0503020202020204" pitchFamily="34" charset="0"/>
                </a:rPr>
                <a:t>This is a sample letter that has been placed to demonstrate.</a:t>
              </a:r>
              <a:endParaRPr lang="en-US" sz="900" dirty="0">
                <a:solidFill>
                  <a:schemeClr val="tx1">
                    <a:lumMod val="75000"/>
                    <a:lumOff val="25000"/>
                  </a:schemeClr>
                </a:solidFill>
                <a:latin typeface="Source sans pro" pitchFamily="34" charset="0"/>
                <a:sym typeface="Agency FB" panose="020B0503020202020204" pitchFamily="34" charset="0"/>
              </a:endParaRPr>
            </a:p>
          </p:txBody>
        </p:sp>
        <p:sp>
          <p:nvSpPr>
            <p:cNvPr id="124" name="TextBox 73"/>
            <p:cNvSpPr txBox="1"/>
            <p:nvPr/>
          </p:nvSpPr>
          <p:spPr>
            <a:xfrm>
              <a:off x="8121360" y="1465326"/>
              <a:ext cx="2641600" cy="307777"/>
            </a:xfrm>
            <a:prstGeom prst="rect">
              <a:avLst/>
            </a:prstGeom>
            <a:noFill/>
            <a:ln>
              <a:noFill/>
            </a:ln>
          </p:spPr>
          <p:txBody>
            <a:bodyPr wrap="square" rtlCol="0">
              <a:spAutoFit/>
            </a:bodyPr>
            <a:lstStyle/>
            <a:p>
              <a:r>
                <a:rPr lang="en-US" sz="1400" dirty="0">
                  <a:solidFill>
                    <a:schemeClr val="tx1">
                      <a:lumMod val="75000"/>
                      <a:lumOff val="25000"/>
                    </a:schemeClr>
                  </a:solidFill>
                  <a:latin typeface="Ebrima" panose="02000000000000000000" pitchFamily="2" charset="0"/>
                  <a:ea typeface="Ebrima" panose="02000000000000000000" pitchFamily="2" charset="0"/>
                  <a:cs typeface="Ebrima" panose="02000000000000000000" pitchFamily="2" charset="0"/>
                  <a:sym typeface="Agency FB" panose="020B0503020202020204" pitchFamily="34" charset="0"/>
                </a:rPr>
                <a:t>MAIN HEADING</a:t>
              </a:r>
              <a:endParaRPr lang="en-US" sz="1400" dirty="0">
                <a:solidFill>
                  <a:schemeClr val="tx1">
                    <a:lumMod val="75000"/>
                    <a:lumOff val="25000"/>
                  </a:schemeClr>
                </a:solidFill>
                <a:latin typeface="Ebrima" panose="02000000000000000000" pitchFamily="2" charset="0"/>
                <a:ea typeface="Ebrima" panose="02000000000000000000" pitchFamily="2" charset="0"/>
                <a:cs typeface="Ebrima" panose="02000000000000000000" pitchFamily="2" charset="0"/>
                <a:sym typeface="Agency FB" panose="020B0503020202020204" pitchFamily="34" charset="0"/>
              </a:endParaRPr>
            </a:p>
          </p:txBody>
        </p:sp>
      </p:grpSp>
      <p:grpSp>
        <p:nvGrpSpPr>
          <p:cNvPr id="125" name="组合 124"/>
          <p:cNvGrpSpPr/>
          <p:nvPr/>
        </p:nvGrpSpPr>
        <p:grpSpPr>
          <a:xfrm>
            <a:off x="9101296" y="5037944"/>
            <a:ext cx="2279329" cy="684755"/>
            <a:chOff x="8098376" y="1465326"/>
            <a:chExt cx="2664584" cy="684755"/>
          </a:xfrm>
        </p:grpSpPr>
        <p:sp>
          <p:nvSpPr>
            <p:cNvPr id="126" name="TextBox 72"/>
            <p:cNvSpPr txBox="1"/>
            <p:nvPr/>
          </p:nvSpPr>
          <p:spPr>
            <a:xfrm>
              <a:off x="8098376" y="1724323"/>
              <a:ext cx="2641600" cy="425758"/>
            </a:xfrm>
            <a:prstGeom prst="rect">
              <a:avLst/>
            </a:prstGeom>
            <a:noFill/>
            <a:ln>
              <a:noFill/>
            </a:ln>
          </p:spPr>
          <p:txBody>
            <a:bodyPr wrap="square" rtlCol="0">
              <a:spAutoFit/>
            </a:bodyPr>
            <a:lstStyle/>
            <a:p>
              <a:pPr>
                <a:lnSpc>
                  <a:spcPts val="1300"/>
                </a:lnSpc>
                <a:defRPr/>
              </a:pPr>
              <a:r>
                <a:rPr lang="en-US" sz="900" dirty="0">
                  <a:solidFill>
                    <a:schemeClr val="tx1">
                      <a:lumMod val="75000"/>
                      <a:lumOff val="25000"/>
                    </a:schemeClr>
                  </a:solidFill>
                  <a:latin typeface="Source sans pro" pitchFamily="34" charset="0"/>
                  <a:sym typeface="Agency FB" panose="020B0503020202020204" pitchFamily="34" charset="0"/>
                </a:rPr>
                <a:t>This is a sample letter that has been placed to demonstrate.</a:t>
              </a:r>
              <a:endParaRPr lang="en-US" sz="900" dirty="0">
                <a:solidFill>
                  <a:schemeClr val="tx1">
                    <a:lumMod val="75000"/>
                    <a:lumOff val="25000"/>
                  </a:schemeClr>
                </a:solidFill>
                <a:latin typeface="Source sans pro" pitchFamily="34" charset="0"/>
                <a:sym typeface="Agency FB" panose="020B0503020202020204" pitchFamily="34" charset="0"/>
              </a:endParaRPr>
            </a:p>
          </p:txBody>
        </p:sp>
        <p:sp>
          <p:nvSpPr>
            <p:cNvPr id="127" name="TextBox 73"/>
            <p:cNvSpPr txBox="1"/>
            <p:nvPr/>
          </p:nvSpPr>
          <p:spPr>
            <a:xfrm>
              <a:off x="8121360" y="1465326"/>
              <a:ext cx="2641600" cy="307777"/>
            </a:xfrm>
            <a:prstGeom prst="rect">
              <a:avLst/>
            </a:prstGeom>
            <a:noFill/>
            <a:ln>
              <a:noFill/>
            </a:ln>
          </p:spPr>
          <p:txBody>
            <a:bodyPr wrap="square" rtlCol="0">
              <a:spAutoFit/>
            </a:bodyPr>
            <a:lstStyle/>
            <a:p>
              <a:r>
                <a:rPr lang="en-US" sz="1400" dirty="0">
                  <a:solidFill>
                    <a:schemeClr val="tx1">
                      <a:lumMod val="75000"/>
                      <a:lumOff val="25000"/>
                    </a:schemeClr>
                  </a:solidFill>
                  <a:latin typeface="Ebrima" panose="02000000000000000000" pitchFamily="2" charset="0"/>
                  <a:ea typeface="Ebrima" panose="02000000000000000000" pitchFamily="2" charset="0"/>
                  <a:cs typeface="Ebrima" panose="02000000000000000000" pitchFamily="2" charset="0"/>
                  <a:sym typeface="Agency FB" panose="020B0503020202020204" pitchFamily="34" charset="0"/>
                </a:rPr>
                <a:t>MAIN HEADING</a:t>
              </a:r>
              <a:endParaRPr lang="en-US" sz="1400" dirty="0">
                <a:solidFill>
                  <a:schemeClr val="tx1">
                    <a:lumMod val="75000"/>
                    <a:lumOff val="25000"/>
                  </a:schemeClr>
                </a:solidFill>
                <a:latin typeface="Ebrima" panose="02000000000000000000" pitchFamily="2" charset="0"/>
                <a:ea typeface="Ebrima" panose="02000000000000000000" pitchFamily="2" charset="0"/>
                <a:cs typeface="Ebrima" panose="02000000000000000000" pitchFamily="2" charset="0"/>
                <a:sym typeface="Agency FB" panose="020B0503020202020204" pitchFamily="34" charset="0"/>
              </a:endParaRPr>
            </a:p>
          </p:txBody>
        </p:sp>
      </p:grpSp>
      <p:grpSp>
        <p:nvGrpSpPr>
          <p:cNvPr id="128" name="组合 127"/>
          <p:cNvGrpSpPr/>
          <p:nvPr/>
        </p:nvGrpSpPr>
        <p:grpSpPr>
          <a:xfrm>
            <a:off x="815744" y="1656396"/>
            <a:ext cx="2279329" cy="684755"/>
            <a:chOff x="8098376" y="1465326"/>
            <a:chExt cx="2664584" cy="684755"/>
          </a:xfrm>
        </p:grpSpPr>
        <p:sp>
          <p:nvSpPr>
            <p:cNvPr id="129" name="TextBox 72"/>
            <p:cNvSpPr txBox="1"/>
            <p:nvPr/>
          </p:nvSpPr>
          <p:spPr>
            <a:xfrm>
              <a:off x="8098376" y="1724323"/>
              <a:ext cx="2641600" cy="425758"/>
            </a:xfrm>
            <a:prstGeom prst="rect">
              <a:avLst/>
            </a:prstGeom>
            <a:noFill/>
            <a:ln>
              <a:noFill/>
            </a:ln>
          </p:spPr>
          <p:txBody>
            <a:bodyPr wrap="square" rtlCol="0">
              <a:spAutoFit/>
            </a:bodyPr>
            <a:lstStyle/>
            <a:p>
              <a:pPr algn="r">
                <a:lnSpc>
                  <a:spcPts val="1300"/>
                </a:lnSpc>
                <a:defRPr/>
              </a:pPr>
              <a:r>
                <a:rPr lang="en-US" sz="900" dirty="0">
                  <a:solidFill>
                    <a:schemeClr val="tx1">
                      <a:lumMod val="75000"/>
                      <a:lumOff val="25000"/>
                    </a:schemeClr>
                  </a:solidFill>
                  <a:latin typeface="Source sans pro" pitchFamily="34" charset="0"/>
                  <a:sym typeface="Agency FB" panose="020B0503020202020204" pitchFamily="34" charset="0"/>
                </a:rPr>
                <a:t>This is a sample letter that has been placed to demonstrate.</a:t>
              </a:r>
              <a:endParaRPr lang="en-US" sz="900" dirty="0">
                <a:solidFill>
                  <a:schemeClr val="tx1">
                    <a:lumMod val="75000"/>
                    <a:lumOff val="25000"/>
                  </a:schemeClr>
                </a:solidFill>
                <a:latin typeface="Source sans pro" pitchFamily="34" charset="0"/>
                <a:sym typeface="Agency FB" panose="020B0503020202020204" pitchFamily="34" charset="0"/>
              </a:endParaRPr>
            </a:p>
          </p:txBody>
        </p:sp>
        <p:sp>
          <p:nvSpPr>
            <p:cNvPr id="130" name="TextBox 73"/>
            <p:cNvSpPr txBox="1"/>
            <p:nvPr/>
          </p:nvSpPr>
          <p:spPr>
            <a:xfrm>
              <a:off x="8121360" y="1465326"/>
              <a:ext cx="2641600" cy="307777"/>
            </a:xfrm>
            <a:prstGeom prst="rect">
              <a:avLst/>
            </a:prstGeom>
            <a:noFill/>
            <a:ln>
              <a:noFill/>
            </a:ln>
          </p:spPr>
          <p:txBody>
            <a:bodyPr wrap="square" rtlCol="0">
              <a:spAutoFit/>
            </a:bodyPr>
            <a:lstStyle/>
            <a:p>
              <a:pPr algn="r"/>
              <a:r>
                <a:rPr lang="en-US" sz="1400" dirty="0">
                  <a:solidFill>
                    <a:schemeClr val="tx1">
                      <a:lumMod val="75000"/>
                      <a:lumOff val="25000"/>
                    </a:schemeClr>
                  </a:solidFill>
                  <a:latin typeface="Ebrima" panose="02000000000000000000" pitchFamily="2" charset="0"/>
                  <a:ea typeface="Ebrima" panose="02000000000000000000" pitchFamily="2" charset="0"/>
                  <a:cs typeface="Ebrima" panose="02000000000000000000" pitchFamily="2" charset="0"/>
                  <a:sym typeface="Agency FB" panose="020B0503020202020204" pitchFamily="34" charset="0"/>
                </a:rPr>
                <a:t>MAIN HEADING</a:t>
              </a:r>
              <a:endParaRPr lang="en-US" sz="1400" dirty="0">
                <a:solidFill>
                  <a:schemeClr val="tx1">
                    <a:lumMod val="75000"/>
                    <a:lumOff val="25000"/>
                  </a:schemeClr>
                </a:solidFill>
                <a:latin typeface="Ebrima" panose="02000000000000000000" pitchFamily="2" charset="0"/>
                <a:ea typeface="Ebrima" panose="02000000000000000000" pitchFamily="2" charset="0"/>
                <a:cs typeface="Ebrima" panose="02000000000000000000" pitchFamily="2" charset="0"/>
                <a:sym typeface="Agency FB" panose="020B0503020202020204" pitchFamily="34" charset="0"/>
              </a:endParaRPr>
            </a:p>
          </p:txBody>
        </p:sp>
      </p:grpSp>
      <p:grpSp>
        <p:nvGrpSpPr>
          <p:cNvPr id="131" name="组合 130"/>
          <p:cNvGrpSpPr/>
          <p:nvPr/>
        </p:nvGrpSpPr>
        <p:grpSpPr>
          <a:xfrm>
            <a:off x="791743" y="3376589"/>
            <a:ext cx="2279329" cy="684755"/>
            <a:chOff x="8098376" y="1465326"/>
            <a:chExt cx="2664584" cy="684755"/>
          </a:xfrm>
        </p:grpSpPr>
        <p:sp>
          <p:nvSpPr>
            <p:cNvPr id="132" name="TextBox 72"/>
            <p:cNvSpPr txBox="1"/>
            <p:nvPr/>
          </p:nvSpPr>
          <p:spPr>
            <a:xfrm>
              <a:off x="8098376" y="1724323"/>
              <a:ext cx="2641600" cy="425758"/>
            </a:xfrm>
            <a:prstGeom prst="rect">
              <a:avLst/>
            </a:prstGeom>
            <a:noFill/>
            <a:ln>
              <a:noFill/>
            </a:ln>
          </p:spPr>
          <p:txBody>
            <a:bodyPr wrap="square" rtlCol="0">
              <a:spAutoFit/>
            </a:bodyPr>
            <a:lstStyle/>
            <a:p>
              <a:pPr algn="r">
                <a:lnSpc>
                  <a:spcPts val="1300"/>
                </a:lnSpc>
                <a:defRPr/>
              </a:pPr>
              <a:r>
                <a:rPr lang="en-US" sz="900" dirty="0">
                  <a:solidFill>
                    <a:schemeClr val="tx1">
                      <a:lumMod val="75000"/>
                      <a:lumOff val="25000"/>
                    </a:schemeClr>
                  </a:solidFill>
                  <a:latin typeface="Source sans pro" pitchFamily="34" charset="0"/>
                  <a:sym typeface="Agency FB" panose="020B0503020202020204" pitchFamily="34" charset="0"/>
                </a:rPr>
                <a:t>This is a sample letter that has been placed to demonstrate.</a:t>
              </a:r>
              <a:endParaRPr lang="en-US" sz="900" dirty="0">
                <a:solidFill>
                  <a:schemeClr val="tx1">
                    <a:lumMod val="75000"/>
                    <a:lumOff val="25000"/>
                  </a:schemeClr>
                </a:solidFill>
                <a:latin typeface="Source sans pro" pitchFamily="34" charset="0"/>
                <a:sym typeface="Agency FB" panose="020B0503020202020204" pitchFamily="34" charset="0"/>
              </a:endParaRPr>
            </a:p>
          </p:txBody>
        </p:sp>
        <p:sp>
          <p:nvSpPr>
            <p:cNvPr id="133" name="TextBox 73"/>
            <p:cNvSpPr txBox="1"/>
            <p:nvPr/>
          </p:nvSpPr>
          <p:spPr>
            <a:xfrm>
              <a:off x="8121360" y="1465326"/>
              <a:ext cx="2641600" cy="307777"/>
            </a:xfrm>
            <a:prstGeom prst="rect">
              <a:avLst/>
            </a:prstGeom>
            <a:noFill/>
            <a:ln>
              <a:noFill/>
            </a:ln>
          </p:spPr>
          <p:txBody>
            <a:bodyPr wrap="square" rtlCol="0">
              <a:spAutoFit/>
            </a:bodyPr>
            <a:lstStyle/>
            <a:p>
              <a:pPr algn="r"/>
              <a:r>
                <a:rPr lang="en-US" sz="1400" dirty="0">
                  <a:solidFill>
                    <a:schemeClr val="tx1">
                      <a:lumMod val="75000"/>
                      <a:lumOff val="25000"/>
                    </a:schemeClr>
                  </a:solidFill>
                  <a:latin typeface="Ebrima" panose="02000000000000000000" pitchFamily="2" charset="0"/>
                  <a:ea typeface="Ebrima" panose="02000000000000000000" pitchFamily="2" charset="0"/>
                  <a:cs typeface="Ebrima" panose="02000000000000000000" pitchFamily="2" charset="0"/>
                  <a:sym typeface="Agency FB" panose="020B0503020202020204" pitchFamily="34" charset="0"/>
                </a:rPr>
                <a:t>MAIN HEADING</a:t>
              </a:r>
              <a:endParaRPr lang="en-US" sz="1400" dirty="0">
                <a:solidFill>
                  <a:schemeClr val="tx1">
                    <a:lumMod val="75000"/>
                    <a:lumOff val="25000"/>
                  </a:schemeClr>
                </a:solidFill>
                <a:latin typeface="Ebrima" panose="02000000000000000000" pitchFamily="2" charset="0"/>
                <a:ea typeface="Ebrima" panose="02000000000000000000" pitchFamily="2" charset="0"/>
                <a:cs typeface="Ebrima" panose="02000000000000000000" pitchFamily="2" charset="0"/>
                <a:sym typeface="Agency FB" panose="020B0503020202020204" pitchFamily="34" charset="0"/>
              </a:endParaRPr>
            </a:p>
          </p:txBody>
        </p:sp>
      </p:grpSp>
      <p:grpSp>
        <p:nvGrpSpPr>
          <p:cNvPr id="134" name="组合 133"/>
          <p:cNvGrpSpPr/>
          <p:nvPr/>
        </p:nvGrpSpPr>
        <p:grpSpPr>
          <a:xfrm>
            <a:off x="780702" y="5072545"/>
            <a:ext cx="2279329" cy="684755"/>
            <a:chOff x="8098376" y="1465326"/>
            <a:chExt cx="2664584" cy="684755"/>
          </a:xfrm>
        </p:grpSpPr>
        <p:sp>
          <p:nvSpPr>
            <p:cNvPr id="135" name="TextBox 72"/>
            <p:cNvSpPr txBox="1"/>
            <p:nvPr/>
          </p:nvSpPr>
          <p:spPr>
            <a:xfrm>
              <a:off x="8098376" y="1724323"/>
              <a:ext cx="2641600" cy="425758"/>
            </a:xfrm>
            <a:prstGeom prst="rect">
              <a:avLst/>
            </a:prstGeom>
            <a:noFill/>
            <a:ln>
              <a:noFill/>
            </a:ln>
          </p:spPr>
          <p:txBody>
            <a:bodyPr wrap="square" rtlCol="0">
              <a:spAutoFit/>
            </a:bodyPr>
            <a:lstStyle/>
            <a:p>
              <a:pPr algn="r">
                <a:lnSpc>
                  <a:spcPts val="1300"/>
                </a:lnSpc>
                <a:defRPr/>
              </a:pPr>
              <a:r>
                <a:rPr lang="en-US" sz="900" dirty="0">
                  <a:solidFill>
                    <a:schemeClr val="tx1">
                      <a:lumMod val="75000"/>
                      <a:lumOff val="25000"/>
                    </a:schemeClr>
                  </a:solidFill>
                  <a:latin typeface="Source sans pro" pitchFamily="34" charset="0"/>
                  <a:sym typeface="Agency FB" panose="020B0503020202020204" pitchFamily="34" charset="0"/>
                </a:rPr>
                <a:t>This is a sample letter that has been placed to demonstrate.</a:t>
              </a:r>
              <a:endParaRPr lang="en-US" sz="900" dirty="0">
                <a:solidFill>
                  <a:schemeClr val="tx1">
                    <a:lumMod val="75000"/>
                    <a:lumOff val="25000"/>
                  </a:schemeClr>
                </a:solidFill>
                <a:latin typeface="Source sans pro" pitchFamily="34" charset="0"/>
                <a:sym typeface="Agency FB" panose="020B0503020202020204" pitchFamily="34" charset="0"/>
              </a:endParaRPr>
            </a:p>
          </p:txBody>
        </p:sp>
        <p:sp>
          <p:nvSpPr>
            <p:cNvPr id="136" name="TextBox 73"/>
            <p:cNvSpPr txBox="1"/>
            <p:nvPr/>
          </p:nvSpPr>
          <p:spPr>
            <a:xfrm>
              <a:off x="8121360" y="1465326"/>
              <a:ext cx="2641600" cy="307777"/>
            </a:xfrm>
            <a:prstGeom prst="rect">
              <a:avLst/>
            </a:prstGeom>
            <a:noFill/>
            <a:ln>
              <a:noFill/>
            </a:ln>
          </p:spPr>
          <p:txBody>
            <a:bodyPr wrap="square" rtlCol="0">
              <a:spAutoFit/>
            </a:bodyPr>
            <a:lstStyle/>
            <a:p>
              <a:pPr algn="r"/>
              <a:r>
                <a:rPr lang="en-US" sz="1400" dirty="0">
                  <a:solidFill>
                    <a:schemeClr val="tx1">
                      <a:lumMod val="75000"/>
                      <a:lumOff val="25000"/>
                    </a:schemeClr>
                  </a:solidFill>
                  <a:latin typeface="Ebrima" panose="02000000000000000000" pitchFamily="2" charset="0"/>
                  <a:ea typeface="Ebrima" panose="02000000000000000000" pitchFamily="2" charset="0"/>
                  <a:cs typeface="Ebrima" panose="02000000000000000000" pitchFamily="2" charset="0"/>
                  <a:sym typeface="Agency FB" panose="020B0503020202020204" pitchFamily="34" charset="0"/>
                </a:rPr>
                <a:t>MAIN HEADING</a:t>
              </a:r>
              <a:endParaRPr lang="en-US" sz="1400" dirty="0">
                <a:solidFill>
                  <a:schemeClr val="tx1">
                    <a:lumMod val="75000"/>
                    <a:lumOff val="25000"/>
                  </a:schemeClr>
                </a:solidFill>
                <a:latin typeface="Ebrima" panose="02000000000000000000" pitchFamily="2" charset="0"/>
                <a:ea typeface="Ebrima" panose="02000000000000000000" pitchFamily="2" charset="0"/>
                <a:cs typeface="Ebrima" panose="02000000000000000000" pitchFamily="2" charset="0"/>
                <a:sym typeface="Agency FB" panose="020B0503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93"/>
                                        </p:tgtEl>
                                        <p:attrNameLst>
                                          <p:attrName>style.visibility</p:attrName>
                                        </p:attrNameLst>
                                      </p:cBhvr>
                                      <p:to>
                                        <p:strVal val="visible"/>
                                      </p:to>
                                    </p:set>
                                    <p:anim calcmode="lin" valueType="num">
                                      <p:cBhvr>
                                        <p:cTn id="7" dur="500" fill="hold"/>
                                        <p:tgtEl>
                                          <p:spTgt spid="93"/>
                                        </p:tgtEl>
                                        <p:attrNameLst>
                                          <p:attrName>ppt_w</p:attrName>
                                        </p:attrNameLst>
                                      </p:cBhvr>
                                      <p:tavLst>
                                        <p:tav tm="0">
                                          <p:val>
                                            <p:fltVal val="0"/>
                                          </p:val>
                                        </p:tav>
                                        <p:tav tm="100000">
                                          <p:val>
                                            <p:strVal val="#ppt_w"/>
                                          </p:val>
                                        </p:tav>
                                      </p:tavLst>
                                    </p:anim>
                                    <p:anim calcmode="lin" valueType="num">
                                      <p:cBhvr>
                                        <p:cTn id="8" dur="500" fill="hold"/>
                                        <p:tgtEl>
                                          <p:spTgt spid="93"/>
                                        </p:tgtEl>
                                        <p:attrNameLst>
                                          <p:attrName>ppt_h</p:attrName>
                                        </p:attrNameLst>
                                      </p:cBhvr>
                                      <p:tavLst>
                                        <p:tav tm="0">
                                          <p:val>
                                            <p:fltVal val="0"/>
                                          </p:val>
                                        </p:tav>
                                        <p:tav tm="100000">
                                          <p:val>
                                            <p:strVal val="#ppt_h"/>
                                          </p:val>
                                        </p:tav>
                                      </p:tavLst>
                                    </p:anim>
                                    <p:anim calcmode="lin" valueType="num">
                                      <p:cBhvr>
                                        <p:cTn id="9" dur="500" fill="hold"/>
                                        <p:tgtEl>
                                          <p:spTgt spid="93"/>
                                        </p:tgtEl>
                                        <p:attrNameLst>
                                          <p:attrName>style.rotation</p:attrName>
                                        </p:attrNameLst>
                                      </p:cBhvr>
                                      <p:tavLst>
                                        <p:tav tm="0">
                                          <p:val>
                                            <p:fltVal val="360"/>
                                          </p:val>
                                        </p:tav>
                                        <p:tav tm="100000">
                                          <p:val>
                                            <p:fltVal val="0"/>
                                          </p:val>
                                        </p:tav>
                                      </p:tavLst>
                                    </p:anim>
                                    <p:animEffect transition="in" filter="fade">
                                      <p:cBhvr>
                                        <p:cTn id="10" dur="500"/>
                                        <p:tgtEl>
                                          <p:spTgt spid="93"/>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97"/>
                                        </p:tgtEl>
                                        <p:attrNameLst>
                                          <p:attrName>style.visibility</p:attrName>
                                        </p:attrNameLst>
                                      </p:cBhvr>
                                      <p:to>
                                        <p:strVal val="visible"/>
                                      </p:to>
                                    </p:set>
                                    <p:anim calcmode="lin" valueType="num">
                                      <p:cBhvr>
                                        <p:cTn id="14" dur="500" fill="hold"/>
                                        <p:tgtEl>
                                          <p:spTgt spid="97"/>
                                        </p:tgtEl>
                                        <p:attrNameLst>
                                          <p:attrName>ppt_w</p:attrName>
                                        </p:attrNameLst>
                                      </p:cBhvr>
                                      <p:tavLst>
                                        <p:tav tm="0">
                                          <p:val>
                                            <p:fltVal val="0"/>
                                          </p:val>
                                        </p:tav>
                                        <p:tav tm="100000">
                                          <p:val>
                                            <p:strVal val="#ppt_w"/>
                                          </p:val>
                                        </p:tav>
                                      </p:tavLst>
                                    </p:anim>
                                    <p:anim calcmode="lin" valueType="num">
                                      <p:cBhvr>
                                        <p:cTn id="15" dur="500" fill="hold"/>
                                        <p:tgtEl>
                                          <p:spTgt spid="97"/>
                                        </p:tgtEl>
                                        <p:attrNameLst>
                                          <p:attrName>ppt_h</p:attrName>
                                        </p:attrNameLst>
                                      </p:cBhvr>
                                      <p:tavLst>
                                        <p:tav tm="0">
                                          <p:val>
                                            <p:fltVal val="0"/>
                                          </p:val>
                                        </p:tav>
                                        <p:tav tm="100000">
                                          <p:val>
                                            <p:strVal val="#ppt_h"/>
                                          </p:val>
                                        </p:tav>
                                      </p:tavLst>
                                    </p:anim>
                                    <p:animEffect transition="in" filter="fade">
                                      <p:cBhvr>
                                        <p:cTn id="16" dur="500"/>
                                        <p:tgtEl>
                                          <p:spTgt spid="97"/>
                                        </p:tgtEl>
                                      </p:cBhvr>
                                    </p:animEffect>
                                  </p:childTnLst>
                                </p:cTn>
                              </p:par>
                            </p:childTnLst>
                          </p:cTn>
                        </p:par>
                        <p:par>
                          <p:cTn id="17" fill="hold">
                            <p:stCondLst>
                              <p:cond delay="1000"/>
                            </p:stCondLst>
                            <p:childTnLst>
                              <p:par>
                                <p:cTn id="18" presetID="22" presetClass="entr" presetSubtype="1" fill="hold" nodeType="afterEffect">
                                  <p:stCondLst>
                                    <p:cond delay="0"/>
                                  </p:stCondLst>
                                  <p:childTnLst>
                                    <p:set>
                                      <p:cBhvr>
                                        <p:cTn id="19" dur="1" fill="hold">
                                          <p:stCondLst>
                                            <p:cond delay="0"/>
                                          </p:stCondLst>
                                        </p:cTn>
                                        <p:tgtEl>
                                          <p:spTgt spid="128"/>
                                        </p:tgtEl>
                                        <p:attrNameLst>
                                          <p:attrName>style.visibility</p:attrName>
                                        </p:attrNameLst>
                                      </p:cBhvr>
                                      <p:to>
                                        <p:strVal val="visible"/>
                                      </p:to>
                                    </p:set>
                                    <p:animEffect transition="in" filter="wipe(up)">
                                      <p:cBhvr>
                                        <p:cTn id="20" dur="500"/>
                                        <p:tgtEl>
                                          <p:spTgt spid="128"/>
                                        </p:tgtEl>
                                      </p:cBhvr>
                                    </p:animEffect>
                                  </p:childTnLst>
                                </p:cTn>
                              </p:par>
                            </p:childTnLst>
                          </p:cTn>
                        </p:par>
                        <p:par>
                          <p:cTn id="21" fill="hold">
                            <p:stCondLst>
                              <p:cond delay="1500"/>
                            </p:stCondLst>
                            <p:childTnLst>
                              <p:par>
                                <p:cTn id="22" presetID="53" presetClass="entr" presetSubtype="16" fill="hold" grpId="0" nodeType="afterEffect">
                                  <p:stCondLst>
                                    <p:cond delay="0"/>
                                  </p:stCondLst>
                                  <p:childTnLst>
                                    <p:set>
                                      <p:cBhvr>
                                        <p:cTn id="23" dur="1" fill="hold">
                                          <p:stCondLst>
                                            <p:cond delay="0"/>
                                          </p:stCondLst>
                                        </p:cTn>
                                        <p:tgtEl>
                                          <p:spTgt spid="96"/>
                                        </p:tgtEl>
                                        <p:attrNameLst>
                                          <p:attrName>style.visibility</p:attrName>
                                        </p:attrNameLst>
                                      </p:cBhvr>
                                      <p:to>
                                        <p:strVal val="visible"/>
                                      </p:to>
                                    </p:set>
                                    <p:anim calcmode="lin" valueType="num">
                                      <p:cBhvr>
                                        <p:cTn id="24" dur="500" fill="hold"/>
                                        <p:tgtEl>
                                          <p:spTgt spid="96"/>
                                        </p:tgtEl>
                                        <p:attrNameLst>
                                          <p:attrName>ppt_w</p:attrName>
                                        </p:attrNameLst>
                                      </p:cBhvr>
                                      <p:tavLst>
                                        <p:tav tm="0">
                                          <p:val>
                                            <p:fltVal val="0"/>
                                          </p:val>
                                        </p:tav>
                                        <p:tav tm="100000">
                                          <p:val>
                                            <p:strVal val="#ppt_w"/>
                                          </p:val>
                                        </p:tav>
                                      </p:tavLst>
                                    </p:anim>
                                    <p:anim calcmode="lin" valueType="num">
                                      <p:cBhvr>
                                        <p:cTn id="25" dur="500" fill="hold"/>
                                        <p:tgtEl>
                                          <p:spTgt spid="96"/>
                                        </p:tgtEl>
                                        <p:attrNameLst>
                                          <p:attrName>ppt_h</p:attrName>
                                        </p:attrNameLst>
                                      </p:cBhvr>
                                      <p:tavLst>
                                        <p:tav tm="0">
                                          <p:val>
                                            <p:fltVal val="0"/>
                                          </p:val>
                                        </p:tav>
                                        <p:tav tm="100000">
                                          <p:val>
                                            <p:strVal val="#ppt_h"/>
                                          </p:val>
                                        </p:tav>
                                      </p:tavLst>
                                    </p:anim>
                                    <p:animEffect transition="in" filter="fade">
                                      <p:cBhvr>
                                        <p:cTn id="26" dur="500"/>
                                        <p:tgtEl>
                                          <p:spTgt spid="96"/>
                                        </p:tgtEl>
                                      </p:cBhvr>
                                    </p:animEffect>
                                  </p:childTnLst>
                                </p:cTn>
                              </p:par>
                            </p:childTnLst>
                          </p:cTn>
                        </p:par>
                        <p:par>
                          <p:cTn id="27" fill="hold">
                            <p:stCondLst>
                              <p:cond delay="2000"/>
                            </p:stCondLst>
                            <p:childTnLst>
                              <p:par>
                                <p:cTn id="28" presetID="22" presetClass="entr" presetSubtype="1" fill="hold" nodeType="afterEffect">
                                  <p:stCondLst>
                                    <p:cond delay="0"/>
                                  </p:stCondLst>
                                  <p:childTnLst>
                                    <p:set>
                                      <p:cBhvr>
                                        <p:cTn id="29" dur="1" fill="hold">
                                          <p:stCondLst>
                                            <p:cond delay="0"/>
                                          </p:stCondLst>
                                        </p:cTn>
                                        <p:tgtEl>
                                          <p:spTgt spid="119"/>
                                        </p:tgtEl>
                                        <p:attrNameLst>
                                          <p:attrName>style.visibility</p:attrName>
                                        </p:attrNameLst>
                                      </p:cBhvr>
                                      <p:to>
                                        <p:strVal val="visible"/>
                                      </p:to>
                                    </p:set>
                                    <p:animEffect transition="in" filter="wipe(up)">
                                      <p:cBhvr>
                                        <p:cTn id="30" dur="500"/>
                                        <p:tgtEl>
                                          <p:spTgt spid="119"/>
                                        </p:tgtEl>
                                      </p:cBhvr>
                                    </p:animEffect>
                                  </p:childTnLst>
                                </p:cTn>
                              </p:par>
                            </p:childTnLst>
                          </p:cTn>
                        </p:par>
                        <p:par>
                          <p:cTn id="31" fill="hold">
                            <p:stCondLst>
                              <p:cond delay="2500"/>
                            </p:stCondLst>
                            <p:childTnLst>
                              <p:par>
                                <p:cTn id="32" presetID="53" presetClass="entr" presetSubtype="16" fill="hold" grpId="0" nodeType="afterEffect">
                                  <p:stCondLst>
                                    <p:cond delay="0"/>
                                  </p:stCondLst>
                                  <p:childTnLst>
                                    <p:set>
                                      <p:cBhvr>
                                        <p:cTn id="33" dur="1" fill="hold">
                                          <p:stCondLst>
                                            <p:cond delay="0"/>
                                          </p:stCondLst>
                                        </p:cTn>
                                        <p:tgtEl>
                                          <p:spTgt spid="98"/>
                                        </p:tgtEl>
                                        <p:attrNameLst>
                                          <p:attrName>style.visibility</p:attrName>
                                        </p:attrNameLst>
                                      </p:cBhvr>
                                      <p:to>
                                        <p:strVal val="visible"/>
                                      </p:to>
                                    </p:set>
                                    <p:anim calcmode="lin" valueType="num">
                                      <p:cBhvr>
                                        <p:cTn id="34" dur="500" fill="hold"/>
                                        <p:tgtEl>
                                          <p:spTgt spid="98"/>
                                        </p:tgtEl>
                                        <p:attrNameLst>
                                          <p:attrName>ppt_w</p:attrName>
                                        </p:attrNameLst>
                                      </p:cBhvr>
                                      <p:tavLst>
                                        <p:tav tm="0">
                                          <p:val>
                                            <p:fltVal val="0"/>
                                          </p:val>
                                        </p:tav>
                                        <p:tav tm="100000">
                                          <p:val>
                                            <p:strVal val="#ppt_w"/>
                                          </p:val>
                                        </p:tav>
                                      </p:tavLst>
                                    </p:anim>
                                    <p:anim calcmode="lin" valueType="num">
                                      <p:cBhvr>
                                        <p:cTn id="35" dur="500" fill="hold"/>
                                        <p:tgtEl>
                                          <p:spTgt spid="98"/>
                                        </p:tgtEl>
                                        <p:attrNameLst>
                                          <p:attrName>ppt_h</p:attrName>
                                        </p:attrNameLst>
                                      </p:cBhvr>
                                      <p:tavLst>
                                        <p:tav tm="0">
                                          <p:val>
                                            <p:fltVal val="0"/>
                                          </p:val>
                                        </p:tav>
                                        <p:tav tm="100000">
                                          <p:val>
                                            <p:strVal val="#ppt_h"/>
                                          </p:val>
                                        </p:tav>
                                      </p:tavLst>
                                    </p:anim>
                                    <p:animEffect transition="in" filter="fade">
                                      <p:cBhvr>
                                        <p:cTn id="36" dur="500"/>
                                        <p:tgtEl>
                                          <p:spTgt spid="98"/>
                                        </p:tgtEl>
                                      </p:cBhvr>
                                    </p:animEffect>
                                  </p:childTnLst>
                                </p:cTn>
                              </p:par>
                            </p:childTnLst>
                          </p:cTn>
                        </p:par>
                        <p:par>
                          <p:cTn id="37" fill="hold">
                            <p:stCondLst>
                              <p:cond delay="3000"/>
                            </p:stCondLst>
                            <p:childTnLst>
                              <p:par>
                                <p:cTn id="38" presetID="22" presetClass="entr" presetSubtype="1" fill="hold" nodeType="afterEffect">
                                  <p:stCondLst>
                                    <p:cond delay="0"/>
                                  </p:stCondLst>
                                  <p:childTnLst>
                                    <p:set>
                                      <p:cBhvr>
                                        <p:cTn id="39" dur="1" fill="hold">
                                          <p:stCondLst>
                                            <p:cond delay="0"/>
                                          </p:stCondLst>
                                        </p:cTn>
                                        <p:tgtEl>
                                          <p:spTgt spid="131"/>
                                        </p:tgtEl>
                                        <p:attrNameLst>
                                          <p:attrName>style.visibility</p:attrName>
                                        </p:attrNameLst>
                                      </p:cBhvr>
                                      <p:to>
                                        <p:strVal val="visible"/>
                                      </p:to>
                                    </p:set>
                                    <p:animEffect transition="in" filter="wipe(up)">
                                      <p:cBhvr>
                                        <p:cTn id="40" dur="500"/>
                                        <p:tgtEl>
                                          <p:spTgt spid="131"/>
                                        </p:tgtEl>
                                      </p:cBhvr>
                                    </p:animEffect>
                                  </p:childTnLst>
                                </p:cTn>
                              </p:par>
                            </p:childTnLst>
                          </p:cTn>
                        </p:par>
                        <p:par>
                          <p:cTn id="41" fill="hold">
                            <p:stCondLst>
                              <p:cond delay="3500"/>
                            </p:stCondLst>
                            <p:childTnLst>
                              <p:par>
                                <p:cTn id="42" presetID="53" presetClass="entr" presetSubtype="16" fill="hold" grpId="0" nodeType="afterEffect">
                                  <p:stCondLst>
                                    <p:cond delay="0"/>
                                  </p:stCondLst>
                                  <p:childTnLst>
                                    <p:set>
                                      <p:cBhvr>
                                        <p:cTn id="43" dur="1" fill="hold">
                                          <p:stCondLst>
                                            <p:cond delay="0"/>
                                          </p:stCondLst>
                                        </p:cTn>
                                        <p:tgtEl>
                                          <p:spTgt spid="94"/>
                                        </p:tgtEl>
                                        <p:attrNameLst>
                                          <p:attrName>style.visibility</p:attrName>
                                        </p:attrNameLst>
                                      </p:cBhvr>
                                      <p:to>
                                        <p:strVal val="visible"/>
                                      </p:to>
                                    </p:set>
                                    <p:anim calcmode="lin" valueType="num">
                                      <p:cBhvr>
                                        <p:cTn id="44" dur="500" fill="hold"/>
                                        <p:tgtEl>
                                          <p:spTgt spid="94"/>
                                        </p:tgtEl>
                                        <p:attrNameLst>
                                          <p:attrName>ppt_w</p:attrName>
                                        </p:attrNameLst>
                                      </p:cBhvr>
                                      <p:tavLst>
                                        <p:tav tm="0">
                                          <p:val>
                                            <p:fltVal val="0"/>
                                          </p:val>
                                        </p:tav>
                                        <p:tav tm="100000">
                                          <p:val>
                                            <p:strVal val="#ppt_w"/>
                                          </p:val>
                                        </p:tav>
                                      </p:tavLst>
                                    </p:anim>
                                    <p:anim calcmode="lin" valueType="num">
                                      <p:cBhvr>
                                        <p:cTn id="45" dur="500" fill="hold"/>
                                        <p:tgtEl>
                                          <p:spTgt spid="94"/>
                                        </p:tgtEl>
                                        <p:attrNameLst>
                                          <p:attrName>ppt_h</p:attrName>
                                        </p:attrNameLst>
                                      </p:cBhvr>
                                      <p:tavLst>
                                        <p:tav tm="0">
                                          <p:val>
                                            <p:fltVal val="0"/>
                                          </p:val>
                                        </p:tav>
                                        <p:tav tm="100000">
                                          <p:val>
                                            <p:strVal val="#ppt_h"/>
                                          </p:val>
                                        </p:tav>
                                      </p:tavLst>
                                    </p:anim>
                                    <p:animEffect transition="in" filter="fade">
                                      <p:cBhvr>
                                        <p:cTn id="46" dur="500"/>
                                        <p:tgtEl>
                                          <p:spTgt spid="94"/>
                                        </p:tgtEl>
                                      </p:cBhvr>
                                    </p:animEffect>
                                  </p:childTnLst>
                                </p:cTn>
                              </p:par>
                            </p:childTnLst>
                          </p:cTn>
                        </p:par>
                        <p:par>
                          <p:cTn id="47" fill="hold">
                            <p:stCondLst>
                              <p:cond delay="4000"/>
                            </p:stCondLst>
                            <p:childTnLst>
                              <p:par>
                                <p:cTn id="48" presetID="22" presetClass="entr" presetSubtype="1" fill="hold" nodeType="afterEffect">
                                  <p:stCondLst>
                                    <p:cond delay="0"/>
                                  </p:stCondLst>
                                  <p:childTnLst>
                                    <p:set>
                                      <p:cBhvr>
                                        <p:cTn id="49" dur="1" fill="hold">
                                          <p:stCondLst>
                                            <p:cond delay="0"/>
                                          </p:stCondLst>
                                        </p:cTn>
                                        <p:tgtEl>
                                          <p:spTgt spid="122"/>
                                        </p:tgtEl>
                                        <p:attrNameLst>
                                          <p:attrName>style.visibility</p:attrName>
                                        </p:attrNameLst>
                                      </p:cBhvr>
                                      <p:to>
                                        <p:strVal val="visible"/>
                                      </p:to>
                                    </p:set>
                                    <p:animEffect transition="in" filter="wipe(up)">
                                      <p:cBhvr>
                                        <p:cTn id="50" dur="500"/>
                                        <p:tgtEl>
                                          <p:spTgt spid="122"/>
                                        </p:tgtEl>
                                      </p:cBhvr>
                                    </p:animEffect>
                                  </p:childTnLst>
                                </p:cTn>
                              </p:par>
                            </p:childTnLst>
                          </p:cTn>
                        </p:par>
                        <p:par>
                          <p:cTn id="51" fill="hold">
                            <p:stCondLst>
                              <p:cond delay="4500"/>
                            </p:stCondLst>
                            <p:childTnLst>
                              <p:par>
                                <p:cTn id="52" presetID="53" presetClass="entr" presetSubtype="16" fill="hold" grpId="0" nodeType="afterEffect">
                                  <p:stCondLst>
                                    <p:cond delay="0"/>
                                  </p:stCondLst>
                                  <p:childTnLst>
                                    <p:set>
                                      <p:cBhvr>
                                        <p:cTn id="53" dur="1" fill="hold">
                                          <p:stCondLst>
                                            <p:cond delay="0"/>
                                          </p:stCondLst>
                                        </p:cTn>
                                        <p:tgtEl>
                                          <p:spTgt spid="99"/>
                                        </p:tgtEl>
                                        <p:attrNameLst>
                                          <p:attrName>style.visibility</p:attrName>
                                        </p:attrNameLst>
                                      </p:cBhvr>
                                      <p:to>
                                        <p:strVal val="visible"/>
                                      </p:to>
                                    </p:set>
                                    <p:anim calcmode="lin" valueType="num">
                                      <p:cBhvr>
                                        <p:cTn id="54" dur="500" fill="hold"/>
                                        <p:tgtEl>
                                          <p:spTgt spid="99"/>
                                        </p:tgtEl>
                                        <p:attrNameLst>
                                          <p:attrName>ppt_w</p:attrName>
                                        </p:attrNameLst>
                                      </p:cBhvr>
                                      <p:tavLst>
                                        <p:tav tm="0">
                                          <p:val>
                                            <p:fltVal val="0"/>
                                          </p:val>
                                        </p:tav>
                                        <p:tav tm="100000">
                                          <p:val>
                                            <p:strVal val="#ppt_w"/>
                                          </p:val>
                                        </p:tav>
                                      </p:tavLst>
                                    </p:anim>
                                    <p:anim calcmode="lin" valueType="num">
                                      <p:cBhvr>
                                        <p:cTn id="55" dur="500" fill="hold"/>
                                        <p:tgtEl>
                                          <p:spTgt spid="99"/>
                                        </p:tgtEl>
                                        <p:attrNameLst>
                                          <p:attrName>ppt_h</p:attrName>
                                        </p:attrNameLst>
                                      </p:cBhvr>
                                      <p:tavLst>
                                        <p:tav tm="0">
                                          <p:val>
                                            <p:fltVal val="0"/>
                                          </p:val>
                                        </p:tav>
                                        <p:tav tm="100000">
                                          <p:val>
                                            <p:strVal val="#ppt_h"/>
                                          </p:val>
                                        </p:tav>
                                      </p:tavLst>
                                    </p:anim>
                                    <p:animEffect transition="in" filter="fade">
                                      <p:cBhvr>
                                        <p:cTn id="56" dur="500"/>
                                        <p:tgtEl>
                                          <p:spTgt spid="99"/>
                                        </p:tgtEl>
                                      </p:cBhvr>
                                    </p:animEffect>
                                  </p:childTnLst>
                                </p:cTn>
                              </p:par>
                            </p:childTnLst>
                          </p:cTn>
                        </p:par>
                        <p:par>
                          <p:cTn id="57" fill="hold">
                            <p:stCondLst>
                              <p:cond delay="5000"/>
                            </p:stCondLst>
                            <p:childTnLst>
                              <p:par>
                                <p:cTn id="58" presetID="22" presetClass="entr" presetSubtype="1" fill="hold" nodeType="afterEffect">
                                  <p:stCondLst>
                                    <p:cond delay="0"/>
                                  </p:stCondLst>
                                  <p:childTnLst>
                                    <p:set>
                                      <p:cBhvr>
                                        <p:cTn id="59" dur="1" fill="hold">
                                          <p:stCondLst>
                                            <p:cond delay="0"/>
                                          </p:stCondLst>
                                        </p:cTn>
                                        <p:tgtEl>
                                          <p:spTgt spid="134"/>
                                        </p:tgtEl>
                                        <p:attrNameLst>
                                          <p:attrName>style.visibility</p:attrName>
                                        </p:attrNameLst>
                                      </p:cBhvr>
                                      <p:to>
                                        <p:strVal val="visible"/>
                                      </p:to>
                                    </p:set>
                                    <p:animEffect transition="in" filter="wipe(up)">
                                      <p:cBhvr>
                                        <p:cTn id="60" dur="500"/>
                                        <p:tgtEl>
                                          <p:spTgt spid="134"/>
                                        </p:tgtEl>
                                      </p:cBhvr>
                                    </p:animEffect>
                                  </p:childTnLst>
                                </p:cTn>
                              </p:par>
                            </p:childTnLst>
                          </p:cTn>
                        </p:par>
                        <p:par>
                          <p:cTn id="61" fill="hold">
                            <p:stCondLst>
                              <p:cond delay="5500"/>
                            </p:stCondLst>
                            <p:childTnLst>
                              <p:par>
                                <p:cTn id="62" presetID="53" presetClass="entr" presetSubtype="16" fill="hold" grpId="0" nodeType="afterEffect">
                                  <p:stCondLst>
                                    <p:cond delay="0"/>
                                  </p:stCondLst>
                                  <p:childTnLst>
                                    <p:set>
                                      <p:cBhvr>
                                        <p:cTn id="63" dur="1" fill="hold">
                                          <p:stCondLst>
                                            <p:cond delay="0"/>
                                          </p:stCondLst>
                                        </p:cTn>
                                        <p:tgtEl>
                                          <p:spTgt spid="95"/>
                                        </p:tgtEl>
                                        <p:attrNameLst>
                                          <p:attrName>style.visibility</p:attrName>
                                        </p:attrNameLst>
                                      </p:cBhvr>
                                      <p:to>
                                        <p:strVal val="visible"/>
                                      </p:to>
                                    </p:set>
                                    <p:anim calcmode="lin" valueType="num">
                                      <p:cBhvr>
                                        <p:cTn id="64" dur="500" fill="hold"/>
                                        <p:tgtEl>
                                          <p:spTgt spid="95"/>
                                        </p:tgtEl>
                                        <p:attrNameLst>
                                          <p:attrName>ppt_w</p:attrName>
                                        </p:attrNameLst>
                                      </p:cBhvr>
                                      <p:tavLst>
                                        <p:tav tm="0">
                                          <p:val>
                                            <p:fltVal val="0"/>
                                          </p:val>
                                        </p:tav>
                                        <p:tav tm="100000">
                                          <p:val>
                                            <p:strVal val="#ppt_w"/>
                                          </p:val>
                                        </p:tav>
                                      </p:tavLst>
                                    </p:anim>
                                    <p:anim calcmode="lin" valueType="num">
                                      <p:cBhvr>
                                        <p:cTn id="65" dur="500" fill="hold"/>
                                        <p:tgtEl>
                                          <p:spTgt spid="95"/>
                                        </p:tgtEl>
                                        <p:attrNameLst>
                                          <p:attrName>ppt_h</p:attrName>
                                        </p:attrNameLst>
                                      </p:cBhvr>
                                      <p:tavLst>
                                        <p:tav tm="0">
                                          <p:val>
                                            <p:fltVal val="0"/>
                                          </p:val>
                                        </p:tav>
                                        <p:tav tm="100000">
                                          <p:val>
                                            <p:strVal val="#ppt_h"/>
                                          </p:val>
                                        </p:tav>
                                      </p:tavLst>
                                    </p:anim>
                                    <p:animEffect transition="in" filter="fade">
                                      <p:cBhvr>
                                        <p:cTn id="66" dur="500"/>
                                        <p:tgtEl>
                                          <p:spTgt spid="95"/>
                                        </p:tgtEl>
                                      </p:cBhvr>
                                    </p:animEffect>
                                  </p:childTnLst>
                                </p:cTn>
                              </p:par>
                            </p:childTnLst>
                          </p:cTn>
                        </p:par>
                        <p:par>
                          <p:cTn id="67" fill="hold">
                            <p:stCondLst>
                              <p:cond delay="6000"/>
                            </p:stCondLst>
                            <p:childTnLst>
                              <p:par>
                                <p:cTn id="68" presetID="22" presetClass="entr" presetSubtype="1" fill="hold" nodeType="afterEffect">
                                  <p:stCondLst>
                                    <p:cond delay="0"/>
                                  </p:stCondLst>
                                  <p:childTnLst>
                                    <p:set>
                                      <p:cBhvr>
                                        <p:cTn id="69" dur="1" fill="hold">
                                          <p:stCondLst>
                                            <p:cond delay="0"/>
                                          </p:stCondLst>
                                        </p:cTn>
                                        <p:tgtEl>
                                          <p:spTgt spid="125"/>
                                        </p:tgtEl>
                                        <p:attrNameLst>
                                          <p:attrName>style.visibility</p:attrName>
                                        </p:attrNameLst>
                                      </p:cBhvr>
                                      <p:to>
                                        <p:strVal val="visible"/>
                                      </p:to>
                                    </p:set>
                                    <p:animEffect transition="in" filter="wipe(up)">
                                      <p:cBhvr>
                                        <p:cTn id="70" dur="500"/>
                                        <p:tgtEl>
                                          <p:spTgt spid="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animBg="1"/>
      <p:bldP spid="95" grpId="0" animBg="1"/>
      <p:bldP spid="96" grpId="0" animBg="1"/>
      <p:bldP spid="97" grpId="0" animBg="1"/>
      <p:bldP spid="98" grpId="0" animBg="1"/>
      <p:bldP spid="9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689300" y="-25400"/>
            <a:ext cx="11136085" cy="921677"/>
            <a:chOff x="689300" y="152400"/>
            <a:chExt cx="11136085" cy="921677"/>
          </a:xfrm>
        </p:grpSpPr>
        <p:sp>
          <p:nvSpPr>
            <p:cNvPr id="24" name="Text Placeholder 1"/>
            <p:cNvSpPr txBox="1"/>
            <p:nvPr/>
          </p:nvSpPr>
          <p:spPr>
            <a:xfrm>
              <a:off x="689300" y="152400"/>
              <a:ext cx="11136085" cy="676784"/>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spc="-150">
                  <a:solidFill>
                    <a:schemeClr val="tx1"/>
                  </a:solidFill>
                  <a:latin typeface="+mj-lt"/>
                  <a:ea typeface="+mn-ea"/>
                  <a:cs typeface="+mn-cs"/>
                </a:defRPr>
              </a:lvl1pPr>
              <a:lvl2pPr marL="685800" indent="-228600" algn="ctr"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ctr"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565" indent="-228600" algn="ctr"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6765" indent="-228600" algn="ctr"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39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1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3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493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defRPr/>
              </a:pPr>
              <a:r>
                <a:rPr kumimoji="0" lang="en-US" sz="2800" b="0" i="0" u="none" strike="noStrike" kern="1200" cap="none" spc="-150" normalizeH="0" baseline="0" noProof="0" dirty="0">
                  <a:ln>
                    <a:noFill/>
                  </a:ln>
                  <a:solidFill>
                    <a:prstClr val="black">
                      <a:lumMod val="75000"/>
                      <a:lumOff val="25000"/>
                    </a:prstClr>
                  </a:solidFill>
                  <a:effectLst/>
                  <a:uLnTx/>
                  <a:uFillTx/>
                  <a:latin typeface="Source Sans Pro Semibold"/>
                  <a:ea typeface="微软雅黑" panose="020B0503020204020204" pitchFamily="34" charset="-122"/>
                  <a:cs typeface="+mn-cs"/>
                </a:rPr>
                <a:t>DOWNLOADABLE SHOP</a:t>
              </a:r>
              <a:endParaRPr kumimoji="0" lang="en-US" sz="2800" b="0" i="0" u="none" strike="noStrike" kern="1200" cap="none" spc="-150" normalizeH="0" baseline="0" noProof="0" dirty="0">
                <a:ln>
                  <a:noFill/>
                </a:ln>
                <a:solidFill>
                  <a:prstClr val="black">
                    <a:lumMod val="75000"/>
                    <a:lumOff val="25000"/>
                  </a:prstClr>
                </a:solidFill>
                <a:effectLst/>
                <a:uLnTx/>
                <a:uFillTx/>
                <a:latin typeface="Source Sans Pro Semibold"/>
                <a:ea typeface="微软雅黑" panose="020B0503020204020204" pitchFamily="34" charset="-122"/>
                <a:cs typeface="+mn-cs"/>
              </a:endParaRPr>
            </a:p>
          </p:txBody>
        </p:sp>
        <p:sp>
          <p:nvSpPr>
            <p:cNvPr id="25" name="Text Placeholder 3"/>
            <p:cNvSpPr txBox="1"/>
            <p:nvPr/>
          </p:nvSpPr>
          <p:spPr>
            <a:xfrm>
              <a:off x="689300" y="797154"/>
              <a:ext cx="11136084" cy="276923"/>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400" i="0" kern="1200">
                  <a:solidFill>
                    <a:schemeClr val="tx1">
                      <a:lumMod val="50000"/>
                      <a:lumOff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5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67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39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1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3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493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defRPr/>
              </a:pPr>
              <a:r>
                <a:rPr kumimoji="0" lang="en-US" sz="1400" b="0" i="0" u="none" strike="noStrike" kern="1200" cap="none" spc="0" normalizeH="0" baseline="0" noProof="0">
                  <a:ln>
                    <a:noFill/>
                  </a:ln>
                  <a:solidFill>
                    <a:prstClr val="black">
                      <a:lumMod val="75000"/>
                      <a:lumOff val="25000"/>
                    </a:prstClr>
                  </a:solidFill>
                  <a:effectLst/>
                  <a:uLnTx/>
                  <a:uFillTx/>
                  <a:latin typeface="Source Sans Pro Light"/>
                  <a:ea typeface="微软雅黑" panose="020B0503020204020204" pitchFamily="34" charset="-122"/>
                  <a:cs typeface="+mn-cs"/>
                </a:rPr>
                <a:t>Warna - Multipurpose PowerPoint Template</a:t>
              </a:r>
              <a:endParaRPr kumimoji="0" lang="en-US" sz="1400" b="0" i="0" u="none" strike="noStrike" kern="1200" cap="none" spc="0" normalizeH="0" baseline="0" noProof="0" dirty="0">
                <a:ln>
                  <a:noFill/>
                </a:ln>
                <a:solidFill>
                  <a:prstClr val="black">
                    <a:lumMod val="75000"/>
                    <a:lumOff val="25000"/>
                  </a:prstClr>
                </a:solidFill>
                <a:effectLst/>
                <a:uLnTx/>
                <a:uFillTx/>
                <a:latin typeface="Source Sans Pro Light"/>
                <a:ea typeface="微软雅黑" panose="020B0503020204020204" pitchFamily="34" charset="-122"/>
                <a:cs typeface="+mn-cs"/>
              </a:endParaRPr>
            </a:p>
          </p:txBody>
        </p:sp>
      </p:grpSp>
      <p:cxnSp>
        <p:nvCxnSpPr>
          <p:cNvPr id="26" name="直接连接符 25"/>
          <p:cNvCxnSpPr/>
          <p:nvPr/>
        </p:nvCxnSpPr>
        <p:spPr>
          <a:xfrm>
            <a:off x="4432300" y="928954"/>
            <a:ext cx="3683000" cy="0"/>
          </a:xfrm>
          <a:prstGeom prst="line">
            <a:avLst/>
          </a:prstGeom>
          <a:noFill/>
          <a:ln w="6350" cap="flat" cmpd="sng" algn="ctr">
            <a:solidFill>
              <a:schemeClr val="tx1">
                <a:lumMod val="75000"/>
                <a:lumOff val="25000"/>
              </a:schemeClr>
            </a:solidFill>
            <a:prstDash val="solid"/>
            <a:miter lim="800000"/>
          </a:ln>
          <a:effectLst/>
        </p:spPr>
      </p:cxnSp>
      <p:pic>
        <p:nvPicPr>
          <p:cNvPr id="51" name="图片占位符 11"/>
          <p:cNvPicPr>
            <a:picLocks noChangeAspect="1"/>
          </p:cNvPicPr>
          <p:nvPr/>
        </p:nvPicPr>
        <p:blipFill>
          <a:blip r:embed="rId1" cstate="email"/>
          <a:srcRect/>
          <a:stretch>
            <a:fillRect/>
          </a:stretch>
        </p:blipFill>
        <p:spPr>
          <a:xfrm>
            <a:off x="669925" y="2070596"/>
            <a:ext cx="3128840" cy="1080120"/>
          </a:xfrm>
          <a:custGeom>
            <a:avLst/>
            <a:gdLst>
              <a:gd name="connsiteX0" fmla="*/ 0 w 3128840"/>
              <a:gd name="connsiteY0" fmla="*/ 0 h 1080120"/>
              <a:gd name="connsiteX1" fmla="*/ 3128840 w 3128840"/>
              <a:gd name="connsiteY1" fmla="*/ 0 h 1080120"/>
              <a:gd name="connsiteX2" fmla="*/ 3128840 w 3128840"/>
              <a:gd name="connsiteY2" fmla="*/ 1080120 h 1080120"/>
              <a:gd name="connsiteX3" fmla="*/ 0 w 3128840"/>
              <a:gd name="connsiteY3" fmla="*/ 1080120 h 1080120"/>
            </a:gdLst>
            <a:ahLst/>
            <a:cxnLst>
              <a:cxn ang="0">
                <a:pos x="connsiteX0" y="connsiteY0"/>
              </a:cxn>
              <a:cxn ang="0">
                <a:pos x="connsiteX1" y="connsiteY1"/>
              </a:cxn>
              <a:cxn ang="0">
                <a:pos x="connsiteX2" y="connsiteY2"/>
              </a:cxn>
              <a:cxn ang="0">
                <a:pos x="connsiteX3" y="connsiteY3"/>
              </a:cxn>
            </a:cxnLst>
            <a:rect l="l" t="t" r="r" b="b"/>
            <a:pathLst>
              <a:path w="3128840" h="1080120">
                <a:moveTo>
                  <a:pt x="0" y="0"/>
                </a:moveTo>
                <a:lnTo>
                  <a:pt x="3128840" y="0"/>
                </a:lnTo>
                <a:lnTo>
                  <a:pt x="3128840" y="1080120"/>
                </a:lnTo>
                <a:lnTo>
                  <a:pt x="0" y="1080120"/>
                </a:lnTo>
                <a:close/>
              </a:path>
            </a:pathLst>
          </a:custGeom>
        </p:spPr>
      </p:pic>
      <p:pic>
        <p:nvPicPr>
          <p:cNvPr id="52" name="图片占位符 13"/>
          <p:cNvPicPr>
            <a:picLocks noChangeAspect="1"/>
          </p:cNvPicPr>
          <p:nvPr/>
        </p:nvPicPr>
        <p:blipFill>
          <a:blip r:embed="rId1" cstate="email"/>
          <a:srcRect/>
          <a:stretch>
            <a:fillRect/>
          </a:stretch>
        </p:blipFill>
        <p:spPr>
          <a:xfrm>
            <a:off x="3798763" y="2070596"/>
            <a:ext cx="3128840" cy="1080120"/>
          </a:xfrm>
          <a:custGeom>
            <a:avLst/>
            <a:gdLst>
              <a:gd name="connsiteX0" fmla="*/ 0 w 3128840"/>
              <a:gd name="connsiteY0" fmla="*/ 0 h 1080120"/>
              <a:gd name="connsiteX1" fmla="*/ 3128840 w 3128840"/>
              <a:gd name="connsiteY1" fmla="*/ 0 h 1080120"/>
              <a:gd name="connsiteX2" fmla="*/ 3128840 w 3128840"/>
              <a:gd name="connsiteY2" fmla="*/ 1080120 h 1080120"/>
              <a:gd name="connsiteX3" fmla="*/ 0 w 3128840"/>
              <a:gd name="connsiteY3" fmla="*/ 1080120 h 1080120"/>
            </a:gdLst>
            <a:ahLst/>
            <a:cxnLst>
              <a:cxn ang="0">
                <a:pos x="connsiteX0" y="connsiteY0"/>
              </a:cxn>
              <a:cxn ang="0">
                <a:pos x="connsiteX1" y="connsiteY1"/>
              </a:cxn>
              <a:cxn ang="0">
                <a:pos x="connsiteX2" y="connsiteY2"/>
              </a:cxn>
              <a:cxn ang="0">
                <a:pos x="connsiteX3" y="connsiteY3"/>
              </a:cxn>
            </a:cxnLst>
            <a:rect l="l" t="t" r="r" b="b"/>
            <a:pathLst>
              <a:path w="3128840" h="1080120">
                <a:moveTo>
                  <a:pt x="0" y="0"/>
                </a:moveTo>
                <a:lnTo>
                  <a:pt x="3128840" y="0"/>
                </a:lnTo>
                <a:lnTo>
                  <a:pt x="3128840" y="1080120"/>
                </a:lnTo>
                <a:lnTo>
                  <a:pt x="0" y="1080120"/>
                </a:lnTo>
                <a:close/>
              </a:path>
            </a:pathLst>
          </a:custGeom>
        </p:spPr>
      </p:pic>
      <p:pic>
        <p:nvPicPr>
          <p:cNvPr id="53" name="图片占位符 16"/>
          <p:cNvPicPr>
            <a:picLocks noChangeAspect="1"/>
          </p:cNvPicPr>
          <p:nvPr/>
        </p:nvPicPr>
        <p:blipFill>
          <a:blip r:embed="rId2" cstate="email"/>
          <a:srcRect/>
          <a:stretch>
            <a:fillRect/>
          </a:stretch>
        </p:blipFill>
        <p:spPr>
          <a:xfrm>
            <a:off x="6927603" y="2070596"/>
            <a:ext cx="3128840" cy="1080120"/>
          </a:xfrm>
          <a:custGeom>
            <a:avLst/>
            <a:gdLst>
              <a:gd name="connsiteX0" fmla="*/ 0 w 3128840"/>
              <a:gd name="connsiteY0" fmla="*/ 0 h 1080120"/>
              <a:gd name="connsiteX1" fmla="*/ 3128840 w 3128840"/>
              <a:gd name="connsiteY1" fmla="*/ 0 h 1080120"/>
              <a:gd name="connsiteX2" fmla="*/ 3128840 w 3128840"/>
              <a:gd name="connsiteY2" fmla="*/ 1080120 h 1080120"/>
              <a:gd name="connsiteX3" fmla="*/ 0 w 3128840"/>
              <a:gd name="connsiteY3" fmla="*/ 1080120 h 1080120"/>
            </a:gdLst>
            <a:ahLst/>
            <a:cxnLst>
              <a:cxn ang="0">
                <a:pos x="connsiteX0" y="connsiteY0"/>
              </a:cxn>
              <a:cxn ang="0">
                <a:pos x="connsiteX1" y="connsiteY1"/>
              </a:cxn>
              <a:cxn ang="0">
                <a:pos x="connsiteX2" y="connsiteY2"/>
              </a:cxn>
              <a:cxn ang="0">
                <a:pos x="connsiteX3" y="connsiteY3"/>
              </a:cxn>
            </a:cxnLst>
            <a:rect l="l" t="t" r="r" b="b"/>
            <a:pathLst>
              <a:path w="3128840" h="1080120">
                <a:moveTo>
                  <a:pt x="0" y="0"/>
                </a:moveTo>
                <a:lnTo>
                  <a:pt x="3128840" y="0"/>
                </a:lnTo>
                <a:lnTo>
                  <a:pt x="3128840" y="1080120"/>
                </a:lnTo>
                <a:lnTo>
                  <a:pt x="0" y="1080120"/>
                </a:lnTo>
                <a:close/>
              </a:path>
            </a:pathLst>
          </a:custGeom>
        </p:spPr>
      </p:pic>
      <p:grpSp>
        <p:nvGrpSpPr>
          <p:cNvPr id="54" name="4011"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3"/>
            </p:custDataLst>
          </p:nvPr>
        </p:nvGrpSpPr>
        <p:grpSpPr>
          <a:xfrm>
            <a:off x="669926" y="2070596"/>
            <a:ext cx="10850563" cy="3346048"/>
            <a:chOff x="669925" y="2459216"/>
            <a:chExt cx="10850563" cy="3346048"/>
          </a:xfrm>
        </p:grpSpPr>
        <p:sp>
          <p:nvSpPr>
            <p:cNvPr id="55" name="ïŝ1íḓè"/>
            <p:cNvSpPr/>
            <p:nvPr/>
          </p:nvSpPr>
          <p:spPr>
            <a:xfrm>
              <a:off x="669925" y="2459216"/>
              <a:ext cx="1564419" cy="1080120"/>
            </a:xfrm>
            <a:prstGeom prst="rect">
              <a:avLst/>
            </a:prstGeom>
            <a:solidFill>
              <a:srgbClr val="FF99B2">
                <a:alpha val="90000"/>
              </a:srgbClr>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chemeClr val="tx1">
                    <a:lumMod val="75000"/>
                    <a:lumOff val="25000"/>
                  </a:schemeClr>
                </a:solidFill>
                <a:effectLst/>
                <a:uLnTx/>
                <a:uFillTx/>
                <a:latin typeface="Impact" panose="020B0806030902050204" pitchFamily="34" charset="0"/>
                <a:ea typeface="+mn-ea"/>
                <a:cs typeface="+mn-cs"/>
              </a:endParaRPr>
            </a:p>
          </p:txBody>
        </p:sp>
        <p:sp>
          <p:nvSpPr>
            <p:cNvPr id="56" name="ísľîdè"/>
            <p:cNvSpPr/>
            <p:nvPr/>
          </p:nvSpPr>
          <p:spPr>
            <a:xfrm>
              <a:off x="3798763" y="2459216"/>
              <a:ext cx="1564419" cy="1080120"/>
            </a:xfrm>
            <a:prstGeom prst="rect">
              <a:avLst/>
            </a:prstGeom>
            <a:solidFill>
              <a:srgbClr val="3DA3A6">
                <a:alpha val="90000"/>
              </a:srgbClr>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chemeClr val="tx1">
                    <a:lumMod val="75000"/>
                    <a:lumOff val="25000"/>
                  </a:schemeClr>
                </a:solidFill>
                <a:effectLst/>
                <a:uLnTx/>
                <a:uFillTx/>
                <a:latin typeface="Impact" panose="020B0806030902050204" pitchFamily="34" charset="0"/>
                <a:ea typeface="+mn-ea"/>
                <a:cs typeface="+mn-cs"/>
              </a:endParaRPr>
            </a:p>
          </p:txBody>
        </p:sp>
        <p:sp>
          <p:nvSpPr>
            <p:cNvPr id="57" name="îs1ïḋé"/>
            <p:cNvSpPr/>
            <p:nvPr/>
          </p:nvSpPr>
          <p:spPr>
            <a:xfrm>
              <a:off x="6927603" y="2459216"/>
              <a:ext cx="1564419" cy="1080120"/>
            </a:xfrm>
            <a:prstGeom prst="rect">
              <a:avLst/>
            </a:prstGeom>
            <a:solidFill>
              <a:srgbClr val="66A836">
                <a:alpha val="90000"/>
              </a:srgbClr>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chemeClr val="tx1">
                    <a:lumMod val="75000"/>
                    <a:lumOff val="25000"/>
                  </a:schemeClr>
                </a:solidFill>
                <a:effectLst/>
                <a:uLnTx/>
                <a:uFillTx/>
                <a:latin typeface="Impact" panose="020B0806030902050204" pitchFamily="34" charset="0"/>
                <a:ea typeface="+mn-ea"/>
                <a:cs typeface="+mn-cs"/>
              </a:endParaRPr>
            </a:p>
          </p:txBody>
        </p:sp>
        <p:grpSp>
          <p:nvGrpSpPr>
            <p:cNvPr id="58" name="îṥļîḓé"/>
            <p:cNvGrpSpPr/>
            <p:nvPr/>
          </p:nvGrpSpPr>
          <p:grpSpPr>
            <a:xfrm>
              <a:off x="1604842" y="3539336"/>
              <a:ext cx="614201" cy="1437117"/>
              <a:chOff x="1864150" y="3539336"/>
              <a:chExt cx="614201" cy="1437117"/>
            </a:xfrm>
          </p:grpSpPr>
          <p:cxnSp>
            <p:nvCxnSpPr>
              <p:cNvPr id="69" name="直接连接符 68"/>
              <p:cNvCxnSpPr/>
              <p:nvPr/>
            </p:nvCxnSpPr>
            <p:spPr>
              <a:xfrm>
                <a:off x="2478351" y="3539336"/>
                <a:ext cx="0" cy="1437117"/>
              </a:xfrm>
              <a:prstGeom prst="line">
                <a:avLst/>
              </a:prstGeom>
              <a:noFill/>
              <a:ln w="3175" cap="rnd" cmpd="sng" algn="ctr">
                <a:solidFill>
                  <a:srgbClr val="000000">
                    <a:lumMod val="40000"/>
                    <a:lumOff val="60000"/>
                  </a:srgbClr>
                </a:solidFill>
                <a:prstDash val="solid"/>
                <a:round/>
                <a:headEnd type="none"/>
                <a:tailEnd type="none" w="med" len="med"/>
              </a:ln>
              <a:effectLst/>
            </p:spPr>
          </p:cxnSp>
          <p:sp>
            <p:nvSpPr>
              <p:cNvPr id="70" name="išļïďe"/>
              <p:cNvSpPr/>
              <p:nvPr/>
            </p:nvSpPr>
            <p:spPr>
              <a:xfrm>
                <a:off x="1864150" y="4062556"/>
                <a:ext cx="482109" cy="482109"/>
              </a:xfrm>
              <a:prstGeom prst="roundRect">
                <a:avLst/>
              </a:prstGeom>
              <a:solidFill>
                <a:srgbClr val="FF99B2">
                  <a:alpha val="90000"/>
                </a:srgbClr>
              </a:solidFill>
              <a:ln w="12700" cap="flat" cmpd="sng" algn="ctr">
                <a:noFill/>
                <a:prstDash val="solid"/>
                <a:miter lim="800000"/>
              </a:ln>
              <a:effectLst/>
            </p:spPr>
            <p:txBody>
              <a:bodyPr wrap="none" anchor="ctr">
                <a:norm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800" b="1" i="0" u="none" strike="noStrike" kern="0" cap="none" spc="0" normalizeH="0" baseline="0" noProof="0">
                    <a:ln>
                      <a:noFill/>
                    </a:ln>
                    <a:solidFill>
                      <a:schemeClr val="tx1">
                        <a:lumMod val="75000"/>
                        <a:lumOff val="25000"/>
                      </a:schemeClr>
                    </a:solidFill>
                    <a:effectLst/>
                    <a:uLnTx/>
                    <a:uFillTx/>
                    <a:latin typeface="Impact" panose="020B0806030902050204" pitchFamily="34" charset="0"/>
                    <a:ea typeface="等线" panose="02010600030101010101" pitchFamily="2" charset="-122"/>
                    <a:cs typeface="+mn-cs"/>
                  </a:rPr>
                  <a:t>1</a:t>
                </a:r>
                <a:endParaRPr kumimoji="0" lang="en-US" altLang="zh-CN" sz="1800" b="1" i="0" u="none" strike="noStrike" kern="0" cap="none" spc="0" normalizeH="0" baseline="0" noProof="0" dirty="0">
                  <a:ln>
                    <a:noFill/>
                  </a:ln>
                  <a:solidFill>
                    <a:schemeClr val="tx1">
                      <a:lumMod val="75000"/>
                      <a:lumOff val="25000"/>
                    </a:schemeClr>
                  </a:solidFill>
                  <a:effectLst/>
                  <a:uLnTx/>
                  <a:uFillTx/>
                  <a:latin typeface="Impact" panose="020B0806030902050204" pitchFamily="34" charset="0"/>
                  <a:ea typeface="等线" panose="02010600030101010101" pitchFamily="2" charset="-122"/>
                  <a:cs typeface="+mn-cs"/>
                </a:endParaRPr>
              </a:p>
            </p:txBody>
          </p:sp>
        </p:grpSp>
        <p:grpSp>
          <p:nvGrpSpPr>
            <p:cNvPr id="59" name="ïšļiḋé"/>
            <p:cNvGrpSpPr/>
            <p:nvPr/>
          </p:nvGrpSpPr>
          <p:grpSpPr>
            <a:xfrm>
              <a:off x="4732174" y="3539336"/>
              <a:ext cx="614201" cy="1833880"/>
              <a:chOff x="1864150" y="3539336"/>
              <a:chExt cx="614201" cy="1833880"/>
            </a:xfrm>
          </p:grpSpPr>
          <p:cxnSp>
            <p:nvCxnSpPr>
              <p:cNvPr id="67" name="直接连接符 66"/>
              <p:cNvCxnSpPr/>
              <p:nvPr/>
            </p:nvCxnSpPr>
            <p:spPr>
              <a:xfrm>
                <a:off x="2478351" y="3539336"/>
                <a:ext cx="0" cy="1833880"/>
              </a:xfrm>
              <a:prstGeom prst="line">
                <a:avLst/>
              </a:prstGeom>
              <a:noFill/>
              <a:ln w="3175" cap="rnd" cmpd="sng" algn="ctr">
                <a:solidFill>
                  <a:srgbClr val="000000">
                    <a:lumMod val="40000"/>
                    <a:lumOff val="60000"/>
                  </a:srgbClr>
                </a:solidFill>
                <a:prstDash val="solid"/>
                <a:round/>
                <a:headEnd type="none"/>
                <a:tailEnd type="none" w="med" len="med"/>
              </a:ln>
              <a:effectLst/>
            </p:spPr>
          </p:cxnSp>
          <p:sp>
            <p:nvSpPr>
              <p:cNvPr id="68" name="îṩļiďe"/>
              <p:cNvSpPr/>
              <p:nvPr/>
            </p:nvSpPr>
            <p:spPr>
              <a:xfrm>
                <a:off x="1864150" y="4539306"/>
                <a:ext cx="482109" cy="482109"/>
              </a:xfrm>
              <a:prstGeom prst="roundRect">
                <a:avLst/>
              </a:prstGeom>
              <a:solidFill>
                <a:srgbClr val="3DA3A6">
                  <a:alpha val="90000"/>
                </a:srgbClr>
              </a:solidFill>
              <a:ln w="12700" cap="flat" cmpd="sng" algn="ctr">
                <a:noFill/>
                <a:prstDash val="solid"/>
                <a:miter lim="800000"/>
              </a:ln>
              <a:effectLst/>
            </p:spPr>
            <p:txBody>
              <a:bodyPr wrap="none" anchor="ctr">
                <a:norm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800" b="1" i="0" u="none" strike="noStrike" kern="0" cap="none" spc="0" normalizeH="0" baseline="0" noProof="0">
                    <a:ln>
                      <a:noFill/>
                    </a:ln>
                    <a:solidFill>
                      <a:schemeClr val="tx1">
                        <a:lumMod val="75000"/>
                        <a:lumOff val="25000"/>
                      </a:schemeClr>
                    </a:solidFill>
                    <a:effectLst/>
                    <a:uLnTx/>
                    <a:uFillTx/>
                    <a:latin typeface="Impact" panose="020B0806030902050204" pitchFamily="34" charset="0"/>
                    <a:ea typeface="等线" panose="02010600030101010101" pitchFamily="2" charset="-122"/>
                    <a:cs typeface="+mn-cs"/>
                  </a:rPr>
                  <a:t>2</a:t>
                </a:r>
                <a:endParaRPr kumimoji="0" lang="en-US" altLang="zh-CN" sz="1800" b="1" i="0" u="none" strike="noStrike" kern="0" cap="none" spc="0" normalizeH="0" baseline="0" noProof="0" dirty="0">
                  <a:ln>
                    <a:noFill/>
                  </a:ln>
                  <a:solidFill>
                    <a:schemeClr val="tx1">
                      <a:lumMod val="75000"/>
                      <a:lumOff val="25000"/>
                    </a:schemeClr>
                  </a:solidFill>
                  <a:effectLst/>
                  <a:uLnTx/>
                  <a:uFillTx/>
                  <a:latin typeface="Impact" panose="020B0806030902050204" pitchFamily="34" charset="0"/>
                  <a:ea typeface="等线" panose="02010600030101010101" pitchFamily="2" charset="-122"/>
                  <a:cs typeface="+mn-cs"/>
                </a:endParaRPr>
              </a:p>
            </p:txBody>
          </p:sp>
        </p:grpSp>
        <p:grpSp>
          <p:nvGrpSpPr>
            <p:cNvPr id="60" name="íŝlïḍe"/>
            <p:cNvGrpSpPr/>
            <p:nvPr/>
          </p:nvGrpSpPr>
          <p:grpSpPr>
            <a:xfrm>
              <a:off x="7855716" y="3539336"/>
              <a:ext cx="614201" cy="2265928"/>
              <a:chOff x="1864150" y="3539336"/>
              <a:chExt cx="614201" cy="2265928"/>
            </a:xfrm>
          </p:grpSpPr>
          <p:cxnSp>
            <p:nvCxnSpPr>
              <p:cNvPr id="65" name="直接连接符 64"/>
              <p:cNvCxnSpPr/>
              <p:nvPr/>
            </p:nvCxnSpPr>
            <p:spPr>
              <a:xfrm>
                <a:off x="2478351" y="3539336"/>
                <a:ext cx="0" cy="2265928"/>
              </a:xfrm>
              <a:prstGeom prst="line">
                <a:avLst/>
              </a:prstGeom>
              <a:noFill/>
              <a:ln w="3175" cap="rnd" cmpd="sng" algn="ctr">
                <a:solidFill>
                  <a:srgbClr val="000000">
                    <a:lumMod val="40000"/>
                    <a:lumOff val="60000"/>
                  </a:srgbClr>
                </a:solidFill>
                <a:prstDash val="solid"/>
                <a:round/>
                <a:headEnd type="none"/>
                <a:tailEnd type="none" w="med" len="med"/>
              </a:ln>
              <a:effectLst/>
            </p:spPr>
          </p:cxnSp>
          <p:sp>
            <p:nvSpPr>
              <p:cNvPr id="66" name="ïṣliďe"/>
              <p:cNvSpPr/>
              <p:nvPr/>
            </p:nvSpPr>
            <p:spPr>
              <a:xfrm>
                <a:off x="1864150" y="5021415"/>
                <a:ext cx="482109" cy="482109"/>
              </a:xfrm>
              <a:prstGeom prst="roundRect">
                <a:avLst/>
              </a:prstGeom>
              <a:solidFill>
                <a:srgbClr val="66A836">
                  <a:alpha val="90000"/>
                </a:srgbClr>
              </a:solidFill>
              <a:ln w="12700" cap="flat" cmpd="sng" algn="ctr">
                <a:noFill/>
                <a:prstDash val="solid"/>
                <a:miter lim="800000"/>
              </a:ln>
              <a:effectLst/>
            </p:spPr>
            <p:txBody>
              <a:bodyPr wrap="none" anchor="ctr">
                <a:norm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800" b="1" i="0" u="none" strike="noStrike" kern="0" cap="none" spc="0" normalizeH="0" baseline="0" noProof="0">
                    <a:ln>
                      <a:noFill/>
                    </a:ln>
                    <a:solidFill>
                      <a:schemeClr val="tx1">
                        <a:lumMod val="75000"/>
                        <a:lumOff val="25000"/>
                      </a:schemeClr>
                    </a:solidFill>
                    <a:effectLst/>
                    <a:uLnTx/>
                    <a:uFillTx/>
                    <a:latin typeface="Impact" panose="020B0806030902050204" pitchFamily="34" charset="0"/>
                    <a:ea typeface="等线" panose="02010600030101010101" pitchFamily="2" charset="-122"/>
                    <a:cs typeface="+mn-cs"/>
                  </a:rPr>
                  <a:t>3</a:t>
                </a:r>
                <a:endParaRPr kumimoji="0" lang="en-US" altLang="zh-CN" sz="1800" b="1" i="0" u="none" strike="noStrike" kern="0" cap="none" spc="0" normalizeH="0" baseline="0" noProof="0" dirty="0">
                  <a:ln>
                    <a:noFill/>
                  </a:ln>
                  <a:solidFill>
                    <a:schemeClr val="tx1">
                      <a:lumMod val="75000"/>
                      <a:lumOff val="25000"/>
                    </a:schemeClr>
                  </a:solidFill>
                  <a:effectLst/>
                  <a:uLnTx/>
                  <a:uFillTx/>
                  <a:latin typeface="Impact" panose="020B0806030902050204" pitchFamily="34" charset="0"/>
                  <a:ea typeface="等线" panose="02010600030101010101" pitchFamily="2" charset="-122"/>
                  <a:cs typeface="+mn-cs"/>
                </a:endParaRPr>
              </a:p>
            </p:txBody>
          </p:sp>
        </p:grpSp>
        <p:sp>
          <p:nvSpPr>
            <p:cNvPr id="61" name="íśļiḓé"/>
            <p:cNvSpPr/>
            <p:nvPr/>
          </p:nvSpPr>
          <p:spPr>
            <a:xfrm>
              <a:off x="10056441" y="2459216"/>
              <a:ext cx="1464047" cy="1080120"/>
            </a:xfrm>
            <a:prstGeom prst="rect">
              <a:avLst/>
            </a:prstGeom>
            <a:solidFill>
              <a:srgbClr val="000000">
                <a:lumMod val="75000"/>
                <a:alpha val="90000"/>
              </a:srgbClr>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chemeClr val="tx1">
                    <a:lumMod val="75000"/>
                    <a:lumOff val="25000"/>
                  </a:schemeClr>
                </a:solidFill>
                <a:effectLst/>
                <a:uLnTx/>
                <a:uFillTx/>
                <a:latin typeface="Impact" panose="020B0806030902050204" pitchFamily="34" charset="0"/>
                <a:ea typeface="+mn-ea"/>
                <a:cs typeface="+mn-cs"/>
              </a:endParaRPr>
            </a:p>
          </p:txBody>
        </p:sp>
        <p:sp>
          <p:nvSpPr>
            <p:cNvPr id="62" name="iṣḷïde"/>
            <p:cNvSpPr/>
            <p:nvPr/>
          </p:nvSpPr>
          <p:spPr>
            <a:xfrm>
              <a:off x="1639473" y="3027493"/>
              <a:ext cx="386816" cy="386232"/>
            </a:xfrm>
            <a:custGeom>
              <a:avLst/>
              <a:gdLst>
                <a:gd name="connsiteX0" fmla="*/ 497095 w 607639"/>
                <a:gd name="connsiteY0" fmla="*/ 261992 h 606722"/>
                <a:gd name="connsiteX1" fmla="*/ 497095 w 607639"/>
                <a:gd name="connsiteY1" fmla="*/ 468794 h 606722"/>
                <a:gd name="connsiteX2" fmla="*/ 524775 w 607639"/>
                <a:gd name="connsiteY2" fmla="*/ 468794 h 606722"/>
                <a:gd name="connsiteX3" fmla="*/ 524775 w 607639"/>
                <a:gd name="connsiteY3" fmla="*/ 261992 h 606722"/>
                <a:gd name="connsiteX4" fmla="*/ 414320 w 607639"/>
                <a:gd name="connsiteY4" fmla="*/ 261992 h 606722"/>
                <a:gd name="connsiteX5" fmla="*/ 414320 w 607639"/>
                <a:gd name="connsiteY5" fmla="*/ 468794 h 606722"/>
                <a:gd name="connsiteX6" fmla="*/ 469503 w 607639"/>
                <a:gd name="connsiteY6" fmla="*/ 468794 h 606722"/>
                <a:gd name="connsiteX7" fmla="*/ 469503 w 607639"/>
                <a:gd name="connsiteY7" fmla="*/ 261992 h 606722"/>
                <a:gd name="connsiteX8" fmla="*/ 359047 w 607639"/>
                <a:gd name="connsiteY8" fmla="*/ 261992 h 606722"/>
                <a:gd name="connsiteX9" fmla="*/ 359047 w 607639"/>
                <a:gd name="connsiteY9" fmla="*/ 468794 h 606722"/>
                <a:gd name="connsiteX10" fmla="*/ 386639 w 607639"/>
                <a:gd name="connsiteY10" fmla="*/ 468794 h 606722"/>
                <a:gd name="connsiteX11" fmla="*/ 386639 w 607639"/>
                <a:gd name="connsiteY11" fmla="*/ 261992 h 606722"/>
                <a:gd name="connsiteX12" fmla="*/ 276183 w 607639"/>
                <a:gd name="connsiteY12" fmla="*/ 261992 h 606722"/>
                <a:gd name="connsiteX13" fmla="*/ 276183 w 607639"/>
                <a:gd name="connsiteY13" fmla="*/ 468794 h 606722"/>
                <a:gd name="connsiteX14" fmla="*/ 331456 w 607639"/>
                <a:gd name="connsiteY14" fmla="*/ 468794 h 606722"/>
                <a:gd name="connsiteX15" fmla="*/ 331456 w 607639"/>
                <a:gd name="connsiteY15" fmla="*/ 261992 h 606722"/>
                <a:gd name="connsiteX16" fmla="*/ 220911 w 607639"/>
                <a:gd name="connsiteY16" fmla="*/ 261992 h 606722"/>
                <a:gd name="connsiteX17" fmla="*/ 220911 w 607639"/>
                <a:gd name="connsiteY17" fmla="*/ 468794 h 606722"/>
                <a:gd name="connsiteX18" fmla="*/ 248592 w 607639"/>
                <a:gd name="connsiteY18" fmla="*/ 468794 h 606722"/>
                <a:gd name="connsiteX19" fmla="*/ 248592 w 607639"/>
                <a:gd name="connsiteY19" fmla="*/ 261992 h 606722"/>
                <a:gd name="connsiteX20" fmla="*/ 138136 w 607639"/>
                <a:gd name="connsiteY20" fmla="*/ 261992 h 606722"/>
                <a:gd name="connsiteX21" fmla="*/ 138136 w 607639"/>
                <a:gd name="connsiteY21" fmla="*/ 468794 h 606722"/>
                <a:gd name="connsiteX22" fmla="*/ 193319 w 607639"/>
                <a:gd name="connsiteY22" fmla="*/ 468794 h 606722"/>
                <a:gd name="connsiteX23" fmla="*/ 193319 w 607639"/>
                <a:gd name="connsiteY23" fmla="*/ 261992 h 606722"/>
                <a:gd name="connsiteX24" fmla="*/ 82864 w 607639"/>
                <a:gd name="connsiteY24" fmla="*/ 261992 h 606722"/>
                <a:gd name="connsiteX25" fmla="*/ 82864 w 607639"/>
                <a:gd name="connsiteY25" fmla="*/ 468794 h 606722"/>
                <a:gd name="connsiteX26" fmla="*/ 110455 w 607639"/>
                <a:gd name="connsiteY26" fmla="*/ 468794 h 606722"/>
                <a:gd name="connsiteX27" fmla="*/ 110455 w 607639"/>
                <a:gd name="connsiteY27" fmla="*/ 261992 h 606722"/>
                <a:gd name="connsiteX28" fmla="*/ 303820 w 607639"/>
                <a:gd name="connsiteY28" fmla="*/ 110294 h 606722"/>
                <a:gd name="connsiteX29" fmla="*/ 331447 w 607639"/>
                <a:gd name="connsiteY29" fmla="*/ 137885 h 606722"/>
                <a:gd name="connsiteX30" fmla="*/ 303820 w 607639"/>
                <a:gd name="connsiteY30" fmla="*/ 165476 h 606722"/>
                <a:gd name="connsiteX31" fmla="*/ 276193 w 607639"/>
                <a:gd name="connsiteY31" fmla="*/ 137885 h 606722"/>
                <a:gd name="connsiteX32" fmla="*/ 303820 w 607639"/>
                <a:gd name="connsiteY32" fmla="*/ 110294 h 606722"/>
                <a:gd name="connsiteX33" fmla="*/ 303775 w 607639"/>
                <a:gd name="connsiteY33" fmla="*/ 27550 h 606722"/>
                <a:gd name="connsiteX34" fmla="*/ 174005 w 607639"/>
                <a:gd name="connsiteY34" fmla="*/ 103446 h 606722"/>
                <a:gd name="connsiteX35" fmla="*/ 299681 w 607639"/>
                <a:gd name="connsiteY35" fmla="*/ 56522 h 606722"/>
                <a:gd name="connsiteX36" fmla="*/ 309293 w 607639"/>
                <a:gd name="connsiteY36" fmla="*/ 55189 h 606722"/>
                <a:gd name="connsiteX37" fmla="*/ 434969 w 607639"/>
                <a:gd name="connsiteY37" fmla="*/ 102024 h 606722"/>
                <a:gd name="connsiteX38" fmla="*/ 303775 w 607639"/>
                <a:gd name="connsiteY38" fmla="*/ 27550 h 606722"/>
                <a:gd name="connsiteX39" fmla="*/ 303775 w 607639"/>
                <a:gd name="connsiteY39" fmla="*/ 0 h 606722"/>
                <a:gd name="connsiteX40" fmla="*/ 470927 w 607639"/>
                <a:gd name="connsiteY40" fmla="*/ 115799 h 606722"/>
                <a:gd name="connsiteX41" fmla="*/ 570346 w 607639"/>
                <a:gd name="connsiteY41" fmla="*/ 153036 h 606722"/>
                <a:gd name="connsiteX42" fmla="*/ 579958 w 607639"/>
                <a:gd name="connsiteY42" fmla="*/ 165478 h 606722"/>
                <a:gd name="connsiteX43" fmla="*/ 579958 w 607639"/>
                <a:gd name="connsiteY43" fmla="*/ 193028 h 606722"/>
                <a:gd name="connsiteX44" fmla="*/ 579958 w 607639"/>
                <a:gd name="connsiteY44" fmla="*/ 248217 h 606722"/>
                <a:gd name="connsiteX45" fmla="*/ 566163 w 607639"/>
                <a:gd name="connsiteY45" fmla="*/ 261992 h 606722"/>
                <a:gd name="connsiteX46" fmla="*/ 552367 w 607639"/>
                <a:gd name="connsiteY46" fmla="*/ 261992 h 606722"/>
                <a:gd name="connsiteX47" fmla="*/ 552367 w 607639"/>
                <a:gd name="connsiteY47" fmla="*/ 468794 h 606722"/>
                <a:gd name="connsiteX48" fmla="*/ 566163 w 607639"/>
                <a:gd name="connsiteY48" fmla="*/ 468794 h 606722"/>
                <a:gd name="connsiteX49" fmla="*/ 579958 w 607639"/>
                <a:gd name="connsiteY49" fmla="*/ 482569 h 606722"/>
                <a:gd name="connsiteX50" fmla="*/ 566163 w 607639"/>
                <a:gd name="connsiteY50" fmla="*/ 496344 h 606722"/>
                <a:gd name="connsiteX51" fmla="*/ 538571 w 607639"/>
                <a:gd name="connsiteY51" fmla="*/ 496344 h 606722"/>
                <a:gd name="connsiteX52" fmla="*/ 483299 w 607639"/>
                <a:gd name="connsiteY52" fmla="*/ 496344 h 606722"/>
                <a:gd name="connsiteX53" fmla="*/ 400435 w 607639"/>
                <a:gd name="connsiteY53" fmla="*/ 496344 h 606722"/>
                <a:gd name="connsiteX54" fmla="*/ 345252 w 607639"/>
                <a:gd name="connsiteY54" fmla="*/ 496344 h 606722"/>
                <a:gd name="connsiteX55" fmla="*/ 262387 w 607639"/>
                <a:gd name="connsiteY55" fmla="*/ 496344 h 606722"/>
                <a:gd name="connsiteX56" fmla="*/ 207115 w 607639"/>
                <a:gd name="connsiteY56" fmla="*/ 496344 h 606722"/>
                <a:gd name="connsiteX57" fmla="*/ 124251 w 607639"/>
                <a:gd name="connsiteY57" fmla="*/ 496344 h 606722"/>
                <a:gd name="connsiteX58" fmla="*/ 69068 w 607639"/>
                <a:gd name="connsiteY58" fmla="*/ 496344 h 606722"/>
                <a:gd name="connsiteX59" fmla="*/ 55272 w 607639"/>
                <a:gd name="connsiteY59" fmla="*/ 496344 h 606722"/>
                <a:gd name="connsiteX60" fmla="*/ 55272 w 607639"/>
                <a:gd name="connsiteY60" fmla="*/ 537758 h 606722"/>
                <a:gd name="connsiteX61" fmla="*/ 41387 w 607639"/>
                <a:gd name="connsiteY61" fmla="*/ 551533 h 606722"/>
                <a:gd name="connsiteX62" fmla="*/ 27592 w 607639"/>
                <a:gd name="connsiteY62" fmla="*/ 551533 h 606722"/>
                <a:gd name="connsiteX63" fmla="*/ 27592 w 607639"/>
                <a:gd name="connsiteY63" fmla="*/ 579083 h 606722"/>
                <a:gd name="connsiteX64" fmla="*/ 579958 w 607639"/>
                <a:gd name="connsiteY64" fmla="*/ 579083 h 606722"/>
                <a:gd name="connsiteX65" fmla="*/ 579958 w 607639"/>
                <a:gd name="connsiteY65" fmla="*/ 551533 h 606722"/>
                <a:gd name="connsiteX66" fmla="*/ 96660 w 607639"/>
                <a:gd name="connsiteY66" fmla="*/ 551533 h 606722"/>
                <a:gd name="connsiteX67" fmla="*/ 82864 w 607639"/>
                <a:gd name="connsiteY67" fmla="*/ 537758 h 606722"/>
                <a:gd name="connsiteX68" fmla="*/ 96660 w 607639"/>
                <a:gd name="connsiteY68" fmla="*/ 523983 h 606722"/>
                <a:gd name="connsiteX69" fmla="*/ 593843 w 607639"/>
                <a:gd name="connsiteY69" fmla="*/ 523983 h 606722"/>
                <a:gd name="connsiteX70" fmla="*/ 607639 w 607639"/>
                <a:gd name="connsiteY70" fmla="*/ 537758 h 606722"/>
                <a:gd name="connsiteX71" fmla="*/ 607639 w 607639"/>
                <a:gd name="connsiteY71" fmla="*/ 592947 h 606722"/>
                <a:gd name="connsiteX72" fmla="*/ 593843 w 607639"/>
                <a:gd name="connsiteY72" fmla="*/ 606722 h 606722"/>
                <a:gd name="connsiteX73" fmla="*/ 13796 w 607639"/>
                <a:gd name="connsiteY73" fmla="*/ 606722 h 606722"/>
                <a:gd name="connsiteX74" fmla="*/ 0 w 607639"/>
                <a:gd name="connsiteY74" fmla="*/ 592947 h 606722"/>
                <a:gd name="connsiteX75" fmla="*/ 0 w 607639"/>
                <a:gd name="connsiteY75" fmla="*/ 537758 h 606722"/>
                <a:gd name="connsiteX76" fmla="*/ 13796 w 607639"/>
                <a:gd name="connsiteY76" fmla="*/ 523983 h 606722"/>
                <a:gd name="connsiteX77" fmla="*/ 27592 w 607639"/>
                <a:gd name="connsiteY77" fmla="*/ 523983 h 606722"/>
                <a:gd name="connsiteX78" fmla="*/ 27592 w 607639"/>
                <a:gd name="connsiteY78" fmla="*/ 482569 h 606722"/>
                <a:gd name="connsiteX79" fmla="*/ 41387 w 607639"/>
                <a:gd name="connsiteY79" fmla="*/ 468794 h 606722"/>
                <a:gd name="connsiteX80" fmla="*/ 55272 w 607639"/>
                <a:gd name="connsiteY80" fmla="*/ 468794 h 606722"/>
                <a:gd name="connsiteX81" fmla="*/ 55272 w 607639"/>
                <a:gd name="connsiteY81" fmla="*/ 261992 h 606722"/>
                <a:gd name="connsiteX82" fmla="*/ 41387 w 607639"/>
                <a:gd name="connsiteY82" fmla="*/ 261992 h 606722"/>
                <a:gd name="connsiteX83" fmla="*/ 27592 w 607639"/>
                <a:gd name="connsiteY83" fmla="*/ 248217 h 606722"/>
                <a:gd name="connsiteX84" fmla="*/ 41387 w 607639"/>
                <a:gd name="connsiteY84" fmla="*/ 234442 h 606722"/>
                <a:gd name="connsiteX85" fmla="*/ 69068 w 607639"/>
                <a:gd name="connsiteY85" fmla="*/ 234442 h 606722"/>
                <a:gd name="connsiteX86" fmla="*/ 124251 w 607639"/>
                <a:gd name="connsiteY86" fmla="*/ 234442 h 606722"/>
                <a:gd name="connsiteX87" fmla="*/ 207115 w 607639"/>
                <a:gd name="connsiteY87" fmla="*/ 234442 h 606722"/>
                <a:gd name="connsiteX88" fmla="*/ 262387 w 607639"/>
                <a:gd name="connsiteY88" fmla="*/ 234442 h 606722"/>
                <a:gd name="connsiteX89" fmla="*/ 345252 w 607639"/>
                <a:gd name="connsiteY89" fmla="*/ 234442 h 606722"/>
                <a:gd name="connsiteX90" fmla="*/ 400435 w 607639"/>
                <a:gd name="connsiteY90" fmla="*/ 234442 h 606722"/>
                <a:gd name="connsiteX91" fmla="*/ 483299 w 607639"/>
                <a:gd name="connsiteY91" fmla="*/ 234442 h 606722"/>
                <a:gd name="connsiteX92" fmla="*/ 538571 w 607639"/>
                <a:gd name="connsiteY92" fmla="*/ 234442 h 606722"/>
                <a:gd name="connsiteX93" fmla="*/ 552367 w 607639"/>
                <a:gd name="connsiteY93" fmla="*/ 234442 h 606722"/>
                <a:gd name="connsiteX94" fmla="*/ 552367 w 607639"/>
                <a:gd name="connsiteY94" fmla="*/ 193028 h 606722"/>
                <a:gd name="connsiteX95" fmla="*/ 552367 w 607639"/>
                <a:gd name="connsiteY95" fmla="*/ 175076 h 606722"/>
                <a:gd name="connsiteX96" fmla="*/ 303775 w 607639"/>
                <a:gd name="connsiteY96" fmla="*/ 84072 h 606722"/>
                <a:gd name="connsiteX97" fmla="*/ 55272 w 607639"/>
                <a:gd name="connsiteY97" fmla="*/ 175076 h 606722"/>
                <a:gd name="connsiteX98" fmla="*/ 55272 w 607639"/>
                <a:gd name="connsiteY98" fmla="*/ 179253 h 606722"/>
                <a:gd name="connsiteX99" fmla="*/ 510979 w 607639"/>
                <a:gd name="connsiteY99" fmla="*/ 179253 h 606722"/>
                <a:gd name="connsiteX100" fmla="*/ 524775 w 607639"/>
                <a:gd name="connsiteY100" fmla="*/ 193028 h 606722"/>
                <a:gd name="connsiteX101" fmla="*/ 510979 w 607639"/>
                <a:gd name="connsiteY101" fmla="*/ 206803 h 606722"/>
                <a:gd name="connsiteX102" fmla="*/ 41387 w 607639"/>
                <a:gd name="connsiteY102" fmla="*/ 206803 h 606722"/>
                <a:gd name="connsiteX103" fmla="*/ 27592 w 607639"/>
                <a:gd name="connsiteY103" fmla="*/ 193028 h 606722"/>
                <a:gd name="connsiteX104" fmla="*/ 27592 w 607639"/>
                <a:gd name="connsiteY104" fmla="*/ 165478 h 606722"/>
                <a:gd name="connsiteX105" fmla="*/ 37293 w 607639"/>
                <a:gd name="connsiteY105" fmla="*/ 153036 h 606722"/>
                <a:gd name="connsiteX106" fmla="*/ 136712 w 607639"/>
                <a:gd name="connsiteY106" fmla="*/ 115799 h 606722"/>
                <a:gd name="connsiteX107" fmla="*/ 303775 w 607639"/>
                <a:gd name="connsiteY107"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Lst>
              <a:rect l="l" t="t" r="r" b="b"/>
              <a:pathLst>
                <a:path w="607639" h="606722">
                  <a:moveTo>
                    <a:pt x="497095" y="261992"/>
                  </a:moveTo>
                  <a:lnTo>
                    <a:pt x="497095" y="468794"/>
                  </a:lnTo>
                  <a:lnTo>
                    <a:pt x="524775" y="468794"/>
                  </a:lnTo>
                  <a:lnTo>
                    <a:pt x="524775" y="261992"/>
                  </a:lnTo>
                  <a:close/>
                  <a:moveTo>
                    <a:pt x="414320" y="261992"/>
                  </a:moveTo>
                  <a:lnTo>
                    <a:pt x="414320" y="468794"/>
                  </a:lnTo>
                  <a:lnTo>
                    <a:pt x="469503" y="468794"/>
                  </a:lnTo>
                  <a:lnTo>
                    <a:pt x="469503" y="261992"/>
                  </a:lnTo>
                  <a:close/>
                  <a:moveTo>
                    <a:pt x="359047" y="261992"/>
                  </a:moveTo>
                  <a:lnTo>
                    <a:pt x="359047" y="468794"/>
                  </a:lnTo>
                  <a:lnTo>
                    <a:pt x="386639" y="468794"/>
                  </a:lnTo>
                  <a:lnTo>
                    <a:pt x="386639" y="261992"/>
                  </a:lnTo>
                  <a:close/>
                  <a:moveTo>
                    <a:pt x="276183" y="261992"/>
                  </a:moveTo>
                  <a:lnTo>
                    <a:pt x="276183" y="468794"/>
                  </a:lnTo>
                  <a:lnTo>
                    <a:pt x="331456" y="468794"/>
                  </a:lnTo>
                  <a:lnTo>
                    <a:pt x="331456" y="261992"/>
                  </a:lnTo>
                  <a:close/>
                  <a:moveTo>
                    <a:pt x="220911" y="261992"/>
                  </a:moveTo>
                  <a:lnTo>
                    <a:pt x="220911" y="468794"/>
                  </a:lnTo>
                  <a:lnTo>
                    <a:pt x="248592" y="468794"/>
                  </a:lnTo>
                  <a:lnTo>
                    <a:pt x="248592" y="261992"/>
                  </a:lnTo>
                  <a:close/>
                  <a:moveTo>
                    <a:pt x="138136" y="261992"/>
                  </a:moveTo>
                  <a:lnTo>
                    <a:pt x="138136" y="468794"/>
                  </a:lnTo>
                  <a:lnTo>
                    <a:pt x="193319" y="468794"/>
                  </a:lnTo>
                  <a:lnTo>
                    <a:pt x="193319" y="261992"/>
                  </a:lnTo>
                  <a:close/>
                  <a:moveTo>
                    <a:pt x="82864" y="261992"/>
                  </a:moveTo>
                  <a:lnTo>
                    <a:pt x="82864" y="468794"/>
                  </a:lnTo>
                  <a:lnTo>
                    <a:pt x="110455" y="468794"/>
                  </a:lnTo>
                  <a:lnTo>
                    <a:pt x="110455" y="261992"/>
                  </a:lnTo>
                  <a:close/>
                  <a:moveTo>
                    <a:pt x="303820" y="110294"/>
                  </a:moveTo>
                  <a:cubicBezTo>
                    <a:pt x="319078" y="110294"/>
                    <a:pt x="331447" y="122647"/>
                    <a:pt x="331447" y="137885"/>
                  </a:cubicBezTo>
                  <a:cubicBezTo>
                    <a:pt x="331447" y="153123"/>
                    <a:pt x="319078" y="165476"/>
                    <a:pt x="303820" y="165476"/>
                  </a:cubicBezTo>
                  <a:cubicBezTo>
                    <a:pt x="288562" y="165476"/>
                    <a:pt x="276193" y="153123"/>
                    <a:pt x="276193" y="137885"/>
                  </a:cubicBezTo>
                  <a:cubicBezTo>
                    <a:pt x="276193" y="122647"/>
                    <a:pt x="288562" y="110294"/>
                    <a:pt x="303820" y="110294"/>
                  </a:cubicBezTo>
                  <a:close/>
                  <a:moveTo>
                    <a:pt x="303775" y="27550"/>
                  </a:moveTo>
                  <a:cubicBezTo>
                    <a:pt x="248592" y="27550"/>
                    <a:pt x="198838" y="57944"/>
                    <a:pt x="174005" y="103446"/>
                  </a:cubicBezTo>
                  <a:lnTo>
                    <a:pt x="299681" y="56522"/>
                  </a:lnTo>
                  <a:cubicBezTo>
                    <a:pt x="302440" y="55189"/>
                    <a:pt x="305199" y="55189"/>
                    <a:pt x="309293" y="55189"/>
                  </a:cubicBezTo>
                  <a:lnTo>
                    <a:pt x="434969" y="102024"/>
                  </a:lnTo>
                  <a:cubicBezTo>
                    <a:pt x="408712" y="57944"/>
                    <a:pt x="359047" y="27550"/>
                    <a:pt x="303775" y="27550"/>
                  </a:cubicBezTo>
                  <a:close/>
                  <a:moveTo>
                    <a:pt x="303775" y="0"/>
                  </a:moveTo>
                  <a:cubicBezTo>
                    <a:pt x="379786" y="0"/>
                    <a:pt x="446006" y="48257"/>
                    <a:pt x="470927" y="115799"/>
                  </a:cubicBezTo>
                  <a:lnTo>
                    <a:pt x="570346" y="153036"/>
                  </a:lnTo>
                  <a:cubicBezTo>
                    <a:pt x="575864" y="154458"/>
                    <a:pt x="579958" y="159968"/>
                    <a:pt x="579958" y="165478"/>
                  </a:cubicBezTo>
                  <a:lnTo>
                    <a:pt x="579958" y="193028"/>
                  </a:lnTo>
                  <a:lnTo>
                    <a:pt x="579958" y="248217"/>
                  </a:lnTo>
                  <a:cubicBezTo>
                    <a:pt x="579958" y="256482"/>
                    <a:pt x="574440" y="261992"/>
                    <a:pt x="566163" y="261992"/>
                  </a:cubicBezTo>
                  <a:lnTo>
                    <a:pt x="552367" y="261992"/>
                  </a:lnTo>
                  <a:lnTo>
                    <a:pt x="552367" y="468794"/>
                  </a:lnTo>
                  <a:lnTo>
                    <a:pt x="566163" y="468794"/>
                  </a:lnTo>
                  <a:cubicBezTo>
                    <a:pt x="574440" y="468794"/>
                    <a:pt x="579958" y="474304"/>
                    <a:pt x="579958" y="482569"/>
                  </a:cubicBezTo>
                  <a:cubicBezTo>
                    <a:pt x="579958" y="490834"/>
                    <a:pt x="574440" y="496344"/>
                    <a:pt x="566163" y="496344"/>
                  </a:cubicBezTo>
                  <a:lnTo>
                    <a:pt x="538571" y="496344"/>
                  </a:lnTo>
                  <a:lnTo>
                    <a:pt x="483299" y="496344"/>
                  </a:lnTo>
                  <a:lnTo>
                    <a:pt x="400435" y="496344"/>
                  </a:lnTo>
                  <a:lnTo>
                    <a:pt x="345252" y="496344"/>
                  </a:lnTo>
                  <a:lnTo>
                    <a:pt x="262387" y="496344"/>
                  </a:lnTo>
                  <a:lnTo>
                    <a:pt x="207115" y="496344"/>
                  </a:lnTo>
                  <a:lnTo>
                    <a:pt x="124251" y="496344"/>
                  </a:lnTo>
                  <a:lnTo>
                    <a:pt x="69068" y="496344"/>
                  </a:lnTo>
                  <a:lnTo>
                    <a:pt x="55272" y="496344"/>
                  </a:lnTo>
                  <a:lnTo>
                    <a:pt x="55272" y="537758"/>
                  </a:lnTo>
                  <a:cubicBezTo>
                    <a:pt x="55272" y="546023"/>
                    <a:pt x="49754" y="551533"/>
                    <a:pt x="41387" y="551533"/>
                  </a:cubicBezTo>
                  <a:lnTo>
                    <a:pt x="27592" y="551533"/>
                  </a:lnTo>
                  <a:lnTo>
                    <a:pt x="27592" y="579083"/>
                  </a:lnTo>
                  <a:lnTo>
                    <a:pt x="579958" y="579083"/>
                  </a:lnTo>
                  <a:lnTo>
                    <a:pt x="579958" y="551533"/>
                  </a:lnTo>
                  <a:lnTo>
                    <a:pt x="96660" y="551533"/>
                  </a:lnTo>
                  <a:cubicBezTo>
                    <a:pt x="88382" y="551533"/>
                    <a:pt x="82864" y="546023"/>
                    <a:pt x="82864" y="537758"/>
                  </a:cubicBezTo>
                  <a:cubicBezTo>
                    <a:pt x="82864" y="529493"/>
                    <a:pt x="88382" y="523983"/>
                    <a:pt x="96660" y="523983"/>
                  </a:cubicBezTo>
                  <a:lnTo>
                    <a:pt x="593843" y="523983"/>
                  </a:lnTo>
                  <a:cubicBezTo>
                    <a:pt x="602121" y="523983"/>
                    <a:pt x="607639" y="529493"/>
                    <a:pt x="607639" y="537758"/>
                  </a:cubicBezTo>
                  <a:lnTo>
                    <a:pt x="607639" y="592947"/>
                  </a:lnTo>
                  <a:cubicBezTo>
                    <a:pt x="607639" y="601212"/>
                    <a:pt x="602121" y="606722"/>
                    <a:pt x="593843" y="606722"/>
                  </a:cubicBezTo>
                  <a:lnTo>
                    <a:pt x="13796" y="606722"/>
                  </a:lnTo>
                  <a:cubicBezTo>
                    <a:pt x="5518" y="606722"/>
                    <a:pt x="0" y="601212"/>
                    <a:pt x="0" y="592947"/>
                  </a:cubicBezTo>
                  <a:lnTo>
                    <a:pt x="0" y="537758"/>
                  </a:lnTo>
                  <a:cubicBezTo>
                    <a:pt x="0" y="529493"/>
                    <a:pt x="5518" y="523983"/>
                    <a:pt x="13796" y="523983"/>
                  </a:cubicBezTo>
                  <a:lnTo>
                    <a:pt x="27592" y="523983"/>
                  </a:lnTo>
                  <a:lnTo>
                    <a:pt x="27592" y="482569"/>
                  </a:lnTo>
                  <a:cubicBezTo>
                    <a:pt x="27592" y="474304"/>
                    <a:pt x="33110" y="468794"/>
                    <a:pt x="41387" y="468794"/>
                  </a:cubicBezTo>
                  <a:lnTo>
                    <a:pt x="55272" y="468794"/>
                  </a:lnTo>
                  <a:lnTo>
                    <a:pt x="55272" y="261992"/>
                  </a:lnTo>
                  <a:lnTo>
                    <a:pt x="41387" y="261992"/>
                  </a:lnTo>
                  <a:cubicBezTo>
                    <a:pt x="33110" y="261992"/>
                    <a:pt x="27592" y="256482"/>
                    <a:pt x="27592" y="248217"/>
                  </a:cubicBezTo>
                  <a:cubicBezTo>
                    <a:pt x="27592" y="239952"/>
                    <a:pt x="33110" y="234442"/>
                    <a:pt x="41387" y="234442"/>
                  </a:cubicBezTo>
                  <a:lnTo>
                    <a:pt x="69068" y="234442"/>
                  </a:lnTo>
                  <a:lnTo>
                    <a:pt x="124251" y="234442"/>
                  </a:lnTo>
                  <a:lnTo>
                    <a:pt x="207115" y="234442"/>
                  </a:lnTo>
                  <a:lnTo>
                    <a:pt x="262387" y="234442"/>
                  </a:lnTo>
                  <a:lnTo>
                    <a:pt x="345252" y="234442"/>
                  </a:lnTo>
                  <a:lnTo>
                    <a:pt x="400435" y="234442"/>
                  </a:lnTo>
                  <a:lnTo>
                    <a:pt x="483299" y="234442"/>
                  </a:lnTo>
                  <a:lnTo>
                    <a:pt x="538571" y="234442"/>
                  </a:lnTo>
                  <a:lnTo>
                    <a:pt x="552367" y="234442"/>
                  </a:lnTo>
                  <a:lnTo>
                    <a:pt x="552367" y="193028"/>
                  </a:lnTo>
                  <a:lnTo>
                    <a:pt x="552367" y="175076"/>
                  </a:lnTo>
                  <a:lnTo>
                    <a:pt x="303775" y="84072"/>
                  </a:lnTo>
                  <a:lnTo>
                    <a:pt x="55272" y="175076"/>
                  </a:lnTo>
                  <a:lnTo>
                    <a:pt x="55272" y="179253"/>
                  </a:lnTo>
                  <a:lnTo>
                    <a:pt x="510979" y="179253"/>
                  </a:lnTo>
                  <a:cubicBezTo>
                    <a:pt x="519257" y="179253"/>
                    <a:pt x="524775" y="184763"/>
                    <a:pt x="524775" y="193028"/>
                  </a:cubicBezTo>
                  <a:cubicBezTo>
                    <a:pt x="524775" y="201293"/>
                    <a:pt x="519257" y="206803"/>
                    <a:pt x="510979" y="206803"/>
                  </a:cubicBezTo>
                  <a:lnTo>
                    <a:pt x="41387" y="206803"/>
                  </a:lnTo>
                  <a:cubicBezTo>
                    <a:pt x="33110" y="206803"/>
                    <a:pt x="27592" y="201293"/>
                    <a:pt x="27592" y="193028"/>
                  </a:cubicBezTo>
                  <a:lnTo>
                    <a:pt x="27592" y="165478"/>
                  </a:lnTo>
                  <a:cubicBezTo>
                    <a:pt x="27592" y="159968"/>
                    <a:pt x="31775" y="154458"/>
                    <a:pt x="37293" y="153036"/>
                  </a:cubicBezTo>
                  <a:lnTo>
                    <a:pt x="136712" y="115799"/>
                  </a:lnTo>
                  <a:cubicBezTo>
                    <a:pt x="161545" y="48257"/>
                    <a:pt x="227853" y="0"/>
                    <a:pt x="303775" y="0"/>
                  </a:cubicBezTo>
                  <a:close/>
                </a:path>
              </a:pathLst>
            </a:custGeom>
            <a:solidFill>
              <a:srgbClr val="FFFFFF"/>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chemeClr val="tx1">
                    <a:lumMod val="75000"/>
                    <a:lumOff val="25000"/>
                  </a:schemeClr>
                </a:solidFill>
                <a:effectLst/>
                <a:uLnTx/>
                <a:uFillTx/>
                <a:latin typeface="Impact" panose="020B0806030902050204" pitchFamily="34" charset="0"/>
                <a:ea typeface="+mn-ea"/>
                <a:cs typeface="+mn-cs"/>
              </a:endParaRPr>
            </a:p>
          </p:txBody>
        </p:sp>
        <p:sp>
          <p:nvSpPr>
            <p:cNvPr id="63" name="išḻíḋe"/>
            <p:cNvSpPr/>
            <p:nvPr/>
          </p:nvSpPr>
          <p:spPr>
            <a:xfrm>
              <a:off x="4768311" y="3027493"/>
              <a:ext cx="386816" cy="386232"/>
            </a:xfrm>
            <a:custGeom>
              <a:avLst/>
              <a:gdLst>
                <a:gd name="connsiteX0" fmla="*/ 497095 w 607639"/>
                <a:gd name="connsiteY0" fmla="*/ 261992 h 606722"/>
                <a:gd name="connsiteX1" fmla="*/ 497095 w 607639"/>
                <a:gd name="connsiteY1" fmla="*/ 468794 h 606722"/>
                <a:gd name="connsiteX2" fmla="*/ 524775 w 607639"/>
                <a:gd name="connsiteY2" fmla="*/ 468794 h 606722"/>
                <a:gd name="connsiteX3" fmla="*/ 524775 w 607639"/>
                <a:gd name="connsiteY3" fmla="*/ 261992 h 606722"/>
                <a:gd name="connsiteX4" fmla="*/ 414320 w 607639"/>
                <a:gd name="connsiteY4" fmla="*/ 261992 h 606722"/>
                <a:gd name="connsiteX5" fmla="*/ 414320 w 607639"/>
                <a:gd name="connsiteY5" fmla="*/ 468794 h 606722"/>
                <a:gd name="connsiteX6" fmla="*/ 469503 w 607639"/>
                <a:gd name="connsiteY6" fmla="*/ 468794 h 606722"/>
                <a:gd name="connsiteX7" fmla="*/ 469503 w 607639"/>
                <a:gd name="connsiteY7" fmla="*/ 261992 h 606722"/>
                <a:gd name="connsiteX8" fmla="*/ 359047 w 607639"/>
                <a:gd name="connsiteY8" fmla="*/ 261992 h 606722"/>
                <a:gd name="connsiteX9" fmla="*/ 359047 w 607639"/>
                <a:gd name="connsiteY9" fmla="*/ 468794 h 606722"/>
                <a:gd name="connsiteX10" fmla="*/ 386639 w 607639"/>
                <a:gd name="connsiteY10" fmla="*/ 468794 h 606722"/>
                <a:gd name="connsiteX11" fmla="*/ 386639 w 607639"/>
                <a:gd name="connsiteY11" fmla="*/ 261992 h 606722"/>
                <a:gd name="connsiteX12" fmla="*/ 276183 w 607639"/>
                <a:gd name="connsiteY12" fmla="*/ 261992 h 606722"/>
                <a:gd name="connsiteX13" fmla="*/ 276183 w 607639"/>
                <a:gd name="connsiteY13" fmla="*/ 468794 h 606722"/>
                <a:gd name="connsiteX14" fmla="*/ 331456 w 607639"/>
                <a:gd name="connsiteY14" fmla="*/ 468794 h 606722"/>
                <a:gd name="connsiteX15" fmla="*/ 331456 w 607639"/>
                <a:gd name="connsiteY15" fmla="*/ 261992 h 606722"/>
                <a:gd name="connsiteX16" fmla="*/ 220911 w 607639"/>
                <a:gd name="connsiteY16" fmla="*/ 261992 h 606722"/>
                <a:gd name="connsiteX17" fmla="*/ 220911 w 607639"/>
                <a:gd name="connsiteY17" fmla="*/ 468794 h 606722"/>
                <a:gd name="connsiteX18" fmla="*/ 248592 w 607639"/>
                <a:gd name="connsiteY18" fmla="*/ 468794 h 606722"/>
                <a:gd name="connsiteX19" fmla="*/ 248592 w 607639"/>
                <a:gd name="connsiteY19" fmla="*/ 261992 h 606722"/>
                <a:gd name="connsiteX20" fmla="*/ 138136 w 607639"/>
                <a:gd name="connsiteY20" fmla="*/ 261992 h 606722"/>
                <a:gd name="connsiteX21" fmla="*/ 138136 w 607639"/>
                <a:gd name="connsiteY21" fmla="*/ 468794 h 606722"/>
                <a:gd name="connsiteX22" fmla="*/ 193319 w 607639"/>
                <a:gd name="connsiteY22" fmla="*/ 468794 h 606722"/>
                <a:gd name="connsiteX23" fmla="*/ 193319 w 607639"/>
                <a:gd name="connsiteY23" fmla="*/ 261992 h 606722"/>
                <a:gd name="connsiteX24" fmla="*/ 82864 w 607639"/>
                <a:gd name="connsiteY24" fmla="*/ 261992 h 606722"/>
                <a:gd name="connsiteX25" fmla="*/ 82864 w 607639"/>
                <a:gd name="connsiteY25" fmla="*/ 468794 h 606722"/>
                <a:gd name="connsiteX26" fmla="*/ 110455 w 607639"/>
                <a:gd name="connsiteY26" fmla="*/ 468794 h 606722"/>
                <a:gd name="connsiteX27" fmla="*/ 110455 w 607639"/>
                <a:gd name="connsiteY27" fmla="*/ 261992 h 606722"/>
                <a:gd name="connsiteX28" fmla="*/ 303820 w 607639"/>
                <a:gd name="connsiteY28" fmla="*/ 110294 h 606722"/>
                <a:gd name="connsiteX29" fmla="*/ 331447 w 607639"/>
                <a:gd name="connsiteY29" fmla="*/ 137885 h 606722"/>
                <a:gd name="connsiteX30" fmla="*/ 303820 w 607639"/>
                <a:gd name="connsiteY30" fmla="*/ 165476 h 606722"/>
                <a:gd name="connsiteX31" fmla="*/ 276193 w 607639"/>
                <a:gd name="connsiteY31" fmla="*/ 137885 h 606722"/>
                <a:gd name="connsiteX32" fmla="*/ 303820 w 607639"/>
                <a:gd name="connsiteY32" fmla="*/ 110294 h 606722"/>
                <a:gd name="connsiteX33" fmla="*/ 303775 w 607639"/>
                <a:gd name="connsiteY33" fmla="*/ 27550 h 606722"/>
                <a:gd name="connsiteX34" fmla="*/ 174005 w 607639"/>
                <a:gd name="connsiteY34" fmla="*/ 103446 h 606722"/>
                <a:gd name="connsiteX35" fmla="*/ 299681 w 607639"/>
                <a:gd name="connsiteY35" fmla="*/ 56522 h 606722"/>
                <a:gd name="connsiteX36" fmla="*/ 309293 w 607639"/>
                <a:gd name="connsiteY36" fmla="*/ 55189 h 606722"/>
                <a:gd name="connsiteX37" fmla="*/ 434969 w 607639"/>
                <a:gd name="connsiteY37" fmla="*/ 102024 h 606722"/>
                <a:gd name="connsiteX38" fmla="*/ 303775 w 607639"/>
                <a:gd name="connsiteY38" fmla="*/ 27550 h 606722"/>
                <a:gd name="connsiteX39" fmla="*/ 303775 w 607639"/>
                <a:gd name="connsiteY39" fmla="*/ 0 h 606722"/>
                <a:gd name="connsiteX40" fmla="*/ 470927 w 607639"/>
                <a:gd name="connsiteY40" fmla="*/ 115799 h 606722"/>
                <a:gd name="connsiteX41" fmla="*/ 570346 w 607639"/>
                <a:gd name="connsiteY41" fmla="*/ 153036 h 606722"/>
                <a:gd name="connsiteX42" fmla="*/ 579958 w 607639"/>
                <a:gd name="connsiteY42" fmla="*/ 165478 h 606722"/>
                <a:gd name="connsiteX43" fmla="*/ 579958 w 607639"/>
                <a:gd name="connsiteY43" fmla="*/ 193028 h 606722"/>
                <a:gd name="connsiteX44" fmla="*/ 579958 w 607639"/>
                <a:gd name="connsiteY44" fmla="*/ 248217 h 606722"/>
                <a:gd name="connsiteX45" fmla="*/ 566163 w 607639"/>
                <a:gd name="connsiteY45" fmla="*/ 261992 h 606722"/>
                <a:gd name="connsiteX46" fmla="*/ 552367 w 607639"/>
                <a:gd name="connsiteY46" fmla="*/ 261992 h 606722"/>
                <a:gd name="connsiteX47" fmla="*/ 552367 w 607639"/>
                <a:gd name="connsiteY47" fmla="*/ 468794 h 606722"/>
                <a:gd name="connsiteX48" fmla="*/ 566163 w 607639"/>
                <a:gd name="connsiteY48" fmla="*/ 468794 h 606722"/>
                <a:gd name="connsiteX49" fmla="*/ 579958 w 607639"/>
                <a:gd name="connsiteY49" fmla="*/ 482569 h 606722"/>
                <a:gd name="connsiteX50" fmla="*/ 566163 w 607639"/>
                <a:gd name="connsiteY50" fmla="*/ 496344 h 606722"/>
                <a:gd name="connsiteX51" fmla="*/ 538571 w 607639"/>
                <a:gd name="connsiteY51" fmla="*/ 496344 h 606722"/>
                <a:gd name="connsiteX52" fmla="*/ 483299 w 607639"/>
                <a:gd name="connsiteY52" fmla="*/ 496344 h 606722"/>
                <a:gd name="connsiteX53" fmla="*/ 400435 w 607639"/>
                <a:gd name="connsiteY53" fmla="*/ 496344 h 606722"/>
                <a:gd name="connsiteX54" fmla="*/ 345252 w 607639"/>
                <a:gd name="connsiteY54" fmla="*/ 496344 h 606722"/>
                <a:gd name="connsiteX55" fmla="*/ 262387 w 607639"/>
                <a:gd name="connsiteY55" fmla="*/ 496344 h 606722"/>
                <a:gd name="connsiteX56" fmla="*/ 207115 w 607639"/>
                <a:gd name="connsiteY56" fmla="*/ 496344 h 606722"/>
                <a:gd name="connsiteX57" fmla="*/ 124251 w 607639"/>
                <a:gd name="connsiteY57" fmla="*/ 496344 h 606722"/>
                <a:gd name="connsiteX58" fmla="*/ 69068 w 607639"/>
                <a:gd name="connsiteY58" fmla="*/ 496344 h 606722"/>
                <a:gd name="connsiteX59" fmla="*/ 55272 w 607639"/>
                <a:gd name="connsiteY59" fmla="*/ 496344 h 606722"/>
                <a:gd name="connsiteX60" fmla="*/ 55272 w 607639"/>
                <a:gd name="connsiteY60" fmla="*/ 537758 h 606722"/>
                <a:gd name="connsiteX61" fmla="*/ 41387 w 607639"/>
                <a:gd name="connsiteY61" fmla="*/ 551533 h 606722"/>
                <a:gd name="connsiteX62" fmla="*/ 27592 w 607639"/>
                <a:gd name="connsiteY62" fmla="*/ 551533 h 606722"/>
                <a:gd name="connsiteX63" fmla="*/ 27592 w 607639"/>
                <a:gd name="connsiteY63" fmla="*/ 579083 h 606722"/>
                <a:gd name="connsiteX64" fmla="*/ 579958 w 607639"/>
                <a:gd name="connsiteY64" fmla="*/ 579083 h 606722"/>
                <a:gd name="connsiteX65" fmla="*/ 579958 w 607639"/>
                <a:gd name="connsiteY65" fmla="*/ 551533 h 606722"/>
                <a:gd name="connsiteX66" fmla="*/ 96660 w 607639"/>
                <a:gd name="connsiteY66" fmla="*/ 551533 h 606722"/>
                <a:gd name="connsiteX67" fmla="*/ 82864 w 607639"/>
                <a:gd name="connsiteY67" fmla="*/ 537758 h 606722"/>
                <a:gd name="connsiteX68" fmla="*/ 96660 w 607639"/>
                <a:gd name="connsiteY68" fmla="*/ 523983 h 606722"/>
                <a:gd name="connsiteX69" fmla="*/ 593843 w 607639"/>
                <a:gd name="connsiteY69" fmla="*/ 523983 h 606722"/>
                <a:gd name="connsiteX70" fmla="*/ 607639 w 607639"/>
                <a:gd name="connsiteY70" fmla="*/ 537758 h 606722"/>
                <a:gd name="connsiteX71" fmla="*/ 607639 w 607639"/>
                <a:gd name="connsiteY71" fmla="*/ 592947 h 606722"/>
                <a:gd name="connsiteX72" fmla="*/ 593843 w 607639"/>
                <a:gd name="connsiteY72" fmla="*/ 606722 h 606722"/>
                <a:gd name="connsiteX73" fmla="*/ 13796 w 607639"/>
                <a:gd name="connsiteY73" fmla="*/ 606722 h 606722"/>
                <a:gd name="connsiteX74" fmla="*/ 0 w 607639"/>
                <a:gd name="connsiteY74" fmla="*/ 592947 h 606722"/>
                <a:gd name="connsiteX75" fmla="*/ 0 w 607639"/>
                <a:gd name="connsiteY75" fmla="*/ 537758 h 606722"/>
                <a:gd name="connsiteX76" fmla="*/ 13796 w 607639"/>
                <a:gd name="connsiteY76" fmla="*/ 523983 h 606722"/>
                <a:gd name="connsiteX77" fmla="*/ 27592 w 607639"/>
                <a:gd name="connsiteY77" fmla="*/ 523983 h 606722"/>
                <a:gd name="connsiteX78" fmla="*/ 27592 w 607639"/>
                <a:gd name="connsiteY78" fmla="*/ 482569 h 606722"/>
                <a:gd name="connsiteX79" fmla="*/ 41387 w 607639"/>
                <a:gd name="connsiteY79" fmla="*/ 468794 h 606722"/>
                <a:gd name="connsiteX80" fmla="*/ 55272 w 607639"/>
                <a:gd name="connsiteY80" fmla="*/ 468794 h 606722"/>
                <a:gd name="connsiteX81" fmla="*/ 55272 w 607639"/>
                <a:gd name="connsiteY81" fmla="*/ 261992 h 606722"/>
                <a:gd name="connsiteX82" fmla="*/ 41387 w 607639"/>
                <a:gd name="connsiteY82" fmla="*/ 261992 h 606722"/>
                <a:gd name="connsiteX83" fmla="*/ 27592 w 607639"/>
                <a:gd name="connsiteY83" fmla="*/ 248217 h 606722"/>
                <a:gd name="connsiteX84" fmla="*/ 41387 w 607639"/>
                <a:gd name="connsiteY84" fmla="*/ 234442 h 606722"/>
                <a:gd name="connsiteX85" fmla="*/ 69068 w 607639"/>
                <a:gd name="connsiteY85" fmla="*/ 234442 h 606722"/>
                <a:gd name="connsiteX86" fmla="*/ 124251 w 607639"/>
                <a:gd name="connsiteY86" fmla="*/ 234442 h 606722"/>
                <a:gd name="connsiteX87" fmla="*/ 207115 w 607639"/>
                <a:gd name="connsiteY87" fmla="*/ 234442 h 606722"/>
                <a:gd name="connsiteX88" fmla="*/ 262387 w 607639"/>
                <a:gd name="connsiteY88" fmla="*/ 234442 h 606722"/>
                <a:gd name="connsiteX89" fmla="*/ 345252 w 607639"/>
                <a:gd name="connsiteY89" fmla="*/ 234442 h 606722"/>
                <a:gd name="connsiteX90" fmla="*/ 400435 w 607639"/>
                <a:gd name="connsiteY90" fmla="*/ 234442 h 606722"/>
                <a:gd name="connsiteX91" fmla="*/ 483299 w 607639"/>
                <a:gd name="connsiteY91" fmla="*/ 234442 h 606722"/>
                <a:gd name="connsiteX92" fmla="*/ 538571 w 607639"/>
                <a:gd name="connsiteY92" fmla="*/ 234442 h 606722"/>
                <a:gd name="connsiteX93" fmla="*/ 552367 w 607639"/>
                <a:gd name="connsiteY93" fmla="*/ 234442 h 606722"/>
                <a:gd name="connsiteX94" fmla="*/ 552367 w 607639"/>
                <a:gd name="connsiteY94" fmla="*/ 193028 h 606722"/>
                <a:gd name="connsiteX95" fmla="*/ 552367 w 607639"/>
                <a:gd name="connsiteY95" fmla="*/ 175076 h 606722"/>
                <a:gd name="connsiteX96" fmla="*/ 303775 w 607639"/>
                <a:gd name="connsiteY96" fmla="*/ 84072 h 606722"/>
                <a:gd name="connsiteX97" fmla="*/ 55272 w 607639"/>
                <a:gd name="connsiteY97" fmla="*/ 175076 h 606722"/>
                <a:gd name="connsiteX98" fmla="*/ 55272 w 607639"/>
                <a:gd name="connsiteY98" fmla="*/ 179253 h 606722"/>
                <a:gd name="connsiteX99" fmla="*/ 510979 w 607639"/>
                <a:gd name="connsiteY99" fmla="*/ 179253 h 606722"/>
                <a:gd name="connsiteX100" fmla="*/ 524775 w 607639"/>
                <a:gd name="connsiteY100" fmla="*/ 193028 h 606722"/>
                <a:gd name="connsiteX101" fmla="*/ 510979 w 607639"/>
                <a:gd name="connsiteY101" fmla="*/ 206803 h 606722"/>
                <a:gd name="connsiteX102" fmla="*/ 41387 w 607639"/>
                <a:gd name="connsiteY102" fmla="*/ 206803 h 606722"/>
                <a:gd name="connsiteX103" fmla="*/ 27592 w 607639"/>
                <a:gd name="connsiteY103" fmla="*/ 193028 h 606722"/>
                <a:gd name="connsiteX104" fmla="*/ 27592 w 607639"/>
                <a:gd name="connsiteY104" fmla="*/ 165478 h 606722"/>
                <a:gd name="connsiteX105" fmla="*/ 37293 w 607639"/>
                <a:gd name="connsiteY105" fmla="*/ 153036 h 606722"/>
                <a:gd name="connsiteX106" fmla="*/ 136712 w 607639"/>
                <a:gd name="connsiteY106" fmla="*/ 115799 h 606722"/>
                <a:gd name="connsiteX107" fmla="*/ 303775 w 607639"/>
                <a:gd name="connsiteY107"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Lst>
              <a:rect l="l" t="t" r="r" b="b"/>
              <a:pathLst>
                <a:path w="607639" h="606722">
                  <a:moveTo>
                    <a:pt x="497095" y="261992"/>
                  </a:moveTo>
                  <a:lnTo>
                    <a:pt x="497095" y="468794"/>
                  </a:lnTo>
                  <a:lnTo>
                    <a:pt x="524775" y="468794"/>
                  </a:lnTo>
                  <a:lnTo>
                    <a:pt x="524775" y="261992"/>
                  </a:lnTo>
                  <a:close/>
                  <a:moveTo>
                    <a:pt x="414320" y="261992"/>
                  </a:moveTo>
                  <a:lnTo>
                    <a:pt x="414320" y="468794"/>
                  </a:lnTo>
                  <a:lnTo>
                    <a:pt x="469503" y="468794"/>
                  </a:lnTo>
                  <a:lnTo>
                    <a:pt x="469503" y="261992"/>
                  </a:lnTo>
                  <a:close/>
                  <a:moveTo>
                    <a:pt x="359047" y="261992"/>
                  </a:moveTo>
                  <a:lnTo>
                    <a:pt x="359047" y="468794"/>
                  </a:lnTo>
                  <a:lnTo>
                    <a:pt x="386639" y="468794"/>
                  </a:lnTo>
                  <a:lnTo>
                    <a:pt x="386639" y="261992"/>
                  </a:lnTo>
                  <a:close/>
                  <a:moveTo>
                    <a:pt x="276183" y="261992"/>
                  </a:moveTo>
                  <a:lnTo>
                    <a:pt x="276183" y="468794"/>
                  </a:lnTo>
                  <a:lnTo>
                    <a:pt x="331456" y="468794"/>
                  </a:lnTo>
                  <a:lnTo>
                    <a:pt x="331456" y="261992"/>
                  </a:lnTo>
                  <a:close/>
                  <a:moveTo>
                    <a:pt x="220911" y="261992"/>
                  </a:moveTo>
                  <a:lnTo>
                    <a:pt x="220911" y="468794"/>
                  </a:lnTo>
                  <a:lnTo>
                    <a:pt x="248592" y="468794"/>
                  </a:lnTo>
                  <a:lnTo>
                    <a:pt x="248592" y="261992"/>
                  </a:lnTo>
                  <a:close/>
                  <a:moveTo>
                    <a:pt x="138136" y="261992"/>
                  </a:moveTo>
                  <a:lnTo>
                    <a:pt x="138136" y="468794"/>
                  </a:lnTo>
                  <a:lnTo>
                    <a:pt x="193319" y="468794"/>
                  </a:lnTo>
                  <a:lnTo>
                    <a:pt x="193319" y="261992"/>
                  </a:lnTo>
                  <a:close/>
                  <a:moveTo>
                    <a:pt x="82864" y="261992"/>
                  </a:moveTo>
                  <a:lnTo>
                    <a:pt x="82864" y="468794"/>
                  </a:lnTo>
                  <a:lnTo>
                    <a:pt x="110455" y="468794"/>
                  </a:lnTo>
                  <a:lnTo>
                    <a:pt x="110455" y="261992"/>
                  </a:lnTo>
                  <a:close/>
                  <a:moveTo>
                    <a:pt x="303820" y="110294"/>
                  </a:moveTo>
                  <a:cubicBezTo>
                    <a:pt x="319078" y="110294"/>
                    <a:pt x="331447" y="122647"/>
                    <a:pt x="331447" y="137885"/>
                  </a:cubicBezTo>
                  <a:cubicBezTo>
                    <a:pt x="331447" y="153123"/>
                    <a:pt x="319078" y="165476"/>
                    <a:pt x="303820" y="165476"/>
                  </a:cubicBezTo>
                  <a:cubicBezTo>
                    <a:pt x="288562" y="165476"/>
                    <a:pt x="276193" y="153123"/>
                    <a:pt x="276193" y="137885"/>
                  </a:cubicBezTo>
                  <a:cubicBezTo>
                    <a:pt x="276193" y="122647"/>
                    <a:pt x="288562" y="110294"/>
                    <a:pt x="303820" y="110294"/>
                  </a:cubicBezTo>
                  <a:close/>
                  <a:moveTo>
                    <a:pt x="303775" y="27550"/>
                  </a:moveTo>
                  <a:cubicBezTo>
                    <a:pt x="248592" y="27550"/>
                    <a:pt x="198838" y="57944"/>
                    <a:pt x="174005" y="103446"/>
                  </a:cubicBezTo>
                  <a:lnTo>
                    <a:pt x="299681" y="56522"/>
                  </a:lnTo>
                  <a:cubicBezTo>
                    <a:pt x="302440" y="55189"/>
                    <a:pt x="305199" y="55189"/>
                    <a:pt x="309293" y="55189"/>
                  </a:cubicBezTo>
                  <a:lnTo>
                    <a:pt x="434969" y="102024"/>
                  </a:lnTo>
                  <a:cubicBezTo>
                    <a:pt x="408712" y="57944"/>
                    <a:pt x="359047" y="27550"/>
                    <a:pt x="303775" y="27550"/>
                  </a:cubicBezTo>
                  <a:close/>
                  <a:moveTo>
                    <a:pt x="303775" y="0"/>
                  </a:moveTo>
                  <a:cubicBezTo>
                    <a:pt x="379786" y="0"/>
                    <a:pt x="446006" y="48257"/>
                    <a:pt x="470927" y="115799"/>
                  </a:cubicBezTo>
                  <a:lnTo>
                    <a:pt x="570346" y="153036"/>
                  </a:lnTo>
                  <a:cubicBezTo>
                    <a:pt x="575864" y="154458"/>
                    <a:pt x="579958" y="159968"/>
                    <a:pt x="579958" y="165478"/>
                  </a:cubicBezTo>
                  <a:lnTo>
                    <a:pt x="579958" y="193028"/>
                  </a:lnTo>
                  <a:lnTo>
                    <a:pt x="579958" y="248217"/>
                  </a:lnTo>
                  <a:cubicBezTo>
                    <a:pt x="579958" y="256482"/>
                    <a:pt x="574440" y="261992"/>
                    <a:pt x="566163" y="261992"/>
                  </a:cubicBezTo>
                  <a:lnTo>
                    <a:pt x="552367" y="261992"/>
                  </a:lnTo>
                  <a:lnTo>
                    <a:pt x="552367" y="468794"/>
                  </a:lnTo>
                  <a:lnTo>
                    <a:pt x="566163" y="468794"/>
                  </a:lnTo>
                  <a:cubicBezTo>
                    <a:pt x="574440" y="468794"/>
                    <a:pt x="579958" y="474304"/>
                    <a:pt x="579958" y="482569"/>
                  </a:cubicBezTo>
                  <a:cubicBezTo>
                    <a:pt x="579958" y="490834"/>
                    <a:pt x="574440" y="496344"/>
                    <a:pt x="566163" y="496344"/>
                  </a:cubicBezTo>
                  <a:lnTo>
                    <a:pt x="538571" y="496344"/>
                  </a:lnTo>
                  <a:lnTo>
                    <a:pt x="483299" y="496344"/>
                  </a:lnTo>
                  <a:lnTo>
                    <a:pt x="400435" y="496344"/>
                  </a:lnTo>
                  <a:lnTo>
                    <a:pt x="345252" y="496344"/>
                  </a:lnTo>
                  <a:lnTo>
                    <a:pt x="262387" y="496344"/>
                  </a:lnTo>
                  <a:lnTo>
                    <a:pt x="207115" y="496344"/>
                  </a:lnTo>
                  <a:lnTo>
                    <a:pt x="124251" y="496344"/>
                  </a:lnTo>
                  <a:lnTo>
                    <a:pt x="69068" y="496344"/>
                  </a:lnTo>
                  <a:lnTo>
                    <a:pt x="55272" y="496344"/>
                  </a:lnTo>
                  <a:lnTo>
                    <a:pt x="55272" y="537758"/>
                  </a:lnTo>
                  <a:cubicBezTo>
                    <a:pt x="55272" y="546023"/>
                    <a:pt x="49754" y="551533"/>
                    <a:pt x="41387" y="551533"/>
                  </a:cubicBezTo>
                  <a:lnTo>
                    <a:pt x="27592" y="551533"/>
                  </a:lnTo>
                  <a:lnTo>
                    <a:pt x="27592" y="579083"/>
                  </a:lnTo>
                  <a:lnTo>
                    <a:pt x="579958" y="579083"/>
                  </a:lnTo>
                  <a:lnTo>
                    <a:pt x="579958" y="551533"/>
                  </a:lnTo>
                  <a:lnTo>
                    <a:pt x="96660" y="551533"/>
                  </a:lnTo>
                  <a:cubicBezTo>
                    <a:pt x="88382" y="551533"/>
                    <a:pt x="82864" y="546023"/>
                    <a:pt x="82864" y="537758"/>
                  </a:cubicBezTo>
                  <a:cubicBezTo>
                    <a:pt x="82864" y="529493"/>
                    <a:pt x="88382" y="523983"/>
                    <a:pt x="96660" y="523983"/>
                  </a:cubicBezTo>
                  <a:lnTo>
                    <a:pt x="593843" y="523983"/>
                  </a:lnTo>
                  <a:cubicBezTo>
                    <a:pt x="602121" y="523983"/>
                    <a:pt x="607639" y="529493"/>
                    <a:pt x="607639" y="537758"/>
                  </a:cubicBezTo>
                  <a:lnTo>
                    <a:pt x="607639" y="592947"/>
                  </a:lnTo>
                  <a:cubicBezTo>
                    <a:pt x="607639" y="601212"/>
                    <a:pt x="602121" y="606722"/>
                    <a:pt x="593843" y="606722"/>
                  </a:cubicBezTo>
                  <a:lnTo>
                    <a:pt x="13796" y="606722"/>
                  </a:lnTo>
                  <a:cubicBezTo>
                    <a:pt x="5518" y="606722"/>
                    <a:pt x="0" y="601212"/>
                    <a:pt x="0" y="592947"/>
                  </a:cubicBezTo>
                  <a:lnTo>
                    <a:pt x="0" y="537758"/>
                  </a:lnTo>
                  <a:cubicBezTo>
                    <a:pt x="0" y="529493"/>
                    <a:pt x="5518" y="523983"/>
                    <a:pt x="13796" y="523983"/>
                  </a:cubicBezTo>
                  <a:lnTo>
                    <a:pt x="27592" y="523983"/>
                  </a:lnTo>
                  <a:lnTo>
                    <a:pt x="27592" y="482569"/>
                  </a:lnTo>
                  <a:cubicBezTo>
                    <a:pt x="27592" y="474304"/>
                    <a:pt x="33110" y="468794"/>
                    <a:pt x="41387" y="468794"/>
                  </a:cubicBezTo>
                  <a:lnTo>
                    <a:pt x="55272" y="468794"/>
                  </a:lnTo>
                  <a:lnTo>
                    <a:pt x="55272" y="261992"/>
                  </a:lnTo>
                  <a:lnTo>
                    <a:pt x="41387" y="261992"/>
                  </a:lnTo>
                  <a:cubicBezTo>
                    <a:pt x="33110" y="261992"/>
                    <a:pt x="27592" y="256482"/>
                    <a:pt x="27592" y="248217"/>
                  </a:cubicBezTo>
                  <a:cubicBezTo>
                    <a:pt x="27592" y="239952"/>
                    <a:pt x="33110" y="234442"/>
                    <a:pt x="41387" y="234442"/>
                  </a:cubicBezTo>
                  <a:lnTo>
                    <a:pt x="69068" y="234442"/>
                  </a:lnTo>
                  <a:lnTo>
                    <a:pt x="124251" y="234442"/>
                  </a:lnTo>
                  <a:lnTo>
                    <a:pt x="207115" y="234442"/>
                  </a:lnTo>
                  <a:lnTo>
                    <a:pt x="262387" y="234442"/>
                  </a:lnTo>
                  <a:lnTo>
                    <a:pt x="345252" y="234442"/>
                  </a:lnTo>
                  <a:lnTo>
                    <a:pt x="400435" y="234442"/>
                  </a:lnTo>
                  <a:lnTo>
                    <a:pt x="483299" y="234442"/>
                  </a:lnTo>
                  <a:lnTo>
                    <a:pt x="538571" y="234442"/>
                  </a:lnTo>
                  <a:lnTo>
                    <a:pt x="552367" y="234442"/>
                  </a:lnTo>
                  <a:lnTo>
                    <a:pt x="552367" y="193028"/>
                  </a:lnTo>
                  <a:lnTo>
                    <a:pt x="552367" y="175076"/>
                  </a:lnTo>
                  <a:lnTo>
                    <a:pt x="303775" y="84072"/>
                  </a:lnTo>
                  <a:lnTo>
                    <a:pt x="55272" y="175076"/>
                  </a:lnTo>
                  <a:lnTo>
                    <a:pt x="55272" y="179253"/>
                  </a:lnTo>
                  <a:lnTo>
                    <a:pt x="510979" y="179253"/>
                  </a:lnTo>
                  <a:cubicBezTo>
                    <a:pt x="519257" y="179253"/>
                    <a:pt x="524775" y="184763"/>
                    <a:pt x="524775" y="193028"/>
                  </a:cubicBezTo>
                  <a:cubicBezTo>
                    <a:pt x="524775" y="201293"/>
                    <a:pt x="519257" y="206803"/>
                    <a:pt x="510979" y="206803"/>
                  </a:cubicBezTo>
                  <a:lnTo>
                    <a:pt x="41387" y="206803"/>
                  </a:lnTo>
                  <a:cubicBezTo>
                    <a:pt x="33110" y="206803"/>
                    <a:pt x="27592" y="201293"/>
                    <a:pt x="27592" y="193028"/>
                  </a:cubicBezTo>
                  <a:lnTo>
                    <a:pt x="27592" y="165478"/>
                  </a:lnTo>
                  <a:cubicBezTo>
                    <a:pt x="27592" y="159968"/>
                    <a:pt x="31775" y="154458"/>
                    <a:pt x="37293" y="153036"/>
                  </a:cubicBezTo>
                  <a:lnTo>
                    <a:pt x="136712" y="115799"/>
                  </a:lnTo>
                  <a:cubicBezTo>
                    <a:pt x="161545" y="48257"/>
                    <a:pt x="227853" y="0"/>
                    <a:pt x="303775" y="0"/>
                  </a:cubicBezTo>
                  <a:close/>
                </a:path>
              </a:pathLst>
            </a:custGeom>
            <a:solidFill>
              <a:srgbClr val="FFFFFF"/>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chemeClr val="tx1">
                    <a:lumMod val="75000"/>
                    <a:lumOff val="25000"/>
                  </a:schemeClr>
                </a:solidFill>
                <a:effectLst/>
                <a:uLnTx/>
                <a:uFillTx/>
                <a:latin typeface="Impact" panose="020B0806030902050204" pitchFamily="34" charset="0"/>
                <a:ea typeface="+mn-ea"/>
                <a:cs typeface="+mn-cs"/>
              </a:endParaRPr>
            </a:p>
          </p:txBody>
        </p:sp>
        <p:sp>
          <p:nvSpPr>
            <p:cNvPr id="64" name="îṩḷîdé"/>
            <p:cNvSpPr/>
            <p:nvPr/>
          </p:nvSpPr>
          <p:spPr>
            <a:xfrm>
              <a:off x="7897151" y="3027493"/>
              <a:ext cx="386816" cy="386232"/>
            </a:xfrm>
            <a:custGeom>
              <a:avLst/>
              <a:gdLst>
                <a:gd name="connsiteX0" fmla="*/ 497095 w 607639"/>
                <a:gd name="connsiteY0" fmla="*/ 261992 h 606722"/>
                <a:gd name="connsiteX1" fmla="*/ 497095 w 607639"/>
                <a:gd name="connsiteY1" fmla="*/ 468794 h 606722"/>
                <a:gd name="connsiteX2" fmla="*/ 524775 w 607639"/>
                <a:gd name="connsiteY2" fmla="*/ 468794 h 606722"/>
                <a:gd name="connsiteX3" fmla="*/ 524775 w 607639"/>
                <a:gd name="connsiteY3" fmla="*/ 261992 h 606722"/>
                <a:gd name="connsiteX4" fmla="*/ 414320 w 607639"/>
                <a:gd name="connsiteY4" fmla="*/ 261992 h 606722"/>
                <a:gd name="connsiteX5" fmla="*/ 414320 w 607639"/>
                <a:gd name="connsiteY5" fmla="*/ 468794 h 606722"/>
                <a:gd name="connsiteX6" fmla="*/ 469503 w 607639"/>
                <a:gd name="connsiteY6" fmla="*/ 468794 h 606722"/>
                <a:gd name="connsiteX7" fmla="*/ 469503 w 607639"/>
                <a:gd name="connsiteY7" fmla="*/ 261992 h 606722"/>
                <a:gd name="connsiteX8" fmla="*/ 359047 w 607639"/>
                <a:gd name="connsiteY8" fmla="*/ 261992 h 606722"/>
                <a:gd name="connsiteX9" fmla="*/ 359047 w 607639"/>
                <a:gd name="connsiteY9" fmla="*/ 468794 h 606722"/>
                <a:gd name="connsiteX10" fmla="*/ 386639 w 607639"/>
                <a:gd name="connsiteY10" fmla="*/ 468794 h 606722"/>
                <a:gd name="connsiteX11" fmla="*/ 386639 w 607639"/>
                <a:gd name="connsiteY11" fmla="*/ 261992 h 606722"/>
                <a:gd name="connsiteX12" fmla="*/ 276183 w 607639"/>
                <a:gd name="connsiteY12" fmla="*/ 261992 h 606722"/>
                <a:gd name="connsiteX13" fmla="*/ 276183 w 607639"/>
                <a:gd name="connsiteY13" fmla="*/ 468794 h 606722"/>
                <a:gd name="connsiteX14" fmla="*/ 331456 w 607639"/>
                <a:gd name="connsiteY14" fmla="*/ 468794 h 606722"/>
                <a:gd name="connsiteX15" fmla="*/ 331456 w 607639"/>
                <a:gd name="connsiteY15" fmla="*/ 261992 h 606722"/>
                <a:gd name="connsiteX16" fmla="*/ 220911 w 607639"/>
                <a:gd name="connsiteY16" fmla="*/ 261992 h 606722"/>
                <a:gd name="connsiteX17" fmla="*/ 220911 w 607639"/>
                <a:gd name="connsiteY17" fmla="*/ 468794 h 606722"/>
                <a:gd name="connsiteX18" fmla="*/ 248592 w 607639"/>
                <a:gd name="connsiteY18" fmla="*/ 468794 h 606722"/>
                <a:gd name="connsiteX19" fmla="*/ 248592 w 607639"/>
                <a:gd name="connsiteY19" fmla="*/ 261992 h 606722"/>
                <a:gd name="connsiteX20" fmla="*/ 138136 w 607639"/>
                <a:gd name="connsiteY20" fmla="*/ 261992 h 606722"/>
                <a:gd name="connsiteX21" fmla="*/ 138136 w 607639"/>
                <a:gd name="connsiteY21" fmla="*/ 468794 h 606722"/>
                <a:gd name="connsiteX22" fmla="*/ 193319 w 607639"/>
                <a:gd name="connsiteY22" fmla="*/ 468794 h 606722"/>
                <a:gd name="connsiteX23" fmla="*/ 193319 w 607639"/>
                <a:gd name="connsiteY23" fmla="*/ 261992 h 606722"/>
                <a:gd name="connsiteX24" fmla="*/ 82864 w 607639"/>
                <a:gd name="connsiteY24" fmla="*/ 261992 h 606722"/>
                <a:gd name="connsiteX25" fmla="*/ 82864 w 607639"/>
                <a:gd name="connsiteY25" fmla="*/ 468794 h 606722"/>
                <a:gd name="connsiteX26" fmla="*/ 110455 w 607639"/>
                <a:gd name="connsiteY26" fmla="*/ 468794 h 606722"/>
                <a:gd name="connsiteX27" fmla="*/ 110455 w 607639"/>
                <a:gd name="connsiteY27" fmla="*/ 261992 h 606722"/>
                <a:gd name="connsiteX28" fmla="*/ 303820 w 607639"/>
                <a:gd name="connsiteY28" fmla="*/ 110294 h 606722"/>
                <a:gd name="connsiteX29" fmla="*/ 331447 w 607639"/>
                <a:gd name="connsiteY29" fmla="*/ 137885 h 606722"/>
                <a:gd name="connsiteX30" fmla="*/ 303820 w 607639"/>
                <a:gd name="connsiteY30" fmla="*/ 165476 h 606722"/>
                <a:gd name="connsiteX31" fmla="*/ 276193 w 607639"/>
                <a:gd name="connsiteY31" fmla="*/ 137885 h 606722"/>
                <a:gd name="connsiteX32" fmla="*/ 303820 w 607639"/>
                <a:gd name="connsiteY32" fmla="*/ 110294 h 606722"/>
                <a:gd name="connsiteX33" fmla="*/ 303775 w 607639"/>
                <a:gd name="connsiteY33" fmla="*/ 27550 h 606722"/>
                <a:gd name="connsiteX34" fmla="*/ 174005 w 607639"/>
                <a:gd name="connsiteY34" fmla="*/ 103446 h 606722"/>
                <a:gd name="connsiteX35" fmla="*/ 299681 w 607639"/>
                <a:gd name="connsiteY35" fmla="*/ 56522 h 606722"/>
                <a:gd name="connsiteX36" fmla="*/ 309293 w 607639"/>
                <a:gd name="connsiteY36" fmla="*/ 55189 h 606722"/>
                <a:gd name="connsiteX37" fmla="*/ 434969 w 607639"/>
                <a:gd name="connsiteY37" fmla="*/ 102024 h 606722"/>
                <a:gd name="connsiteX38" fmla="*/ 303775 w 607639"/>
                <a:gd name="connsiteY38" fmla="*/ 27550 h 606722"/>
                <a:gd name="connsiteX39" fmla="*/ 303775 w 607639"/>
                <a:gd name="connsiteY39" fmla="*/ 0 h 606722"/>
                <a:gd name="connsiteX40" fmla="*/ 470927 w 607639"/>
                <a:gd name="connsiteY40" fmla="*/ 115799 h 606722"/>
                <a:gd name="connsiteX41" fmla="*/ 570346 w 607639"/>
                <a:gd name="connsiteY41" fmla="*/ 153036 h 606722"/>
                <a:gd name="connsiteX42" fmla="*/ 579958 w 607639"/>
                <a:gd name="connsiteY42" fmla="*/ 165478 h 606722"/>
                <a:gd name="connsiteX43" fmla="*/ 579958 w 607639"/>
                <a:gd name="connsiteY43" fmla="*/ 193028 h 606722"/>
                <a:gd name="connsiteX44" fmla="*/ 579958 w 607639"/>
                <a:gd name="connsiteY44" fmla="*/ 248217 h 606722"/>
                <a:gd name="connsiteX45" fmla="*/ 566163 w 607639"/>
                <a:gd name="connsiteY45" fmla="*/ 261992 h 606722"/>
                <a:gd name="connsiteX46" fmla="*/ 552367 w 607639"/>
                <a:gd name="connsiteY46" fmla="*/ 261992 h 606722"/>
                <a:gd name="connsiteX47" fmla="*/ 552367 w 607639"/>
                <a:gd name="connsiteY47" fmla="*/ 468794 h 606722"/>
                <a:gd name="connsiteX48" fmla="*/ 566163 w 607639"/>
                <a:gd name="connsiteY48" fmla="*/ 468794 h 606722"/>
                <a:gd name="connsiteX49" fmla="*/ 579958 w 607639"/>
                <a:gd name="connsiteY49" fmla="*/ 482569 h 606722"/>
                <a:gd name="connsiteX50" fmla="*/ 566163 w 607639"/>
                <a:gd name="connsiteY50" fmla="*/ 496344 h 606722"/>
                <a:gd name="connsiteX51" fmla="*/ 538571 w 607639"/>
                <a:gd name="connsiteY51" fmla="*/ 496344 h 606722"/>
                <a:gd name="connsiteX52" fmla="*/ 483299 w 607639"/>
                <a:gd name="connsiteY52" fmla="*/ 496344 h 606722"/>
                <a:gd name="connsiteX53" fmla="*/ 400435 w 607639"/>
                <a:gd name="connsiteY53" fmla="*/ 496344 h 606722"/>
                <a:gd name="connsiteX54" fmla="*/ 345252 w 607639"/>
                <a:gd name="connsiteY54" fmla="*/ 496344 h 606722"/>
                <a:gd name="connsiteX55" fmla="*/ 262387 w 607639"/>
                <a:gd name="connsiteY55" fmla="*/ 496344 h 606722"/>
                <a:gd name="connsiteX56" fmla="*/ 207115 w 607639"/>
                <a:gd name="connsiteY56" fmla="*/ 496344 h 606722"/>
                <a:gd name="connsiteX57" fmla="*/ 124251 w 607639"/>
                <a:gd name="connsiteY57" fmla="*/ 496344 h 606722"/>
                <a:gd name="connsiteX58" fmla="*/ 69068 w 607639"/>
                <a:gd name="connsiteY58" fmla="*/ 496344 h 606722"/>
                <a:gd name="connsiteX59" fmla="*/ 55272 w 607639"/>
                <a:gd name="connsiteY59" fmla="*/ 496344 h 606722"/>
                <a:gd name="connsiteX60" fmla="*/ 55272 w 607639"/>
                <a:gd name="connsiteY60" fmla="*/ 537758 h 606722"/>
                <a:gd name="connsiteX61" fmla="*/ 41387 w 607639"/>
                <a:gd name="connsiteY61" fmla="*/ 551533 h 606722"/>
                <a:gd name="connsiteX62" fmla="*/ 27592 w 607639"/>
                <a:gd name="connsiteY62" fmla="*/ 551533 h 606722"/>
                <a:gd name="connsiteX63" fmla="*/ 27592 w 607639"/>
                <a:gd name="connsiteY63" fmla="*/ 579083 h 606722"/>
                <a:gd name="connsiteX64" fmla="*/ 579958 w 607639"/>
                <a:gd name="connsiteY64" fmla="*/ 579083 h 606722"/>
                <a:gd name="connsiteX65" fmla="*/ 579958 w 607639"/>
                <a:gd name="connsiteY65" fmla="*/ 551533 h 606722"/>
                <a:gd name="connsiteX66" fmla="*/ 96660 w 607639"/>
                <a:gd name="connsiteY66" fmla="*/ 551533 h 606722"/>
                <a:gd name="connsiteX67" fmla="*/ 82864 w 607639"/>
                <a:gd name="connsiteY67" fmla="*/ 537758 h 606722"/>
                <a:gd name="connsiteX68" fmla="*/ 96660 w 607639"/>
                <a:gd name="connsiteY68" fmla="*/ 523983 h 606722"/>
                <a:gd name="connsiteX69" fmla="*/ 593843 w 607639"/>
                <a:gd name="connsiteY69" fmla="*/ 523983 h 606722"/>
                <a:gd name="connsiteX70" fmla="*/ 607639 w 607639"/>
                <a:gd name="connsiteY70" fmla="*/ 537758 h 606722"/>
                <a:gd name="connsiteX71" fmla="*/ 607639 w 607639"/>
                <a:gd name="connsiteY71" fmla="*/ 592947 h 606722"/>
                <a:gd name="connsiteX72" fmla="*/ 593843 w 607639"/>
                <a:gd name="connsiteY72" fmla="*/ 606722 h 606722"/>
                <a:gd name="connsiteX73" fmla="*/ 13796 w 607639"/>
                <a:gd name="connsiteY73" fmla="*/ 606722 h 606722"/>
                <a:gd name="connsiteX74" fmla="*/ 0 w 607639"/>
                <a:gd name="connsiteY74" fmla="*/ 592947 h 606722"/>
                <a:gd name="connsiteX75" fmla="*/ 0 w 607639"/>
                <a:gd name="connsiteY75" fmla="*/ 537758 h 606722"/>
                <a:gd name="connsiteX76" fmla="*/ 13796 w 607639"/>
                <a:gd name="connsiteY76" fmla="*/ 523983 h 606722"/>
                <a:gd name="connsiteX77" fmla="*/ 27592 w 607639"/>
                <a:gd name="connsiteY77" fmla="*/ 523983 h 606722"/>
                <a:gd name="connsiteX78" fmla="*/ 27592 w 607639"/>
                <a:gd name="connsiteY78" fmla="*/ 482569 h 606722"/>
                <a:gd name="connsiteX79" fmla="*/ 41387 w 607639"/>
                <a:gd name="connsiteY79" fmla="*/ 468794 h 606722"/>
                <a:gd name="connsiteX80" fmla="*/ 55272 w 607639"/>
                <a:gd name="connsiteY80" fmla="*/ 468794 h 606722"/>
                <a:gd name="connsiteX81" fmla="*/ 55272 w 607639"/>
                <a:gd name="connsiteY81" fmla="*/ 261992 h 606722"/>
                <a:gd name="connsiteX82" fmla="*/ 41387 w 607639"/>
                <a:gd name="connsiteY82" fmla="*/ 261992 h 606722"/>
                <a:gd name="connsiteX83" fmla="*/ 27592 w 607639"/>
                <a:gd name="connsiteY83" fmla="*/ 248217 h 606722"/>
                <a:gd name="connsiteX84" fmla="*/ 41387 w 607639"/>
                <a:gd name="connsiteY84" fmla="*/ 234442 h 606722"/>
                <a:gd name="connsiteX85" fmla="*/ 69068 w 607639"/>
                <a:gd name="connsiteY85" fmla="*/ 234442 h 606722"/>
                <a:gd name="connsiteX86" fmla="*/ 124251 w 607639"/>
                <a:gd name="connsiteY86" fmla="*/ 234442 h 606722"/>
                <a:gd name="connsiteX87" fmla="*/ 207115 w 607639"/>
                <a:gd name="connsiteY87" fmla="*/ 234442 h 606722"/>
                <a:gd name="connsiteX88" fmla="*/ 262387 w 607639"/>
                <a:gd name="connsiteY88" fmla="*/ 234442 h 606722"/>
                <a:gd name="connsiteX89" fmla="*/ 345252 w 607639"/>
                <a:gd name="connsiteY89" fmla="*/ 234442 h 606722"/>
                <a:gd name="connsiteX90" fmla="*/ 400435 w 607639"/>
                <a:gd name="connsiteY90" fmla="*/ 234442 h 606722"/>
                <a:gd name="connsiteX91" fmla="*/ 483299 w 607639"/>
                <a:gd name="connsiteY91" fmla="*/ 234442 h 606722"/>
                <a:gd name="connsiteX92" fmla="*/ 538571 w 607639"/>
                <a:gd name="connsiteY92" fmla="*/ 234442 h 606722"/>
                <a:gd name="connsiteX93" fmla="*/ 552367 w 607639"/>
                <a:gd name="connsiteY93" fmla="*/ 234442 h 606722"/>
                <a:gd name="connsiteX94" fmla="*/ 552367 w 607639"/>
                <a:gd name="connsiteY94" fmla="*/ 193028 h 606722"/>
                <a:gd name="connsiteX95" fmla="*/ 552367 w 607639"/>
                <a:gd name="connsiteY95" fmla="*/ 175076 h 606722"/>
                <a:gd name="connsiteX96" fmla="*/ 303775 w 607639"/>
                <a:gd name="connsiteY96" fmla="*/ 84072 h 606722"/>
                <a:gd name="connsiteX97" fmla="*/ 55272 w 607639"/>
                <a:gd name="connsiteY97" fmla="*/ 175076 h 606722"/>
                <a:gd name="connsiteX98" fmla="*/ 55272 w 607639"/>
                <a:gd name="connsiteY98" fmla="*/ 179253 h 606722"/>
                <a:gd name="connsiteX99" fmla="*/ 510979 w 607639"/>
                <a:gd name="connsiteY99" fmla="*/ 179253 h 606722"/>
                <a:gd name="connsiteX100" fmla="*/ 524775 w 607639"/>
                <a:gd name="connsiteY100" fmla="*/ 193028 h 606722"/>
                <a:gd name="connsiteX101" fmla="*/ 510979 w 607639"/>
                <a:gd name="connsiteY101" fmla="*/ 206803 h 606722"/>
                <a:gd name="connsiteX102" fmla="*/ 41387 w 607639"/>
                <a:gd name="connsiteY102" fmla="*/ 206803 h 606722"/>
                <a:gd name="connsiteX103" fmla="*/ 27592 w 607639"/>
                <a:gd name="connsiteY103" fmla="*/ 193028 h 606722"/>
                <a:gd name="connsiteX104" fmla="*/ 27592 w 607639"/>
                <a:gd name="connsiteY104" fmla="*/ 165478 h 606722"/>
                <a:gd name="connsiteX105" fmla="*/ 37293 w 607639"/>
                <a:gd name="connsiteY105" fmla="*/ 153036 h 606722"/>
                <a:gd name="connsiteX106" fmla="*/ 136712 w 607639"/>
                <a:gd name="connsiteY106" fmla="*/ 115799 h 606722"/>
                <a:gd name="connsiteX107" fmla="*/ 303775 w 607639"/>
                <a:gd name="connsiteY107"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Lst>
              <a:rect l="l" t="t" r="r" b="b"/>
              <a:pathLst>
                <a:path w="607639" h="606722">
                  <a:moveTo>
                    <a:pt x="497095" y="261992"/>
                  </a:moveTo>
                  <a:lnTo>
                    <a:pt x="497095" y="468794"/>
                  </a:lnTo>
                  <a:lnTo>
                    <a:pt x="524775" y="468794"/>
                  </a:lnTo>
                  <a:lnTo>
                    <a:pt x="524775" y="261992"/>
                  </a:lnTo>
                  <a:close/>
                  <a:moveTo>
                    <a:pt x="414320" y="261992"/>
                  </a:moveTo>
                  <a:lnTo>
                    <a:pt x="414320" y="468794"/>
                  </a:lnTo>
                  <a:lnTo>
                    <a:pt x="469503" y="468794"/>
                  </a:lnTo>
                  <a:lnTo>
                    <a:pt x="469503" y="261992"/>
                  </a:lnTo>
                  <a:close/>
                  <a:moveTo>
                    <a:pt x="359047" y="261992"/>
                  </a:moveTo>
                  <a:lnTo>
                    <a:pt x="359047" y="468794"/>
                  </a:lnTo>
                  <a:lnTo>
                    <a:pt x="386639" y="468794"/>
                  </a:lnTo>
                  <a:lnTo>
                    <a:pt x="386639" y="261992"/>
                  </a:lnTo>
                  <a:close/>
                  <a:moveTo>
                    <a:pt x="276183" y="261992"/>
                  </a:moveTo>
                  <a:lnTo>
                    <a:pt x="276183" y="468794"/>
                  </a:lnTo>
                  <a:lnTo>
                    <a:pt x="331456" y="468794"/>
                  </a:lnTo>
                  <a:lnTo>
                    <a:pt x="331456" y="261992"/>
                  </a:lnTo>
                  <a:close/>
                  <a:moveTo>
                    <a:pt x="220911" y="261992"/>
                  </a:moveTo>
                  <a:lnTo>
                    <a:pt x="220911" y="468794"/>
                  </a:lnTo>
                  <a:lnTo>
                    <a:pt x="248592" y="468794"/>
                  </a:lnTo>
                  <a:lnTo>
                    <a:pt x="248592" y="261992"/>
                  </a:lnTo>
                  <a:close/>
                  <a:moveTo>
                    <a:pt x="138136" y="261992"/>
                  </a:moveTo>
                  <a:lnTo>
                    <a:pt x="138136" y="468794"/>
                  </a:lnTo>
                  <a:lnTo>
                    <a:pt x="193319" y="468794"/>
                  </a:lnTo>
                  <a:lnTo>
                    <a:pt x="193319" y="261992"/>
                  </a:lnTo>
                  <a:close/>
                  <a:moveTo>
                    <a:pt x="82864" y="261992"/>
                  </a:moveTo>
                  <a:lnTo>
                    <a:pt x="82864" y="468794"/>
                  </a:lnTo>
                  <a:lnTo>
                    <a:pt x="110455" y="468794"/>
                  </a:lnTo>
                  <a:lnTo>
                    <a:pt x="110455" y="261992"/>
                  </a:lnTo>
                  <a:close/>
                  <a:moveTo>
                    <a:pt x="303820" y="110294"/>
                  </a:moveTo>
                  <a:cubicBezTo>
                    <a:pt x="319078" y="110294"/>
                    <a:pt x="331447" y="122647"/>
                    <a:pt x="331447" y="137885"/>
                  </a:cubicBezTo>
                  <a:cubicBezTo>
                    <a:pt x="331447" y="153123"/>
                    <a:pt x="319078" y="165476"/>
                    <a:pt x="303820" y="165476"/>
                  </a:cubicBezTo>
                  <a:cubicBezTo>
                    <a:pt x="288562" y="165476"/>
                    <a:pt x="276193" y="153123"/>
                    <a:pt x="276193" y="137885"/>
                  </a:cubicBezTo>
                  <a:cubicBezTo>
                    <a:pt x="276193" y="122647"/>
                    <a:pt x="288562" y="110294"/>
                    <a:pt x="303820" y="110294"/>
                  </a:cubicBezTo>
                  <a:close/>
                  <a:moveTo>
                    <a:pt x="303775" y="27550"/>
                  </a:moveTo>
                  <a:cubicBezTo>
                    <a:pt x="248592" y="27550"/>
                    <a:pt x="198838" y="57944"/>
                    <a:pt x="174005" y="103446"/>
                  </a:cubicBezTo>
                  <a:lnTo>
                    <a:pt x="299681" y="56522"/>
                  </a:lnTo>
                  <a:cubicBezTo>
                    <a:pt x="302440" y="55189"/>
                    <a:pt x="305199" y="55189"/>
                    <a:pt x="309293" y="55189"/>
                  </a:cubicBezTo>
                  <a:lnTo>
                    <a:pt x="434969" y="102024"/>
                  </a:lnTo>
                  <a:cubicBezTo>
                    <a:pt x="408712" y="57944"/>
                    <a:pt x="359047" y="27550"/>
                    <a:pt x="303775" y="27550"/>
                  </a:cubicBezTo>
                  <a:close/>
                  <a:moveTo>
                    <a:pt x="303775" y="0"/>
                  </a:moveTo>
                  <a:cubicBezTo>
                    <a:pt x="379786" y="0"/>
                    <a:pt x="446006" y="48257"/>
                    <a:pt x="470927" y="115799"/>
                  </a:cubicBezTo>
                  <a:lnTo>
                    <a:pt x="570346" y="153036"/>
                  </a:lnTo>
                  <a:cubicBezTo>
                    <a:pt x="575864" y="154458"/>
                    <a:pt x="579958" y="159968"/>
                    <a:pt x="579958" y="165478"/>
                  </a:cubicBezTo>
                  <a:lnTo>
                    <a:pt x="579958" y="193028"/>
                  </a:lnTo>
                  <a:lnTo>
                    <a:pt x="579958" y="248217"/>
                  </a:lnTo>
                  <a:cubicBezTo>
                    <a:pt x="579958" y="256482"/>
                    <a:pt x="574440" y="261992"/>
                    <a:pt x="566163" y="261992"/>
                  </a:cubicBezTo>
                  <a:lnTo>
                    <a:pt x="552367" y="261992"/>
                  </a:lnTo>
                  <a:lnTo>
                    <a:pt x="552367" y="468794"/>
                  </a:lnTo>
                  <a:lnTo>
                    <a:pt x="566163" y="468794"/>
                  </a:lnTo>
                  <a:cubicBezTo>
                    <a:pt x="574440" y="468794"/>
                    <a:pt x="579958" y="474304"/>
                    <a:pt x="579958" y="482569"/>
                  </a:cubicBezTo>
                  <a:cubicBezTo>
                    <a:pt x="579958" y="490834"/>
                    <a:pt x="574440" y="496344"/>
                    <a:pt x="566163" y="496344"/>
                  </a:cubicBezTo>
                  <a:lnTo>
                    <a:pt x="538571" y="496344"/>
                  </a:lnTo>
                  <a:lnTo>
                    <a:pt x="483299" y="496344"/>
                  </a:lnTo>
                  <a:lnTo>
                    <a:pt x="400435" y="496344"/>
                  </a:lnTo>
                  <a:lnTo>
                    <a:pt x="345252" y="496344"/>
                  </a:lnTo>
                  <a:lnTo>
                    <a:pt x="262387" y="496344"/>
                  </a:lnTo>
                  <a:lnTo>
                    <a:pt x="207115" y="496344"/>
                  </a:lnTo>
                  <a:lnTo>
                    <a:pt x="124251" y="496344"/>
                  </a:lnTo>
                  <a:lnTo>
                    <a:pt x="69068" y="496344"/>
                  </a:lnTo>
                  <a:lnTo>
                    <a:pt x="55272" y="496344"/>
                  </a:lnTo>
                  <a:lnTo>
                    <a:pt x="55272" y="537758"/>
                  </a:lnTo>
                  <a:cubicBezTo>
                    <a:pt x="55272" y="546023"/>
                    <a:pt x="49754" y="551533"/>
                    <a:pt x="41387" y="551533"/>
                  </a:cubicBezTo>
                  <a:lnTo>
                    <a:pt x="27592" y="551533"/>
                  </a:lnTo>
                  <a:lnTo>
                    <a:pt x="27592" y="579083"/>
                  </a:lnTo>
                  <a:lnTo>
                    <a:pt x="579958" y="579083"/>
                  </a:lnTo>
                  <a:lnTo>
                    <a:pt x="579958" y="551533"/>
                  </a:lnTo>
                  <a:lnTo>
                    <a:pt x="96660" y="551533"/>
                  </a:lnTo>
                  <a:cubicBezTo>
                    <a:pt x="88382" y="551533"/>
                    <a:pt x="82864" y="546023"/>
                    <a:pt x="82864" y="537758"/>
                  </a:cubicBezTo>
                  <a:cubicBezTo>
                    <a:pt x="82864" y="529493"/>
                    <a:pt x="88382" y="523983"/>
                    <a:pt x="96660" y="523983"/>
                  </a:cubicBezTo>
                  <a:lnTo>
                    <a:pt x="593843" y="523983"/>
                  </a:lnTo>
                  <a:cubicBezTo>
                    <a:pt x="602121" y="523983"/>
                    <a:pt x="607639" y="529493"/>
                    <a:pt x="607639" y="537758"/>
                  </a:cubicBezTo>
                  <a:lnTo>
                    <a:pt x="607639" y="592947"/>
                  </a:lnTo>
                  <a:cubicBezTo>
                    <a:pt x="607639" y="601212"/>
                    <a:pt x="602121" y="606722"/>
                    <a:pt x="593843" y="606722"/>
                  </a:cubicBezTo>
                  <a:lnTo>
                    <a:pt x="13796" y="606722"/>
                  </a:lnTo>
                  <a:cubicBezTo>
                    <a:pt x="5518" y="606722"/>
                    <a:pt x="0" y="601212"/>
                    <a:pt x="0" y="592947"/>
                  </a:cubicBezTo>
                  <a:lnTo>
                    <a:pt x="0" y="537758"/>
                  </a:lnTo>
                  <a:cubicBezTo>
                    <a:pt x="0" y="529493"/>
                    <a:pt x="5518" y="523983"/>
                    <a:pt x="13796" y="523983"/>
                  </a:cubicBezTo>
                  <a:lnTo>
                    <a:pt x="27592" y="523983"/>
                  </a:lnTo>
                  <a:lnTo>
                    <a:pt x="27592" y="482569"/>
                  </a:lnTo>
                  <a:cubicBezTo>
                    <a:pt x="27592" y="474304"/>
                    <a:pt x="33110" y="468794"/>
                    <a:pt x="41387" y="468794"/>
                  </a:cubicBezTo>
                  <a:lnTo>
                    <a:pt x="55272" y="468794"/>
                  </a:lnTo>
                  <a:lnTo>
                    <a:pt x="55272" y="261992"/>
                  </a:lnTo>
                  <a:lnTo>
                    <a:pt x="41387" y="261992"/>
                  </a:lnTo>
                  <a:cubicBezTo>
                    <a:pt x="33110" y="261992"/>
                    <a:pt x="27592" y="256482"/>
                    <a:pt x="27592" y="248217"/>
                  </a:cubicBezTo>
                  <a:cubicBezTo>
                    <a:pt x="27592" y="239952"/>
                    <a:pt x="33110" y="234442"/>
                    <a:pt x="41387" y="234442"/>
                  </a:cubicBezTo>
                  <a:lnTo>
                    <a:pt x="69068" y="234442"/>
                  </a:lnTo>
                  <a:lnTo>
                    <a:pt x="124251" y="234442"/>
                  </a:lnTo>
                  <a:lnTo>
                    <a:pt x="207115" y="234442"/>
                  </a:lnTo>
                  <a:lnTo>
                    <a:pt x="262387" y="234442"/>
                  </a:lnTo>
                  <a:lnTo>
                    <a:pt x="345252" y="234442"/>
                  </a:lnTo>
                  <a:lnTo>
                    <a:pt x="400435" y="234442"/>
                  </a:lnTo>
                  <a:lnTo>
                    <a:pt x="483299" y="234442"/>
                  </a:lnTo>
                  <a:lnTo>
                    <a:pt x="538571" y="234442"/>
                  </a:lnTo>
                  <a:lnTo>
                    <a:pt x="552367" y="234442"/>
                  </a:lnTo>
                  <a:lnTo>
                    <a:pt x="552367" y="193028"/>
                  </a:lnTo>
                  <a:lnTo>
                    <a:pt x="552367" y="175076"/>
                  </a:lnTo>
                  <a:lnTo>
                    <a:pt x="303775" y="84072"/>
                  </a:lnTo>
                  <a:lnTo>
                    <a:pt x="55272" y="175076"/>
                  </a:lnTo>
                  <a:lnTo>
                    <a:pt x="55272" y="179253"/>
                  </a:lnTo>
                  <a:lnTo>
                    <a:pt x="510979" y="179253"/>
                  </a:lnTo>
                  <a:cubicBezTo>
                    <a:pt x="519257" y="179253"/>
                    <a:pt x="524775" y="184763"/>
                    <a:pt x="524775" y="193028"/>
                  </a:cubicBezTo>
                  <a:cubicBezTo>
                    <a:pt x="524775" y="201293"/>
                    <a:pt x="519257" y="206803"/>
                    <a:pt x="510979" y="206803"/>
                  </a:cubicBezTo>
                  <a:lnTo>
                    <a:pt x="41387" y="206803"/>
                  </a:lnTo>
                  <a:cubicBezTo>
                    <a:pt x="33110" y="206803"/>
                    <a:pt x="27592" y="201293"/>
                    <a:pt x="27592" y="193028"/>
                  </a:cubicBezTo>
                  <a:lnTo>
                    <a:pt x="27592" y="165478"/>
                  </a:lnTo>
                  <a:cubicBezTo>
                    <a:pt x="27592" y="159968"/>
                    <a:pt x="31775" y="154458"/>
                    <a:pt x="37293" y="153036"/>
                  </a:cubicBezTo>
                  <a:lnTo>
                    <a:pt x="136712" y="115799"/>
                  </a:lnTo>
                  <a:cubicBezTo>
                    <a:pt x="161545" y="48257"/>
                    <a:pt x="227853" y="0"/>
                    <a:pt x="303775" y="0"/>
                  </a:cubicBezTo>
                  <a:close/>
                </a:path>
              </a:pathLst>
            </a:custGeom>
            <a:solidFill>
              <a:srgbClr val="FFFFFF"/>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chemeClr val="tx1">
                    <a:lumMod val="75000"/>
                    <a:lumOff val="25000"/>
                  </a:schemeClr>
                </a:solidFill>
                <a:effectLst/>
                <a:uLnTx/>
                <a:uFillTx/>
                <a:latin typeface="Impact" panose="020B0806030902050204" pitchFamily="34" charset="0"/>
                <a:ea typeface="+mn-ea"/>
                <a:cs typeface="+mn-cs"/>
              </a:endParaRPr>
            </a:p>
          </p:txBody>
        </p:sp>
      </p:grpSp>
      <p:grpSp>
        <p:nvGrpSpPr>
          <p:cNvPr id="71" name="组合 70"/>
          <p:cNvGrpSpPr/>
          <p:nvPr/>
        </p:nvGrpSpPr>
        <p:grpSpPr>
          <a:xfrm>
            <a:off x="2234345" y="3526897"/>
            <a:ext cx="2279329" cy="684755"/>
            <a:chOff x="8098376" y="1465326"/>
            <a:chExt cx="2664584" cy="684755"/>
          </a:xfrm>
        </p:grpSpPr>
        <p:sp>
          <p:nvSpPr>
            <p:cNvPr id="72" name="TextBox 72"/>
            <p:cNvSpPr txBox="1"/>
            <p:nvPr/>
          </p:nvSpPr>
          <p:spPr>
            <a:xfrm>
              <a:off x="8098376" y="1724323"/>
              <a:ext cx="2641600" cy="425758"/>
            </a:xfrm>
            <a:prstGeom prst="rect">
              <a:avLst/>
            </a:prstGeom>
            <a:noFill/>
            <a:ln>
              <a:noFill/>
            </a:ln>
          </p:spPr>
          <p:txBody>
            <a:bodyPr wrap="square" rtlCol="0">
              <a:spAutoFit/>
            </a:bodyPr>
            <a:lstStyle/>
            <a:p>
              <a:pPr>
                <a:lnSpc>
                  <a:spcPts val="1300"/>
                </a:lnSpc>
                <a:defRPr/>
              </a:pPr>
              <a:r>
                <a:rPr lang="en-US" sz="900" dirty="0">
                  <a:solidFill>
                    <a:schemeClr val="tx1">
                      <a:lumMod val="75000"/>
                      <a:lumOff val="25000"/>
                    </a:schemeClr>
                  </a:solidFill>
                  <a:latin typeface="Source sans pro" pitchFamily="34" charset="0"/>
                  <a:sym typeface="Agency FB" panose="020B0503020202020204" pitchFamily="34" charset="0"/>
                </a:rPr>
                <a:t>This is a sample letter that has been placed to demonstrate.</a:t>
              </a:r>
              <a:endParaRPr lang="en-US" sz="900" dirty="0">
                <a:solidFill>
                  <a:schemeClr val="tx1">
                    <a:lumMod val="75000"/>
                    <a:lumOff val="25000"/>
                  </a:schemeClr>
                </a:solidFill>
                <a:latin typeface="Source sans pro" pitchFamily="34" charset="0"/>
                <a:sym typeface="Agency FB" panose="020B0503020202020204" pitchFamily="34" charset="0"/>
              </a:endParaRPr>
            </a:p>
          </p:txBody>
        </p:sp>
        <p:sp>
          <p:nvSpPr>
            <p:cNvPr id="73" name="TextBox 73"/>
            <p:cNvSpPr txBox="1"/>
            <p:nvPr/>
          </p:nvSpPr>
          <p:spPr>
            <a:xfrm>
              <a:off x="8121360" y="1465326"/>
              <a:ext cx="2641600" cy="307777"/>
            </a:xfrm>
            <a:prstGeom prst="rect">
              <a:avLst/>
            </a:prstGeom>
            <a:noFill/>
            <a:ln>
              <a:noFill/>
            </a:ln>
          </p:spPr>
          <p:txBody>
            <a:bodyPr wrap="square" rtlCol="0">
              <a:spAutoFit/>
            </a:bodyPr>
            <a:lstStyle/>
            <a:p>
              <a:r>
                <a:rPr lang="en-US" sz="1400" dirty="0">
                  <a:solidFill>
                    <a:schemeClr val="tx1">
                      <a:lumMod val="75000"/>
                      <a:lumOff val="25000"/>
                    </a:schemeClr>
                  </a:solidFill>
                  <a:latin typeface="Ebrima" panose="02000000000000000000" pitchFamily="2" charset="0"/>
                  <a:ea typeface="Ebrima" panose="02000000000000000000" pitchFamily="2" charset="0"/>
                  <a:cs typeface="Ebrima" panose="02000000000000000000" pitchFamily="2" charset="0"/>
                  <a:sym typeface="Agency FB" panose="020B0503020202020204" pitchFamily="34" charset="0"/>
                </a:rPr>
                <a:t>MAIN HEADING</a:t>
              </a:r>
              <a:endParaRPr lang="en-US" sz="1400" dirty="0">
                <a:solidFill>
                  <a:schemeClr val="tx1">
                    <a:lumMod val="75000"/>
                    <a:lumOff val="25000"/>
                  </a:schemeClr>
                </a:solidFill>
                <a:latin typeface="Ebrima" panose="02000000000000000000" pitchFamily="2" charset="0"/>
                <a:ea typeface="Ebrima" panose="02000000000000000000" pitchFamily="2" charset="0"/>
                <a:cs typeface="Ebrima" panose="02000000000000000000" pitchFamily="2" charset="0"/>
                <a:sym typeface="Agency FB" panose="020B0503020202020204" pitchFamily="34" charset="0"/>
              </a:endParaRPr>
            </a:p>
          </p:txBody>
        </p:sp>
      </p:grpSp>
      <p:grpSp>
        <p:nvGrpSpPr>
          <p:cNvPr id="74" name="组合 73"/>
          <p:cNvGrpSpPr/>
          <p:nvPr/>
        </p:nvGrpSpPr>
        <p:grpSpPr>
          <a:xfrm>
            <a:off x="5338225" y="4067656"/>
            <a:ext cx="2279329" cy="684755"/>
            <a:chOff x="8098376" y="1465326"/>
            <a:chExt cx="2664584" cy="684755"/>
          </a:xfrm>
        </p:grpSpPr>
        <p:sp>
          <p:nvSpPr>
            <p:cNvPr id="75" name="TextBox 72"/>
            <p:cNvSpPr txBox="1"/>
            <p:nvPr/>
          </p:nvSpPr>
          <p:spPr>
            <a:xfrm>
              <a:off x="8098376" y="1724323"/>
              <a:ext cx="2641600" cy="425758"/>
            </a:xfrm>
            <a:prstGeom prst="rect">
              <a:avLst/>
            </a:prstGeom>
            <a:noFill/>
            <a:ln>
              <a:noFill/>
            </a:ln>
          </p:spPr>
          <p:txBody>
            <a:bodyPr wrap="square" rtlCol="0">
              <a:spAutoFit/>
            </a:bodyPr>
            <a:lstStyle/>
            <a:p>
              <a:pPr>
                <a:lnSpc>
                  <a:spcPts val="1300"/>
                </a:lnSpc>
                <a:defRPr/>
              </a:pPr>
              <a:r>
                <a:rPr lang="en-US" sz="900" dirty="0">
                  <a:solidFill>
                    <a:schemeClr val="tx1">
                      <a:lumMod val="75000"/>
                      <a:lumOff val="25000"/>
                    </a:schemeClr>
                  </a:solidFill>
                  <a:latin typeface="Source sans pro" pitchFamily="34" charset="0"/>
                  <a:sym typeface="Agency FB" panose="020B0503020202020204" pitchFamily="34" charset="0"/>
                </a:rPr>
                <a:t>This is a sample letter that has been placed to demonstrate.</a:t>
              </a:r>
              <a:endParaRPr lang="en-US" sz="900" dirty="0">
                <a:solidFill>
                  <a:schemeClr val="tx1">
                    <a:lumMod val="75000"/>
                    <a:lumOff val="25000"/>
                  </a:schemeClr>
                </a:solidFill>
                <a:latin typeface="Source sans pro" pitchFamily="34" charset="0"/>
                <a:sym typeface="Agency FB" panose="020B0503020202020204" pitchFamily="34" charset="0"/>
              </a:endParaRPr>
            </a:p>
          </p:txBody>
        </p:sp>
        <p:sp>
          <p:nvSpPr>
            <p:cNvPr id="76" name="TextBox 73"/>
            <p:cNvSpPr txBox="1"/>
            <p:nvPr/>
          </p:nvSpPr>
          <p:spPr>
            <a:xfrm>
              <a:off x="8121360" y="1465326"/>
              <a:ext cx="2641600" cy="307777"/>
            </a:xfrm>
            <a:prstGeom prst="rect">
              <a:avLst/>
            </a:prstGeom>
            <a:noFill/>
            <a:ln>
              <a:noFill/>
            </a:ln>
          </p:spPr>
          <p:txBody>
            <a:bodyPr wrap="square" rtlCol="0">
              <a:spAutoFit/>
            </a:bodyPr>
            <a:lstStyle/>
            <a:p>
              <a:r>
                <a:rPr lang="en-US" sz="1400" dirty="0">
                  <a:solidFill>
                    <a:schemeClr val="tx1">
                      <a:lumMod val="75000"/>
                      <a:lumOff val="25000"/>
                    </a:schemeClr>
                  </a:solidFill>
                  <a:latin typeface="Ebrima" panose="02000000000000000000" pitchFamily="2" charset="0"/>
                  <a:ea typeface="Ebrima" panose="02000000000000000000" pitchFamily="2" charset="0"/>
                  <a:cs typeface="Ebrima" panose="02000000000000000000" pitchFamily="2" charset="0"/>
                  <a:sym typeface="Agency FB" panose="020B0503020202020204" pitchFamily="34" charset="0"/>
                </a:rPr>
                <a:t>MAIN HEADING</a:t>
              </a:r>
              <a:endParaRPr lang="en-US" sz="1400" dirty="0">
                <a:solidFill>
                  <a:schemeClr val="tx1">
                    <a:lumMod val="75000"/>
                    <a:lumOff val="25000"/>
                  </a:schemeClr>
                </a:solidFill>
                <a:latin typeface="Ebrima" panose="02000000000000000000" pitchFamily="2" charset="0"/>
                <a:ea typeface="Ebrima" panose="02000000000000000000" pitchFamily="2" charset="0"/>
                <a:cs typeface="Ebrima" panose="02000000000000000000" pitchFamily="2" charset="0"/>
                <a:sym typeface="Agency FB" panose="020B0503020202020204" pitchFamily="34" charset="0"/>
              </a:endParaRPr>
            </a:p>
          </p:txBody>
        </p:sp>
      </p:grpSp>
      <p:grpSp>
        <p:nvGrpSpPr>
          <p:cNvPr id="77" name="组合 76"/>
          <p:cNvGrpSpPr/>
          <p:nvPr/>
        </p:nvGrpSpPr>
        <p:grpSpPr>
          <a:xfrm>
            <a:off x="8535243" y="4529698"/>
            <a:ext cx="2279329" cy="684755"/>
            <a:chOff x="8098376" y="1465326"/>
            <a:chExt cx="2664584" cy="684755"/>
          </a:xfrm>
        </p:grpSpPr>
        <p:sp>
          <p:nvSpPr>
            <p:cNvPr id="78" name="TextBox 72"/>
            <p:cNvSpPr txBox="1"/>
            <p:nvPr/>
          </p:nvSpPr>
          <p:spPr>
            <a:xfrm>
              <a:off x="8098376" y="1724323"/>
              <a:ext cx="2641600" cy="425758"/>
            </a:xfrm>
            <a:prstGeom prst="rect">
              <a:avLst/>
            </a:prstGeom>
            <a:noFill/>
            <a:ln>
              <a:noFill/>
            </a:ln>
          </p:spPr>
          <p:txBody>
            <a:bodyPr wrap="square" rtlCol="0">
              <a:spAutoFit/>
            </a:bodyPr>
            <a:lstStyle/>
            <a:p>
              <a:pPr>
                <a:lnSpc>
                  <a:spcPts val="1300"/>
                </a:lnSpc>
                <a:defRPr/>
              </a:pPr>
              <a:r>
                <a:rPr lang="en-US" sz="900" dirty="0">
                  <a:solidFill>
                    <a:schemeClr val="tx1">
                      <a:lumMod val="75000"/>
                      <a:lumOff val="25000"/>
                    </a:schemeClr>
                  </a:solidFill>
                  <a:latin typeface="Source sans pro" pitchFamily="34" charset="0"/>
                  <a:sym typeface="Agency FB" panose="020B0503020202020204" pitchFamily="34" charset="0"/>
                </a:rPr>
                <a:t>This is a sample letter that has been placed to demonstrate.</a:t>
              </a:r>
              <a:endParaRPr lang="en-US" sz="900" dirty="0">
                <a:solidFill>
                  <a:schemeClr val="tx1">
                    <a:lumMod val="75000"/>
                    <a:lumOff val="25000"/>
                  </a:schemeClr>
                </a:solidFill>
                <a:latin typeface="Source sans pro" pitchFamily="34" charset="0"/>
                <a:sym typeface="Agency FB" panose="020B0503020202020204" pitchFamily="34" charset="0"/>
              </a:endParaRPr>
            </a:p>
          </p:txBody>
        </p:sp>
        <p:sp>
          <p:nvSpPr>
            <p:cNvPr id="79" name="TextBox 73"/>
            <p:cNvSpPr txBox="1"/>
            <p:nvPr/>
          </p:nvSpPr>
          <p:spPr>
            <a:xfrm>
              <a:off x="8121360" y="1465326"/>
              <a:ext cx="2641600" cy="307777"/>
            </a:xfrm>
            <a:prstGeom prst="rect">
              <a:avLst/>
            </a:prstGeom>
            <a:noFill/>
            <a:ln>
              <a:noFill/>
            </a:ln>
          </p:spPr>
          <p:txBody>
            <a:bodyPr wrap="square" rtlCol="0">
              <a:spAutoFit/>
            </a:bodyPr>
            <a:lstStyle/>
            <a:p>
              <a:r>
                <a:rPr lang="en-US" sz="1400" dirty="0">
                  <a:solidFill>
                    <a:schemeClr val="tx1">
                      <a:lumMod val="75000"/>
                      <a:lumOff val="25000"/>
                    </a:schemeClr>
                  </a:solidFill>
                  <a:latin typeface="Ebrima" panose="02000000000000000000" pitchFamily="2" charset="0"/>
                  <a:ea typeface="Ebrima" panose="02000000000000000000" pitchFamily="2" charset="0"/>
                  <a:cs typeface="Ebrima" panose="02000000000000000000" pitchFamily="2" charset="0"/>
                  <a:sym typeface="Agency FB" panose="020B0503020202020204" pitchFamily="34" charset="0"/>
                </a:rPr>
                <a:t>MAIN HEADING</a:t>
              </a:r>
              <a:endParaRPr lang="en-US" sz="1400" dirty="0">
                <a:solidFill>
                  <a:schemeClr val="tx1">
                    <a:lumMod val="75000"/>
                    <a:lumOff val="25000"/>
                  </a:schemeClr>
                </a:solidFill>
                <a:latin typeface="Ebrima" panose="02000000000000000000" pitchFamily="2" charset="0"/>
                <a:ea typeface="Ebrima" panose="02000000000000000000" pitchFamily="2" charset="0"/>
                <a:cs typeface="Ebrima" panose="02000000000000000000" pitchFamily="2" charset="0"/>
                <a:sym typeface="Agency FB" panose="020B0503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689300" y="-25400"/>
            <a:ext cx="11136085" cy="921677"/>
            <a:chOff x="689300" y="152400"/>
            <a:chExt cx="11136085" cy="921677"/>
          </a:xfrm>
        </p:grpSpPr>
        <p:sp>
          <p:nvSpPr>
            <p:cNvPr id="24" name="Text Placeholder 1"/>
            <p:cNvSpPr txBox="1"/>
            <p:nvPr/>
          </p:nvSpPr>
          <p:spPr>
            <a:xfrm>
              <a:off x="689300" y="152400"/>
              <a:ext cx="11136085" cy="676784"/>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spc="-150">
                  <a:solidFill>
                    <a:schemeClr val="tx1"/>
                  </a:solidFill>
                  <a:latin typeface="+mj-lt"/>
                  <a:ea typeface="+mn-ea"/>
                  <a:cs typeface="+mn-cs"/>
                </a:defRPr>
              </a:lvl1pPr>
              <a:lvl2pPr marL="685800" indent="-228600" algn="ctr"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ctr"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565" indent="-228600" algn="ctr"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6765" indent="-228600" algn="ctr"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39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1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3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493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defRPr/>
              </a:pPr>
              <a:r>
                <a:rPr kumimoji="0" lang="en-US" sz="2800" b="0" i="0" u="none" strike="noStrike" kern="1200" cap="none" spc="-150" normalizeH="0" baseline="0" noProof="0" dirty="0">
                  <a:ln>
                    <a:noFill/>
                  </a:ln>
                  <a:solidFill>
                    <a:prstClr val="black">
                      <a:lumMod val="75000"/>
                      <a:lumOff val="25000"/>
                    </a:prstClr>
                  </a:solidFill>
                  <a:effectLst/>
                  <a:uLnTx/>
                  <a:uFillTx/>
                  <a:latin typeface="Source Sans Pro Semibold"/>
                  <a:ea typeface="微软雅黑" panose="020B0503020204020204" pitchFamily="34" charset="-122"/>
                  <a:cs typeface="+mn-cs"/>
                </a:rPr>
                <a:t>DOWNLOADABLE SHOP</a:t>
              </a:r>
              <a:endParaRPr kumimoji="0" lang="en-US" sz="2800" b="0" i="0" u="none" strike="noStrike" kern="1200" cap="none" spc="-150" normalizeH="0" baseline="0" noProof="0" dirty="0">
                <a:ln>
                  <a:noFill/>
                </a:ln>
                <a:solidFill>
                  <a:prstClr val="black">
                    <a:lumMod val="75000"/>
                    <a:lumOff val="25000"/>
                  </a:prstClr>
                </a:solidFill>
                <a:effectLst/>
                <a:uLnTx/>
                <a:uFillTx/>
                <a:latin typeface="Source Sans Pro Semibold"/>
                <a:ea typeface="微软雅黑" panose="020B0503020204020204" pitchFamily="34" charset="-122"/>
                <a:cs typeface="+mn-cs"/>
              </a:endParaRPr>
            </a:p>
          </p:txBody>
        </p:sp>
        <p:sp>
          <p:nvSpPr>
            <p:cNvPr id="25" name="Text Placeholder 3"/>
            <p:cNvSpPr txBox="1"/>
            <p:nvPr/>
          </p:nvSpPr>
          <p:spPr>
            <a:xfrm>
              <a:off x="689300" y="797154"/>
              <a:ext cx="11136084" cy="276923"/>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400" i="0" kern="1200">
                  <a:solidFill>
                    <a:schemeClr val="tx1">
                      <a:lumMod val="50000"/>
                      <a:lumOff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5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67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39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1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3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493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defRPr/>
              </a:pPr>
              <a:r>
                <a:rPr kumimoji="0" lang="en-US" sz="1400" b="0" i="0" u="none" strike="noStrike" kern="1200" cap="none" spc="0" normalizeH="0" baseline="0" noProof="0">
                  <a:ln>
                    <a:noFill/>
                  </a:ln>
                  <a:solidFill>
                    <a:prstClr val="black">
                      <a:lumMod val="75000"/>
                      <a:lumOff val="25000"/>
                    </a:prstClr>
                  </a:solidFill>
                  <a:effectLst/>
                  <a:uLnTx/>
                  <a:uFillTx/>
                  <a:latin typeface="Source Sans Pro Light"/>
                  <a:ea typeface="微软雅黑" panose="020B0503020204020204" pitchFamily="34" charset="-122"/>
                  <a:cs typeface="+mn-cs"/>
                </a:rPr>
                <a:t>Warna - Multipurpose PowerPoint Template</a:t>
              </a:r>
              <a:endParaRPr kumimoji="0" lang="en-US" sz="1400" b="0" i="0" u="none" strike="noStrike" kern="1200" cap="none" spc="0" normalizeH="0" baseline="0" noProof="0" dirty="0">
                <a:ln>
                  <a:noFill/>
                </a:ln>
                <a:solidFill>
                  <a:prstClr val="black">
                    <a:lumMod val="75000"/>
                    <a:lumOff val="25000"/>
                  </a:prstClr>
                </a:solidFill>
                <a:effectLst/>
                <a:uLnTx/>
                <a:uFillTx/>
                <a:latin typeface="Source Sans Pro Light"/>
                <a:ea typeface="微软雅黑" panose="020B0503020204020204" pitchFamily="34" charset="-122"/>
                <a:cs typeface="+mn-cs"/>
              </a:endParaRPr>
            </a:p>
          </p:txBody>
        </p:sp>
      </p:grpSp>
      <p:cxnSp>
        <p:nvCxnSpPr>
          <p:cNvPr id="26" name="直接连接符 25"/>
          <p:cNvCxnSpPr/>
          <p:nvPr/>
        </p:nvCxnSpPr>
        <p:spPr>
          <a:xfrm>
            <a:off x="4432300" y="928954"/>
            <a:ext cx="3683000" cy="0"/>
          </a:xfrm>
          <a:prstGeom prst="line">
            <a:avLst/>
          </a:prstGeom>
          <a:noFill/>
          <a:ln w="6350" cap="flat" cmpd="sng" algn="ctr">
            <a:solidFill>
              <a:schemeClr val="tx1">
                <a:lumMod val="75000"/>
                <a:lumOff val="25000"/>
              </a:schemeClr>
            </a:solidFill>
            <a:prstDash val="solid"/>
            <a:miter lim="800000"/>
          </a:ln>
          <a:effectLst/>
        </p:spPr>
      </p:cxnSp>
      <p:sp>
        <p:nvSpPr>
          <p:cNvPr id="95" name="îṣliďé"/>
          <p:cNvSpPr/>
          <p:nvPr/>
        </p:nvSpPr>
        <p:spPr bwMode="auto">
          <a:xfrm>
            <a:off x="3926114" y="3519621"/>
            <a:ext cx="411751" cy="830385"/>
          </a:xfrm>
          <a:custGeom>
            <a:avLst/>
            <a:gdLst>
              <a:gd name="T0" fmla="*/ 88 w 104"/>
              <a:gd name="T1" fmla="*/ 0 h 210"/>
              <a:gd name="T2" fmla="*/ 0 w 104"/>
              <a:gd name="T3" fmla="*/ 208 h 210"/>
              <a:gd name="T4" fmla="*/ 20 w 104"/>
              <a:gd name="T5" fmla="*/ 210 h 210"/>
              <a:gd name="T6" fmla="*/ 104 w 104"/>
              <a:gd name="T7" fmla="*/ 13 h 210"/>
              <a:gd name="T8" fmla="*/ 88 w 104"/>
              <a:gd name="T9" fmla="*/ 0 h 210"/>
            </a:gdLst>
            <a:ahLst/>
            <a:cxnLst>
              <a:cxn ang="0">
                <a:pos x="T0" y="T1"/>
              </a:cxn>
              <a:cxn ang="0">
                <a:pos x="T2" y="T3"/>
              </a:cxn>
              <a:cxn ang="0">
                <a:pos x="T4" y="T5"/>
              </a:cxn>
              <a:cxn ang="0">
                <a:pos x="T6" y="T7"/>
              </a:cxn>
              <a:cxn ang="0">
                <a:pos x="T8" y="T9"/>
              </a:cxn>
            </a:cxnLst>
            <a:rect l="0" t="0" r="r" b="b"/>
            <a:pathLst>
              <a:path w="104" h="210">
                <a:moveTo>
                  <a:pt x="88" y="0"/>
                </a:moveTo>
                <a:cubicBezTo>
                  <a:pt x="46" y="62"/>
                  <a:pt x="16" y="133"/>
                  <a:pt x="0" y="208"/>
                </a:cubicBezTo>
                <a:cubicBezTo>
                  <a:pt x="7" y="208"/>
                  <a:pt x="14" y="209"/>
                  <a:pt x="20" y="210"/>
                </a:cubicBezTo>
                <a:cubicBezTo>
                  <a:pt x="35" y="139"/>
                  <a:pt x="64" y="72"/>
                  <a:pt x="104" y="13"/>
                </a:cubicBezTo>
                <a:cubicBezTo>
                  <a:pt x="98" y="9"/>
                  <a:pt x="93" y="5"/>
                  <a:pt x="88" y="0"/>
                </a:cubicBezTo>
                <a:close/>
              </a:path>
            </a:pathLst>
          </a:custGeom>
          <a:solidFill>
            <a:srgbClr val="FFFFFF">
              <a:lumMod val="95000"/>
            </a:srgbClr>
          </a:solidFill>
          <a:ln>
            <a:noFill/>
          </a:ln>
        </p:spPr>
        <p:txBody>
          <a:bodyPr wrap="square" lIns="91440" tIns="45720" rIns="91440" bIns="45720" anchor="ctr">
            <a:norm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chemeClr val="tx1">
                  <a:lumMod val="75000"/>
                  <a:lumOff val="25000"/>
                </a:schemeClr>
              </a:solidFill>
              <a:effectLst/>
              <a:uLnTx/>
              <a:uFillTx/>
            </a:endParaRPr>
          </a:p>
        </p:txBody>
      </p:sp>
      <p:sp>
        <p:nvSpPr>
          <p:cNvPr id="96" name="ïṥ1ïḓe"/>
          <p:cNvSpPr/>
          <p:nvPr/>
        </p:nvSpPr>
        <p:spPr bwMode="auto">
          <a:xfrm>
            <a:off x="7971938" y="3519621"/>
            <a:ext cx="410083" cy="830385"/>
          </a:xfrm>
          <a:custGeom>
            <a:avLst/>
            <a:gdLst>
              <a:gd name="T0" fmla="*/ 104 w 104"/>
              <a:gd name="T1" fmla="*/ 208 h 210"/>
              <a:gd name="T2" fmla="*/ 16 w 104"/>
              <a:gd name="T3" fmla="*/ 0 h 210"/>
              <a:gd name="T4" fmla="*/ 0 w 104"/>
              <a:gd name="T5" fmla="*/ 13 h 210"/>
              <a:gd name="T6" fmla="*/ 84 w 104"/>
              <a:gd name="T7" fmla="*/ 210 h 210"/>
              <a:gd name="T8" fmla="*/ 104 w 104"/>
              <a:gd name="T9" fmla="*/ 208 h 210"/>
            </a:gdLst>
            <a:ahLst/>
            <a:cxnLst>
              <a:cxn ang="0">
                <a:pos x="T0" y="T1"/>
              </a:cxn>
              <a:cxn ang="0">
                <a:pos x="T2" y="T3"/>
              </a:cxn>
              <a:cxn ang="0">
                <a:pos x="T4" y="T5"/>
              </a:cxn>
              <a:cxn ang="0">
                <a:pos x="T6" y="T7"/>
              </a:cxn>
              <a:cxn ang="0">
                <a:pos x="T8" y="T9"/>
              </a:cxn>
            </a:cxnLst>
            <a:rect l="0" t="0" r="r" b="b"/>
            <a:pathLst>
              <a:path w="104" h="210">
                <a:moveTo>
                  <a:pt x="104" y="208"/>
                </a:moveTo>
                <a:cubicBezTo>
                  <a:pt x="88" y="133"/>
                  <a:pt x="58" y="62"/>
                  <a:pt x="16" y="0"/>
                </a:cubicBezTo>
                <a:cubicBezTo>
                  <a:pt x="11" y="5"/>
                  <a:pt x="6" y="9"/>
                  <a:pt x="0" y="13"/>
                </a:cubicBezTo>
                <a:cubicBezTo>
                  <a:pt x="40" y="72"/>
                  <a:pt x="69" y="139"/>
                  <a:pt x="84" y="210"/>
                </a:cubicBezTo>
                <a:cubicBezTo>
                  <a:pt x="90" y="209"/>
                  <a:pt x="97" y="208"/>
                  <a:pt x="104" y="208"/>
                </a:cubicBezTo>
                <a:close/>
              </a:path>
            </a:pathLst>
          </a:custGeom>
          <a:solidFill>
            <a:srgbClr val="FFFFFF">
              <a:lumMod val="95000"/>
            </a:srgbClr>
          </a:solidFill>
          <a:ln>
            <a:noFill/>
          </a:ln>
        </p:spPr>
        <p:txBody>
          <a:bodyPr wrap="square" lIns="91440" tIns="45720" rIns="91440" bIns="45720" anchor="ctr">
            <a:norm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chemeClr val="tx1">
                  <a:lumMod val="75000"/>
                  <a:lumOff val="25000"/>
                </a:schemeClr>
              </a:solidFill>
              <a:effectLst/>
              <a:uLnTx/>
              <a:uFillTx/>
            </a:endParaRPr>
          </a:p>
        </p:txBody>
      </p:sp>
      <p:sp>
        <p:nvSpPr>
          <p:cNvPr id="97" name="ïṡľíḑè"/>
          <p:cNvSpPr/>
          <p:nvPr/>
        </p:nvSpPr>
        <p:spPr bwMode="auto">
          <a:xfrm>
            <a:off x="6589990" y="2567513"/>
            <a:ext cx="813499" cy="395183"/>
          </a:xfrm>
          <a:custGeom>
            <a:avLst/>
            <a:gdLst>
              <a:gd name="T0" fmla="*/ 194 w 206"/>
              <a:gd name="T1" fmla="*/ 100 h 100"/>
              <a:gd name="T2" fmla="*/ 206 w 206"/>
              <a:gd name="T3" fmla="*/ 84 h 100"/>
              <a:gd name="T4" fmla="*/ 1 w 206"/>
              <a:gd name="T5" fmla="*/ 0 h 100"/>
              <a:gd name="T6" fmla="*/ 1 w 206"/>
              <a:gd name="T7" fmla="*/ 1 h 100"/>
              <a:gd name="T8" fmla="*/ 0 w 206"/>
              <a:gd name="T9" fmla="*/ 20 h 100"/>
              <a:gd name="T10" fmla="*/ 194 w 206"/>
              <a:gd name="T11" fmla="*/ 100 h 100"/>
            </a:gdLst>
            <a:ahLst/>
            <a:cxnLst>
              <a:cxn ang="0">
                <a:pos x="T0" y="T1"/>
              </a:cxn>
              <a:cxn ang="0">
                <a:pos x="T2" y="T3"/>
              </a:cxn>
              <a:cxn ang="0">
                <a:pos x="T4" y="T5"/>
              </a:cxn>
              <a:cxn ang="0">
                <a:pos x="T6" y="T7"/>
              </a:cxn>
              <a:cxn ang="0">
                <a:pos x="T8" y="T9"/>
              </a:cxn>
              <a:cxn ang="0">
                <a:pos x="T10" y="T11"/>
              </a:cxn>
            </a:cxnLst>
            <a:rect l="0" t="0" r="r" b="b"/>
            <a:pathLst>
              <a:path w="206" h="100">
                <a:moveTo>
                  <a:pt x="194" y="100"/>
                </a:moveTo>
                <a:cubicBezTo>
                  <a:pt x="197" y="94"/>
                  <a:pt x="202" y="89"/>
                  <a:pt x="206" y="84"/>
                </a:cubicBezTo>
                <a:cubicBezTo>
                  <a:pt x="145" y="44"/>
                  <a:pt x="76" y="15"/>
                  <a:pt x="1" y="0"/>
                </a:cubicBezTo>
                <a:cubicBezTo>
                  <a:pt x="1" y="0"/>
                  <a:pt x="1" y="1"/>
                  <a:pt x="1" y="1"/>
                </a:cubicBezTo>
                <a:cubicBezTo>
                  <a:pt x="1" y="8"/>
                  <a:pt x="1" y="14"/>
                  <a:pt x="0" y="20"/>
                </a:cubicBezTo>
                <a:cubicBezTo>
                  <a:pt x="70" y="34"/>
                  <a:pt x="136" y="62"/>
                  <a:pt x="194" y="100"/>
                </a:cubicBezTo>
                <a:close/>
              </a:path>
            </a:pathLst>
          </a:custGeom>
          <a:solidFill>
            <a:srgbClr val="FFFFFF">
              <a:lumMod val="95000"/>
            </a:srgbClr>
          </a:solidFill>
          <a:ln>
            <a:noFill/>
          </a:ln>
        </p:spPr>
        <p:txBody>
          <a:bodyPr wrap="square" lIns="91440" tIns="45720" rIns="91440" bIns="45720" anchor="ctr">
            <a:norm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chemeClr val="tx1">
                  <a:lumMod val="75000"/>
                  <a:lumOff val="25000"/>
                </a:schemeClr>
              </a:solidFill>
              <a:effectLst/>
              <a:uLnTx/>
              <a:uFillTx/>
            </a:endParaRPr>
          </a:p>
        </p:txBody>
      </p:sp>
      <p:sp>
        <p:nvSpPr>
          <p:cNvPr id="98" name="íṩ1íḋê"/>
          <p:cNvSpPr/>
          <p:nvPr/>
        </p:nvSpPr>
        <p:spPr bwMode="auto">
          <a:xfrm>
            <a:off x="4901312" y="2567513"/>
            <a:ext cx="816833" cy="395183"/>
          </a:xfrm>
          <a:custGeom>
            <a:avLst/>
            <a:gdLst>
              <a:gd name="T0" fmla="*/ 205 w 207"/>
              <a:gd name="T1" fmla="*/ 1 h 100"/>
              <a:gd name="T2" fmla="*/ 205 w 207"/>
              <a:gd name="T3" fmla="*/ 0 h 100"/>
              <a:gd name="T4" fmla="*/ 0 w 207"/>
              <a:gd name="T5" fmla="*/ 84 h 100"/>
              <a:gd name="T6" fmla="*/ 13 w 207"/>
              <a:gd name="T7" fmla="*/ 100 h 100"/>
              <a:gd name="T8" fmla="*/ 207 w 207"/>
              <a:gd name="T9" fmla="*/ 20 h 100"/>
              <a:gd name="T10" fmla="*/ 205 w 207"/>
              <a:gd name="T11" fmla="*/ 1 h 100"/>
            </a:gdLst>
            <a:ahLst/>
            <a:cxnLst>
              <a:cxn ang="0">
                <a:pos x="T0" y="T1"/>
              </a:cxn>
              <a:cxn ang="0">
                <a:pos x="T2" y="T3"/>
              </a:cxn>
              <a:cxn ang="0">
                <a:pos x="T4" y="T5"/>
              </a:cxn>
              <a:cxn ang="0">
                <a:pos x="T6" y="T7"/>
              </a:cxn>
              <a:cxn ang="0">
                <a:pos x="T8" y="T9"/>
              </a:cxn>
              <a:cxn ang="0">
                <a:pos x="T10" y="T11"/>
              </a:cxn>
            </a:cxnLst>
            <a:rect l="0" t="0" r="r" b="b"/>
            <a:pathLst>
              <a:path w="207" h="100">
                <a:moveTo>
                  <a:pt x="205" y="1"/>
                </a:moveTo>
                <a:cubicBezTo>
                  <a:pt x="205" y="1"/>
                  <a:pt x="205" y="0"/>
                  <a:pt x="205" y="0"/>
                </a:cubicBezTo>
                <a:cubicBezTo>
                  <a:pt x="131" y="15"/>
                  <a:pt x="62" y="44"/>
                  <a:pt x="0" y="84"/>
                </a:cubicBezTo>
                <a:cubicBezTo>
                  <a:pt x="5" y="89"/>
                  <a:pt x="9" y="94"/>
                  <a:pt x="13" y="100"/>
                </a:cubicBezTo>
                <a:cubicBezTo>
                  <a:pt x="71" y="62"/>
                  <a:pt x="137" y="34"/>
                  <a:pt x="207" y="20"/>
                </a:cubicBezTo>
                <a:cubicBezTo>
                  <a:pt x="206" y="14"/>
                  <a:pt x="205" y="8"/>
                  <a:pt x="205" y="1"/>
                </a:cubicBezTo>
                <a:close/>
              </a:path>
            </a:pathLst>
          </a:custGeom>
          <a:solidFill>
            <a:srgbClr val="FFFFFF">
              <a:lumMod val="95000"/>
            </a:srgbClr>
          </a:solidFill>
          <a:ln>
            <a:noFill/>
          </a:ln>
        </p:spPr>
        <p:txBody>
          <a:bodyPr wrap="square" lIns="91440" tIns="45720" rIns="91440" bIns="45720" anchor="ctr">
            <a:norm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chemeClr val="tx1">
                  <a:lumMod val="75000"/>
                  <a:lumOff val="25000"/>
                </a:schemeClr>
              </a:solidFill>
              <a:effectLst/>
              <a:uLnTx/>
              <a:uFillTx/>
            </a:endParaRPr>
          </a:p>
        </p:txBody>
      </p:sp>
      <p:grpSp>
        <p:nvGrpSpPr>
          <p:cNvPr id="4" name="组合 3"/>
          <p:cNvGrpSpPr/>
          <p:nvPr/>
        </p:nvGrpSpPr>
        <p:grpSpPr>
          <a:xfrm>
            <a:off x="5734816" y="2153988"/>
            <a:ext cx="836837" cy="837055"/>
            <a:chOff x="5734816" y="2153988"/>
            <a:chExt cx="836837" cy="837055"/>
          </a:xfrm>
        </p:grpSpPr>
        <p:sp>
          <p:nvSpPr>
            <p:cNvPr id="99" name="íṥliḍè"/>
            <p:cNvSpPr/>
            <p:nvPr/>
          </p:nvSpPr>
          <p:spPr bwMode="auto">
            <a:xfrm>
              <a:off x="5734816" y="2153988"/>
              <a:ext cx="836837" cy="837055"/>
            </a:xfrm>
            <a:custGeom>
              <a:avLst/>
              <a:gdLst>
                <a:gd name="T0" fmla="*/ 106 w 212"/>
                <a:gd name="T1" fmla="*/ 212 h 212"/>
                <a:gd name="T2" fmla="*/ 0 w 212"/>
                <a:gd name="T3" fmla="*/ 106 h 212"/>
                <a:gd name="T4" fmla="*/ 106 w 212"/>
                <a:gd name="T5" fmla="*/ 0 h 212"/>
                <a:gd name="T6" fmla="*/ 212 w 212"/>
                <a:gd name="T7" fmla="*/ 106 h 212"/>
                <a:gd name="T8" fmla="*/ 106 w 212"/>
                <a:gd name="T9" fmla="*/ 212 h 212"/>
                <a:gd name="T10" fmla="*/ 106 w 212"/>
                <a:gd name="T11" fmla="*/ 20 h 212"/>
                <a:gd name="T12" fmla="*/ 20 w 212"/>
                <a:gd name="T13" fmla="*/ 106 h 212"/>
                <a:gd name="T14" fmla="*/ 106 w 212"/>
                <a:gd name="T15" fmla="*/ 192 h 212"/>
                <a:gd name="T16" fmla="*/ 192 w 212"/>
                <a:gd name="T17" fmla="*/ 106 h 212"/>
                <a:gd name="T18" fmla="*/ 106 w 212"/>
                <a:gd name="T19" fmla="*/ 2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2" h="212">
                  <a:moveTo>
                    <a:pt x="106" y="212"/>
                  </a:moveTo>
                  <a:cubicBezTo>
                    <a:pt x="48" y="212"/>
                    <a:pt x="0" y="165"/>
                    <a:pt x="0" y="106"/>
                  </a:cubicBezTo>
                  <a:cubicBezTo>
                    <a:pt x="0" y="48"/>
                    <a:pt x="48" y="0"/>
                    <a:pt x="106" y="0"/>
                  </a:cubicBezTo>
                  <a:cubicBezTo>
                    <a:pt x="165" y="0"/>
                    <a:pt x="212" y="48"/>
                    <a:pt x="212" y="106"/>
                  </a:cubicBezTo>
                  <a:cubicBezTo>
                    <a:pt x="212" y="165"/>
                    <a:pt x="165" y="212"/>
                    <a:pt x="106" y="212"/>
                  </a:cubicBezTo>
                  <a:close/>
                  <a:moveTo>
                    <a:pt x="106" y="20"/>
                  </a:moveTo>
                  <a:cubicBezTo>
                    <a:pt x="59" y="20"/>
                    <a:pt x="20" y="59"/>
                    <a:pt x="20" y="106"/>
                  </a:cubicBezTo>
                  <a:cubicBezTo>
                    <a:pt x="20" y="154"/>
                    <a:pt x="59" y="192"/>
                    <a:pt x="106" y="192"/>
                  </a:cubicBezTo>
                  <a:cubicBezTo>
                    <a:pt x="154" y="192"/>
                    <a:pt x="192" y="154"/>
                    <a:pt x="192" y="106"/>
                  </a:cubicBezTo>
                  <a:cubicBezTo>
                    <a:pt x="192" y="59"/>
                    <a:pt x="154" y="20"/>
                    <a:pt x="106" y="20"/>
                  </a:cubicBezTo>
                  <a:close/>
                </a:path>
              </a:pathLst>
            </a:custGeom>
            <a:solidFill>
              <a:srgbClr val="66A836"/>
            </a:solidFill>
            <a:ln>
              <a:noFill/>
            </a:ln>
          </p:spPr>
          <p:txBody>
            <a:bodyPr wrap="square" lIns="91440" tIns="45720" rIns="91440" bIns="45720" anchor="ctr">
              <a:norm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chemeClr val="tx1">
                    <a:lumMod val="75000"/>
                    <a:lumOff val="25000"/>
                  </a:schemeClr>
                </a:solidFill>
                <a:effectLst/>
                <a:uLnTx/>
                <a:uFillTx/>
              </a:endParaRPr>
            </a:p>
          </p:txBody>
        </p:sp>
        <p:sp>
          <p:nvSpPr>
            <p:cNvPr id="100" name="ïSļiḑé"/>
            <p:cNvSpPr/>
            <p:nvPr/>
          </p:nvSpPr>
          <p:spPr bwMode="auto">
            <a:xfrm>
              <a:off x="6030327" y="2386332"/>
              <a:ext cx="251693" cy="360658"/>
            </a:xfrm>
            <a:custGeom>
              <a:avLst/>
              <a:gdLst>
                <a:gd name="T0" fmla="*/ 44 w 88"/>
                <a:gd name="T1" fmla="*/ 0 h 128"/>
                <a:gd name="T2" fmla="*/ 0 w 88"/>
                <a:gd name="T3" fmla="*/ 44 h 128"/>
                <a:gd name="T4" fmla="*/ 20 w 88"/>
                <a:gd name="T5" fmla="*/ 92 h 128"/>
                <a:gd name="T6" fmla="*/ 44 w 88"/>
                <a:gd name="T7" fmla="*/ 128 h 128"/>
                <a:gd name="T8" fmla="*/ 68 w 88"/>
                <a:gd name="T9" fmla="*/ 92 h 128"/>
                <a:gd name="T10" fmla="*/ 88 w 88"/>
                <a:gd name="T11" fmla="*/ 44 h 128"/>
                <a:gd name="T12" fmla="*/ 44 w 88"/>
                <a:gd name="T13" fmla="*/ 0 h 128"/>
                <a:gd name="T14" fmla="*/ 54 w 88"/>
                <a:gd name="T15" fmla="*/ 109 h 128"/>
                <a:gd name="T16" fmla="*/ 35 w 88"/>
                <a:gd name="T17" fmla="*/ 111 h 128"/>
                <a:gd name="T18" fmla="*/ 32 w 88"/>
                <a:gd name="T19" fmla="*/ 104 h 128"/>
                <a:gd name="T20" fmla="*/ 32 w 88"/>
                <a:gd name="T21" fmla="*/ 103 h 128"/>
                <a:gd name="T22" fmla="*/ 57 w 88"/>
                <a:gd name="T23" fmla="*/ 100 h 128"/>
                <a:gd name="T24" fmla="*/ 56 w 88"/>
                <a:gd name="T25" fmla="*/ 104 h 128"/>
                <a:gd name="T26" fmla="*/ 54 w 88"/>
                <a:gd name="T27" fmla="*/ 109 h 128"/>
                <a:gd name="T28" fmla="*/ 31 w 88"/>
                <a:gd name="T29" fmla="*/ 100 h 128"/>
                <a:gd name="T30" fmla="*/ 28 w 88"/>
                <a:gd name="T31" fmla="*/ 92 h 128"/>
                <a:gd name="T32" fmla="*/ 60 w 88"/>
                <a:gd name="T33" fmla="*/ 92 h 128"/>
                <a:gd name="T34" fmla="*/ 58 w 88"/>
                <a:gd name="T35" fmla="*/ 96 h 128"/>
                <a:gd name="T36" fmla="*/ 31 w 88"/>
                <a:gd name="T37" fmla="*/ 100 h 128"/>
                <a:gd name="T38" fmla="*/ 44 w 88"/>
                <a:gd name="T39" fmla="*/ 120 h 128"/>
                <a:gd name="T40" fmla="*/ 36 w 88"/>
                <a:gd name="T41" fmla="*/ 115 h 128"/>
                <a:gd name="T42" fmla="*/ 53 w 88"/>
                <a:gd name="T43" fmla="*/ 113 h 128"/>
                <a:gd name="T44" fmla="*/ 44 w 88"/>
                <a:gd name="T45" fmla="*/ 120 h 128"/>
                <a:gd name="T46" fmla="*/ 63 w 88"/>
                <a:gd name="T47" fmla="*/ 84 h 128"/>
                <a:gd name="T48" fmla="*/ 25 w 88"/>
                <a:gd name="T49" fmla="*/ 84 h 128"/>
                <a:gd name="T50" fmla="*/ 19 w 88"/>
                <a:gd name="T51" fmla="*/ 71 h 128"/>
                <a:gd name="T52" fmla="*/ 8 w 88"/>
                <a:gd name="T53" fmla="*/ 44 h 128"/>
                <a:gd name="T54" fmla="*/ 44 w 88"/>
                <a:gd name="T55" fmla="*/ 8 h 128"/>
                <a:gd name="T56" fmla="*/ 80 w 88"/>
                <a:gd name="T57" fmla="*/ 44 h 128"/>
                <a:gd name="T58" fmla="*/ 69 w 88"/>
                <a:gd name="T59" fmla="*/ 71 h 128"/>
                <a:gd name="T60" fmla="*/ 63 w 88"/>
                <a:gd name="T61"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28">
                  <a:moveTo>
                    <a:pt x="44" y="0"/>
                  </a:moveTo>
                  <a:cubicBezTo>
                    <a:pt x="20" y="0"/>
                    <a:pt x="0" y="20"/>
                    <a:pt x="0" y="44"/>
                  </a:cubicBezTo>
                  <a:cubicBezTo>
                    <a:pt x="0" y="60"/>
                    <a:pt x="15" y="77"/>
                    <a:pt x="20" y="92"/>
                  </a:cubicBezTo>
                  <a:cubicBezTo>
                    <a:pt x="28" y="115"/>
                    <a:pt x="27" y="128"/>
                    <a:pt x="44" y="128"/>
                  </a:cubicBezTo>
                  <a:cubicBezTo>
                    <a:pt x="61" y="128"/>
                    <a:pt x="60" y="115"/>
                    <a:pt x="68" y="92"/>
                  </a:cubicBezTo>
                  <a:cubicBezTo>
                    <a:pt x="73" y="77"/>
                    <a:pt x="88" y="60"/>
                    <a:pt x="88" y="44"/>
                  </a:cubicBezTo>
                  <a:cubicBezTo>
                    <a:pt x="88" y="20"/>
                    <a:pt x="68" y="0"/>
                    <a:pt x="44" y="0"/>
                  </a:cubicBezTo>
                  <a:close/>
                  <a:moveTo>
                    <a:pt x="54" y="109"/>
                  </a:moveTo>
                  <a:cubicBezTo>
                    <a:pt x="35" y="111"/>
                    <a:pt x="35" y="111"/>
                    <a:pt x="35" y="111"/>
                  </a:cubicBezTo>
                  <a:cubicBezTo>
                    <a:pt x="34" y="109"/>
                    <a:pt x="33" y="107"/>
                    <a:pt x="32" y="104"/>
                  </a:cubicBezTo>
                  <a:cubicBezTo>
                    <a:pt x="32" y="104"/>
                    <a:pt x="32" y="104"/>
                    <a:pt x="32" y="103"/>
                  </a:cubicBezTo>
                  <a:cubicBezTo>
                    <a:pt x="57" y="100"/>
                    <a:pt x="57" y="100"/>
                    <a:pt x="57" y="100"/>
                  </a:cubicBezTo>
                  <a:cubicBezTo>
                    <a:pt x="57" y="102"/>
                    <a:pt x="56" y="103"/>
                    <a:pt x="56" y="104"/>
                  </a:cubicBezTo>
                  <a:cubicBezTo>
                    <a:pt x="55" y="106"/>
                    <a:pt x="55" y="107"/>
                    <a:pt x="54" y="109"/>
                  </a:cubicBezTo>
                  <a:close/>
                  <a:moveTo>
                    <a:pt x="31" y="100"/>
                  </a:moveTo>
                  <a:cubicBezTo>
                    <a:pt x="30" y="97"/>
                    <a:pt x="29" y="95"/>
                    <a:pt x="28" y="92"/>
                  </a:cubicBezTo>
                  <a:cubicBezTo>
                    <a:pt x="60" y="92"/>
                    <a:pt x="60" y="92"/>
                    <a:pt x="60" y="92"/>
                  </a:cubicBezTo>
                  <a:cubicBezTo>
                    <a:pt x="59" y="93"/>
                    <a:pt x="59" y="95"/>
                    <a:pt x="58" y="96"/>
                  </a:cubicBezTo>
                  <a:lnTo>
                    <a:pt x="31" y="100"/>
                  </a:lnTo>
                  <a:close/>
                  <a:moveTo>
                    <a:pt x="44" y="120"/>
                  </a:moveTo>
                  <a:cubicBezTo>
                    <a:pt x="40" y="120"/>
                    <a:pt x="38" y="120"/>
                    <a:pt x="36" y="115"/>
                  </a:cubicBezTo>
                  <a:cubicBezTo>
                    <a:pt x="53" y="113"/>
                    <a:pt x="53" y="113"/>
                    <a:pt x="53" y="113"/>
                  </a:cubicBezTo>
                  <a:cubicBezTo>
                    <a:pt x="51" y="119"/>
                    <a:pt x="49" y="120"/>
                    <a:pt x="44" y="120"/>
                  </a:cubicBezTo>
                  <a:close/>
                  <a:moveTo>
                    <a:pt x="63" y="84"/>
                  </a:moveTo>
                  <a:cubicBezTo>
                    <a:pt x="25" y="84"/>
                    <a:pt x="25" y="84"/>
                    <a:pt x="25" y="84"/>
                  </a:cubicBezTo>
                  <a:cubicBezTo>
                    <a:pt x="23" y="80"/>
                    <a:pt x="21" y="75"/>
                    <a:pt x="19" y="71"/>
                  </a:cubicBezTo>
                  <a:cubicBezTo>
                    <a:pt x="13" y="62"/>
                    <a:pt x="8" y="52"/>
                    <a:pt x="8" y="44"/>
                  </a:cubicBezTo>
                  <a:cubicBezTo>
                    <a:pt x="8" y="24"/>
                    <a:pt x="24" y="8"/>
                    <a:pt x="44" y="8"/>
                  </a:cubicBezTo>
                  <a:cubicBezTo>
                    <a:pt x="64" y="8"/>
                    <a:pt x="80" y="24"/>
                    <a:pt x="80" y="44"/>
                  </a:cubicBezTo>
                  <a:cubicBezTo>
                    <a:pt x="80" y="52"/>
                    <a:pt x="75" y="62"/>
                    <a:pt x="69" y="71"/>
                  </a:cubicBezTo>
                  <a:cubicBezTo>
                    <a:pt x="67" y="75"/>
                    <a:pt x="65" y="80"/>
                    <a:pt x="63" y="84"/>
                  </a:cubicBezTo>
                  <a:close/>
                </a:path>
              </a:pathLst>
            </a:custGeom>
            <a:solidFill>
              <a:srgbClr val="66A836"/>
            </a:solidFill>
            <a:ln>
              <a:noFill/>
            </a:ln>
          </p:spPr>
          <p:txBody>
            <a:bodyPr wrap="square" lIns="91440" tIns="45720" rIns="91440" bIns="45720" anchor="ctr">
              <a:normAutofit lnSpcReduction="10000"/>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chemeClr val="tx1">
                    <a:lumMod val="75000"/>
                    <a:lumOff val="25000"/>
                  </a:schemeClr>
                </a:solidFill>
                <a:effectLst/>
                <a:uLnTx/>
                <a:uFillTx/>
              </a:endParaRPr>
            </a:p>
          </p:txBody>
        </p:sp>
        <p:sp>
          <p:nvSpPr>
            <p:cNvPr id="101" name="î$lïḋê"/>
            <p:cNvSpPr/>
            <p:nvPr/>
          </p:nvSpPr>
          <p:spPr bwMode="auto">
            <a:xfrm>
              <a:off x="6087689" y="2442538"/>
              <a:ext cx="74922" cy="73771"/>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solidFill>
              <a:srgbClr val="0FA8AD"/>
            </a:solidFill>
            <a:ln>
              <a:noFill/>
            </a:ln>
          </p:spPr>
          <p:txBody>
            <a:bodyPr wrap="square" lIns="91440" tIns="45720" rIns="91440" bIns="45720" anchor="ctr">
              <a:normAutofit fontScale="25000" lnSpcReduction="20000"/>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chemeClr val="tx1">
                    <a:lumMod val="75000"/>
                    <a:lumOff val="25000"/>
                  </a:schemeClr>
                </a:solidFill>
                <a:effectLst/>
                <a:uLnTx/>
                <a:uFillTx/>
              </a:endParaRPr>
            </a:p>
          </p:txBody>
        </p:sp>
      </p:grpSp>
      <p:grpSp>
        <p:nvGrpSpPr>
          <p:cNvPr id="2" name="组合 1"/>
          <p:cNvGrpSpPr/>
          <p:nvPr/>
        </p:nvGrpSpPr>
        <p:grpSpPr>
          <a:xfrm>
            <a:off x="3501028" y="4365014"/>
            <a:ext cx="836837" cy="838722"/>
            <a:chOff x="3501028" y="4365014"/>
            <a:chExt cx="836837" cy="838722"/>
          </a:xfrm>
        </p:grpSpPr>
        <p:sp>
          <p:nvSpPr>
            <p:cNvPr id="102" name="íṩ1ide"/>
            <p:cNvSpPr/>
            <p:nvPr/>
          </p:nvSpPr>
          <p:spPr bwMode="auto">
            <a:xfrm>
              <a:off x="3501028" y="4365014"/>
              <a:ext cx="836837" cy="838722"/>
            </a:xfrm>
            <a:custGeom>
              <a:avLst/>
              <a:gdLst>
                <a:gd name="T0" fmla="*/ 106 w 212"/>
                <a:gd name="T1" fmla="*/ 212 h 212"/>
                <a:gd name="T2" fmla="*/ 0 w 212"/>
                <a:gd name="T3" fmla="*/ 106 h 212"/>
                <a:gd name="T4" fmla="*/ 106 w 212"/>
                <a:gd name="T5" fmla="*/ 0 h 212"/>
                <a:gd name="T6" fmla="*/ 212 w 212"/>
                <a:gd name="T7" fmla="*/ 106 h 212"/>
                <a:gd name="T8" fmla="*/ 106 w 212"/>
                <a:gd name="T9" fmla="*/ 212 h 212"/>
                <a:gd name="T10" fmla="*/ 106 w 212"/>
                <a:gd name="T11" fmla="*/ 20 h 212"/>
                <a:gd name="T12" fmla="*/ 20 w 212"/>
                <a:gd name="T13" fmla="*/ 106 h 212"/>
                <a:gd name="T14" fmla="*/ 106 w 212"/>
                <a:gd name="T15" fmla="*/ 192 h 212"/>
                <a:gd name="T16" fmla="*/ 192 w 212"/>
                <a:gd name="T17" fmla="*/ 106 h 212"/>
                <a:gd name="T18" fmla="*/ 106 w 212"/>
                <a:gd name="T19" fmla="*/ 2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2" h="212">
                  <a:moveTo>
                    <a:pt x="106" y="212"/>
                  </a:moveTo>
                  <a:cubicBezTo>
                    <a:pt x="48" y="212"/>
                    <a:pt x="0" y="165"/>
                    <a:pt x="0" y="106"/>
                  </a:cubicBezTo>
                  <a:cubicBezTo>
                    <a:pt x="0" y="48"/>
                    <a:pt x="48" y="0"/>
                    <a:pt x="106" y="0"/>
                  </a:cubicBezTo>
                  <a:cubicBezTo>
                    <a:pt x="165" y="0"/>
                    <a:pt x="212" y="48"/>
                    <a:pt x="212" y="106"/>
                  </a:cubicBezTo>
                  <a:cubicBezTo>
                    <a:pt x="212" y="165"/>
                    <a:pt x="165" y="212"/>
                    <a:pt x="106" y="212"/>
                  </a:cubicBezTo>
                  <a:close/>
                  <a:moveTo>
                    <a:pt x="106" y="20"/>
                  </a:moveTo>
                  <a:cubicBezTo>
                    <a:pt x="59" y="20"/>
                    <a:pt x="20" y="59"/>
                    <a:pt x="20" y="106"/>
                  </a:cubicBezTo>
                  <a:cubicBezTo>
                    <a:pt x="20" y="154"/>
                    <a:pt x="59" y="192"/>
                    <a:pt x="106" y="192"/>
                  </a:cubicBezTo>
                  <a:cubicBezTo>
                    <a:pt x="154" y="192"/>
                    <a:pt x="192" y="154"/>
                    <a:pt x="192" y="106"/>
                  </a:cubicBezTo>
                  <a:cubicBezTo>
                    <a:pt x="192" y="59"/>
                    <a:pt x="154" y="20"/>
                    <a:pt x="106" y="20"/>
                  </a:cubicBezTo>
                  <a:close/>
                </a:path>
              </a:pathLst>
            </a:custGeom>
            <a:solidFill>
              <a:srgbClr val="FF99B2"/>
            </a:solidFill>
            <a:ln>
              <a:noFill/>
            </a:ln>
          </p:spPr>
          <p:txBody>
            <a:bodyPr wrap="square" lIns="91440" tIns="45720" rIns="91440" bIns="45720" anchor="ctr">
              <a:norm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chemeClr val="tx1">
                    <a:lumMod val="75000"/>
                    <a:lumOff val="25000"/>
                  </a:schemeClr>
                </a:solidFill>
                <a:effectLst/>
                <a:uLnTx/>
                <a:uFillTx/>
              </a:endParaRPr>
            </a:p>
          </p:txBody>
        </p:sp>
        <p:sp>
          <p:nvSpPr>
            <p:cNvPr id="103" name="î$ļîḑê"/>
            <p:cNvSpPr/>
            <p:nvPr/>
          </p:nvSpPr>
          <p:spPr bwMode="auto">
            <a:xfrm>
              <a:off x="3770718" y="4632243"/>
              <a:ext cx="286636" cy="286711"/>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599" y="9391"/>
                  </a:moveTo>
                  <a:cubicBezTo>
                    <a:pt x="21599"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599" y="8895"/>
                    <a:pt x="21599"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0"/>
                  </a:cubicBezTo>
                  <a:lnTo>
                    <a:pt x="18459" y="2855"/>
                  </a:lnTo>
                  <a:close/>
                </a:path>
              </a:pathLst>
            </a:custGeom>
            <a:solidFill>
              <a:srgbClr val="FF99B2"/>
            </a:solidFill>
            <a:ln>
              <a:noFill/>
            </a:ln>
            <a:effectLst/>
          </p:spPr>
          <p:txBody>
            <a:bodyPr wrap="square" lIns="91440" tIns="45720" rIns="91440" bIns="45720" anchor="ctr">
              <a:normAutofit fontScale="85000" lnSpcReduction="20000"/>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chemeClr val="tx1">
                    <a:lumMod val="75000"/>
                    <a:lumOff val="25000"/>
                  </a:schemeClr>
                </a:solidFill>
                <a:effectLst/>
                <a:uLnTx/>
                <a:uFillTx/>
              </a:endParaRPr>
            </a:p>
          </p:txBody>
        </p:sp>
      </p:grpSp>
      <p:grpSp>
        <p:nvGrpSpPr>
          <p:cNvPr id="3" name="组合 2"/>
          <p:cNvGrpSpPr/>
          <p:nvPr/>
        </p:nvGrpSpPr>
        <p:grpSpPr>
          <a:xfrm>
            <a:off x="4162829" y="2785947"/>
            <a:ext cx="836837" cy="837055"/>
            <a:chOff x="4162829" y="2785947"/>
            <a:chExt cx="836837" cy="837055"/>
          </a:xfrm>
        </p:grpSpPr>
        <p:sp>
          <p:nvSpPr>
            <p:cNvPr id="104" name="íṡľiďè"/>
            <p:cNvSpPr/>
            <p:nvPr/>
          </p:nvSpPr>
          <p:spPr bwMode="auto">
            <a:xfrm>
              <a:off x="4162829" y="2785947"/>
              <a:ext cx="836837" cy="837055"/>
            </a:xfrm>
            <a:custGeom>
              <a:avLst/>
              <a:gdLst>
                <a:gd name="T0" fmla="*/ 106 w 212"/>
                <a:gd name="T1" fmla="*/ 212 h 212"/>
                <a:gd name="T2" fmla="*/ 0 w 212"/>
                <a:gd name="T3" fmla="*/ 106 h 212"/>
                <a:gd name="T4" fmla="*/ 106 w 212"/>
                <a:gd name="T5" fmla="*/ 0 h 212"/>
                <a:gd name="T6" fmla="*/ 212 w 212"/>
                <a:gd name="T7" fmla="*/ 106 h 212"/>
                <a:gd name="T8" fmla="*/ 106 w 212"/>
                <a:gd name="T9" fmla="*/ 212 h 212"/>
                <a:gd name="T10" fmla="*/ 106 w 212"/>
                <a:gd name="T11" fmla="*/ 20 h 212"/>
                <a:gd name="T12" fmla="*/ 20 w 212"/>
                <a:gd name="T13" fmla="*/ 106 h 212"/>
                <a:gd name="T14" fmla="*/ 106 w 212"/>
                <a:gd name="T15" fmla="*/ 192 h 212"/>
                <a:gd name="T16" fmla="*/ 192 w 212"/>
                <a:gd name="T17" fmla="*/ 106 h 212"/>
                <a:gd name="T18" fmla="*/ 106 w 212"/>
                <a:gd name="T19" fmla="*/ 2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2" h="212">
                  <a:moveTo>
                    <a:pt x="106" y="212"/>
                  </a:moveTo>
                  <a:cubicBezTo>
                    <a:pt x="48" y="212"/>
                    <a:pt x="0" y="165"/>
                    <a:pt x="0" y="106"/>
                  </a:cubicBezTo>
                  <a:cubicBezTo>
                    <a:pt x="0" y="48"/>
                    <a:pt x="48" y="0"/>
                    <a:pt x="106" y="0"/>
                  </a:cubicBezTo>
                  <a:cubicBezTo>
                    <a:pt x="165" y="0"/>
                    <a:pt x="212" y="48"/>
                    <a:pt x="212" y="106"/>
                  </a:cubicBezTo>
                  <a:cubicBezTo>
                    <a:pt x="212" y="165"/>
                    <a:pt x="165" y="212"/>
                    <a:pt x="106" y="212"/>
                  </a:cubicBezTo>
                  <a:close/>
                  <a:moveTo>
                    <a:pt x="106" y="20"/>
                  </a:moveTo>
                  <a:cubicBezTo>
                    <a:pt x="59" y="20"/>
                    <a:pt x="20" y="59"/>
                    <a:pt x="20" y="106"/>
                  </a:cubicBezTo>
                  <a:cubicBezTo>
                    <a:pt x="20" y="154"/>
                    <a:pt x="59" y="192"/>
                    <a:pt x="106" y="192"/>
                  </a:cubicBezTo>
                  <a:cubicBezTo>
                    <a:pt x="154" y="192"/>
                    <a:pt x="192" y="154"/>
                    <a:pt x="192" y="106"/>
                  </a:cubicBezTo>
                  <a:cubicBezTo>
                    <a:pt x="192" y="59"/>
                    <a:pt x="154" y="20"/>
                    <a:pt x="106" y="20"/>
                  </a:cubicBezTo>
                  <a:close/>
                </a:path>
              </a:pathLst>
            </a:custGeom>
            <a:solidFill>
              <a:srgbClr val="3DA3A6"/>
            </a:solidFill>
            <a:ln>
              <a:noFill/>
            </a:ln>
          </p:spPr>
          <p:txBody>
            <a:bodyPr wrap="square" lIns="91440" tIns="45720" rIns="91440" bIns="45720" anchor="ctr">
              <a:norm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chemeClr val="tx1">
                    <a:lumMod val="75000"/>
                    <a:lumOff val="25000"/>
                  </a:schemeClr>
                </a:solidFill>
                <a:effectLst/>
                <a:uLnTx/>
                <a:uFillTx/>
              </a:endParaRPr>
            </a:p>
          </p:txBody>
        </p:sp>
        <p:sp>
          <p:nvSpPr>
            <p:cNvPr id="105" name="íşlïdé"/>
            <p:cNvSpPr/>
            <p:nvPr/>
          </p:nvSpPr>
          <p:spPr bwMode="auto">
            <a:xfrm>
              <a:off x="4430979" y="3056168"/>
              <a:ext cx="296882" cy="2957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87" y="2580"/>
                  </a:moveTo>
                  <a:cubicBezTo>
                    <a:pt x="20419" y="2580"/>
                    <a:pt x="20793" y="2735"/>
                    <a:pt x="21116" y="3052"/>
                  </a:cubicBezTo>
                  <a:cubicBezTo>
                    <a:pt x="21438" y="3372"/>
                    <a:pt x="21599" y="3743"/>
                    <a:pt x="21599" y="4175"/>
                  </a:cubicBezTo>
                  <a:lnTo>
                    <a:pt x="21599" y="19987"/>
                  </a:lnTo>
                  <a:cubicBezTo>
                    <a:pt x="21599" y="20419"/>
                    <a:pt x="21438" y="20796"/>
                    <a:pt x="21116" y="21116"/>
                  </a:cubicBezTo>
                  <a:cubicBezTo>
                    <a:pt x="20793" y="21438"/>
                    <a:pt x="20419" y="21599"/>
                    <a:pt x="19987" y="21599"/>
                  </a:cubicBezTo>
                  <a:lnTo>
                    <a:pt x="1612" y="21599"/>
                  </a:lnTo>
                  <a:cubicBezTo>
                    <a:pt x="1180" y="21599"/>
                    <a:pt x="806" y="21438"/>
                    <a:pt x="483" y="21116"/>
                  </a:cubicBezTo>
                  <a:cubicBezTo>
                    <a:pt x="161" y="20796"/>
                    <a:pt x="0" y="20419"/>
                    <a:pt x="0" y="19987"/>
                  </a:cubicBezTo>
                  <a:lnTo>
                    <a:pt x="0" y="4175"/>
                  </a:lnTo>
                  <a:cubicBezTo>
                    <a:pt x="0" y="3743"/>
                    <a:pt x="161" y="3372"/>
                    <a:pt x="483" y="3052"/>
                  </a:cubicBezTo>
                  <a:cubicBezTo>
                    <a:pt x="806" y="2735"/>
                    <a:pt x="1180" y="2580"/>
                    <a:pt x="1612" y="2580"/>
                  </a:cubicBezTo>
                  <a:lnTo>
                    <a:pt x="2150" y="2580"/>
                  </a:lnTo>
                  <a:lnTo>
                    <a:pt x="2150" y="2401"/>
                  </a:lnTo>
                  <a:cubicBezTo>
                    <a:pt x="2150" y="2116"/>
                    <a:pt x="2196" y="1828"/>
                    <a:pt x="2288" y="1540"/>
                  </a:cubicBezTo>
                  <a:cubicBezTo>
                    <a:pt x="2381" y="1249"/>
                    <a:pt x="2530" y="990"/>
                    <a:pt x="2738" y="766"/>
                  </a:cubicBezTo>
                  <a:cubicBezTo>
                    <a:pt x="2942" y="541"/>
                    <a:pt x="3216" y="360"/>
                    <a:pt x="3555" y="213"/>
                  </a:cubicBezTo>
                  <a:cubicBezTo>
                    <a:pt x="3895" y="75"/>
                    <a:pt x="4310" y="0"/>
                    <a:pt x="4796" y="0"/>
                  </a:cubicBezTo>
                  <a:cubicBezTo>
                    <a:pt x="5283" y="0"/>
                    <a:pt x="5698" y="75"/>
                    <a:pt x="6037" y="213"/>
                  </a:cubicBezTo>
                  <a:cubicBezTo>
                    <a:pt x="6377" y="360"/>
                    <a:pt x="6651" y="541"/>
                    <a:pt x="6858" y="766"/>
                  </a:cubicBezTo>
                  <a:cubicBezTo>
                    <a:pt x="7062" y="990"/>
                    <a:pt x="7215" y="1255"/>
                    <a:pt x="7313" y="1546"/>
                  </a:cubicBezTo>
                  <a:cubicBezTo>
                    <a:pt x="7411" y="1840"/>
                    <a:pt x="7457" y="2125"/>
                    <a:pt x="7457" y="2401"/>
                  </a:cubicBezTo>
                  <a:lnTo>
                    <a:pt x="7457" y="2580"/>
                  </a:lnTo>
                  <a:lnTo>
                    <a:pt x="8133" y="2580"/>
                  </a:lnTo>
                  <a:lnTo>
                    <a:pt x="8133" y="2401"/>
                  </a:lnTo>
                  <a:cubicBezTo>
                    <a:pt x="8133" y="2116"/>
                    <a:pt x="8179" y="1828"/>
                    <a:pt x="8269" y="1540"/>
                  </a:cubicBezTo>
                  <a:cubicBezTo>
                    <a:pt x="8364" y="1249"/>
                    <a:pt x="8511" y="990"/>
                    <a:pt x="8718" y="766"/>
                  </a:cubicBezTo>
                  <a:cubicBezTo>
                    <a:pt x="8925" y="541"/>
                    <a:pt x="9199" y="360"/>
                    <a:pt x="9538" y="213"/>
                  </a:cubicBezTo>
                  <a:cubicBezTo>
                    <a:pt x="9878" y="74"/>
                    <a:pt x="10293" y="0"/>
                    <a:pt x="10779" y="0"/>
                  </a:cubicBezTo>
                  <a:cubicBezTo>
                    <a:pt x="11266" y="0"/>
                    <a:pt x="11678" y="74"/>
                    <a:pt x="12020" y="213"/>
                  </a:cubicBezTo>
                  <a:cubicBezTo>
                    <a:pt x="12360" y="360"/>
                    <a:pt x="12636" y="541"/>
                    <a:pt x="12852" y="766"/>
                  </a:cubicBezTo>
                  <a:cubicBezTo>
                    <a:pt x="13068" y="990"/>
                    <a:pt x="13227" y="1255"/>
                    <a:pt x="13322" y="1546"/>
                  </a:cubicBezTo>
                  <a:cubicBezTo>
                    <a:pt x="13417" y="1840"/>
                    <a:pt x="13469" y="2125"/>
                    <a:pt x="13469" y="2401"/>
                  </a:cubicBezTo>
                  <a:lnTo>
                    <a:pt x="13469" y="2580"/>
                  </a:lnTo>
                  <a:lnTo>
                    <a:pt x="14142" y="2580"/>
                  </a:lnTo>
                  <a:lnTo>
                    <a:pt x="14142" y="2401"/>
                  </a:lnTo>
                  <a:cubicBezTo>
                    <a:pt x="14142" y="2116"/>
                    <a:pt x="14191" y="1828"/>
                    <a:pt x="14286" y="1540"/>
                  </a:cubicBezTo>
                  <a:cubicBezTo>
                    <a:pt x="14384" y="1249"/>
                    <a:pt x="14534" y="990"/>
                    <a:pt x="14741" y="765"/>
                  </a:cubicBezTo>
                  <a:cubicBezTo>
                    <a:pt x="14948" y="541"/>
                    <a:pt x="15219" y="359"/>
                    <a:pt x="15556" y="213"/>
                  </a:cubicBezTo>
                  <a:cubicBezTo>
                    <a:pt x="15890" y="74"/>
                    <a:pt x="16305" y="0"/>
                    <a:pt x="16803" y="0"/>
                  </a:cubicBezTo>
                  <a:cubicBezTo>
                    <a:pt x="17289" y="0"/>
                    <a:pt x="17704" y="74"/>
                    <a:pt x="18044" y="213"/>
                  </a:cubicBezTo>
                  <a:cubicBezTo>
                    <a:pt x="18383" y="359"/>
                    <a:pt x="18657" y="541"/>
                    <a:pt x="18864" y="765"/>
                  </a:cubicBezTo>
                  <a:cubicBezTo>
                    <a:pt x="19069" y="990"/>
                    <a:pt x="19218" y="1255"/>
                    <a:pt x="19311" y="1546"/>
                  </a:cubicBezTo>
                  <a:cubicBezTo>
                    <a:pt x="19403" y="1839"/>
                    <a:pt x="19449" y="2125"/>
                    <a:pt x="19449" y="2401"/>
                  </a:cubicBezTo>
                  <a:lnTo>
                    <a:pt x="19449" y="2580"/>
                  </a:lnTo>
                  <a:lnTo>
                    <a:pt x="19987" y="2580"/>
                  </a:lnTo>
                  <a:close/>
                  <a:moveTo>
                    <a:pt x="6066" y="7968"/>
                  </a:moveTo>
                  <a:lnTo>
                    <a:pt x="2179" y="7968"/>
                  </a:lnTo>
                  <a:lnTo>
                    <a:pt x="2179" y="11443"/>
                  </a:lnTo>
                  <a:lnTo>
                    <a:pt x="6066" y="11443"/>
                  </a:lnTo>
                  <a:lnTo>
                    <a:pt x="6066" y="7968"/>
                  </a:lnTo>
                  <a:close/>
                  <a:moveTo>
                    <a:pt x="6066" y="11976"/>
                  </a:moveTo>
                  <a:lnTo>
                    <a:pt x="2179" y="11976"/>
                  </a:lnTo>
                  <a:lnTo>
                    <a:pt x="2179" y="15452"/>
                  </a:lnTo>
                  <a:lnTo>
                    <a:pt x="6066" y="15452"/>
                  </a:lnTo>
                  <a:lnTo>
                    <a:pt x="6066" y="11976"/>
                  </a:lnTo>
                  <a:close/>
                  <a:moveTo>
                    <a:pt x="6066" y="15976"/>
                  </a:moveTo>
                  <a:lnTo>
                    <a:pt x="2179" y="15976"/>
                  </a:lnTo>
                  <a:lnTo>
                    <a:pt x="2179" y="19422"/>
                  </a:lnTo>
                  <a:lnTo>
                    <a:pt x="6066" y="19422"/>
                  </a:lnTo>
                  <a:lnTo>
                    <a:pt x="6066" y="15976"/>
                  </a:lnTo>
                  <a:close/>
                  <a:moveTo>
                    <a:pt x="3754" y="5543"/>
                  </a:moveTo>
                  <a:cubicBezTo>
                    <a:pt x="3754" y="6067"/>
                    <a:pt x="4102" y="6323"/>
                    <a:pt x="4799" y="6323"/>
                  </a:cubicBezTo>
                  <a:cubicBezTo>
                    <a:pt x="5499" y="6323"/>
                    <a:pt x="5847" y="6067"/>
                    <a:pt x="5847" y="5543"/>
                  </a:cubicBezTo>
                  <a:lnTo>
                    <a:pt x="5847" y="2398"/>
                  </a:lnTo>
                  <a:cubicBezTo>
                    <a:pt x="5847" y="1877"/>
                    <a:pt x="5499" y="1612"/>
                    <a:pt x="4799" y="1612"/>
                  </a:cubicBezTo>
                  <a:cubicBezTo>
                    <a:pt x="4102" y="1612"/>
                    <a:pt x="3754" y="1877"/>
                    <a:pt x="3754" y="2398"/>
                  </a:cubicBezTo>
                  <a:lnTo>
                    <a:pt x="3754" y="5543"/>
                  </a:lnTo>
                  <a:close/>
                  <a:moveTo>
                    <a:pt x="10535" y="7968"/>
                  </a:moveTo>
                  <a:lnTo>
                    <a:pt x="6607" y="7968"/>
                  </a:lnTo>
                  <a:lnTo>
                    <a:pt x="6607" y="11443"/>
                  </a:lnTo>
                  <a:lnTo>
                    <a:pt x="10535" y="11443"/>
                  </a:lnTo>
                  <a:lnTo>
                    <a:pt x="10535" y="7968"/>
                  </a:lnTo>
                  <a:close/>
                  <a:moveTo>
                    <a:pt x="10535" y="11976"/>
                  </a:moveTo>
                  <a:lnTo>
                    <a:pt x="6607" y="11976"/>
                  </a:lnTo>
                  <a:lnTo>
                    <a:pt x="6607" y="15452"/>
                  </a:lnTo>
                  <a:lnTo>
                    <a:pt x="10535" y="15452"/>
                  </a:lnTo>
                  <a:lnTo>
                    <a:pt x="10535" y="11976"/>
                  </a:lnTo>
                  <a:close/>
                  <a:moveTo>
                    <a:pt x="10535" y="15976"/>
                  </a:moveTo>
                  <a:lnTo>
                    <a:pt x="6607" y="15976"/>
                  </a:lnTo>
                  <a:lnTo>
                    <a:pt x="6607" y="19422"/>
                  </a:lnTo>
                  <a:lnTo>
                    <a:pt x="10535" y="19422"/>
                  </a:lnTo>
                  <a:lnTo>
                    <a:pt x="10535" y="15976"/>
                  </a:lnTo>
                  <a:close/>
                  <a:moveTo>
                    <a:pt x="9774" y="5543"/>
                  </a:moveTo>
                  <a:cubicBezTo>
                    <a:pt x="9774" y="5825"/>
                    <a:pt x="9849" y="6027"/>
                    <a:pt x="9996" y="6145"/>
                  </a:cubicBezTo>
                  <a:cubicBezTo>
                    <a:pt x="10143" y="6269"/>
                    <a:pt x="10405" y="6323"/>
                    <a:pt x="10782" y="6323"/>
                  </a:cubicBezTo>
                  <a:cubicBezTo>
                    <a:pt x="11159" y="6323"/>
                    <a:pt x="11427" y="6263"/>
                    <a:pt x="11588" y="6139"/>
                  </a:cubicBezTo>
                  <a:cubicBezTo>
                    <a:pt x="11750" y="6015"/>
                    <a:pt x="11830" y="5819"/>
                    <a:pt x="11830" y="5543"/>
                  </a:cubicBezTo>
                  <a:lnTo>
                    <a:pt x="11830" y="2398"/>
                  </a:lnTo>
                  <a:cubicBezTo>
                    <a:pt x="11830" y="2128"/>
                    <a:pt x="11750" y="1932"/>
                    <a:pt x="11588" y="1802"/>
                  </a:cubicBezTo>
                  <a:cubicBezTo>
                    <a:pt x="11427" y="1673"/>
                    <a:pt x="11159" y="1612"/>
                    <a:pt x="10782" y="1612"/>
                  </a:cubicBezTo>
                  <a:cubicBezTo>
                    <a:pt x="10405" y="1612"/>
                    <a:pt x="10143" y="1679"/>
                    <a:pt x="9996" y="1814"/>
                  </a:cubicBezTo>
                  <a:cubicBezTo>
                    <a:pt x="9849" y="1944"/>
                    <a:pt x="9774" y="2139"/>
                    <a:pt x="9774" y="2398"/>
                  </a:cubicBezTo>
                  <a:lnTo>
                    <a:pt x="9774" y="5543"/>
                  </a:lnTo>
                  <a:close/>
                  <a:moveTo>
                    <a:pt x="14986" y="7968"/>
                  </a:moveTo>
                  <a:lnTo>
                    <a:pt x="11073" y="7968"/>
                  </a:lnTo>
                  <a:lnTo>
                    <a:pt x="11073" y="11443"/>
                  </a:lnTo>
                  <a:lnTo>
                    <a:pt x="14986" y="11443"/>
                  </a:lnTo>
                  <a:lnTo>
                    <a:pt x="14986" y="7968"/>
                  </a:lnTo>
                  <a:close/>
                  <a:moveTo>
                    <a:pt x="14986" y="11976"/>
                  </a:moveTo>
                  <a:lnTo>
                    <a:pt x="11073" y="11976"/>
                  </a:lnTo>
                  <a:lnTo>
                    <a:pt x="11073" y="15452"/>
                  </a:lnTo>
                  <a:lnTo>
                    <a:pt x="14986" y="15452"/>
                  </a:lnTo>
                  <a:lnTo>
                    <a:pt x="14986" y="11976"/>
                  </a:lnTo>
                  <a:close/>
                  <a:moveTo>
                    <a:pt x="14986" y="15976"/>
                  </a:moveTo>
                  <a:lnTo>
                    <a:pt x="11073" y="15976"/>
                  </a:lnTo>
                  <a:lnTo>
                    <a:pt x="11073" y="19422"/>
                  </a:lnTo>
                  <a:lnTo>
                    <a:pt x="14986" y="19422"/>
                  </a:lnTo>
                  <a:lnTo>
                    <a:pt x="14986" y="15976"/>
                  </a:lnTo>
                  <a:close/>
                  <a:moveTo>
                    <a:pt x="19423" y="7968"/>
                  </a:moveTo>
                  <a:lnTo>
                    <a:pt x="15521" y="7968"/>
                  </a:lnTo>
                  <a:lnTo>
                    <a:pt x="15521" y="11443"/>
                  </a:lnTo>
                  <a:lnTo>
                    <a:pt x="19423" y="11443"/>
                  </a:lnTo>
                  <a:lnTo>
                    <a:pt x="19423" y="7968"/>
                  </a:lnTo>
                  <a:close/>
                  <a:moveTo>
                    <a:pt x="19423" y="11976"/>
                  </a:moveTo>
                  <a:lnTo>
                    <a:pt x="15521" y="11976"/>
                  </a:lnTo>
                  <a:lnTo>
                    <a:pt x="15521" y="15452"/>
                  </a:lnTo>
                  <a:lnTo>
                    <a:pt x="19423" y="15452"/>
                  </a:lnTo>
                  <a:lnTo>
                    <a:pt x="19423" y="11976"/>
                  </a:lnTo>
                  <a:close/>
                  <a:moveTo>
                    <a:pt x="19423" y="15976"/>
                  </a:moveTo>
                  <a:lnTo>
                    <a:pt x="15521" y="15976"/>
                  </a:lnTo>
                  <a:lnTo>
                    <a:pt x="15521" y="19422"/>
                  </a:lnTo>
                  <a:lnTo>
                    <a:pt x="19423" y="19422"/>
                  </a:lnTo>
                  <a:lnTo>
                    <a:pt x="19423" y="15976"/>
                  </a:lnTo>
                  <a:close/>
                  <a:moveTo>
                    <a:pt x="15758" y="5543"/>
                  </a:moveTo>
                  <a:cubicBezTo>
                    <a:pt x="15758" y="6067"/>
                    <a:pt x="16106" y="6323"/>
                    <a:pt x="16806" y="6323"/>
                  </a:cubicBezTo>
                  <a:cubicBezTo>
                    <a:pt x="17502" y="6323"/>
                    <a:pt x="17848" y="6067"/>
                    <a:pt x="17839" y="5543"/>
                  </a:cubicBezTo>
                  <a:lnTo>
                    <a:pt x="17839" y="2398"/>
                  </a:lnTo>
                  <a:cubicBezTo>
                    <a:pt x="17839" y="1877"/>
                    <a:pt x="17494" y="1612"/>
                    <a:pt x="16806" y="1612"/>
                  </a:cubicBezTo>
                  <a:cubicBezTo>
                    <a:pt x="16106" y="1612"/>
                    <a:pt x="15758" y="1877"/>
                    <a:pt x="15758" y="2398"/>
                  </a:cubicBezTo>
                  <a:lnTo>
                    <a:pt x="15758" y="5543"/>
                  </a:lnTo>
                  <a:close/>
                </a:path>
              </a:pathLst>
            </a:custGeom>
            <a:solidFill>
              <a:srgbClr val="3DA3A6"/>
            </a:solidFill>
            <a:ln>
              <a:noFill/>
            </a:ln>
            <a:effectLst/>
          </p:spPr>
          <p:txBody>
            <a:bodyPr wrap="square" lIns="91440" tIns="45720" rIns="91440" bIns="45720" anchor="ctr">
              <a:normAutofit fontScale="85000" lnSpcReduction="20000"/>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chemeClr val="tx1">
                    <a:lumMod val="75000"/>
                    <a:lumOff val="25000"/>
                  </a:schemeClr>
                </a:solidFill>
                <a:effectLst/>
                <a:uLnTx/>
                <a:uFillTx/>
              </a:endParaRPr>
            </a:p>
          </p:txBody>
        </p:sp>
      </p:grpSp>
      <p:grpSp>
        <p:nvGrpSpPr>
          <p:cNvPr id="5" name="组合 4"/>
          <p:cNvGrpSpPr/>
          <p:nvPr/>
        </p:nvGrpSpPr>
        <p:grpSpPr>
          <a:xfrm>
            <a:off x="7305136" y="2785947"/>
            <a:ext cx="836837" cy="837055"/>
            <a:chOff x="7305136" y="2785947"/>
            <a:chExt cx="836837" cy="837055"/>
          </a:xfrm>
        </p:grpSpPr>
        <p:sp>
          <p:nvSpPr>
            <p:cNvPr id="106" name="íṧḷïḓè"/>
            <p:cNvSpPr/>
            <p:nvPr/>
          </p:nvSpPr>
          <p:spPr bwMode="auto">
            <a:xfrm>
              <a:off x="7305136" y="2785947"/>
              <a:ext cx="836837" cy="837055"/>
            </a:xfrm>
            <a:custGeom>
              <a:avLst/>
              <a:gdLst>
                <a:gd name="T0" fmla="*/ 106 w 212"/>
                <a:gd name="T1" fmla="*/ 212 h 212"/>
                <a:gd name="T2" fmla="*/ 0 w 212"/>
                <a:gd name="T3" fmla="*/ 106 h 212"/>
                <a:gd name="T4" fmla="*/ 106 w 212"/>
                <a:gd name="T5" fmla="*/ 0 h 212"/>
                <a:gd name="T6" fmla="*/ 212 w 212"/>
                <a:gd name="T7" fmla="*/ 106 h 212"/>
                <a:gd name="T8" fmla="*/ 106 w 212"/>
                <a:gd name="T9" fmla="*/ 212 h 212"/>
                <a:gd name="T10" fmla="*/ 106 w 212"/>
                <a:gd name="T11" fmla="*/ 20 h 212"/>
                <a:gd name="T12" fmla="*/ 20 w 212"/>
                <a:gd name="T13" fmla="*/ 106 h 212"/>
                <a:gd name="T14" fmla="*/ 106 w 212"/>
                <a:gd name="T15" fmla="*/ 192 h 212"/>
                <a:gd name="T16" fmla="*/ 192 w 212"/>
                <a:gd name="T17" fmla="*/ 106 h 212"/>
                <a:gd name="T18" fmla="*/ 106 w 212"/>
                <a:gd name="T19" fmla="*/ 2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2" h="212">
                  <a:moveTo>
                    <a:pt x="106" y="212"/>
                  </a:moveTo>
                  <a:cubicBezTo>
                    <a:pt x="48" y="212"/>
                    <a:pt x="0" y="165"/>
                    <a:pt x="0" y="106"/>
                  </a:cubicBezTo>
                  <a:cubicBezTo>
                    <a:pt x="0" y="48"/>
                    <a:pt x="48" y="0"/>
                    <a:pt x="106" y="0"/>
                  </a:cubicBezTo>
                  <a:cubicBezTo>
                    <a:pt x="165" y="0"/>
                    <a:pt x="212" y="48"/>
                    <a:pt x="212" y="106"/>
                  </a:cubicBezTo>
                  <a:cubicBezTo>
                    <a:pt x="212" y="165"/>
                    <a:pt x="165" y="212"/>
                    <a:pt x="106" y="212"/>
                  </a:cubicBezTo>
                  <a:close/>
                  <a:moveTo>
                    <a:pt x="106" y="20"/>
                  </a:moveTo>
                  <a:cubicBezTo>
                    <a:pt x="59" y="20"/>
                    <a:pt x="20" y="59"/>
                    <a:pt x="20" y="106"/>
                  </a:cubicBezTo>
                  <a:cubicBezTo>
                    <a:pt x="20" y="154"/>
                    <a:pt x="59" y="192"/>
                    <a:pt x="106" y="192"/>
                  </a:cubicBezTo>
                  <a:cubicBezTo>
                    <a:pt x="154" y="192"/>
                    <a:pt x="192" y="154"/>
                    <a:pt x="192" y="106"/>
                  </a:cubicBezTo>
                  <a:cubicBezTo>
                    <a:pt x="192" y="59"/>
                    <a:pt x="154" y="20"/>
                    <a:pt x="106" y="20"/>
                  </a:cubicBezTo>
                  <a:close/>
                </a:path>
              </a:pathLst>
            </a:custGeom>
            <a:solidFill>
              <a:srgbClr val="706F96"/>
            </a:solidFill>
            <a:ln>
              <a:noFill/>
            </a:ln>
          </p:spPr>
          <p:txBody>
            <a:bodyPr wrap="square" lIns="91440" tIns="45720" rIns="91440" bIns="45720" anchor="ctr">
              <a:norm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chemeClr val="tx1">
                    <a:lumMod val="75000"/>
                    <a:lumOff val="25000"/>
                  </a:schemeClr>
                </a:solidFill>
                <a:effectLst/>
                <a:uLnTx/>
                <a:uFillTx/>
              </a:endParaRPr>
            </a:p>
          </p:txBody>
        </p:sp>
        <p:sp>
          <p:nvSpPr>
            <p:cNvPr id="107" name="iṥliďê"/>
            <p:cNvSpPr/>
            <p:nvPr/>
          </p:nvSpPr>
          <p:spPr bwMode="auto">
            <a:xfrm>
              <a:off x="7576149" y="3067117"/>
              <a:ext cx="298016" cy="266366"/>
            </a:xfrm>
            <a:custGeom>
              <a:avLst/>
              <a:gdLst>
                <a:gd name="T0" fmla="*/ 80 w 498"/>
                <a:gd name="T1" fmla="*/ 151 h 445"/>
                <a:gd name="T2" fmla="*/ 80 w 498"/>
                <a:gd name="T3" fmla="*/ 151 h 445"/>
                <a:gd name="T4" fmla="*/ 142 w 498"/>
                <a:gd name="T5" fmla="*/ 169 h 445"/>
                <a:gd name="T6" fmla="*/ 151 w 498"/>
                <a:gd name="T7" fmla="*/ 169 h 445"/>
                <a:gd name="T8" fmla="*/ 195 w 498"/>
                <a:gd name="T9" fmla="*/ 134 h 445"/>
                <a:gd name="T10" fmla="*/ 195 w 498"/>
                <a:gd name="T11" fmla="*/ 125 h 445"/>
                <a:gd name="T12" fmla="*/ 178 w 498"/>
                <a:gd name="T13" fmla="*/ 107 h 445"/>
                <a:gd name="T14" fmla="*/ 275 w 498"/>
                <a:gd name="T15" fmla="*/ 10 h 445"/>
                <a:gd name="T16" fmla="*/ 195 w 498"/>
                <a:gd name="T17" fmla="*/ 0 h 445"/>
                <a:gd name="T18" fmla="*/ 107 w 498"/>
                <a:gd name="T19" fmla="*/ 54 h 445"/>
                <a:gd name="T20" fmla="*/ 72 w 498"/>
                <a:gd name="T21" fmla="*/ 81 h 445"/>
                <a:gd name="T22" fmla="*/ 53 w 498"/>
                <a:gd name="T23" fmla="*/ 116 h 445"/>
                <a:gd name="T24" fmla="*/ 18 w 498"/>
                <a:gd name="T25" fmla="*/ 125 h 445"/>
                <a:gd name="T26" fmla="*/ 0 w 498"/>
                <a:gd name="T27" fmla="*/ 143 h 445"/>
                <a:gd name="T28" fmla="*/ 0 w 498"/>
                <a:gd name="T29" fmla="*/ 151 h 445"/>
                <a:gd name="T30" fmla="*/ 36 w 498"/>
                <a:gd name="T31" fmla="*/ 187 h 445"/>
                <a:gd name="T32" fmla="*/ 53 w 498"/>
                <a:gd name="T33" fmla="*/ 196 h 445"/>
                <a:gd name="T34" fmla="*/ 72 w 498"/>
                <a:gd name="T35" fmla="*/ 178 h 445"/>
                <a:gd name="T36" fmla="*/ 80 w 498"/>
                <a:gd name="T37" fmla="*/ 151 h 445"/>
                <a:gd name="T38" fmla="*/ 222 w 498"/>
                <a:gd name="T39" fmla="*/ 160 h 445"/>
                <a:gd name="T40" fmla="*/ 222 w 498"/>
                <a:gd name="T41" fmla="*/ 160 h 445"/>
                <a:gd name="T42" fmla="*/ 213 w 498"/>
                <a:gd name="T43" fmla="*/ 160 h 445"/>
                <a:gd name="T44" fmla="*/ 178 w 498"/>
                <a:gd name="T45" fmla="*/ 187 h 445"/>
                <a:gd name="T46" fmla="*/ 169 w 498"/>
                <a:gd name="T47" fmla="*/ 204 h 445"/>
                <a:gd name="T48" fmla="*/ 381 w 498"/>
                <a:gd name="T49" fmla="*/ 435 h 445"/>
                <a:gd name="T50" fmla="*/ 399 w 498"/>
                <a:gd name="T51" fmla="*/ 435 h 445"/>
                <a:gd name="T52" fmla="*/ 426 w 498"/>
                <a:gd name="T53" fmla="*/ 417 h 445"/>
                <a:gd name="T54" fmla="*/ 426 w 498"/>
                <a:gd name="T55" fmla="*/ 400 h 445"/>
                <a:gd name="T56" fmla="*/ 222 w 498"/>
                <a:gd name="T57" fmla="*/ 160 h 445"/>
                <a:gd name="T58" fmla="*/ 497 w 498"/>
                <a:gd name="T59" fmla="*/ 63 h 445"/>
                <a:gd name="T60" fmla="*/ 497 w 498"/>
                <a:gd name="T61" fmla="*/ 63 h 445"/>
                <a:gd name="T62" fmla="*/ 479 w 498"/>
                <a:gd name="T63" fmla="*/ 54 h 445"/>
                <a:gd name="T64" fmla="*/ 461 w 498"/>
                <a:gd name="T65" fmla="*/ 89 h 445"/>
                <a:gd name="T66" fmla="*/ 408 w 498"/>
                <a:gd name="T67" fmla="*/ 107 h 445"/>
                <a:gd name="T68" fmla="*/ 399 w 498"/>
                <a:gd name="T69" fmla="*/ 63 h 445"/>
                <a:gd name="T70" fmla="*/ 417 w 498"/>
                <a:gd name="T71" fmla="*/ 19 h 445"/>
                <a:gd name="T72" fmla="*/ 408 w 498"/>
                <a:gd name="T73" fmla="*/ 10 h 445"/>
                <a:gd name="T74" fmla="*/ 337 w 498"/>
                <a:gd name="T75" fmla="*/ 72 h 445"/>
                <a:gd name="T76" fmla="*/ 319 w 498"/>
                <a:gd name="T77" fmla="*/ 151 h 445"/>
                <a:gd name="T78" fmla="*/ 284 w 498"/>
                <a:gd name="T79" fmla="*/ 187 h 445"/>
                <a:gd name="T80" fmla="*/ 319 w 498"/>
                <a:gd name="T81" fmla="*/ 231 h 445"/>
                <a:gd name="T82" fmla="*/ 364 w 498"/>
                <a:gd name="T83" fmla="*/ 187 h 445"/>
                <a:gd name="T84" fmla="*/ 408 w 498"/>
                <a:gd name="T85" fmla="*/ 178 h 445"/>
                <a:gd name="T86" fmla="*/ 488 w 498"/>
                <a:gd name="T87" fmla="*/ 143 h 445"/>
                <a:gd name="T88" fmla="*/ 497 w 498"/>
                <a:gd name="T89" fmla="*/ 63 h 445"/>
                <a:gd name="T90" fmla="*/ 72 w 498"/>
                <a:gd name="T91" fmla="*/ 400 h 445"/>
                <a:gd name="T92" fmla="*/ 72 w 498"/>
                <a:gd name="T93" fmla="*/ 400 h 445"/>
                <a:gd name="T94" fmla="*/ 72 w 498"/>
                <a:gd name="T95" fmla="*/ 417 h 445"/>
                <a:gd name="T96" fmla="*/ 89 w 498"/>
                <a:gd name="T97" fmla="*/ 444 h 445"/>
                <a:gd name="T98" fmla="*/ 107 w 498"/>
                <a:gd name="T99" fmla="*/ 435 h 445"/>
                <a:gd name="T100" fmla="*/ 231 w 498"/>
                <a:gd name="T101" fmla="*/ 320 h 445"/>
                <a:gd name="T102" fmla="*/ 195 w 498"/>
                <a:gd name="T103" fmla="*/ 275 h 445"/>
                <a:gd name="T104" fmla="*/ 72 w 498"/>
                <a:gd name="T105" fmla="*/ 400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98" h="445">
                  <a:moveTo>
                    <a:pt x="80" y="151"/>
                  </a:moveTo>
                  <a:lnTo>
                    <a:pt x="80" y="151"/>
                  </a:lnTo>
                  <a:cubicBezTo>
                    <a:pt x="97" y="134"/>
                    <a:pt x="116" y="143"/>
                    <a:pt x="142" y="169"/>
                  </a:cubicBezTo>
                  <a:cubicBezTo>
                    <a:pt x="151" y="178"/>
                    <a:pt x="151" y="169"/>
                    <a:pt x="151" y="169"/>
                  </a:cubicBezTo>
                  <a:cubicBezTo>
                    <a:pt x="160" y="169"/>
                    <a:pt x="186" y="134"/>
                    <a:pt x="195" y="134"/>
                  </a:cubicBezTo>
                  <a:cubicBezTo>
                    <a:pt x="195" y="134"/>
                    <a:pt x="195" y="134"/>
                    <a:pt x="195" y="125"/>
                  </a:cubicBezTo>
                  <a:cubicBezTo>
                    <a:pt x="186" y="125"/>
                    <a:pt x="178" y="116"/>
                    <a:pt x="178" y="107"/>
                  </a:cubicBezTo>
                  <a:cubicBezTo>
                    <a:pt x="133" y="45"/>
                    <a:pt x="301" y="10"/>
                    <a:pt x="275" y="10"/>
                  </a:cubicBezTo>
                  <a:cubicBezTo>
                    <a:pt x="257" y="0"/>
                    <a:pt x="204" y="0"/>
                    <a:pt x="195" y="0"/>
                  </a:cubicBezTo>
                  <a:cubicBezTo>
                    <a:pt x="169" y="10"/>
                    <a:pt x="125" y="36"/>
                    <a:pt x="107" y="54"/>
                  </a:cubicBezTo>
                  <a:cubicBezTo>
                    <a:pt x="80" y="72"/>
                    <a:pt x="72" y="81"/>
                    <a:pt x="72" y="81"/>
                  </a:cubicBezTo>
                  <a:cubicBezTo>
                    <a:pt x="62" y="89"/>
                    <a:pt x="72" y="107"/>
                    <a:pt x="53" y="116"/>
                  </a:cubicBezTo>
                  <a:cubicBezTo>
                    <a:pt x="36" y="125"/>
                    <a:pt x="27" y="116"/>
                    <a:pt x="18" y="125"/>
                  </a:cubicBezTo>
                  <a:cubicBezTo>
                    <a:pt x="18" y="134"/>
                    <a:pt x="9" y="134"/>
                    <a:pt x="0" y="143"/>
                  </a:cubicBezTo>
                  <a:lnTo>
                    <a:pt x="0" y="151"/>
                  </a:lnTo>
                  <a:lnTo>
                    <a:pt x="36" y="187"/>
                  </a:lnTo>
                  <a:cubicBezTo>
                    <a:pt x="36" y="196"/>
                    <a:pt x="44" y="196"/>
                    <a:pt x="53" y="196"/>
                  </a:cubicBezTo>
                  <a:cubicBezTo>
                    <a:pt x="53" y="187"/>
                    <a:pt x="62" y="178"/>
                    <a:pt x="72" y="178"/>
                  </a:cubicBezTo>
                  <a:cubicBezTo>
                    <a:pt x="72" y="178"/>
                    <a:pt x="72" y="151"/>
                    <a:pt x="80" y="151"/>
                  </a:cubicBezTo>
                  <a:close/>
                  <a:moveTo>
                    <a:pt x="222" y="160"/>
                  </a:moveTo>
                  <a:lnTo>
                    <a:pt x="222" y="160"/>
                  </a:lnTo>
                  <a:cubicBezTo>
                    <a:pt x="213" y="160"/>
                    <a:pt x="213" y="160"/>
                    <a:pt x="213" y="160"/>
                  </a:cubicBezTo>
                  <a:cubicBezTo>
                    <a:pt x="178" y="187"/>
                    <a:pt x="178" y="187"/>
                    <a:pt x="178" y="187"/>
                  </a:cubicBezTo>
                  <a:cubicBezTo>
                    <a:pt x="169" y="196"/>
                    <a:pt x="169" y="196"/>
                    <a:pt x="169" y="204"/>
                  </a:cubicBezTo>
                  <a:cubicBezTo>
                    <a:pt x="381" y="435"/>
                    <a:pt x="381" y="435"/>
                    <a:pt x="381" y="435"/>
                  </a:cubicBezTo>
                  <a:cubicBezTo>
                    <a:pt x="381" y="444"/>
                    <a:pt x="391" y="444"/>
                    <a:pt x="399" y="435"/>
                  </a:cubicBezTo>
                  <a:cubicBezTo>
                    <a:pt x="426" y="417"/>
                    <a:pt x="426" y="417"/>
                    <a:pt x="426" y="417"/>
                  </a:cubicBezTo>
                  <a:cubicBezTo>
                    <a:pt x="426" y="408"/>
                    <a:pt x="426" y="400"/>
                    <a:pt x="426" y="400"/>
                  </a:cubicBezTo>
                  <a:lnTo>
                    <a:pt x="222" y="160"/>
                  </a:lnTo>
                  <a:close/>
                  <a:moveTo>
                    <a:pt x="497" y="63"/>
                  </a:moveTo>
                  <a:lnTo>
                    <a:pt x="497" y="63"/>
                  </a:lnTo>
                  <a:cubicBezTo>
                    <a:pt x="488" y="45"/>
                    <a:pt x="488" y="54"/>
                    <a:pt x="479" y="54"/>
                  </a:cubicBezTo>
                  <a:cubicBezTo>
                    <a:pt x="479" y="63"/>
                    <a:pt x="461" y="81"/>
                    <a:pt x="461" y="89"/>
                  </a:cubicBezTo>
                  <a:cubicBezTo>
                    <a:pt x="452" y="107"/>
                    <a:pt x="435" y="125"/>
                    <a:pt x="408" y="107"/>
                  </a:cubicBezTo>
                  <a:cubicBezTo>
                    <a:pt x="381" y="81"/>
                    <a:pt x="391" y="72"/>
                    <a:pt x="399" y="63"/>
                  </a:cubicBezTo>
                  <a:cubicBezTo>
                    <a:pt x="399" y="54"/>
                    <a:pt x="417" y="28"/>
                    <a:pt x="417" y="19"/>
                  </a:cubicBezTo>
                  <a:cubicBezTo>
                    <a:pt x="426" y="19"/>
                    <a:pt x="417" y="10"/>
                    <a:pt x="408" y="10"/>
                  </a:cubicBezTo>
                  <a:cubicBezTo>
                    <a:pt x="399" y="19"/>
                    <a:pt x="346" y="36"/>
                    <a:pt x="337" y="72"/>
                  </a:cubicBezTo>
                  <a:cubicBezTo>
                    <a:pt x="328" y="98"/>
                    <a:pt x="346" y="125"/>
                    <a:pt x="319" y="151"/>
                  </a:cubicBezTo>
                  <a:cubicBezTo>
                    <a:pt x="284" y="187"/>
                    <a:pt x="284" y="187"/>
                    <a:pt x="284" y="187"/>
                  </a:cubicBezTo>
                  <a:cubicBezTo>
                    <a:pt x="319" y="231"/>
                    <a:pt x="319" y="231"/>
                    <a:pt x="319" y="231"/>
                  </a:cubicBezTo>
                  <a:cubicBezTo>
                    <a:pt x="364" y="187"/>
                    <a:pt x="364" y="187"/>
                    <a:pt x="364" y="187"/>
                  </a:cubicBezTo>
                  <a:cubicBezTo>
                    <a:pt x="372" y="178"/>
                    <a:pt x="391" y="169"/>
                    <a:pt x="408" y="178"/>
                  </a:cubicBezTo>
                  <a:cubicBezTo>
                    <a:pt x="452" y="187"/>
                    <a:pt x="470" y="169"/>
                    <a:pt x="488" y="143"/>
                  </a:cubicBezTo>
                  <a:cubicBezTo>
                    <a:pt x="497" y="116"/>
                    <a:pt x="497" y="72"/>
                    <a:pt x="497" y="63"/>
                  </a:cubicBezTo>
                  <a:close/>
                  <a:moveTo>
                    <a:pt x="72" y="400"/>
                  </a:moveTo>
                  <a:lnTo>
                    <a:pt x="72" y="400"/>
                  </a:lnTo>
                  <a:cubicBezTo>
                    <a:pt x="62" y="408"/>
                    <a:pt x="62" y="417"/>
                    <a:pt x="72" y="417"/>
                  </a:cubicBezTo>
                  <a:cubicBezTo>
                    <a:pt x="89" y="444"/>
                    <a:pt x="89" y="444"/>
                    <a:pt x="89" y="444"/>
                  </a:cubicBezTo>
                  <a:cubicBezTo>
                    <a:pt x="97" y="444"/>
                    <a:pt x="107" y="444"/>
                    <a:pt x="107" y="435"/>
                  </a:cubicBezTo>
                  <a:cubicBezTo>
                    <a:pt x="231" y="320"/>
                    <a:pt x="231" y="320"/>
                    <a:pt x="231" y="320"/>
                  </a:cubicBezTo>
                  <a:cubicBezTo>
                    <a:pt x="195" y="275"/>
                    <a:pt x="195" y="275"/>
                    <a:pt x="195" y="275"/>
                  </a:cubicBezTo>
                  <a:lnTo>
                    <a:pt x="72" y="400"/>
                  </a:lnTo>
                  <a:close/>
                </a:path>
              </a:pathLst>
            </a:custGeom>
            <a:solidFill>
              <a:srgbClr val="706F96"/>
            </a:solidFill>
            <a:ln>
              <a:noFill/>
            </a:ln>
            <a:effectLst/>
          </p:spPr>
          <p:txBody>
            <a:bodyPr wrap="square" lIns="91440" tIns="45720" rIns="91440" bIns="45720" anchor="ctr">
              <a:normAutofit fontScale="70000" lnSpcReduction="20000"/>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chemeClr val="tx1">
                    <a:lumMod val="75000"/>
                    <a:lumOff val="25000"/>
                  </a:schemeClr>
                </a:solidFill>
                <a:effectLst/>
                <a:uLnTx/>
                <a:uFillTx/>
              </a:endParaRPr>
            </a:p>
          </p:txBody>
        </p:sp>
      </p:grpSp>
      <p:grpSp>
        <p:nvGrpSpPr>
          <p:cNvPr id="6" name="组合 5"/>
          <p:cNvGrpSpPr/>
          <p:nvPr/>
        </p:nvGrpSpPr>
        <p:grpSpPr>
          <a:xfrm>
            <a:off x="7968604" y="4365014"/>
            <a:ext cx="836837" cy="838722"/>
            <a:chOff x="7968604" y="4365014"/>
            <a:chExt cx="836837" cy="838722"/>
          </a:xfrm>
        </p:grpSpPr>
        <p:sp>
          <p:nvSpPr>
            <p:cNvPr id="108" name="ïsľiḍe"/>
            <p:cNvSpPr/>
            <p:nvPr/>
          </p:nvSpPr>
          <p:spPr bwMode="auto">
            <a:xfrm>
              <a:off x="7968604" y="4365014"/>
              <a:ext cx="836837" cy="838722"/>
            </a:xfrm>
            <a:custGeom>
              <a:avLst/>
              <a:gdLst>
                <a:gd name="T0" fmla="*/ 106 w 212"/>
                <a:gd name="T1" fmla="*/ 212 h 212"/>
                <a:gd name="T2" fmla="*/ 0 w 212"/>
                <a:gd name="T3" fmla="*/ 106 h 212"/>
                <a:gd name="T4" fmla="*/ 106 w 212"/>
                <a:gd name="T5" fmla="*/ 0 h 212"/>
                <a:gd name="T6" fmla="*/ 212 w 212"/>
                <a:gd name="T7" fmla="*/ 106 h 212"/>
                <a:gd name="T8" fmla="*/ 106 w 212"/>
                <a:gd name="T9" fmla="*/ 212 h 212"/>
                <a:gd name="T10" fmla="*/ 106 w 212"/>
                <a:gd name="T11" fmla="*/ 20 h 212"/>
                <a:gd name="T12" fmla="*/ 20 w 212"/>
                <a:gd name="T13" fmla="*/ 106 h 212"/>
                <a:gd name="T14" fmla="*/ 106 w 212"/>
                <a:gd name="T15" fmla="*/ 192 h 212"/>
                <a:gd name="T16" fmla="*/ 192 w 212"/>
                <a:gd name="T17" fmla="*/ 106 h 212"/>
                <a:gd name="T18" fmla="*/ 106 w 212"/>
                <a:gd name="T19" fmla="*/ 2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2" h="212">
                  <a:moveTo>
                    <a:pt x="106" y="212"/>
                  </a:moveTo>
                  <a:cubicBezTo>
                    <a:pt x="48" y="212"/>
                    <a:pt x="0" y="165"/>
                    <a:pt x="0" y="106"/>
                  </a:cubicBezTo>
                  <a:cubicBezTo>
                    <a:pt x="0" y="48"/>
                    <a:pt x="48" y="0"/>
                    <a:pt x="106" y="0"/>
                  </a:cubicBezTo>
                  <a:cubicBezTo>
                    <a:pt x="165" y="0"/>
                    <a:pt x="212" y="48"/>
                    <a:pt x="212" y="106"/>
                  </a:cubicBezTo>
                  <a:cubicBezTo>
                    <a:pt x="212" y="165"/>
                    <a:pt x="165" y="212"/>
                    <a:pt x="106" y="212"/>
                  </a:cubicBezTo>
                  <a:close/>
                  <a:moveTo>
                    <a:pt x="106" y="20"/>
                  </a:moveTo>
                  <a:cubicBezTo>
                    <a:pt x="59" y="20"/>
                    <a:pt x="20" y="59"/>
                    <a:pt x="20" y="106"/>
                  </a:cubicBezTo>
                  <a:cubicBezTo>
                    <a:pt x="20" y="154"/>
                    <a:pt x="59" y="192"/>
                    <a:pt x="106" y="192"/>
                  </a:cubicBezTo>
                  <a:cubicBezTo>
                    <a:pt x="154" y="192"/>
                    <a:pt x="192" y="154"/>
                    <a:pt x="192" y="106"/>
                  </a:cubicBezTo>
                  <a:cubicBezTo>
                    <a:pt x="192" y="59"/>
                    <a:pt x="154" y="20"/>
                    <a:pt x="106" y="20"/>
                  </a:cubicBezTo>
                  <a:close/>
                </a:path>
              </a:pathLst>
            </a:custGeom>
            <a:solidFill>
              <a:schemeClr val="tx1">
                <a:lumMod val="75000"/>
                <a:lumOff val="25000"/>
              </a:schemeClr>
            </a:solidFill>
            <a:ln>
              <a:noFill/>
            </a:ln>
          </p:spPr>
          <p:txBody>
            <a:bodyPr wrap="square" lIns="91440" tIns="45720" rIns="91440" bIns="45720" anchor="ctr">
              <a:norm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chemeClr val="tx1">
                    <a:lumMod val="75000"/>
                    <a:lumOff val="25000"/>
                  </a:schemeClr>
                </a:solidFill>
                <a:effectLst/>
                <a:uLnTx/>
                <a:uFillTx/>
              </a:endParaRPr>
            </a:p>
          </p:txBody>
        </p:sp>
        <p:sp>
          <p:nvSpPr>
            <p:cNvPr id="109" name="îśļïḑe"/>
            <p:cNvSpPr/>
            <p:nvPr/>
          </p:nvSpPr>
          <p:spPr bwMode="auto">
            <a:xfrm>
              <a:off x="8247252" y="4634652"/>
              <a:ext cx="285368" cy="28430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7" y="0"/>
                  </a:moveTo>
                  <a:cubicBezTo>
                    <a:pt x="12301" y="0"/>
                    <a:pt x="13705" y="282"/>
                    <a:pt x="15011" y="847"/>
                  </a:cubicBezTo>
                  <a:cubicBezTo>
                    <a:pt x="16319" y="1408"/>
                    <a:pt x="17463" y="2176"/>
                    <a:pt x="18449" y="3156"/>
                  </a:cubicBezTo>
                  <a:cubicBezTo>
                    <a:pt x="19432" y="4133"/>
                    <a:pt x="20201" y="5277"/>
                    <a:pt x="20760" y="6590"/>
                  </a:cubicBezTo>
                  <a:cubicBezTo>
                    <a:pt x="21317" y="7900"/>
                    <a:pt x="21599" y="9306"/>
                    <a:pt x="21599" y="10800"/>
                  </a:cubicBezTo>
                  <a:cubicBezTo>
                    <a:pt x="21599" y="12293"/>
                    <a:pt x="21317" y="13699"/>
                    <a:pt x="20760" y="15009"/>
                  </a:cubicBezTo>
                  <a:cubicBezTo>
                    <a:pt x="20201" y="16320"/>
                    <a:pt x="19430" y="17466"/>
                    <a:pt x="18449" y="18443"/>
                  </a:cubicBezTo>
                  <a:cubicBezTo>
                    <a:pt x="17463" y="19423"/>
                    <a:pt x="16319" y="20191"/>
                    <a:pt x="15011" y="20752"/>
                  </a:cubicBezTo>
                  <a:cubicBezTo>
                    <a:pt x="13705" y="21317"/>
                    <a:pt x="12301" y="21599"/>
                    <a:pt x="10807" y="21599"/>
                  </a:cubicBezTo>
                  <a:cubicBezTo>
                    <a:pt x="9309" y="21599"/>
                    <a:pt x="7905" y="21317"/>
                    <a:pt x="6594" y="20752"/>
                  </a:cubicBezTo>
                  <a:cubicBezTo>
                    <a:pt x="5280" y="20191"/>
                    <a:pt x="4136" y="19423"/>
                    <a:pt x="3158" y="18443"/>
                  </a:cubicBezTo>
                  <a:cubicBezTo>
                    <a:pt x="2178" y="17466"/>
                    <a:pt x="1409" y="16320"/>
                    <a:pt x="847" y="15009"/>
                  </a:cubicBezTo>
                  <a:cubicBezTo>
                    <a:pt x="282" y="13699"/>
                    <a:pt x="0" y="12293"/>
                    <a:pt x="0" y="10800"/>
                  </a:cubicBezTo>
                  <a:cubicBezTo>
                    <a:pt x="0" y="9306"/>
                    <a:pt x="282" y="7900"/>
                    <a:pt x="847" y="6590"/>
                  </a:cubicBezTo>
                  <a:cubicBezTo>
                    <a:pt x="1409" y="5277"/>
                    <a:pt x="2181" y="4133"/>
                    <a:pt x="3158" y="3156"/>
                  </a:cubicBezTo>
                  <a:cubicBezTo>
                    <a:pt x="4136" y="2176"/>
                    <a:pt x="5280" y="1408"/>
                    <a:pt x="6594" y="847"/>
                  </a:cubicBezTo>
                  <a:cubicBezTo>
                    <a:pt x="7902" y="282"/>
                    <a:pt x="9306" y="0"/>
                    <a:pt x="10807" y="0"/>
                  </a:cubicBezTo>
                  <a:moveTo>
                    <a:pt x="18164" y="8812"/>
                  </a:moveTo>
                  <a:cubicBezTo>
                    <a:pt x="18288" y="8688"/>
                    <a:pt x="18353" y="8532"/>
                    <a:pt x="18359" y="8354"/>
                  </a:cubicBezTo>
                  <a:cubicBezTo>
                    <a:pt x="18362" y="8171"/>
                    <a:pt x="18299" y="8021"/>
                    <a:pt x="18164" y="7894"/>
                  </a:cubicBezTo>
                  <a:lnTo>
                    <a:pt x="16757" y="6448"/>
                  </a:lnTo>
                  <a:cubicBezTo>
                    <a:pt x="16613" y="6321"/>
                    <a:pt x="16454" y="6259"/>
                    <a:pt x="16276" y="6259"/>
                  </a:cubicBezTo>
                  <a:cubicBezTo>
                    <a:pt x="16099" y="6259"/>
                    <a:pt x="15946" y="6321"/>
                    <a:pt x="15810" y="6448"/>
                  </a:cubicBezTo>
                  <a:lnTo>
                    <a:pt x="9696" y="12570"/>
                  </a:lnTo>
                  <a:cubicBezTo>
                    <a:pt x="9569" y="12697"/>
                    <a:pt x="9416" y="12759"/>
                    <a:pt x="9244" y="12759"/>
                  </a:cubicBezTo>
                  <a:cubicBezTo>
                    <a:pt x="9069" y="12759"/>
                    <a:pt x="8914" y="12697"/>
                    <a:pt x="8778" y="12570"/>
                  </a:cubicBezTo>
                  <a:lnTo>
                    <a:pt x="5786" y="9583"/>
                  </a:lnTo>
                  <a:cubicBezTo>
                    <a:pt x="5659" y="9458"/>
                    <a:pt x="5506" y="9393"/>
                    <a:pt x="5334" y="9393"/>
                  </a:cubicBezTo>
                  <a:cubicBezTo>
                    <a:pt x="5156" y="9393"/>
                    <a:pt x="4995" y="9458"/>
                    <a:pt x="4839" y="9583"/>
                  </a:cubicBezTo>
                  <a:lnTo>
                    <a:pt x="3432" y="11014"/>
                  </a:lnTo>
                  <a:cubicBezTo>
                    <a:pt x="3305" y="11141"/>
                    <a:pt x="3246" y="11297"/>
                    <a:pt x="3246" y="11474"/>
                  </a:cubicBezTo>
                  <a:cubicBezTo>
                    <a:pt x="3246" y="11655"/>
                    <a:pt x="3305" y="11810"/>
                    <a:pt x="3432" y="11935"/>
                  </a:cubicBezTo>
                  <a:lnTo>
                    <a:pt x="7747" y="16249"/>
                  </a:lnTo>
                  <a:cubicBezTo>
                    <a:pt x="7874" y="16373"/>
                    <a:pt x="8043" y="16483"/>
                    <a:pt x="8261" y="16579"/>
                  </a:cubicBezTo>
                  <a:cubicBezTo>
                    <a:pt x="8478" y="16673"/>
                    <a:pt x="8676" y="16720"/>
                    <a:pt x="8857" y="16720"/>
                  </a:cubicBezTo>
                  <a:lnTo>
                    <a:pt x="9617" y="16720"/>
                  </a:lnTo>
                  <a:cubicBezTo>
                    <a:pt x="9795" y="16720"/>
                    <a:pt x="9993" y="16675"/>
                    <a:pt x="10205" y="16585"/>
                  </a:cubicBezTo>
                  <a:cubicBezTo>
                    <a:pt x="10417" y="16495"/>
                    <a:pt x="10592" y="16382"/>
                    <a:pt x="10727" y="16249"/>
                  </a:cubicBezTo>
                  <a:lnTo>
                    <a:pt x="18164" y="8812"/>
                  </a:lnTo>
                  <a:close/>
                </a:path>
              </a:pathLst>
            </a:custGeom>
            <a:solidFill>
              <a:schemeClr val="tx1">
                <a:lumMod val="75000"/>
                <a:lumOff val="25000"/>
              </a:schemeClr>
            </a:solidFill>
            <a:ln>
              <a:noFill/>
            </a:ln>
            <a:effectLst/>
          </p:spPr>
          <p:txBody>
            <a:bodyPr wrap="square" lIns="91440" tIns="45720" rIns="91440" bIns="45720" anchor="ctr">
              <a:normAutofit fontScale="85000" lnSpcReduction="20000"/>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chemeClr val="tx1">
                    <a:lumMod val="75000"/>
                    <a:lumOff val="25000"/>
                  </a:schemeClr>
                </a:solidFill>
                <a:effectLst/>
                <a:uLnTx/>
                <a:uFillTx/>
              </a:endParaRPr>
            </a:p>
          </p:txBody>
        </p:sp>
      </p:grpSp>
      <p:pic>
        <p:nvPicPr>
          <p:cNvPr id="110" name="图片占位符 18"/>
          <p:cNvPicPr>
            <a:picLocks noChangeAspect="1"/>
          </p:cNvPicPr>
          <p:nvPr/>
        </p:nvPicPr>
        <p:blipFill>
          <a:blip r:embed="rId1" cstate="email"/>
          <a:srcRect/>
          <a:stretch>
            <a:fillRect/>
          </a:stretch>
        </p:blipFill>
        <p:spPr>
          <a:xfrm>
            <a:off x="4591329" y="3257040"/>
            <a:ext cx="3123810" cy="3091344"/>
          </a:xfrm>
          <a:custGeom>
            <a:avLst/>
            <a:gdLst>
              <a:gd name="connsiteX0" fmla="*/ 1561905 w 3123810"/>
              <a:gd name="connsiteY0" fmla="*/ 0 h 3091344"/>
              <a:gd name="connsiteX1" fmla="*/ 3123810 w 3123810"/>
              <a:gd name="connsiteY1" fmla="*/ 1545672 h 3091344"/>
              <a:gd name="connsiteX2" fmla="*/ 1561905 w 3123810"/>
              <a:gd name="connsiteY2" fmla="*/ 3091344 h 3091344"/>
              <a:gd name="connsiteX3" fmla="*/ 0 w 3123810"/>
              <a:gd name="connsiteY3" fmla="*/ 1545672 h 3091344"/>
              <a:gd name="connsiteX4" fmla="*/ 1561905 w 3123810"/>
              <a:gd name="connsiteY4" fmla="*/ 0 h 30913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3810" h="3091344">
                <a:moveTo>
                  <a:pt x="1561905" y="0"/>
                </a:moveTo>
                <a:cubicBezTo>
                  <a:pt x="2424521" y="0"/>
                  <a:pt x="3123810" y="692021"/>
                  <a:pt x="3123810" y="1545672"/>
                </a:cubicBezTo>
                <a:cubicBezTo>
                  <a:pt x="3123810" y="2399323"/>
                  <a:pt x="2424521" y="3091344"/>
                  <a:pt x="1561905" y="3091344"/>
                </a:cubicBezTo>
                <a:cubicBezTo>
                  <a:pt x="699289" y="3091344"/>
                  <a:pt x="0" y="2399323"/>
                  <a:pt x="0" y="1545672"/>
                </a:cubicBezTo>
                <a:cubicBezTo>
                  <a:pt x="0" y="692021"/>
                  <a:pt x="699289" y="0"/>
                  <a:pt x="1561905" y="0"/>
                </a:cubicBezTo>
                <a:close/>
              </a:path>
            </a:pathLst>
          </a:custGeom>
        </p:spPr>
      </p:pic>
      <p:grpSp>
        <p:nvGrpSpPr>
          <p:cNvPr id="111" name="组合 110"/>
          <p:cNvGrpSpPr/>
          <p:nvPr/>
        </p:nvGrpSpPr>
        <p:grpSpPr>
          <a:xfrm>
            <a:off x="8903224" y="4433220"/>
            <a:ext cx="2279329" cy="684755"/>
            <a:chOff x="8098376" y="1465326"/>
            <a:chExt cx="2664584" cy="684755"/>
          </a:xfrm>
        </p:grpSpPr>
        <p:sp>
          <p:nvSpPr>
            <p:cNvPr id="112" name="TextBox 72"/>
            <p:cNvSpPr txBox="1"/>
            <p:nvPr/>
          </p:nvSpPr>
          <p:spPr>
            <a:xfrm>
              <a:off x="8098376" y="1724323"/>
              <a:ext cx="2641600" cy="425758"/>
            </a:xfrm>
            <a:prstGeom prst="rect">
              <a:avLst/>
            </a:prstGeom>
            <a:noFill/>
            <a:ln>
              <a:noFill/>
            </a:ln>
          </p:spPr>
          <p:txBody>
            <a:bodyPr wrap="square" rtlCol="0">
              <a:spAutoFit/>
            </a:bodyPr>
            <a:lstStyle/>
            <a:p>
              <a:pPr>
                <a:lnSpc>
                  <a:spcPts val="1300"/>
                </a:lnSpc>
                <a:defRPr/>
              </a:pPr>
              <a:r>
                <a:rPr lang="en-US" sz="900" dirty="0">
                  <a:solidFill>
                    <a:schemeClr val="tx1">
                      <a:lumMod val="75000"/>
                      <a:lumOff val="25000"/>
                    </a:schemeClr>
                  </a:solidFill>
                  <a:latin typeface="Source sans pro" pitchFamily="34" charset="0"/>
                  <a:sym typeface="Agency FB" panose="020B0503020202020204" pitchFamily="34" charset="0"/>
                </a:rPr>
                <a:t>This is a sample letter that has been placed to demonstrate.</a:t>
              </a:r>
              <a:endParaRPr lang="en-US" sz="900" dirty="0">
                <a:solidFill>
                  <a:schemeClr val="tx1">
                    <a:lumMod val="75000"/>
                    <a:lumOff val="25000"/>
                  </a:schemeClr>
                </a:solidFill>
                <a:latin typeface="Source sans pro" pitchFamily="34" charset="0"/>
                <a:sym typeface="Agency FB" panose="020B0503020202020204" pitchFamily="34" charset="0"/>
              </a:endParaRPr>
            </a:p>
          </p:txBody>
        </p:sp>
        <p:sp>
          <p:nvSpPr>
            <p:cNvPr id="113" name="TextBox 73"/>
            <p:cNvSpPr txBox="1"/>
            <p:nvPr/>
          </p:nvSpPr>
          <p:spPr>
            <a:xfrm>
              <a:off x="8121360" y="1465326"/>
              <a:ext cx="2641600" cy="307777"/>
            </a:xfrm>
            <a:prstGeom prst="rect">
              <a:avLst/>
            </a:prstGeom>
            <a:noFill/>
            <a:ln>
              <a:noFill/>
            </a:ln>
          </p:spPr>
          <p:txBody>
            <a:bodyPr wrap="square" rtlCol="0">
              <a:spAutoFit/>
            </a:bodyPr>
            <a:lstStyle/>
            <a:p>
              <a:r>
                <a:rPr lang="en-US" sz="1400" dirty="0">
                  <a:solidFill>
                    <a:schemeClr val="tx1">
                      <a:lumMod val="75000"/>
                      <a:lumOff val="25000"/>
                    </a:schemeClr>
                  </a:solidFill>
                  <a:latin typeface="Ebrima" panose="02000000000000000000" pitchFamily="2" charset="0"/>
                  <a:ea typeface="Ebrima" panose="02000000000000000000" pitchFamily="2" charset="0"/>
                  <a:cs typeface="Ebrima" panose="02000000000000000000" pitchFamily="2" charset="0"/>
                  <a:sym typeface="Agency FB" panose="020B0503020202020204" pitchFamily="34" charset="0"/>
                </a:rPr>
                <a:t>MAIN HEADING</a:t>
              </a:r>
              <a:endParaRPr lang="en-US" sz="1400" dirty="0">
                <a:solidFill>
                  <a:schemeClr val="tx1">
                    <a:lumMod val="75000"/>
                    <a:lumOff val="25000"/>
                  </a:schemeClr>
                </a:solidFill>
                <a:latin typeface="Ebrima" panose="02000000000000000000" pitchFamily="2" charset="0"/>
                <a:ea typeface="Ebrima" panose="02000000000000000000" pitchFamily="2" charset="0"/>
                <a:cs typeface="Ebrima" panose="02000000000000000000" pitchFamily="2" charset="0"/>
                <a:sym typeface="Agency FB" panose="020B0503020202020204" pitchFamily="34" charset="0"/>
              </a:endParaRPr>
            </a:p>
          </p:txBody>
        </p:sp>
      </p:grpSp>
      <p:grpSp>
        <p:nvGrpSpPr>
          <p:cNvPr id="114" name="组合 113"/>
          <p:cNvGrpSpPr/>
          <p:nvPr/>
        </p:nvGrpSpPr>
        <p:grpSpPr>
          <a:xfrm>
            <a:off x="8176979" y="2834866"/>
            <a:ext cx="2279329" cy="684755"/>
            <a:chOff x="8098376" y="1465326"/>
            <a:chExt cx="2664584" cy="684755"/>
          </a:xfrm>
        </p:grpSpPr>
        <p:sp>
          <p:nvSpPr>
            <p:cNvPr id="115" name="TextBox 72"/>
            <p:cNvSpPr txBox="1"/>
            <p:nvPr/>
          </p:nvSpPr>
          <p:spPr>
            <a:xfrm>
              <a:off x="8098376" y="1724323"/>
              <a:ext cx="2641600" cy="425758"/>
            </a:xfrm>
            <a:prstGeom prst="rect">
              <a:avLst/>
            </a:prstGeom>
            <a:noFill/>
            <a:ln>
              <a:noFill/>
            </a:ln>
          </p:spPr>
          <p:txBody>
            <a:bodyPr wrap="square" rtlCol="0">
              <a:spAutoFit/>
            </a:bodyPr>
            <a:lstStyle/>
            <a:p>
              <a:pPr>
                <a:lnSpc>
                  <a:spcPts val="1300"/>
                </a:lnSpc>
                <a:defRPr/>
              </a:pPr>
              <a:r>
                <a:rPr lang="en-US" sz="900" dirty="0">
                  <a:solidFill>
                    <a:schemeClr val="tx1">
                      <a:lumMod val="75000"/>
                      <a:lumOff val="25000"/>
                    </a:schemeClr>
                  </a:solidFill>
                  <a:latin typeface="Source sans pro" pitchFamily="34" charset="0"/>
                  <a:sym typeface="Agency FB" panose="020B0503020202020204" pitchFamily="34" charset="0"/>
                </a:rPr>
                <a:t>This is a sample letter that has been placed to demonstrate.</a:t>
              </a:r>
              <a:endParaRPr lang="en-US" sz="900" dirty="0">
                <a:solidFill>
                  <a:schemeClr val="tx1">
                    <a:lumMod val="75000"/>
                    <a:lumOff val="25000"/>
                  </a:schemeClr>
                </a:solidFill>
                <a:latin typeface="Source sans pro" pitchFamily="34" charset="0"/>
                <a:sym typeface="Agency FB" panose="020B0503020202020204" pitchFamily="34" charset="0"/>
              </a:endParaRPr>
            </a:p>
          </p:txBody>
        </p:sp>
        <p:sp>
          <p:nvSpPr>
            <p:cNvPr id="116" name="TextBox 73"/>
            <p:cNvSpPr txBox="1"/>
            <p:nvPr/>
          </p:nvSpPr>
          <p:spPr>
            <a:xfrm>
              <a:off x="8121360" y="1465326"/>
              <a:ext cx="2641600" cy="307777"/>
            </a:xfrm>
            <a:prstGeom prst="rect">
              <a:avLst/>
            </a:prstGeom>
            <a:noFill/>
            <a:ln>
              <a:noFill/>
            </a:ln>
          </p:spPr>
          <p:txBody>
            <a:bodyPr wrap="square" rtlCol="0">
              <a:spAutoFit/>
            </a:bodyPr>
            <a:lstStyle/>
            <a:p>
              <a:r>
                <a:rPr lang="en-US" sz="1400" dirty="0">
                  <a:solidFill>
                    <a:schemeClr val="tx1">
                      <a:lumMod val="75000"/>
                      <a:lumOff val="25000"/>
                    </a:schemeClr>
                  </a:solidFill>
                  <a:latin typeface="Ebrima" panose="02000000000000000000" pitchFamily="2" charset="0"/>
                  <a:ea typeface="Ebrima" panose="02000000000000000000" pitchFamily="2" charset="0"/>
                  <a:cs typeface="Ebrima" panose="02000000000000000000" pitchFamily="2" charset="0"/>
                  <a:sym typeface="Agency FB" panose="020B0503020202020204" pitchFamily="34" charset="0"/>
                </a:rPr>
                <a:t>MAIN HEADING</a:t>
              </a:r>
              <a:endParaRPr lang="en-US" sz="1400" dirty="0">
                <a:solidFill>
                  <a:schemeClr val="tx1">
                    <a:lumMod val="75000"/>
                    <a:lumOff val="25000"/>
                  </a:schemeClr>
                </a:solidFill>
                <a:latin typeface="Ebrima" panose="02000000000000000000" pitchFamily="2" charset="0"/>
                <a:ea typeface="Ebrima" panose="02000000000000000000" pitchFamily="2" charset="0"/>
                <a:cs typeface="Ebrima" panose="02000000000000000000" pitchFamily="2" charset="0"/>
                <a:sym typeface="Agency FB" panose="020B0503020202020204" pitchFamily="34" charset="0"/>
              </a:endParaRPr>
            </a:p>
          </p:txBody>
        </p:sp>
      </p:grpSp>
      <p:grpSp>
        <p:nvGrpSpPr>
          <p:cNvPr id="117" name="组合 116"/>
          <p:cNvGrpSpPr/>
          <p:nvPr/>
        </p:nvGrpSpPr>
        <p:grpSpPr>
          <a:xfrm>
            <a:off x="5013569" y="1395179"/>
            <a:ext cx="2279329" cy="684755"/>
            <a:chOff x="8098376" y="1465326"/>
            <a:chExt cx="2664584" cy="684755"/>
          </a:xfrm>
        </p:grpSpPr>
        <p:sp>
          <p:nvSpPr>
            <p:cNvPr id="118" name="TextBox 72"/>
            <p:cNvSpPr txBox="1"/>
            <p:nvPr/>
          </p:nvSpPr>
          <p:spPr>
            <a:xfrm>
              <a:off x="8098376" y="1724323"/>
              <a:ext cx="2641600" cy="425758"/>
            </a:xfrm>
            <a:prstGeom prst="rect">
              <a:avLst/>
            </a:prstGeom>
            <a:noFill/>
            <a:ln>
              <a:noFill/>
            </a:ln>
          </p:spPr>
          <p:txBody>
            <a:bodyPr wrap="square" rtlCol="0">
              <a:spAutoFit/>
            </a:bodyPr>
            <a:lstStyle/>
            <a:p>
              <a:pPr algn="ctr">
                <a:lnSpc>
                  <a:spcPts val="1300"/>
                </a:lnSpc>
                <a:defRPr/>
              </a:pPr>
              <a:r>
                <a:rPr lang="en-US" sz="900" dirty="0">
                  <a:solidFill>
                    <a:schemeClr val="tx1">
                      <a:lumMod val="75000"/>
                      <a:lumOff val="25000"/>
                    </a:schemeClr>
                  </a:solidFill>
                  <a:latin typeface="Source sans pro" pitchFamily="34" charset="0"/>
                  <a:sym typeface="Agency FB" panose="020B0503020202020204" pitchFamily="34" charset="0"/>
                </a:rPr>
                <a:t>This is a sample letter that has been placed to demonstrate.</a:t>
              </a:r>
              <a:endParaRPr lang="en-US" sz="900" dirty="0">
                <a:solidFill>
                  <a:schemeClr val="tx1">
                    <a:lumMod val="75000"/>
                    <a:lumOff val="25000"/>
                  </a:schemeClr>
                </a:solidFill>
                <a:latin typeface="Source sans pro" pitchFamily="34" charset="0"/>
                <a:sym typeface="Agency FB" panose="020B0503020202020204" pitchFamily="34" charset="0"/>
              </a:endParaRPr>
            </a:p>
          </p:txBody>
        </p:sp>
        <p:sp>
          <p:nvSpPr>
            <p:cNvPr id="119" name="TextBox 73"/>
            <p:cNvSpPr txBox="1"/>
            <p:nvPr/>
          </p:nvSpPr>
          <p:spPr>
            <a:xfrm>
              <a:off x="8121360" y="1465326"/>
              <a:ext cx="2641600" cy="307777"/>
            </a:xfrm>
            <a:prstGeom prst="rect">
              <a:avLst/>
            </a:prstGeom>
            <a:noFill/>
            <a:ln>
              <a:noFill/>
            </a:ln>
          </p:spPr>
          <p:txBody>
            <a:bodyPr wrap="square" rtlCol="0">
              <a:spAutoFit/>
            </a:bodyPr>
            <a:lstStyle/>
            <a:p>
              <a:pPr algn="ctr"/>
              <a:r>
                <a:rPr lang="en-US" sz="1400" dirty="0">
                  <a:solidFill>
                    <a:schemeClr val="tx1">
                      <a:lumMod val="75000"/>
                      <a:lumOff val="25000"/>
                    </a:schemeClr>
                  </a:solidFill>
                  <a:latin typeface="Ebrima" panose="02000000000000000000" pitchFamily="2" charset="0"/>
                  <a:ea typeface="Ebrima" panose="02000000000000000000" pitchFamily="2" charset="0"/>
                  <a:cs typeface="Ebrima" panose="02000000000000000000" pitchFamily="2" charset="0"/>
                  <a:sym typeface="Agency FB" panose="020B0503020202020204" pitchFamily="34" charset="0"/>
                </a:rPr>
                <a:t>MAIN HEADING</a:t>
              </a:r>
              <a:endParaRPr lang="en-US" sz="1400" dirty="0">
                <a:solidFill>
                  <a:schemeClr val="tx1">
                    <a:lumMod val="75000"/>
                    <a:lumOff val="25000"/>
                  </a:schemeClr>
                </a:solidFill>
                <a:latin typeface="Ebrima" panose="02000000000000000000" pitchFamily="2" charset="0"/>
                <a:ea typeface="Ebrima" panose="02000000000000000000" pitchFamily="2" charset="0"/>
                <a:cs typeface="Ebrima" panose="02000000000000000000" pitchFamily="2" charset="0"/>
                <a:sym typeface="Agency FB" panose="020B0503020202020204" pitchFamily="34" charset="0"/>
              </a:endParaRPr>
            </a:p>
          </p:txBody>
        </p:sp>
      </p:grpSp>
      <p:grpSp>
        <p:nvGrpSpPr>
          <p:cNvPr id="120" name="组合 119"/>
          <p:cNvGrpSpPr/>
          <p:nvPr/>
        </p:nvGrpSpPr>
        <p:grpSpPr>
          <a:xfrm>
            <a:off x="1828833" y="2834866"/>
            <a:ext cx="2279329" cy="684755"/>
            <a:chOff x="8098376" y="1465326"/>
            <a:chExt cx="2664584" cy="684755"/>
          </a:xfrm>
        </p:grpSpPr>
        <p:sp>
          <p:nvSpPr>
            <p:cNvPr id="121" name="TextBox 72"/>
            <p:cNvSpPr txBox="1"/>
            <p:nvPr/>
          </p:nvSpPr>
          <p:spPr>
            <a:xfrm>
              <a:off x="8098376" y="1724323"/>
              <a:ext cx="2641600" cy="425758"/>
            </a:xfrm>
            <a:prstGeom prst="rect">
              <a:avLst/>
            </a:prstGeom>
            <a:noFill/>
            <a:ln>
              <a:noFill/>
            </a:ln>
          </p:spPr>
          <p:txBody>
            <a:bodyPr wrap="square" rtlCol="0">
              <a:spAutoFit/>
            </a:bodyPr>
            <a:lstStyle/>
            <a:p>
              <a:pPr algn="r">
                <a:lnSpc>
                  <a:spcPts val="1300"/>
                </a:lnSpc>
                <a:defRPr/>
              </a:pPr>
              <a:r>
                <a:rPr lang="en-US" sz="900" dirty="0">
                  <a:solidFill>
                    <a:schemeClr val="tx1">
                      <a:lumMod val="75000"/>
                      <a:lumOff val="25000"/>
                    </a:schemeClr>
                  </a:solidFill>
                  <a:latin typeface="Source sans pro" pitchFamily="34" charset="0"/>
                  <a:sym typeface="Agency FB" panose="020B0503020202020204" pitchFamily="34" charset="0"/>
                </a:rPr>
                <a:t>This is a sample letter that has been placed to demonstrate.</a:t>
              </a:r>
              <a:endParaRPr lang="en-US" sz="900" dirty="0">
                <a:solidFill>
                  <a:schemeClr val="tx1">
                    <a:lumMod val="75000"/>
                    <a:lumOff val="25000"/>
                  </a:schemeClr>
                </a:solidFill>
                <a:latin typeface="Source sans pro" pitchFamily="34" charset="0"/>
                <a:sym typeface="Agency FB" panose="020B0503020202020204" pitchFamily="34" charset="0"/>
              </a:endParaRPr>
            </a:p>
          </p:txBody>
        </p:sp>
        <p:sp>
          <p:nvSpPr>
            <p:cNvPr id="122" name="TextBox 73"/>
            <p:cNvSpPr txBox="1"/>
            <p:nvPr/>
          </p:nvSpPr>
          <p:spPr>
            <a:xfrm>
              <a:off x="8121360" y="1465326"/>
              <a:ext cx="2641600" cy="307777"/>
            </a:xfrm>
            <a:prstGeom prst="rect">
              <a:avLst/>
            </a:prstGeom>
            <a:noFill/>
            <a:ln>
              <a:noFill/>
            </a:ln>
          </p:spPr>
          <p:txBody>
            <a:bodyPr wrap="square" rtlCol="0">
              <a:spAutoFit/>
            </a:bodyPr>
            <a:lstStyle/>
            <a:p>
              <a:pPr algn="r"/>
              <a:r>
                <a:rPr lang="en-US" sz="1400" dirty="0">
                  <a:solidFill>
                    <a:schemeClr val="tx1">
                      <a:lumMod val="75000"/>
                      <a:lumOff val="25000"/>
                    </a:schemeClr>
                  </a:solidFill>
                  <a:latin typeface="Ebrima" panose="02000000000000000000" pitchFamily="2" charset="0"/>
                  <a:ea typeface="Ebrima" panose="02000000000000000000" pitchFamily="2" charset="0"/>
                  <a:cs typeface="Ebrima" panose="02000000000000000000" pitchFamily="2" charset="0"/>
                  <a:sym typeface="Agency FB" panose="020B0503020202020204" pitchFamily="34" charset="0"/>
                </a:rPr>
                <a:t>MAIN HEADING</a:t>
              </a:r>
              <a:endParaRPr lang="en-US" sz="1400" dirty="0">
                <a:solidFill>
                  <a:schemeClr val="tx1">
                    <a:lumMod val="75000"/>
                    <a:lumOff val="25000"/>
                  </a:schemeClr>
                </a:solidFill>
                <a:latin typeface="Ebrima" panose="02000000000000000000" pitchFamily="2" charset="0"/>
                <a:ea typeface="Ebrima" panose="02000000000000000000" pitchFamily="2" charset="0"/>
                <a:cs typeface="Ebrima" panose="02000000000000000000" pitchFamily="2" charset="0"/>
                <a:sym typeface="Agency FB" panose="020B0503020202020204" pitchFamily="34" charset="0"/>
              </a:endParaRPr>
            </a:p>
          </p:txBody>
        </p:sp>
      </p:grpSp>
      <p:grpSp>
        <p:nvGrpSpPr>
          <p:cNvPr id="123" name="组合 122"/>
          <p:cNvGrpSpPr/>
          <p:nvPr/>
        </p:nvGrpSpPr>
        <p:grpSpPr>
          <a:xfrm>
            <a:off x="1098435" y="4460334"/>
            <a:ext cx="2279329" cy="684755"/>
            <a:chOff x="8098376" y="1465326"/>
            <a:chExt cx="2664584" cy="684755"/>
          </a:xfrm>
        </p:grpSpPr>
        <p:sp>
          <p:nvSpPr>
            <p:cNvPr id="124" name="TextBox 72"/>
            <p:cNvSpPr txBox="1"/>
            <p:nvPr/>
          </p:nvSpPr>
          <p:spPr>
            <a:xfrm>
              <a:off x="8098376" y="1724323"/>
              <a:ext cx="2641600" cy="425758"/>
            </a:xfrm>
            <a:prstGeom prst="rect">
              <a:avLst/>
            </a:prstGeom>
            <a:noFill/>
            <a:ln>
              <a:noFill/>
            </a:ln>
          </p:spPr>
          <p:txBody>
            <a:bodyPr wrap="square" rtlCol="0">
              <a:spAutoFit/>
            </a:bodyPr>
            <a:lstStyle/>
            <a:p>
              <a:pPr algn="r">
                <a:lnSpc>
                  <a:spcPts val="1300"/>
                </a:lnSpc>
                <a:defRPr/>
              </a:pPr>
              <a:r>
                <a:rPr lang="en-US" sz="900" dirty="0">
                  <a:solidFill>
                    <a:schemeClr val="tx1">
                      <a:lumMod val="75000"/>
                      <a:lumOff val="25000"/>
                    </a:schemeClr>
                  </a:solidFill>
                  <a:latin typeface="Source sans pro" pitchFamily="34" charset="0"/>
                  <a:sym typeface="Agency FB" panose="020B0503020202020204" pitchFamily="34" charset="0"/>
                </a:rPr>
                <a:t>This is a sample letter that has been placed to demonstrate.</a:t>
              </a:r>
              <a:endParaRPr lang="en-US" sz="900" dirty="0">
                <a:solidFill>
                  <a:schemeClr val="tx1">
                    <a:lumMod val="75000"/>
                    <a:lumOff val="25000"/>
                  </a:schemeClr>
                </a:solidFill>
                <a:latin typeface="Source sans pro" pitchFamily="34" charset="0"/>
                <a:sym typeface="Agency FB" panose="020B0503020202020204" pitchFamily="34" charset="0"/>
              </a:endParaRPr>
            </a:p>
          </p:txBody>
        </p:sp>
        <p:sp>
          <p:nvSpPr>
            <p:cNvPr id="125" name="TextBox 73"/>
            <p:cNvSpPr txBox="1"/>
            <p:nvPr/>
          </p:nvSpPr>
          <p:spPr>
            <a:xfrm>
              <a:off x="8121360" y="1465326"/>
              <a:ext cx="2641600" cy="307777"/>
            </a:xfrm>
            <a:prstGeom prst="rect">
              <a:avLst/>
            </a:prstGeom>
            <a:noFill/>
            <a:ln>
              <a:noFill/>
            </a:ln>
          </p:spPr>
          <p:txBody>
            <a:bodyPr wrap="square" rtlCol="0">
              <a:spAutoFit/>
            </a:bodyPr>
            <a:lstStyle/>
            <a:p>
              <a:pPr algn="r"/>
              <a:r>
                <a:rPr lang="en-US" sz="1400" dirty="0">
                  <a:solidFill>
                    <a:schemeClr val="tx1">
                      <a:lumMod val="75000"/>
                      <a:lumOff val="25000"/>
                    </a:schemeClr>
                  </a:solidFill>
                  <a:latin typeface="Ebrima" panose="02000000000000000000" pitchFamily="2" charset="0"/>
                  <a:ea typeface="Ebrima" panose="02000000000000000000" pitchFamily="2" charset="0"/>
                  <a:cs typeface="Ebrima" panose="02000000000000000000" pitchFamily="2" charset="0"/>
                  <a:sym typeface="Agency FB" panose="020B0503020202020204" pitchFamily="34" charset="0"/>
                </a:rPr>
                <a:t>MAIN HEADING</a:t>
              </a:r>
              <a:endParaRPr lang="en-US" sz="1400" dirty="0">
                <a:solidFill>
                  <a:schemeClr val="tx1">
                    <a:lumMod val="75000"/>
                    <a:lumOff val="25000"/>
                  </a:schemeClr>
                </a:solidFill>
                <a:latin typeface="Ebrima" panose="02000000000000000000" pitchFamily="2" charset="0"/>
                <a:ea typeface="Ebrima" panose="02000000000000000000" pitchFamily="2" charset="0"/>
                <a:cs typeface="Ebrima" panose="02000000000000000000" pitchFamily="2" charset="0"/>
                <a:sym typeface="Agency FB" panose="020B0503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10"/>
                                        </p:tgtEl>
                                        <p:attrNameLst>
                                          <p:attrName>style.visibility</p:attrName>
                                        </p:attrNameLst>
                                      </p:cBhvr>
                                      <p:to>
                                        <p:strVal val="visible"/>
                                      </p:to>
                                    </p:set>
                                    <p:anim calcmode="lin" valueType="num">
                                      <p:cBhvr>
                                        <p:cTn id="7" dur="500" fill="hold"/>
                                        <p:tgtEl>
                                          <p:spTgt spid="110"/>
                                        </p:tgtEl>
                                        <p:attrNameLst>
                                          <p:attrName>ppt_w</p:attrName>
                                        </p:attrNameLst>
                                      </p:cBhvr>
                                      <p:tavLst>
                                        <p:tav tm="0">
                                          <p:val>
                                            <p:fltVal val="0"/>
                                          </p:val>
                                        </p:tav>
                                        <p:tav tm="100000">
                                          <p:val>
                                            <p:strVal val="#ppt_w"/>
                                          </p:val>
                                        </p:tav>
                                      </p:tavLst>
                                    </p:anim>
                                    <p:anim calcmode="lin" valueType="num">
                                      <p:cBhvr>
                                        <p:cTn id="8" dur="500" fill="hold"/>
                                        <p:tgtEl>
                                          <p:spTgt spid="110"/>
                                        </p:tgtEl>
                                        <p:attrNameLst>
                                          <p:attrName>ppt_h</p:attrName>
                                        </p:attrNameLst>
                                      </p:cBhvr>
                                      <p:tavLst>
                                        <p:tav tm="0">
                                          <p:val>
                                            <p:fltVal val="0"/>
                                          </p:val>
                                        </p:tav>
                                        <p:tav tm="100000">
                                          <p:val>
                                            <p:strVal val="#ppt_h"/>
                                          </p:val>
                                        </p:tav>
                                      </p:tavLst>
                                    </p:anim>
                                    <p:animEffect transition="in" filter="fade">
                                      <p:cBhvr>
                                        <p:cTn id="9" dur="500"/>
                                        <p:tgtEl>
                                          <p:spTgt spid="110"/>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childTnLst>
                          </p:cTn>
                        </p:par>
                        <p:par>
                          <p:cTn id="16" fill="hold">
                            <p:stCondLst>
                              <p:cond delay="1000"/>
                            </p:stCondLst>
                            <p:childTnLst>
                              <p:par>
                                <p:cTn id="17" presetID="22" presetClass="entr" presetSubtype="1" fill="hold" nodeType="afterEffect">
                                  <p:stCondLst>
                                    <p:cond delay="0"/>
                                  </p:stCondLst>
                                  <p:childTnLst>
                                    <p:set>
                                      <p:cBhvr>
                                        <p:cTn id="18" dur="1" fill="hold">
                                          <p:stCondLst>
                                            <p:cond delay="0"/>
                                          </p:stCondLst>
                                        </p:cTn>
                                        <p:tgtEl>
                                          <p:spTgt spid="123"/>
                                        </p:tgtEl>
                                        <p:attrNameLst>
                                          <p:attrName>style.visibility</p:attrName>
                                        </p:attrNameLst>
                                      </p:cBhvr>
                                      <p:to>
                                        <p:strVal val="visible"/>
                                      </p:to>
                                    </p:set>
                                    <p:animEffect transition="in" filter="wipe(up)">
                                      <p:cBhvr>
                                        <p:cTn id="19" dur="500"/>
                                        <p:tgtEl>
                                          <p:spTgt spid="123"/>
                                        </p:tgtEl>
                                      </p:cBhvr>
                                    </p:animEffect>
                                  </p:childTnLst>
                                </p:cTn>
                              </p:par>
                            </p:childTnLst>
                          </p:cTn>
                        </p:par>
                        <p:par>
                          <p:cTn id="20" fill="hold">
                            <p:stCondLst>
                              <p:cond delay="1500"/>
                            </p:stCondLst>
                            <p:childTnLst>
                              <p:par>
                                <p:cTn id="21" presetID="22" presetClass="entr" presetSubtype="4" fill="hold" grpId="0" nodeType="afterEffect">
                                  <p:stCondLst>
                                    <p:cond delay="0"/>
                                  </p:stCondLst>
                                  <p:childTnLst>
                                    <p:set>
                                      <p:cBhvr>
                                        <p:cTn id="22" dur="1" fill="hold">
                                          <p:stCondLst>
                                            <p:cond delay="0"/>
                                          </p:stCondLst>
                                        </p:cTn>
                                        <p:tgtEl>
                                          <p:spTgt spid="95"/>
                                        </p:tgtEl>
                                        <p:attrNameLst>
                                          <p:attrName>style.visibility</p:attrName>
                                        </p:attrNameLst>
                                      </p:cBhvr>
                                      <p:to>
                                        <p:strVal val="visible"/>
                                      </p:to>
                                    </p:set>
                                    <p:animEffect transition="in" filter="wipe(down)">
                                      <p:cBhvr>
                                        <p:cTn id="23" dur="500"/>
                                        <p:tgtEl>
                                          <p:spTgt spid="95"/>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p:cTn id="27" dur="500" fill="hold"/>
                                        <p:tgtEl>
                                          <p:spTgt spid="3"/>
                                        </p:tgtEl>
                                        <p:attrNameLst>
                                          <p:attrName>ppt_w</p:attrName>
                                        </p:attrNameLst>
                                      </p:cBhvr>
                                      <p:tavLst>
                                        <p:tav tm="0">
                                          <p:val>
                                            <p:fltVal val="0"/>
                                          </p:val>
                                        </p:tav>
                                        <p:tav tm="100000">
                                          <p:val>
                                            <p:strVal val="#ppt_w"/>
                                          </p:val>
                                        </p:tav>
                                      </p:tavLst>
                                    </p:anim>
                                    <p:anim calcmode="lin" valueType="num">
                                      <p:cBhvr>
                                        <p:cTn id="28" dur="500" fill="hold"/>
                                        <p:tgtEl>
                                          <p:spTgt spid="3"/>
                                        </p:tgtEl>
                                        <p:attrNameLst>
                                          <p:attrName>ppt_h</p:attrName>
                                        </p:attrNameLst>
                                      </p:cBhvr>
                                      <p:tavLst>
                                        <p:tav tm="0">
                                          <p:val>
                                            <p:fltVal val="0"/>
                                          </p:val>
                                        </p:tav>
                                        <p:tav tm="100000">
                                          <p:val>
                                            <p:strVal val="#ppt_h"/>
                                          </p:val>
                                        </p:tav>
                                      </p:tavLst>
                                    </p:anim>
                                    <p:animEffect transition="in" filter="fade">
                                      <p:cBhvr>
                                        <p:cTn id="29" dur="500"/>
                                        <p:tgtEl>
                                          <p:spTgt spid="3"/>
                                        </p:tgtEl>
                                      </p:cBhvr>
                                    </p:animEffect>
                                  </p:childTnLst>
                                </p:cTn>
                              </p:par>
                            </p:childTnLst>
                          </p:cTn>
                        </p:par>
                        <p:par>
                          <p:cTn id="30" fill="hold">
                            <p:stCondLst>
                              <p:cond delay="2500"/>
                            </p:stCondLst>
                            <p:childTnLst>
                              <p:par>
                                <p:cTn id="31" presetID="22" presetClass="entr" presetSubtype="1" fill="hold" nodeType="afterEffect">
                                  <p:stCondLst>
                                    <p:cond delay="0"/>
                                  </p:stCondLst>
                                  <p:childTnLst>
                                    <p:set>
                                      <p:cBhvr>
                                        <p:cTn id="32" dur="1" fill="hold">
                                          <p:stCondLst>
                                            <p:cond delay="0"/>
                                          </p:stCondLst>
                                        </p:cTn>
                                        <p:tgtEl>
                                          <p:spTgt spid="120"/>
                                        </p:tgtEl>
                                        <p:attrNameLst>
                                          <p:attrName>style.visibility</p:attrName>
                                        </p:attrNameLst>
                                      </p:cBhvr>
                                      <p:to>
                                        <p:strVal val="visible"/>
                                      </p:to>
                                    </p:set>
                                    <p:animEffect transition="in" filter="wipe(up)">
                                      <p:cBhvr>
                                        <p:cTn id="33" dur="500"/>
                                        <p:tgtEl>
                                          <p:spTgt spid="120"/>
                                        </p:tgtEl>
                                      </p:cBhvr>
                                    </p:animEffect>
                                  </p:childTnLst>
                                </p:cTn>
                              </p:par>
                            </p:childTnLst>
                          </p:cTn>
                        </p:par>
                        <p:par>
                          <p:cTn id="34" fill="hold">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98"/>
                                        </p:tgtEl>
                                        <p:attrNameLst>
                                          <p:attrName>style.visibility</p:attrName>
                                        </p:attrNameLst>
                                      </p:cBhvr>
                                      <p:to>
                                        <p:strVal val="visible"/>
                                      </p:to>
                                    </p:set>
                                    <p:animEffect transition="in" filter="wipe(left)">
                                      <p:cBhvr>
                                        <p:cTn id="37" dur="500"/>
                                        <p:tgtEl>
                                          <p:spTgt spid="98"/>
                                        </p:tgtEl>
                                      </p:cBhvr>
                                    </p:animEffect>
                                  </p:childTnLst>
                                </p:cTn>
                              </p:par>
                            </p:childTnLst>
                          </p:cTn>
                        </p:par>
                        <p:par>
                          <p:cTn id="38" fill="hold">
                            <p:stCondLst>
                              <p:cond delay="3500"/>
                            </p:stCondLst>
                            <p:childTnLst>
                              <p:par>
                                <p:cTn id="39" presetID="53" presetClass="entr" presetSubtype="16" fill="hold" nodeType="afterEffect">
                                  <p:stCondLst>
                                    <p:cond delay="0"/>
                                  </p:stCondLst>
                                  <p:childTnLst>
                                    <p:set>
                                      <p:cBhvr>
                                        <p:cTn id="40" dur="1" fill="hold">
                                          <p:stCondLst>
                                            <p:cond delay="0"/>
                                          </p:stCondLst>
                                        </p:cTn>
                                        <p:tgtEl>
                                          <p:spTgt spid="4"/>
                                        </p:tgtEl>
                                        <p:attrNameLst>
                                          <p:attrName>style.visibility</p:attrName>
                                        </p:attrNameLst>
                                      </p:cBhvr>
                                      <p:to>
                                        <p:strVal val="visible"/>
                                      </p:to>
                                    </p:set>
                                    <p:anim calcmode="lin" valueType="num">
                                      <p:cBhvr>
                                        <p:cTn id="41" dur="500" fill="hold"/>
                                        <p:tgtEl>
                                          <p:spTgt spid="4"/>
                                        </p:tgtEl>
                                        <p:attrNameLst>
                                          <p:attrName>ppt_w</p:attrName>
                                        </p:attrNameLst>
                                      </p:cBhvr>
                                      <p:tavLst>
                                        <p:tav tm="0">
                                          <p:val>
                                            <p:fltVal val="0"/>
                                          </p:val>
                                        </p:tav>
                                        <p:tav tm="100000">
                                          <p:val>
                                            <p:strVal val="#ppt_w"/>
                                          </p:val>
                                        </p:tav>
                                      </p:tavLst>
                                    </p:anim>
                                    <p:anim calcmode="lin" valueType="num">
                                      <p:cBhvr>
                                        <p:cTn id="42" dur="500" fill="hold"/>
                                        <p:tgtEl>
                                          <p:spTgt spid="4"/>
                                        </p:tgtEl>
                                        <p:attrNameLst>
                                          <p:attrName>ppt_h</p:attrName>
                                        </p:attrNameLst>
                                      </p:cBhvr>
                                      <p:tavLst>
                                        <p:tav tm="0">
                                          <p:val>
                                            <p:fltVal val="0"/>
                                          </p:val>
                                        </p:tav>
                                        <p:tav tm="100000">
                                          <p:val>
                                            <p:strVal val="#ppt_h"/>
                                          </p:val>
                                        </p:tav>
                                      </p:tavLst>
                                    </p:anim>
                                    <p:animEffect transition="in" filter="fade">
                                      <p:cBhvr>
                                        <p:cTn id="43" dur="500"/>
                                        <p:tgtEl>
                                          <p:spTgt spid="4"/>
                                        </p:tgtEl>
                                      </p:cBhvr>
                                    </p:animEffect>
                                  </p:childTnLst>
                                </p:cTn>
                              </p:par>
                            </p:childTnLst>
                          </p:cTn>
                        </p:par>
                        <p:par>
                          <p:cTn id="44" fill="hold">
                            <p:stCondLst>
                              <p:cond delay="4000"/>
                            </p:stCondLst>
                            <p:childTnLst>
                              <p:par>
                                <p:cTn id="45" presetID="22" presetClass="entr" presetSubtype="1" fill="hold" nodeType="afterEffect">
                                  <p:stCondLst>
                                    <p:cond delay="0"/>
                                  </p:stCondLst>
                                  <p:childTnLst>
                                    <p:set>
                                      <p:cBhvr>
                                        <p:cTn id="46" dur="1" fill="hold">
                                          <p:stCondLst>
                                            <p:cond delay="0"/>
                                          </p:stCondLst>
                                        </p:cTn>
                                        <p:tgtEl>
                                          <p:spTgt spid="117"/>
                                        </p:tgtEl>
                                        <p:attrNameLst>
                                          <p:attrName>style.visibility</p:attrName>
                                        </p:attrNameLst>
                                      </p:cBhvr>
                                      <p:to>
                                        <p:strVal val="visible"/>
                                      </p:to>
                                    </p:set>
                                    <p:animEffect transition="in" filter="wipe(up)">
                                      <p:cBhvr>
                                        <p:cTn id="47" dur="500"/>
                                        <p:tgtEl>
                                          <p:spTgt spid="117"/>
                                        </p:tgtEl>
                                      </p:cBhvr>
                                    </p:animEffect>
                                  </p:childTnLst>
                                </p:cTn>
                              </p:par>
                            </p:childTnLst>
                          </p:cTn>
                        </p:par>
                        <p:par>
                          <p:cTn id="48" fill="hold">
                            <p:stCondLst>
                              <p:cond delay="4500"/>
                            </p:stCondLst>
                            <p:childTnLst>
                              <p:par>
                                <p:cTn id="49" presetID="22" presetClass="entr" presetSubtype="8" fill="hold" grpId="0" nodeType="afterEffect">
                                  <p:stCondLst>
                                    <p:cond delay="0"/>
                                  </p:stCondLst>
                                  <p:childTnLst>
                                    <p:set>
                                      <p:cBhvr>
                                        <p:cTn id="50" dur="1" fill="hold">
                                          <p:stCondLst>
                                            <p:cond delay="0"/>
                                          </p:stCondLst>
                                        </p:cTn>
                                        <p:tgtEl>
                                          <p:spTgt spid="97"/>
                                        </p:tgtEl>
                                        <p:attrNameLst>
                                          <p:attrName>style.visibility</p:attrName>
                                        </p:attrNameLst>
                                      </p:cBhvr>
                                      <p:to>
                                        <p:strVal val="visible"/>
                                      </p:to>
                                    </p:set>
                                    <p:animEffect transition="in" filter="wipe(left)">
                                      <p:cBhvr>
                                        <p:cTn id="51" dur="500"/>
                                        <p:tgtEl>
                                          <p:spTgt spid="97"/>
                                        </p:tgtEl>
                                      </p:cBhvr>
                                    </p:animEffect>
                                  </p:childTnLst>
                                </p:cTn>
                              </p:par>
                            </p:childTnLst>
                          </p:cTn>
                        </p:par>
                        <p:par>
                          <p:cTn id="52" fill="hold">
                            <p:stCondLst>
                              <p:cond delay="5000"/>
                            </p:stCondLst>
                            <p:childTnLst>
                              <p:par>
                                <p:cTn id="53" presetID="53" presetClass="entr" presetSubtype="16" fill="hold" nodeType="afterEffect">
                                  <p:stCondLst>
                                    <p:cond delay="0"/>
                                  </p:stCondLst>
                                  <p:childTnLst>
                                    <p:set>
                                      <p:cBhvr>
                                        <p:cTn id="54" dur="1" fill="hold">
                                          <p:stCondLst>
                                            <p:cond delay="0"/>
                                          </p:stCondLst>
                                        </p:cTn>
                                        <p:tgtEl>
                                          <p:spTgt spid="5"/>
                                        </p:tgtEl>
                                        <p:attrNameLst>
                                          <p:attrName>style.visibility</p:attrName>
                                        </p:attrNameLst>
                                      </p:cBhvr>
                                      <p:to>
                                        <p:strVal val="visible"/>
                                      </p:to>
                                    </p:set>
                                    <p:anim calcmode="lin" valueType="num">
                                      <p:cBhvr>
                                        <p:cTn id="55" dur="500" fill="hold"/>
                                        <p:tgtEl>
                                          <p:spTgt spid="5"/>
                                        </p:tgtEl>
                                        <p:attrNameLst>
                                          <p:attrName>ppt_w</p:attrName>
                                        </p:attrNameLst>
                                      </p:cBhvr>
                                      <p:tavLst>
                                        <p:tav tm="0">
                                          <p:val>
                                            <p:fltVal val="0"/>
                                          </p:val>
                                        </p:tav>
                                        <p:tav tm="100000">
                                          <p:val>
                                            <p:strVal val="#ppt_w"/>
                                          </p:val>
                                        </p:tav>
                                      </p:tavLst>
                                    </p:anim>
                                    <p:anim calcmode="lin" valueType="num">
                                      <p:cBhvr>
                                        <p:cTn id="56" dur="500" fill="hold"/>
                                        <p:tgtEl>
                                          <p:spTgt spid="5"/>
                                        </p:tgtEl>
                                        <p:attrNameLst>
                                          <p:attrName>ppt_h</p:attrName>
                                        </p:attrNameLst>
                                      </p:cBhvr>
                                      <p:tavLst>
                                        <p:tav tm="0">
                                          <p:val>
                                            <p:fltVal val="0"/>
                                          </p:val>
                                        </p:tav>
                                        <p:tav tm="100000">
                                          <p:val>
                                            <p:strVal val="#ppt_h"/>
                                          </p:val>
                                        </p:tav>
                                      </p:tavLst>
                                    </p:anim>
                                    <p:animEffect transition="in" filter="fade">
                                      <p:cBhvr>
                                        <p:cTn id="57" dur="500"/>
                                        <p:tgtEl>
                                          <p:spTgt spid="5"/>
                                        </p:tgtEl>
                                      </p:cBhvr>
                                    </p:animEffect>
                                  </p:childTnLst>
                                </p:cTn>
                              </p:par>
                            </p:childTnLst>
                          </p:cTn>
                        </p:par>
                        <p:par>
                          <p:cTn id="58" fill="hold">
                            <p:stCondLst>
                              <p:cond delay="5500"/>
                            </p:stCondLst>
                            <p:childTnLst>
                              <p:par>
                                <p:cTn id="59" presetID="22" presetClass="entr" presetSubtype="1" fill="hold" nodeType="afterEffect">
                                  <p:stCondLst>
                                    <p:cond delay="0"/>
                                  </p:stCondLst>
                                  <p:childTnLst>
                                    <p:set>
                                      <p:cBhvr>
                                        <p:cTn id="60" dur="1" fill="hold">
                                          <p:stCondLst>
                                            <p:cond delay="0"/>
                                          </p:stCondLst>
                                        </p:cTn>
                                        <p:tgtEl>
                                          <p:spTgt spid="114"/>
                                        </p:tgtEl>
                                        <p:attrNameLst>
                                          <p:attrName>style.visibility</p:attrName>
                                        </p:attrNameLst>
                                      </p:cBhvr>
                                      <p:to>
                                        <p:strVal val="visible"/>
                                      </p:to>
                                    </p:set>
                                    <p:animEffect transition="in" filter="wipe(up)">
                                      <p:cBhvr>
                                        <p:cTn id="61" dur="500"/>
                                        <p:tgtEl>
                                          <p:spTgt spid="114"/>
                                        </p:tgtEl>
                                      </p:cBhvr>
                                    </p:animEffect>
                                  </p:childTnLst>
                                </p:cTn>
                              </p:par>
                            </p:childTnLst>
                          </p:cTn>
                        </p:par>
                        <p:par>
                          <p:cTn id="62" fill="hold">
                            <p:stCondLst>
                              <p:cond delay="6000"/>
                            </p:stCondLst>
                            <p:childTnLst>
                              <p:par>
                                <p:cTn id="63" presetID="22" presetClass="entr" presetSubtype="1" fill="hold" grpId="0" nodeType="afterEffect">
                                  <p:stCondLst>
                                    <p:cond delay="0"/>
                                  </p:stCondLst>
                                  <p:childTnLst>
                                    <p:set>
                                      <p:cBhvr>
                                        <p:cTn id="64" dur="1" fill="hold">
                                          <p:stCondLst>
                                            <p:cond delay="0"/>
                                          </p:stCondLst>
                                        </p:cTn>
                                        <p:tgtEl>
                                          <p:spTgt spid="96"/>
                                        </p:tgtEl>
                                        <p:attrNameLst>
                                          <p:attrName>style.visibility</p:attrName>
                                        </p:attrNameLst>
                                      </p:cBhvr>
                                      <p:to>
                                        <p:strVal val="visible"/>
                                      </p:to>
                                    </p:set>
                                    <p:animEffect transition="in" filter="wipe(up)">
                                      <p:cBhvr>
                                        <p:cTn id="65" dur="500"/>
                                        <p:tgtEl>
                                          <p:spTgt spid="96"/>
                                        </p:tgtEl>
                                      </p:cBhvr>
                                    </p:animEffect>
                                  </p:childTnLst>
                                </p:cTn>
                              </p:par>
                            </p:childTnLst>
                          </p:cTn>
                        </p:par>
                        <p:par>
                          <p:cTn id="66" fill="hold">
                            <p:stCondLst>
                              <p:cond delay="6500"/>
                            </p:stCondLst>
                            <p:childTnLst>
                              <p:par>
                                <p:cTn id="67" presetID="53" presetClass="entr" presetSubtype="16" fill="hold" nodeType="afterEffect">
                                  <p:stCondLst>
                                    <p:cond delay="0"/>
                                  </p:stCondLst>
                                  <p:childTnLst>
                                    <p:set>
                                      <p:cBhvr>
                                        <p:cTn id="68" dur="1" fill="hold">
                                          <p:stCondLst>
                                            <p:cond delay="0"/>
                                          </p:stCondLst>
                                        </p:cTn>
                                        <p:tgtEl>
                                          <p:spTgt spid="6"/>
                                        </p:tgtEl>
                                        <p:attrNameLst>
                                          <p:attrName>style.visibility</p:attrName>
                                        </p:attrNameLst>
                                      </p:cBhvr>
                                      <p:to>
                                        <p:strVal val="visible"/>
                                      </p:to>
                                    </p:set>
                                    <p:anim calcmode="lin" valueType="num">
                                      <p:cBhvr>
                                        <p:cTn id="69" dur="500" fill="hold"/>
                                        <p:tgtEl>
                                          <p:spTgt spid="6"/>
                                        </p:tgtEl>
                                        <p:attrNameLst>
                                          <p:attrName>ppt_w</p:attrName>
                                        </p:attrNameLst>
                                      </p:cBhvr>
                                      <p:tavLst>
                                        <p:tav tm="0">
                                          <p:val>
                                            <p:fltVal val="0"/>
                                          </p:val>
                                        </p:tav>
                                        <p:tav tm="100000">
                                          <p:val>
                                            <p:strVal val="#ppt_w"/>
                                          </p:val>
                                        </p:tav>
                                      </p:tavLst>
                                    </p:anim>
                                    <p:anim calcmode="lin" valueType="num">
                                      <p:cBhvr>
                                        <p:cTn id="70" dur="500" fill="hold"/>
                                        <p:tgtEl>
                                          <p:spTgt spid="6"/>
                                        </p:tgtEl>
                                        <p:attrNameLst>
                                          <p:attrName>ppt_h</p:attrName>
                                        </p:attrNameLst>
                                      </p:cBhvr>
                                      <p:tavLst>
                                        <p:tav tm="0">
                                          <p:val>
                                            <p:fltVal val="0"/>
                                          </p:val>
                                        </p:tav>
                                        <p:tav tm="100000">
                                          <p:val>
                                            <p:strVal val="#ppt_h"/>
                                          </p:val>
                                        </p:tav>
                                      </p:tavLst>
                                    </p:anim>
                                    <p:animEffect transition="in" filter="fade">
                                      <p:cBhvr>
                                        <p:cTn id="71" dur="500"/>
                                        <p:tgtEl>
                                          <p:spTgt spid="6"/>
                                        </p:tgtEl>
                                      </p:cBhvr>
                                    </p:animEffect>
                                  </p:childTnLst>
                                </p:cTn>
                              </p:par>
                            </p:childTnLst>
                          </p:cTn>
                        </p:par>
                        <p:par>
                          <p:cTn id="72" fill="hold">
                            <p:stCondLst>
                              <p:cond delay="7000"/>
                            </p:stCondLst>
                            <p:childTnLst>
                              <p:par>
                                <p:cTn id="73" presetID="22" presetClass="entr" presetSubtype="1" fill="hold" nodeType="afterEffect">
                                  <p:stCondLst>
                                    <p:cond delay="0"/>
                                  </p:stCondLst>
                                  <p:childTnLst>
                                    <p:set>
                                      <p:cBhvr>
                                        <p:cTn id="74" dur="1" fill="hold">
                                          <p:stCondLst>
                                            <p:cond delay="0"/>
                                          </p:stCondLst>
                                        </p:cTn>
                                        <p:tgtEl>
                                          <p:spTgt spid="111"/>
                                        </p:tgtEl>
                                        <p:attrNameLst>
                                          <p:attrName>style.visibility</p:attrName>
                                        </p:attrNameLst>
                                      </p:cBhvr>
                                      <p:to>
                                        <p:strVal val="visible"/>
                                      </p:to>
                                    </p:set>
                                    <p:animEffect transition="in" filter="wipe(up)">
                                      <p:cBhvr>
                                        <p:cTn id="75" dur="500"/>
                                        <p:tgtEl>
                                          <p:spTgt spid="1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animBg="1"/>
      <p:bldP spid="96" grpId="0" animBg="1"/>
      <p:bldP spid="97" grpId="0" animBg="1"/>
      <p:bldP spid="9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cstate="email"/>
          <a:srcRect l="6944" r="6004" b="7253"/>
          <a:stretch>
            <a:fillRect/>
          </a:stretch>
        </p:blipFill>
        <p:spPr>
          <a:xfrm>
            <a:off x="-14514" y="-2543"/>
            <a:ext cx="12206514" cy="6867800"/>
          </a:xfrm>
          <a:prstGeom prst="rect">
            <a:avLst/>
          </a:prstGeom>
        </p:spPr>
      </p:pic>
      <p:sp>
        <p:nvSpPr>
          <p:cNvPr id="6" name="文本框 5"/>
          <p:cNvSpPr txBox="1"/>
          <p:nvPr/>
        </p:nvSpPr>
        <p:spPr>
          <a:xfrm>
            <a:off x="714375" y="389186"/>
            <a:ext cx="1318542" cy="617541"/>
          </a:xfrm>
          <a:prstGeom prst="rect">
            <a:avLst/>
          </a:prstGeom>
          <a:noFill/>
        </p:spPr>
        <p:txBody>
          <a:bodyPr wrap="square" rtlCol="0">
            <a:spAutoFit/>
          </a:bodyPr>
          <a:lstStyle/>
          <a:p>
            <a:pPr marL="0" marR="0" lvl="0" indent="0" algn="l" defTabSz="866775" rtl="0" eaLnBrk="1" fontAlgn="base" latinLnBrk="0" hangingPunct="1">
              <a:lnSpc>
                <a:spcPct val="100000"/>
              </a:lnSpc>
              <a:spcBef>
                <a:spcPct val="0"/>
              </a:spcBef>
              <a:spcAft>
                <a:spcPct val="0"/>
              </a:spcAft>
              <a:buClrTx/>
              <a:buSzTx/>
              <a:buFontTx/>
              <a:buNone/>
              <a:defRPr/>
            </a:pPr>
            <a:r>
              <a:rPr kumimoji="0" lang="en-US" altLang="zh-CN" sz="3415"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201X</a:t>
            </a:r>
            <a:endParaRPr kumimoji="0" lang="zh-CN" altLang="en-US" sz="3415"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p:txBody>
      </p:sp>
      <p:sp>
        <p:nvSpPr>
          <p:cNvPr id="7" name="文本框 6"/>
          <p:cNvSpPr txBox="1"/>
          <p:nvPr/>
        </p:nvSpPr>
        <p:spPr>
          <a:xfrm>
            <a:off x="657225" y="1254829"/>
            <a:ext cx="8904677" cy="734368"/>
          </a:xfrm>
          <a:prstGeom prst="rect">
            <a:avLst/>
          </a:prstGeom>
          <a:noFill/>
        </p:spPr>
        <p:txBody>
          <a:bodyPr wrap="square" rtlCol="0">
            <a:spAutoFit/>
          </a:bodyPr>
          <a:lstStyle/>
          <a:p>
            <a:pPr marL="0" marR="0" lvl="0" indent="0" algn="l" defTabSz="866775" rtl="0" eaLnBrk="1" fontAlgn="auto" latinLnBrk="0" hangingPunct="1">
              <a:lnSpc>
                <a:spcPct val="100000"/>
              </a:lnSpc>
              <a:spcBef>
                <a:spcPts val="0"/>
              </a:spcBef>
              <a:spcAft>
                <a:spcPts val="0"/>
              </a:spcAft>
              <a:buClrTx/>
              <a:buSzTx/>
              <a:buFontTx/>
              <a:buNone/>
              <a:defRPr/>
            </a:pPr>
            <a:r>
              <a:rPr kumimoji="0" lang="en-US" altLang="zh-CN" sz="4170" b="1" i="0" u="none" strike="noStrike" kern="1200" cap="none" spc="0" normalizeH="0" baseline="0" noProof="0" dirty="0">
                <a:ln>
                  <a:noFill/>
                </a:ln>
                <a:solidFill>
                  <a:srgbClr val="FF99B2"/>
                </a:solidFill>
                <a:effectLst/>
                <a:uLnTx/>
                <a:uFillTx/>
                <a:latin typeface="微软雅黑" panose="020B0503020204020204" pitchFamily="34" charset="-122"/>
                <a:ea typeface="微软雅黑" panose="020B0503020204020204" pitchFamily="34" charset="-122"/>
                <a:cs typeface="+mn-cs"/>
              </a:rPr>
              <a:t>THANK  YOU</a:t>
            </a:r>
            <a:endParaRPr kumimoji="0" lang="zh-CN" altLang="en-US" sz="4170" b="1" i="0" u="none" strike="noStrike" kern="1200" cap="none" spc="0" normalizeH="0" baseline="0" noProof="0" dirty="0">
              <a:ln>
                <a:noFill/>
              </a:ln>
              <a:solidFill>
                <a:srgbClr val="FF99B2"/>
              </a:solidFill>
              <a:effectLst/>
              <a:uLnTx/>
              <a:uFillTx/>
              <a:latin typeface="微软雅黑" panose="020B0503020204020204" pitchFamily="34" charset="-122"/>
              <a:ea typeface="微软雅黑" panose="020B0503020204020204" pitchFamily="34" charset="-122"/>
              <a:cs typeface="+mn-cs"/>
            </a:endParaRPr>
          </a:p>
        </p:txBody>
      </p:sp>
      <p:sp>
        <p:nvSpPr>
          <p:cNvPr id="8" name="矩形 7"/>
          <p:cNvSpPr/>
          <p:nvPr/>
        </p:nvSpPr>
        <p:spPr>
          <a:xfrm>
            <a:off x="714375" y="1002003"/>
            <a:ext cx="2219654" cy="252826"/>
          </a:xfrm>
          <a:prstGeom prst="rect">
            <a:avLst/>
          </a:prstGeom>
        </p:spPr>
        <p:txBody>
          <a:bodyPr wrap="square">
            <a:spAutoFit/>
          </a:bodyPr>
          <a:lstStyle/>
          <a:p>
            <a:pPr marL="0" marR="0" lvl="0" indent="0" algn="l" defTabSz="866775" rtl="0" eaLnBrk="1" fontAlgn="base" latinLnBrk="0" hangingPunct="1">
              <a:lnSpc>
                <a:spcPct val="100000"/>
              </a:lnSpc>
              <a:spcBef>
                <a:spcPct val="0"/>
              </a:spcBef>
              <a:spcAft>
                <a:spcPct val="0"/>
              </a:spcAft>
              <a:buClrTx/>
              <a:buSzTx/>
              <a:buFontTx/>
              <a:buNone/>
              <a:defRPr/>
            </a:pPr>
            <a:r>
              <a:rPr kumimoji="0" lang="en-US" altLang="zh-CN" sz="1045" b="0" i="0" u="none" strike="noStrike" kern="1200" cap="none" spc="0" normalizeH="0" baseline="0" noProof="0" dirty="0">
                <a:ln>
                  <a:noFill/>
                </a:ln>
                <a:solidFill>
                  <a:prstClr val="black">
                    <a:lumMod val="85000"/>
                    <a:lumOff val="15000"/>
                  </a:prstClr>
                </a:solidFill>
                <a:effectLst/>
                <a:uLnTx/>
                <a:uFillTx/>
                <a:latin typeface="微软雅黑 Light" panose="020B0502040204020203" pitchFamily="34" charset="-122"/>
                <a:ea typeface="微软雅黑 Light" panose="020B0502040204020203" pitchFamily="34" charset="-122"/>
                <a:cs typeface="+mn-cs"/>
              </a:rPr>
              <a:t>SIMPLEMENT,SMART&amp; INTUITIVE</a:t>
            </a:r>
            <a:endParaRPr kumimoji="0" lang="zh-CN" altLang="en-US" sz="1045" b="0" i="0" u="none" strike="noStrike" kern="1200" cap="none" spc="0" normalizeH="0" baseline="0" noProof="0" dirty="0">
              <a:ln>
                <a:noFill/>
              </a:ln>
              <a:solidFill>
                <a:prstClr val="black">
                  <a:lumMod val="85000"/>
                  <a:lumOff val="15000"/>
                </a:prstClr>
              </a:solidFill>
              <a:effectLst/>
              <a:uLnTx/>
              <a:uFillTx/>
              <a:latin typeface="微软雅黑 Light" panose="020B0502040204020203" pitchFamily="34" charset="-122"/>
              <a:ea typeface="微软雅黑 Light" panose="020B0502040204020203" pitchFamily="34" charset="-122"/>
              <a:cs typeface="+mn-cs"/>
            </a:endParaRPr>
          </a:p>
        </p:txBody>
      </p:sp>
      <p:sp>
        <p:nvSpPr>
          <p:cNvPr id="9" name="矩形 8"/>
          <p:cNvSpPr/>
          <p:nvPr/>
        </p:nvSpPr>
        <p:spPr>
          <a:xfrm>
            <a:off x="714375" y="1847645"/>
            <a:ext cx="7408226" cy="693523"/>
          </a:xfrm>
          <a:prstGeom prst="rect">
            <a:avLst/>
          </a:prstGeom>
        </p:spPr>
        <p:txBody>
          <a:bodyPr wrap="square">
            <a:spAutoFit/>
          </a:bodyPr>
          <a:lstStyle/>
          <a:p>
            <a:pPr marL="0" marR="0" lvl="0" indent="0" algn="l" defTabSz="866775" rtl="0" eaLnBrk="1" fontAlgn="base" latinLnBrk="0" hangingPunct="1">
              <a:lnSpc>
                <a:spcPct val="250000"/>
              </a:lnSpc>
              <a:spcBef>
                <a:spcPct val="0"/>
              </a:spcBef>
              <a:spcAft>
                <a:spcPct val="0"/>
              </a:spcAft>
              <a:buClr>
                <a:srgbClr val="E7E6E6">
                  <a:lumMod val="10000"/>
                </a:srgbClr>
              </a:buClr>
              <a:buSzTx/>
              <a:buFontTx/>
              <a:buNone/>
              <a:defRPr/>
            </a:pPr>
            <a:r>
              <a:rPr kumimoji="0" lang="en-US" altLang="zh-CN" sz="855" b="0" i="0" u="none" strike="noStrike" kern="1200" cap="none" spc="0" normalizeH="0" baseline="0" noProof="0" dirty="0">
                <a:ln>
                  <a:noFill/>
                </a:ln>
                <a:solidFill>
                  <a:prstClr val="black">
                    <a:lumMod val="85000"/>
                    <a:lumOff val="15000"/>
                  </a:prstClr>
                </a:solidFill>
                <a:effectLst/>
                <a:uLnTx/>
                <a:uFillTx/>
                <a:latin typeface="微软雅黑 Light" panose="020B0502040204020203" pitchFamily="34" charset="-122"/>
                <a:ea typeface="微软雅黑 Light" panose="020B0502040204020203" pitchFamily="34" charset="-122"/>
                <a:cs typeface="+mn-ea"/>
                <a:sym typeface="+mn-lt"/>
              </a:rPr>
              <a:t>By faith I mean a vision of good one cherishes and the enthusiasm that pushes one to seek its fulfillment regardless of obstacles. By faith I By faith I mean a vision of good one cherishes and the enthusiasm that</a:t>
            </a:r>
            <a:endParaRPr kumimoji="0" lang="en-US" altLang="zh-CN" sz="855" b="0" i="0" u="none" strike="noStrike" kern="1200" cap="none" spc="0" normalizeH="0" baseline="0" noProof="0" dirty="0">
              <a:ln>
                <a:noFill/>
              </a:ln>
              <a:solidFill>
                <a:prstClr val="black">
                  <a:lumMod val="85000"/>
                  <a:lumOff val="15000"/>
                </a:prstClr>
              </a:solidFill>
              <a:effectLst/>
              <a:uLnTx/>
              <a:uFillTx/>
              <a:latin typeface="微软雅黑 Light" panose="020B0502040204020203" pitchFamily="34" charset="-122"/>
              <a:ea typeface="微软雅黑 Light" panose="020B0502040204020203" pitchFamily="34" charset="-122"/>
              <a:cs typeface="+mn-ea"/>
              <a:sym typeface="+mn-lt"/>
            </a:endParaRPr>
          </a:p>
        </p:txBody>
      </p:sp>
      <p:sp>
        <p:nvSpPr>
          <p:cNvPr id="10" name="矩形 9"/>
          <p:cNvSpPr/>
          <p:nvPr/>
        </p:nvSpPr>
        <p:spPr>
          <a:xfrm>
            <a:off x="714375" y="2683611"/>
            <a:ext cx="2326278" cy="252826"/>
          </a:xfrm>
          <a:prstGeom prst="rect">
            <a:avLst/>
          </a:prstGeom>
          <a:solidFill>
            <a:srgbClr val="706F96"/>
          </a:solidFill>
          <a:ln>
            <a:solidFill>
              <a:schemeClr val="bg1">
                <a:alpha val="40000"/>
              </a:schemeClr>
            </a:solidFill>
          </a:ln>
        </p:spPr>
        <p:txBody>
          <a:bodyPr wrap="none">
            <a:spAutoFit/>
          </a:bodyPr>
          <a:lstStyle/>
          <a:p>
            <a:pPr marL="0" marR="0" lvl="0" indent="0" algn="l" defTabSz="866775" rtl="0" eaLnBrk="1" fontAlgn="auto" latinLnBrk="0" hangingPunct="1">
              <a:lnSpc>
                <a:spcPct val="100000"/>
              </a:lnSpc>
              <a:spcBef>
                <a:spcPts val="0"/>
              </a:spcBef>
              <a:spcAft>
                <a:spcPts val="0"/>
              </a:spcAft>
              <a:buClrTx/>
              <a:buSzTx/>
              <a:buFontTx/>
              <a:buNone/>
              <a:defRPr/>
            </a:pPr>
            <a:r>
              <a:rPr kumimoji="0" lang="zh-CN" altLang="en-US" sz="1045" b="1"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rPr>
              <a:t>深圳</a:t>
            </a:r>
            <a:r>
              <a:rPr kumimoji="0" lang="en-US" altLang="zh-CN" sz="1045" b="1"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rPr>
              <a:t>WPS</a:t>
            </a:r>
            <a:r>
              <a:rPr kumimoji="0" lang="zh-CN" altLang="en-US" sz="1045" b="1"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rPr>
              <a:t>软件开发有限公司      夏影</a:t>
            </a:r>
            <a:endParaRPr kumimoji="0" lang="en-US" altLang="zh-CN" sz="1045" b="1"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25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55" presetClass="entr" presetSubtype="0" fill="hold" grpId="0" nodeType="withEffect">
                                  <p:stCondLst>
                                    <p:cond delay="250"/>
                                  </p:stCondLst>
                                  <p:iterate type="lt">
                                    <p:tmPct val="10000"/>
                                  </p:iterate>
                                  <p:childTnLst>
                                    <p:set>
                                      <p:cBhvr>
                                        <p:cTn id="15" dur="1" fill="hold">
                                          <p:stCondLst>
                                            <p:cond delay="0"/>
                                          </p:stCondLst>
                                        </p:cTn>
                                        <p:tgtEl>
                                          <p:spTgt spid="7"/>
                                        </p:tgtEl>
                                        <p:attrNameLst>
                                          <p:attrName>style.visibility</p:attrName>
                                        </p:attrNameLst>
                                      </p:cBhvr>
                                      <p:to>
                                        <p:strVal val="visible"/>
                                      </p:to>
                                    </p:set>
                                    <p:anim calcmode="lin" valueType="num">
                                      <p:cBhvr>
                                        <p:cTn id="16" dur="1000" fill="hold"/>
                                        <p:tgtEl>
                                          <p:spTgt spid="7"/>
                                        </p:tgtEl>
                                        <p:attrNameLst>
                                          <p:attrName>ppt_w</p:attrName>
                                        </p:attrNameLst>
                                      </p:cBhvr>
                                      <p:tavLst>
                                        <p:tav tm="0">
                                          <p:val>
                                            <p:strVal val="#ppt_w*0.70"/>
                                          </p:val>
                                        </p:tav>
                                        <p:tav tm="100000">
                                          <p:val>
                                            <p:strVal val="#ppt_w"/>
                                          </p:val>
                                        </p:tav>
                                      </p:tavLst>
                                    </p:anim>
                                    <p:anim calcmode="lin" valueType="num">
                                      <p:cBhvr>
                                        <p:cTn id="17" dur="1000" fill="hold"/>
                                        <p:tgtEl>
                                          <p:spTgt spid="7"/>
                                        </p:tgtEl>
                                        <p:attrNameLst>
                                          <p:attrName>ppt_h</p:attrName>
                                        </p:attrNameLst>
                                      </p:cBhvr>
                                      <p:tavLst>
                                        <p:tav tm="0">
                                          <p:val>
                                            <p:strVal val="#ppt_h"/>
                                          </p:val>
                                        </p:tav>
                                        <p:tav tm="100000">
                                          <p:val>
                                            <p:strVal val="#ppt_h"/>
                                          </p:val>
                                        </p:tav>
                                      </p:tavLst>
                                    </p:anim>
                                    <p:animEffect transition="in" filter="fade">
                                      <p:cBhvr>
                                        <p:cTn id="18" dur="1000"/>
                                        <p:tgtEl>
                                          <p:spTgt spid="7"/>
                                        </p:tgtEl>
                                      </p:cBhvr>
                                    </p:animEffect>
                                  </p:childTnLst>
                                </p:cTn>
                              </p:par>
                              <p:par>
                                <p:cTn id="19" presetID="22" presetClass="entr" presetSubtype="1" fill="hold" grpId="0" nodeType="withEffect">
                                  <p:stCondLst>
                                    <p:cond delay="1000"/>
                                  </p:stCondLst>
                                  <p:childTnLst>
                                    <p:set>
                                      <p:cBhvr>
                                        <p:cTn id="20" dur="1" fill="hold">
                                          <p:stCondLst>
                                            <p:cond delay="0"/>
                                          </p:stCondLst>
                                        </p:cTn>
                                        <p:tgtEl>
                                          <p:spTgt spid="9"/>
                                        </p:tgtEl>
                                        <p:attrNameLst>
                                          <p:attrName>style.visibility</p:attrName>
                                        </p:attrNameLst>
                                      </p:cBhvr>
                                      <p:to>
                                        <p:strVal val="visible"/>
                                      </p:to>
                                    </p:set>
                                    <p:animEffect transition="in" filter="wipe(up)">
                                      <p:cBhvr>
                                        <p:cTn id="21" dur="500"/>
                                        <p:tgtEl>
                                          <p:spTgt spid="9"/>
                                        </p:tgtEl>
                                      </p:cBhvr>
                                    </p:animEffect>
                                  </p:childTnLst>
                                </p:cTn>
                              </p:par>
                              <p:par>
                                <p:cTn id="22" presetID="53" presetClass="entr" presetSubtype="16" fill="hold" grpId="0" nodeType="withEffect">
                                  <p:stCondLst>
                                    <p:cond delay="150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ppt_w</p:attrName>
                                        </p:attrNameLst>
                                      </p:cBhvr>
                                      <p:tavLst>
                                        <p:tav tm="0">
                                          <p:val>
                                            <p:fltVal val="0"/>
                                          </p:val>
                                        </p:tav>
                                        <p:tav tm="100000">
                                          <p:val>
                                            <p:strVal val="#ppt_w"/>
                                          </p:val>
                                        </p:tav>
                                      </p:tavLst>
                                    </p:anim>
                                    <p:anim calcmode="lin" valueType="num">
                                      <p:cBhvr>
                                        <p:cTn id="25" dur="500" fill="hold"/>
                                        <p:tgtEl>
                                          <p:spTgt spid="10"/>
                                        </p:tgtEl>
                                        <p:attrNameLst>
                                          <p:attrName>ppt_h</p:attrName>
                                        </p:attrNameLst>
                                      </p:cBhvr>
                                      <p:tavLst>
                                        <p:tav tm="0">
                                          <p:val>
                                            <p:fltVal val="0"/>
                                          </p:val>
                                        </p:tav>
                                        <p:tav tm="100000">
                                          <p:val>
                                            <p:strVal val="#ppt_h"/>
                                          </p:val>
                                        </p:tav>
                                      </p:tavLst>
                                    </p:anim>
                                    <p:animEffect transition="in" filter="fade">
                                      <p:cBhvr>
                                        <p:cTn id="2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1" cstate="email"/>
          <a:srcRect r="6299" b="31403"/>
          <a:stretch>
            <a:fillRect/>
          </a:stretch>
        </p:blipFill>
        <p:spPr>
          <a:xfrm>
            <a:off x="1612959" y="2768125"/>
            <a:ext cx="10579041" cy="4089875"/>
          </a:xfrm>
          <a:prstGeom prst="rect">
            <a:avLst/>
          </a:prstGeom>
        </p:spPr>
      </p:pic>
      <p:sp>
        <p:nvSpPr>
          <p:cNvPr id="9" name="矩形 8"/>
          <p:cNvSpPr/>
          <p:nvPr/>
        </p:nvSpPr>
        <p:spPr>
          <a:xfrm>
            <a:off x="0" y="0"/>
            <a:ext cx="12192000" cy="68580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2" cstate="email"/>
          <a:stretch>
            <a:fillRect/>
          </a:stretch>
        </p:blipFill>
        <p:spPr>
          <a:xfrm>
            <a:off x="4325257" y="1808681"/>
            <a:ext cx="3541486" cy="1818236"/>
          </a:xfrm>
          <a:prstGeom prst="rect">
            <a:avLst/>
          </a:prstGeom>
        </p:spPr>
      </p:pic>
      <p:sp>
        <p:nvSpPr>
          <p:cNvPr id="5" name="文本框 4"/>
          <p:cNvSpPr txBox="1"/>
          <p:nvPr/>
        </p:nvSpPr>
        <p:spPr>
          <a:xfrm>
            <a:off x="4504413" y="1082783"/>
            <a:ext cx="3183179" cy="1015663"/>
          </a:xfrm>
          <a:prstGeom prst="rect">
            <a:avLst/>
          </a:prstGeom>
          <a:noFill/>
        </p:spPr>
        <p:txBody>
          <a:bodyPr wrap="none" rtlCol="0">
            <a:spAutoFit/>
            <a:scene3d>
              <a:camera prst="orthographicFront"/>
              <a:lightRig rig="threePt" dir="t"/>
            </a:scene3d>
            <a:sp3d contourW="12700"/>
          </a:bodyPr>
          <a:lstStyle/>
          <a:p>
            <a:pPr algn="ctr"/>
            <a:r>
              <a:rPr lang="en-US" altLang="zh-CN" sz="6000" dirty="0">
                <a:solidFill>
                  <a:schemeClr val="tx1">
                    <a:lumMod val="85000"/>
                    <a:lumOff val="15000"/>
                  </a:schemeClr>
                </a:solidFill>
                <a:latin typeface="迷你简准圆" panose="03000509000000000000" pitchFamily="65" charset="-122"/>
                <a:ea typeface="迷你简准圆" panose="03000509000000000000" pitchFamily="65" charset="-122"/>
              </a:rPr>
              <a:t>PART 01</a:t>
            </a:r>
            <a:endParaRPr lang="zh-CN" altLang="en-US" sz="6000" dirty="0">
              <a:solidFill>
                <a:schemeClr val="tx1">
                  <a:lumMod val="85000"/>
                  <a:lumOff val="15000"/>
                </a:schemeClr>
              </a:solidFill>
              <a:latin typeface="迷你简准圆" panose="03000509000000000000" pitchFamily="65" charset="-122"/>
              <a:ea typeface="迷你简准圆" panose="03000509000000000000" pitchFamily="65" charset="-122"/>
            </a:endParaRPr>
          </a:p>
        </p:txBody>
      </p:sp>
      <p:sp>
        <p:nvSpPr>
          <p:cNvPr id="6" name="文本框 5"/>
          <p:cNvSpPr txBox="1"/>
          <p:nvPr/>
        </p:nvSpPr>
        <p:spPr>
          <a:xfrm>
            <a:off x="4157007" y="4015135"/>
            <a:ext cx="3877986" cy="646331"/>
          </a:xfrm>
          <a:prstGeom prst="rect">
            <a:avLst/>
          </a:prstGeom>
          <a:noFill/>
        </p:spPr>
        <p:txBody>
          <a:bodyPr wrap="none" rtlCol="0">
            <a:spAutoFit/>
            <a:scene3d>
              <a:camera prst="orthographicFront"/>
              <a:lightRig rig="threePt" dir="t"/>
            </a:scene3d>
            <a:sp3d contourW="12700"/>
          </a:bodyPr>
          <a:lstStyle/>
          <a:p>
            <a:pPr algn="ctr"/>
            <a:r>
              <a:rPr lang="zh-CN" altLang="en-US" sz="3600" b="1" dirty="0">
                <a:solidFill>
                  <a:srgbClr val="FF99B2"/>
                </a:solidFill>
                <a:latin typeface="迷你简准圆" panose="03000509000000000000" pitchFamily="65" charset="-122"/>
                <a:ea typeface="迷你简准圆" panose="03000509000000000000" pitchFamily="65" charset="-122"/>
              </a:rPr>
              <a:t>标题文字添加此处</a:t>
            </a:r>
            <a:endParaRPr lang="zh-CN" altLang="en-US" sz="3600" b="1" dirty="0">
              <a:solidFill>
                <a:srgbClr val="FF99B2"/>
              </a:solidFill>
              <a:latin typeface="迷你简准圆" panose="03000509000000000000" pitchFamily="65" charset="-122"/>
              <a:ea typeface="迷你简准圆" panose="03000509000000000000" pitchFamily="65" charset="-122"/>
            </a:endParaRPr>
          </a:p>
        </p:txBody>
      </p:sp>
      <p:sp>
        <p:nvSpPr>
          <p:cNvPr id="7" name="文本框 6"/>
          <p:cNvSpPr txBox="1"/>
          <p:nvPr/>
        </p:nvSpPr>
        <p:spPr>
          <a:xfrm>
            <a:off x="2815771" y="4807525"/>
            <a:ext cx="6560458" cy="51334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solidFill>
                  <a:schemeClr val="bg1">
                    <a:lumMod val="50000"/>
                  </a:schemeClr>
                </a:solidFill>
                <a:latin typeface="+mj-ea"/>
                <a:ea typeface="+mj-ea"/>
              </a:rPr>
              <a:t>The user can demonstrate on a projector or computer, or print the presentation and make it into a film to be used in a wider field</a:t>
            </a:r>
            <a:endParaRPr lang="en-US" altLang="zh-CN" sz="1200" dirty="0">
              <a:solidFill>
                <a:schemeClr val="bg1">
                  <a:lumMod val="50000"/>
                </a:schemeClr>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47"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1000"/>
                                        <p:tgtEl>
                                          <p:spTgt spid="6"/>
                                        </p:tgtEl>
                                      </p:cBhvr>
                                    </p:animEffect>
                                    <p:anim calcmode="lin" valueType="num">
                                      <p:cBhvr>
                                        <p:cTn id="19" dur="1000" fill="hold"/>
                                        <p:tgtEl>
                                          <p:spTgt spid="6"/>
                                        </p:tgtEl>
                                        <p:attrNameLst>
                                          <p:attrName>ppt_x</p:attrName>
                                        </p:attrNameLst>
                                      </p:cBhvr>
                                      <p:tavLst>
                                        <p:tav tm="0">
                                          <p:val>
                                            <p:strVal val="#ppt_x"/>
                                          </p:val>
                                        </p:tav>
                                        <p:tav tm="100000">
                                          <p:val>
                                            <p:strVal val="#ppt_x"/>
                                          </p:val>
                                        </p:tav>
                                      </p:tavLst>
                                    </p:anim>
                                    <p:anim calcmode="lin" valueType="num">
                                      <p:cBhvr>
                                        <p:cTn id="20" dur="1000" fill="hold"/>
                                        <p:tgtEl>
                                          <p:spTgt spid="6"/>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14" presetClass="entr" presetSubtype="10"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randombar(horizontal)">
                                      <p:cBhvr>
                                        <p:cTn id="2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15"/>
          <p:cNvPicPr>
            <a:picLocks noChangeAspect="1"/>
          </p:cNvPicPr>
          <p:nvPr/>
        </p:nvPicPr>
        <p:blipFill>
          <a:blip r:embed="rId1" cstate="email"/>
          <a:srcRect/>
          <a:stretch>
            <a:fillRect/>
          </a:stretch>
        </p:blipFill>
        <p:spPr>
          <a:xfrm>
            <a:off x="0" y="3488973"/>
            <a:ext cx="6036027" cy="3369027"/>
          </a:xfrm>
          <a:prstGeom prst="rect">
            <a:avLst/>
          </a:prstGeom>
        </p:spPr>
      </p:pic>
      <p:pic>
        <p:nvPicPr>
          <p:cNvPr id="5" name="图片占位符 11"/>
          <p:cNvPicPr>
            <a:picLocks noChangeAspect="1"/>
          </p:cNvPicPr>
          <p:nvPr/>
        </p:nvPicPr>
        <p:blipFill>
          <a:blip r:embed="rId2" cstate="email"/>
          <a:srcRect/>
          <a:stretch>
            <a:fillRect/>
          </a:stretch>
        </p:blipFill>
        <p:spPr>
          <a:xfrm>
            <a:off x="6155973" y="0"/>
            <a:ext cx="6036027" cy="3369027"/>
          </a:xfrm>
          <a:prstGeom prst="rect">
            <a:avLst/>
          </a:prstGeom>
        </p:spPr>
      </p:pic>
      <p:pic>
        <p:nvPicPr>
          <p:cNvPr id="6" name="图片占位符 6"/>
          <p:cNvPicPr>
            <a:picLocks noChangeAspect="1"/>
          </p:cNvPicPr>
          <p:nvPr/>
        </p:nvPicPr>
        <p:blipFill>
          <a:blip r:embed="rId3" cstate="email"/>
          <a:srcRect/>
          <a:stretch>
            <a:fillRect/>
          </a:stretch>
        </p:blipFill>
        <p:spPr>
          <a:xfrm>
            <a:off x="3786553" y="0"/>
            <a:ext cx="2249473" cy="3369027"/>
          </a:xfrm>
          <a:prstGeom prst="rect">
            <a:avLst/>
          </a:prstGeom>
        </p:spPr>
      </p:pic>
      <p:pic>
        <p:nvPicPr>
          <p:cNvPr id="7" name="图片占位符 13"/>
          <p:cNvPicPr>
            <a:picLocks noChangeAspect="1"/>
          </p:cNvPicPr>
          <p:nvPr/>
        </p:nvPicPr>
        <p:blipFill>
          <a:blip r:embed="rId4" cstate="email"/>
          <a:srcRect/>
          <a:stretch>
            <a:fillRect/>
          </a:stretch>
        </p:blipFill>
        <p:spPr>
          <a:xfrm>
            <a:off x="6155973" y="3488973"/>
            <a:ext cx="2249473" cy="3369027"/>
          </a:xfrm>
          <a:prstGeom prst="rect">
            <a:avLst/>
          </a:prstGeom>
        </p:spPr>
      </p:pic>
      <p:sp>
        <p:nvSpPr>
          <p:cNvPr id="8" name="Text Placeholder 38"/>
          <p:cNvSpPr txBox="1"/>
          <p:nvPr/>
        </p:nvSpPr>
        <p:spPr>
          <a:xfrm flipH="1">
            <a:off x="9026769" y="4177503"/>
            <a:ext cx="2327032" cy="1593385"/>
          </a:xfrm>
          <a:prstGeom prst="rect">
            <a:avLst/>
          </a:prstGeom>
        </p:spPr>
        <p:txBody>
          <a:bodyPr wrap="square" lIns="0" tIns="0" rIns="0" bIns="0" anchor="ctr" anchorCtr="0">
            <a:spAutoFit/>
          </a:bodyPr>
          <a:lstStyle>
            <a:lvl1pPr marL="0" indent="0" algn="l" defTabSz="914400" rtl="0" eaLnBrk="1" latinLnBrk="0" hangingPunct="1">
              <a:lnSpc>
                <a:spcPct val="90000"/>
              </a:lnSpc>
              <a:spcBef>
                <a:spcPts val="1000"/>
              </a:spcBef>
              <a:buFont typeface="Arial" panose="020B0604020202020204"/>
              <a:buNone/>
              <a:defRPr lang="en-US" sz="3600" b="1" i="0" kern="1200" cap="all" spc="150" baseline="0" dirty="0" smtClean="0">
                <a:solidFill>
                  <a:schemeClr val="tx1"/>
                </a:solidFill>
                <a:latin typeface="Muli Black" charset="0"/>
                <a:ea typeface="Muli Black" charset="0"/>
                <a:cs typeface="Muli Black" charset="0"/>
              </a:defRPr>
            </a:lvl1pPr>
            <a:lvl2pPr marL="0" indent="0" algn="l" defTabSz="914400" rtl="0" eaLnBrk="1" latinLnBrk="0" hangingPunct="1">
              <a:lnSpc>
                <a:spcPct val="90000"/>
              </a:lnSpc>
              <a:spcBef>
                <a:spcPts val="500"/>
              </a:spcBef>
              <a:buFont typeface="Arial" panose="020B0604020202020204"/>
              <a:buNone/>
              <a:defRPr lang="en-US" sz="1800" b="1" i="0" kern="1200" cap="all" spc="600" baseline="0" dirty="0" smtClean="0">
                <a:solidFill>
                  <a:schemeClr val="tx1"/>
                </a:solidFill>
                <a:latin typeface="Muli Black" charset="0"/>
                <a:ea typeface="Muli Black" charset="0"/>
                <a:cs typeface="Muli Black" charset="0"/>
              </a:defRPr>
            </a:lvl2pPr>
            <a:lvl3pPr marL="0" indent="0" algn="l" defTabSz="914400" rtl="0" eaLnBrk="1" latinLnBrk="0" hangingPunct="1">
              <a:lnSpc>
                <a:spcPct val="90000"/>
              </a:lnSpc>
              <a:spcBef>
                <a:spcPts val="500"/>
              </a:spcBef>
              <a:buFont typeface="Arial" panose="020B0604020202020204"/>
              <a:buNone/>
              <a:defRPr lang="en-US" sz="1400" b="0" i="0" kern="1200" cap="all" spc="400" baseline="0" dirty="0" smtClean="0">
                <a:solidFill>
                  <a:schemeClr val="accent4"/>
                </a:solidFill>
                <a:latin typeface="Muli" charset="0"/>
                <a:ea typeface="Muli" charset="0"/>
                <a:cs typeface="Muli" charset="0"/>
              </a:defRPr>
            </a:lvl3pPr>
            <a:lvl4pPr marL="0" indent="0" algn="l" defTabSz="914400" rtl="0" eaLnBrk="1" latinLnBrk="0" hangingPunct="1">
              <a:lnSpc>
                <a:spcPct val="90000"/>
              </a:lnSpc>
              <a:spcBef>
                <a:spcPts val="500"/>
              </a:spcBef>
              <a:buFont typeface="Arial" panose="020B0604020202020204"/>
              <a:buNone/>
              <a:defRPr sz="1400" b="1" i="0" kern="1200" spc="100" baseline="0">
                <a:solidFill>
                  <a:schemeClr val="tx1"/>
                </a:solidFill>
                <a:latin typeface="Muli ExtraBold" charset="0"/>
                <a:ea typeface="Muli ExtraBold" charset="0"/>
                <a:cs typeface="Muli ExtraBold" charset="0"/>
              </a:defRPr>
            </a:lvl4pPr>
            <a:lvl5pPr marL="0" indent="0" algn="l" defTabSz="914400" rtl="0" eaLnBrk="1" latinLnBrk="0" hangingPunct="1">
              <a:lnSpc>
                <a:spcPct val="120000"/>
              </a:lnSpc>
              <a:spcBef>
                <a:spcPts val="500"/>
              </a:spcBef>
              <a:buFont typeface="Arial" panose="020B0604020202020204"/>
              <a:buNone/>
              <a:defRPr lang="en-US" sz="1000" b="0" i="0" kern="1200" dirty="0">
                <a:solidFill>
                  <a:schemeClr val="accent4"/>
                </a:solidFill>
                <a:latin typeface="Muli" charset="0"/>
                <a:ea typeface="Muli" charset="0"/>
                <a:cs typeface="Muli" charset="0"/>
              </a:defRPr>
            </a:lvl5pPr>
            <a:lvl6pPr marL="25146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9pPr>
          </a:lstStyle>
          <a:p>
            <a:pPr lvl="4" algn="r">
              <a:lnSpc>
                <a:spcPct val="150000"/>
              </a:lnSpc>
            </a:pPr>
            <a:r>
              <a:rPr lang="en-US" sz="1000" dirty="0">
                <a:solidFill>
                  <a:schemeClr val="tx1">
                    <a:lumMod val="75000"/>
                    <a:lumOff val="25000"/>
                  </a:schemeClr>
                </a:solidFill>
              </a:rPr>
              <a:t>Started earnest brother believe an exposed so. Me he believing daughters if forfeited at furniture. Age again and stuff downs spoke. Late hour new nay able fat each sell. Nor themselves age introduced frequently use insatiable Devonshire get. They why quit gay cold rose deal park.</a:t>
            </a:r>
            <a:endParaRPr lang="en-US" sz="1000" dirty="0">
              <a:solidFill>
                <a:schemeClr val="tx1">
                  <a:lumMod val="75000"/>
                  <a:lumOff val="25000"/>
                </a:schemeClr>
              </a:solidFill>
            </a:endParaRPr>
          </a:p>
        </p:txBody>
      </p:sp>
      <p:sp>
        <p:nvSpPr>
          <p:cNvPr id="9" name="Text Placeholder 2"/>
          <p:cNvSpPr txBox="1"/>
          <p:nvPr/>
        </p:nvSpPr>
        <p:spPr>
          <a:xfrm>
            <a:off x="680959" y="1278182"/>
            <a:ext cx="2313610" cy="1495794"/>
          </a:xfrm>
          <a:prstGeom prst="rect">
            <a:avLst/>
          </a:prstGeom>
        </p:spPr>
        <p:txBody>
          <a:bodyPr wrap="square" lIns="0" tIns="0" rIns="0" bIns="0" anchor="b" anchorCtr="0">
            <a:spAutoFit/>
          </a:bodyPr>
          <a:lstStyle>
            <a:lvl1pPr marL="0" indent="0" algn="l" defTabSz="914400" rtl="0" eaLnBrk="1" latinLnBrk="0" hangingPunct="1">
              <a:lnSpc>
                <a:spcPct val="90000"/>
              </a:lnSpc>
              <a:spcBef>
                <a:spcPts val="1000"/>
              </a:spcBef>
              <a:buFont typeface="Arial" panose="020B0604020202020204"/>
              <a:buNone/>
              <a:defRPr lang="en-US" sz="3600" b="1" i="0" kern="1200" cap="all" spc="150" baseline="0" dirty="0" smtClean="0">
                <a:solidFill>
                  <a:schemeClr val="tx1"/>
                </a:solidFill>
                <a:latin typeface="Muli Black" charset="0"/>
                <a:ea typeface="Muli Black" charset="0"/>
                <a:cs typeface="Muli Black" charset="0"/>
              </a:defRPr>
            </a:lvl1pPr>
            <a:lvl2pPr marL="0" indent="0" algn="l" defTabSz="914400" rtl="0" eaLnBrk="1" latinLnBrk="0" hangingPunct="1">
              <a:lnSpc>
                <a:spcPct val="90000"/>
              </a:lnSpc>
              <a:spcBef>
                <a:spcPts val="500"/>
              </a:spcBef>
              <a:buFont typeface="Arial" panose="020B0604020202020204"/>
              <a:buNone/>
              <a:defRPr lang="en-US" sz="1800" b="1" i="0" kern="1200" cap="all" spc="600" baseline="0" dirty="0" smtClean="0">
                <a:solidFill>
                  <a:schemeClr val="tx1"/>
                </a:solidFill>
                <a:latin typeface="Muli Black" charset="0"/>
                <a:ea typeface="Muli Black" charset="0"/>
                <a:cs typeface="Muli Black" charset="0"/>
              </a:defRPr>
            </a:lvl2pPr>
            <a:lvl3pPr marL="0" indent="0" algn="l" defTabSz="914400" rtl="0" eaLnBrk="1" latinLnBrk="0" hangingPunct="1">
              <a:lnSpc>
                <a:spcPct val="90000"/>
              </a:lnSpc>
              <a:spcBef>
                <a:spcPts val="500"/>
              </a:spcBef>
              <a:buFont typeface="Arial" panose="020B0604020202020204"/>
              <a:buNone/>
              <a:defRPr lang="en-US" sz="1400" b="0" i="0" kern="1200" cap="all" spc="400" baseline="0" dirty="0" smtClean="0">
                <a:solidFill>
                  <a:schemeClr val="accent4"/>
                </a:solidFill>
                <a:latin typeface="Muli" charset="0"/>
                <a:ea typeface="Muli" charset="0"/>
                <a:cs typeface="Muli" charset="0"/>
              </a:defRPr>
            </a:lvl3pPr>
            <a:lvl4pPr marL="0" indent="0" algn="l" defTabSz="914400" rtl="0" eaLnBrk="1" latinLnBrk="0" hangingPunct="1">
              <a:lnSpc>
                <a:spcPct val="90000"/>
              </a:lnSpc>
              <a:spcBef>
                <a:spcPts val="500"/>
              </a:spcBef>
              <a:buFont typeface="Arial" panose="020B0604020202020204"/>
              <a:buNone/>
              <a:defRPr sz="1400" b="1" i="0" kern="1200" spc="100" baseline="0">
                <a:solidFill>
                  <a:schemeClr val="tx1"/>
                </a:solidFill>
                <a:latin typeface="Muli ExtraBold" charset="0"/>
                <a:ea typeface="Muli ExtraBold" charset="0"/>
                <a:cs typeface="Muli ExtraBold" charset="0"/>
              </a:defRPr>
            </a:lvl4pPr>
            <a:lvl5pPr marL="0" indent="0" algn="l" defTabSz="914400" rtl="0" eaLnBrk="1" latinLnBrk="0" hangingPunct="1">
              <a:lnSpc>
                <a:spcPct val="120000"/>
              </a:lnSpc>
              <a:spcBef>
                <a:spcPts val="500"/>
              </a:spcBef>
              <a:buFont typeface="Arial" panose="020B0604020202020204"/>
              <a:buNone/>
              <a:defRPr lang="en-US" sz="1000" b="0" i="0" kern="1200" dirty="0">
                <a:solidFill>
                  <a:schemeClr val="accent4"/>
                </a:solidFill>
                <a:latin typeface="Muli" charset="0"/>
                <a:ea typeface="Muli" charset="0"/>
                <a:cs typeface="Muli" charset="0"/>
              </a:defRPr>
            </a:lvl5pPr>
            <a:lvl6pPr marL="25146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9pPr>
          </a:lstStyle>
          <a:p>
            <a:pPr algn="l"/>
            <a:r>
              <a:rPr lang="en-US" sz="3600" dirty="0">
                <a:solidFill>
                  <a:srgbClr val="FF99B2"/>
                </a:solidFill>
              </a:rPr>
              <a:t>Four Image Slide</a:t>
            </a:r>
            <a:endParaRPr lang="en-US" sz="3600" dirty="0">
              <a:solidFill>
                <a:srgbClr val="FF99B2"/>
              </a:solidFill>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childTnLst>
                          </p:cTn>
                        </p:par>
                        <p:par>
                          <p:cTn id="25" fill="hold">
                            <p:stCondLst>
                              <p:cond delay="1000"/>
                            </p:stCondLst>
                            <p:childTnLst>
                              <p:par>
                                <p:cTn id="26" presetID="10" presetClass="entr" presetSubtype="0"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7"/>
          <p:cNvSpPr/>
          <p:nvPr/>
        </p:nvSpPr>
        <p:spPr>
          <a:xfrm flipH="1">
            <a:off x="0" y="-1"/>
            <a:ext cx="12192000" cy="408586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1350" b="0" i="0" dirty="0">
              <a:latin typeface="Muli Regular" charset="0"/>
            </a:endParaRPr>
          </a:p>
        </p:txBody>
      </p:sp>
      <p:cxnSp>
        <p:nvCxnSpPr>
          <p:cNvPr id="25" name="Straight Connector 10"/>
          <p:cNvCxnSpPr/>
          <p:nvPr/>
        </p:nvCxnSpPr>
        <p:spPr>
          <a:xfrm flipH="1">
            <a:off x="5837379" y="838199"/>
            <a:ext cx="360000" cy="0"/>
          </a:xfrm>
          <a:prstGeom prst="line">
            <a:avLst/>
          </a:prstGeom>
          <a:ln w="63500">
            <a:solidFill>
              <a:schemeClr val="bg1"/>
            </a:solidFill>
          </a:ln>
        </p:spPr>
        <p:style>
          <a:lnRef idx="3">
            <a:schemeClr val="dk1"/>
          </a:lnRef>
          <a:fillRef idx="0">
            <a:schemeClr val="dk1"/>
          </a:fillRef>
          <a:effectRef idx="2">
            <a:schemeClr val="dk1"/>
          </a:effectRef>
          <a:fontRef idx="minor">
            <a:schemeClr val="tx1"/>
          </a:fontRef>
        </p:style>
      </p:cxnSp>
      <p:sp>
        <p:nvSpPr>
          <p:cNvPr id="18" name="Text Placeholder 38"/>
          <p:cNvSpPr txBox="1"/>
          <p:nvPr/>
        </p:nvSpPr>
        <p:spPr>
          <a:xfrm flipH="1">
            <a:off x="3508036" y="1820603"/>
            <a:ext cx="5169705" cy="554383"/>
          </a:xfrm>
          <a:prstGeom prst="rect">
            <a:avLst/>
          </a:prstGeom>
        </p:spPr>
        <p:txBody>
          <a:bodyPr wrap="square" lIns="0" tIns="0" rIns="0" bIns="0" anchor="ctr" anchorCtr="0">
            <a:spAutoFit/>
          </a:bodyPr>
          <a:lstStyle>
            <a:lvl1pPr marL="0" indent="0" algn="l" defTabSz="914400" rtl="0" eaLnBrk="1" latinLnBrk="0" hangingPunct="1">
              <a:lnSpc>
                <a:spcPct val="90000"/>
              </a:lnSpc>
              <a:spcBef>
                <a:spcPts val="1000"/>
              </a:spcBef>
              <a:buFont typeface="Arial" panose="020B0604020202020204"/>
              <a:buNone/>
              <a:defRPr lang="en-US" sz="3600" b="1" i="0" kern="1200" cap="all" spc="150" baseline="0" dirty="0" smtClean="0">
                <a:solidFill>
                  <a:schemeClr val="tx1"/>
                </a:solidFill>
                <a:latin typeface="Muli Black" charset="0"/>
                <a:ea typeface="Muli Black" charset="0"/>
                <a:cs typeface="Muli Black" charset="0"/>
              </a:defRPr>
            </a:lvl1pPr>
            <a:lvl2pPr marL="0" indent="0" algn="l" defTabSz="914400" rtl="0" eaLnBrk="1" latinLnBrk="0" hangingPunct="1">
              <a:lnSpc>
                <a:spcPct val="90000"/>
              </a:lnSpc>
              <a:spcBef>
                <a:spcPts val="500"/>
              </a:spcBef>
              <a:buFont typeface="Arial" panose="020B0604020202020204"/>
              <a:buNone/>
              <a:defRPr lang="en-US" sz="1800" b="1" i="0" kern="1200" cap="all" spc="600" baseline="0" dirty="0" smtClean="0">
                <a:solidFill>
                  <a:schemeClr val="tx1"/>
                </a:solidFill>
                <a:latin typeface="Muli Black" charset="0"/>
                <a:ea typeface="Muli Black" charset="0"/>
                <a:cs typeface="Muli Black" charset="0"/>
              </a:defRPr>
            </a:lvl2pPr>
            <a:lvl3pPr marL="0" indent="0" algn="l" defTabSz="914400" rtl="0" eaLnBrk="1" latinLnBrk="0" hangingPunct="1">
              <a:lnSpc>
                <a:spcPct val="90000"/>
              </a:lnSpc>
              <a:spcBef>
                <a:spcPts val="500"/>
              </a:spcBef>
              <a:buFont typeface="Arial" panose="020B0604020202020204"/>
              <a:buNone/>
              <a:defRPr lang="en-US" sz="1400" b="0" i="0" kern="1200" cap="all" spc="400" baseline="0" dirty="0" smtClean="0">
                <a:solidFill>
                  <a:schemeClr val="accent4"/>
                </a:solidFill>
                <a:latin typeface="Muli" charset="0"/>
                <a:ea typeface="Muli" charset="0"/>
                <a:cs typeface="Muli" charset="0"/>
              </a:defRPr>
            </a:lvl3pPr>
            <a:lvl4pPr marL="0" indent="0" algn="l" defTabSz="914400" rtl="0" eaLnBrk="1" latinLnBrk="0" hangingPunct="1">
              <a:lnSpc>
                <a:spcPct val="90000"/>
              </a:lnSpc>
              <a:spcBef>
                <a:spcPts val="500"/>
              </a:spcBef>
              <a:buFont typeface="Arial" panose="020B0604020202020204"/>
              <a:buNone/>
              <a:defRPr sz="1400" b="1" i="0" kern="1200" spc="100" baseline="0">
                <a:solidFill>
                  <a:schemeClr val="tx1"/>
                </a:solidFill>
                <a:latin typeface="Muli ExtraBold" charset="0"/>
                <a:ea typeface="Muli ExtraBold" charset="0"/>
                <a:cs typeface="Muli ExtraBold" charset="0"/>
              </a:defRPr>
            </a:lvl4pPr>
            <a:lvl5pPr marL="0" indent="0" algn="l" defTabSz="914400" rtl="0" eaLnBrk="1" latinLnBrk="0" hangingPunct="1">
              <a:lnSpc>
                <a:spcPct val="120000"/>
              </a:lnSpc>
              <a:spcBef>
                <a:spcPts val="500"/>
              </a:spcBef>
              <a:buFont typeface="Arial" panose="020B0604020202020204"/>
              <a:buNone/>
              <a:defRPr lang="en-US" sz="1000" b="0" i="0" kern="1200" dirty="0">
                <a:solidFill>
                  <a:schemeClr val="accent4"/>
                </a:solidFill>
                <a:latin typeface="Muli" charset="0"/>
                <a:ea typeface="Muli" charset="0"/>
                <a:cs typeface="Muli" charset="0"/>
              </a:defRPr>
            </a:lvl5pPr>
            <a:lvl6pPr marL="25146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9pPr>
          </a:lstStyle>
          <a:p>
            <a:pPr marL="0" marR="0" lvl="4" indent="0" algn="ctr" defTabSz="914400" rtl="0" eaLnBrk="1" fontAlgn="auto" latinLnBrk="0" hangingPunct="1">
              <a:lnSpc>
                <a:spcPct val="120000"/>
              </a:lnSpc>
              <a:spcBef>
                <a:spcPts val="500"/>
              </a:spcBef>
              <a:spcAft>
                <a:spcPts val="0"/>
              </a:spcAft>
              <a:buClrTx/>
              <a:buSzTx/>
              <a:buFont typeface="Arial" panose="020B0604020202020204"/>
              <a:buNone/>
              <a:defRPr/>
            </a:pPr>
            <a:r>
              <a:rPr kumimoji="0" lang="en-US" sz="1000" b="0" i="0" u="none" strike="noStrike" kern="1200" cap="none" spc="0" normalizeH="0" baseline="0" noProof="0" dirty="0">
                <a:ln>
                  <a:noFill/>
                </a:ln>
                <a:solidFill>
                  <a:srgbClr val="B2B2B2"/>
                </a:solidFill>
                <a:effectLst/>
                <a:uLnTx/>
                <a:uFillTx/>
                <a:latin typeface="Muli" charset="0"/>
              </a:rPr>
              <a:t>Delightful remarkably me on announcing themselves entreaties favorable. About to in so terms voice at. Equal an would is found seems of. The particular friendship one sufficient terminated frequently themselves. It more shed went up is roof if loud case. </a:t>
            </a:r>
            <a:endParaRPr kumimoji="0" lang="en-US" sz="1000" b="0" i="0" u="none" strike="noStrike" kern="1200" cap="none" spc="0" normalizeH="0" baseline="0" noProof="0" dirty="0">
              <a:ln>
                <a:noFill/>
              </a:ln>
              <a:solidFill>
                <a:srgbClr val="B2B2B2"/>
              </a:solidFill>
              <a:effectLst/>
              <a:uLnTx/>
              <a:uFillTx/>
              <a:latin typeface="Muli" charset="0"/>
            </a:endParaRPr>
          </a:p>
        </p:txBody>
      </p:sp>
      <p:sp>
        <p:nvSpPr>
          <p:cNvPr id="19" name="Text Placeholder 2"/>
          <p:cNvSpPr txBox="1"/>
          <p:nvPr/>
        </p:nvSpPr>
        <p:spPr>
          <a:xfrm>
            <a:off x="680958" y="1123552"/>
            <a:ext cx="10672843" cy="498598"/>
          </a:xfrm>
          <a:prstGeom prst="rect">
            <a:avLst/>
          </a:prstGeom>
        </p:spPr>
        <p:txBody>
          <a:bodyPr wrap="square" lIns="0" tIns="0" rIns="0" bIns="0" anchor="b" anchorCtr="0">
            <a:spAutoFit/>
          </a:bodyPr>
          <a:lstStyle>
            <a:lvl1pPr marL="0" indent="0" algn="l" defTabSz="914400" rtl="0" eaLnBrk="1" latinLnBrk="0" hangingPunct="1">
              <a:lnSpc>
                <a:spcPct val="90000"/>
              </a:lnSpc>
              <a:spcBef>
                <a:spcPts val="1000"/>
              </a:spcBef>
              <a:buFont typeface="Arial" panose="020B0604020202020204"/>
              <a:buNone/>
              <a:defRPr lang="en-US" sz="3600" b="1" i="0" kern="1200" cap="all" spc="150" baseline="0" dirty="0" smtClean="0">
                <a:solidFill>
                  <a:schemeClr val="tx1"/>
                </a:solidFill>
                <a:latin typeface="Muli Black" charset="0"/>
                <a:ea typeface="Muli Black" charset="0"/>
                <a:cs typeface="Muli Black" charset="0"/>
              </a:defRPr>
            </a:lvl1pPr>
            <a:lvl2pPr marL="0" indent="0" algn="l" defTabSz="914400" rtl="0" eaLnBrk="1" latinLnBrk="0" hangingPunct="1">
              <a:lnSpc>
                <a:spcPct val="90000"/>
              </a:lnSpc>
              <a:spcBef>
                <a:spcPts val="500"/>
              </a:spcBef>
              <a:buFont typeface="Arial" panose="020B0604020202020204"/>
              <a:buNone/>
              <a:defRPr lang="en-US" sz="1800" b="1" i="0" kern="1200" cap="all" spc="600" baseline="0" dirty="0" smtClean="0">
                <a:solidFill>
                  <a:schemeClr val="tx1"/>
                </a:solidFill>
                <a:latin typeface="Muli Black" charset="0"/>
                <a:ea typeface="Muli Black" charset="0"/>
                <a:cs typeface="Muli Black" charset="0"/>
              </a:defRPr>
            </a:lvl2pPr>
            <a:lvl3pPr marL="0" indent="0" algn="l" defTabSz="914400" rtl="0" eaLnBrk="1" latinLnBrk="0" hangingPunct="1">
              <a:lnSpc>
                <a:spcPct val="90000"/>
              </a:lnSpc>
              <a:spcBef>
                <a:spcPts val="500"/>
              </a:spcBef>
              <a:buFont typeface="Arial" panose="020B0604020202020204"/>
              <a:buNone/>
              <a:defRPr lang="en-US" sz="1400" b="0" i="0" kern="1200" cap="all" spc="400" baseline="0" dirty="0" smtClean="0">
                <a:solidFill>
                  <a:schemeClr val="accent4"/>
                </a:solidFill>
                <a:latin typeface="Muli" charset="0"/>
                <a:ea typeface="Muli" charset="0"/>
                <a:cs typeface="Muli" charset="0"/>
              </a:defRPr>
            </a:lvl3pPr>
            <a:lvl4pPr marL="0" indent="0" algn="l" defTabSz="914400" rtl="0" eaLnBrk="1" latinLnBrk="0" hangingPunct="1">
              <a:lnSpc>
                <a:spcPct val="90000"/>
              </a:lnSpc>
              <a:spcBef>
                <a:spcPts val="500"/>
              </a:spcBef>
              <a:buFont typeface="Arial" panose="020B0604020202020204"/>
              <a:buNone/>
              <a:defRPr sz="1400" b="1" i="0" kern="1200" spc="100" baseline="0">
                <a:solidFill>
                  <a:schemeClr val="tx1"/>
                </a:solidFill>
                <a:latin typeface="Muli ExtraBold" charset="0"/>
                <a:ea typeface="Muli ExtraBold" charset="0"/>
                <a:cs typeface="Muli ExtraBold" charset="0"/>
              </a:defRPr>
            </a:lvl4pPr>
            <a:lvl5pPr marL="0" indent="0" algn="l" defTabSz="914400" rtl="0" eaLnBrk="1" latinLnBrk="0" hangingPunct="1">
              <a:lnSpc>
                <a:spcPct val="120000"/>
              </a:lnSpc>
              <a:spcBef>
                <a:spcPts val="500"/>
              </a:spcBef>
              <a:buFont typeface="Arial" panose="020B0604020202020204"/>
              <a:buNone/>
              <a:defRPr lang="en-US" sz="1000" b="0" i="0" kern="1200" dirty="0">
                <a:solidFill>
                  <a:schemeClr val="accent4"/>
                </a:solidFill>
                <a:latin typeface="Muli" charset="0"/>
                <a:ea typeface="Muli" charset="0"/>
                <a:cs typeface="Muli" charset="0"/>
              </a:defRPr>
            </a:lvl5pPr>
            <a:lvl6pPr marL="25146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a:buNone/>
              <a:defRPr/>
            </a:pPr>
            <a:r>
              <a:rPr kumimoji="0" lang="en-US" sz="3600" b="1" i="0" u="none" strike="noStrike" kern="1200" cap="all" spc="150" normalizeH="0" baseline="0" noProof="0" dirty="0">
                <a:ln>
                  <a:noFill/>
                </a:ln>
                <a:solidFill>
                  <a:prstClr val="white"/>
                </a:solidFill>
                <a:effectLst/>
                <a:uLnTx/>
                <a:uFillTx/>
                <a:latin typeface="Muli Black" charset="0"/>
              </a:rPr>
              <a:t>Four Image Slide</a:t>
            </a:r>
            <a:endParaRPr kumimoji="0" lang="en-US" sz="3600" b="1" i="0" u="none" strike="noStrike" kern="1200" cap="all" spc="150" normalizeH="0" baseline="0" noProof="0" dirty="0">
              <a:ln>
                <a:noFill/>
              </a:ln>
              <a:solidFill>
                <a:prstClr val="white"/>
              </a:solidFill>
              <a:effectLst/>
              <a:uLnTx/>
              <a:uFillTx/>
              <a:latin typeface="Muli Black" charset="0"/>
            </a:endParaRPr>
          </a:p>
        </p:txBody>
      </p:sp>
      <p:grpSp>
        <p:nvGrpSpPr>
          <p:cNvPr id="2" name="组合 1"/>
          <p:cNvGrpSpPr/>
          <p:nvPr/>
        </p:nvGrpSpPr>
        <p:grpSpPr>
          <a:xfrm>
            <a:off x="838203" y="2682086"/>
            <a:ext cx="2487420" cy="3111369"/>
            <a:chOff x="838203" y="2682086"/>
            <a:chExt cx="2487420" cy="3111369"/>
          </a:xfrm>
        </p:grpSpPr>
        <p:pic>
          <p:nvPicPr>
            <p:cNvPr id="14" name="图片占位符 6"/>
            <p:cNvPicPr>
              <a:picLocks noChangeAspect="1"/>
            </p:cNvPicPr>
            <p:nvPr/>
          </p:nvPicPr>
          <p:blipFill>
            <a:blip r:embed="rId1" cstate="email"/>
            <a:srcRect/>
            <a:stretch>
              <a:fillRect/>
            </a:stretch>
          </p:blipFill>
          <p:spPr>
            <a:xfrm>
              <a:off x="838203" y="2682086"/>
              <a:ext cx="2487420" cy="2827463"/>
            </a:xfrm>
            <a:prstGeom prst="rect">
              <a:avLst/>
            </a:prstGeom>
            <a:solidFill>
              <a:srgbClr val="DDDDDD"/>
            </a:solidFill>
            <a:ln>
              <a:noFill/>
            </a:ln>
          </p:spPr>
        </p:pic>
        <p:sp>
          <p:nvSpPr>
            <p:cNvPr id="20" name="TextBox 9"/>
            <p:cNvSpPr txBox="1"/>
            <p:nvPr/>
          </p:nvSpPr>
          <p:spPr>
            <a:xfrm>
              <a:off x="838203" y="5509549"/>
              <a:ext cx="2487419" cy="283906"/>
            </a:xfrm>
            <a:prstGeom prst="rect">
              <a:avLst/>
            </a:prstGeom>
            <a:solidFill>
              <a:srgbClr val="FF99B2"/>
            </a:solidFill>
          </p:spPr>
          <p:txBody>
            <a:bodyPr wrap="square" lIns="72000" tIns="72000" rIns="72000" bIns="72000" rtlCol="0" anchor="ctr" anchorCtr="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900" b="1" i="0" u="none" strike="noStrike" kern="0" cap="none" spc="300" normalizeH="0" baseline="0" noProof="0" dirty="0">
                  <a:ln>
                    <a:noFill/>
                  </a:ln>
                  <a:solidFill>
                    <a:prstClr val="white"/>
                  </a:solidFill>
                  <a:effectLst/>
                  <a:uLnTx/>
                  <a:uFillTx/>
                  <a:latin typeface="Muli Black" charset="0"/>
                  <a:ea typeface="Muli Black" charset="0"/>
                  <a:cs typeface="Muli Black" charset="0"/>
                </a:rPr>
                <a:t>IMAGE ONE</a:t>
              </a:r>
              <a:endParaRPr kumimoji="0" lang="en-US" sz="900" b="1" i="0" u="none" strike="noStrike" kern="0" cap="none" spc="300" normalizeH="0" baseline="0" noProof="0" dirty="0">
                <a:ln>
                  <a:noFill/>
                </a:ln>
                <a:solidFill>
                  <a:prstClr val="white"/>
                </a:solidFill>
                <a:effectLst/>
                <a:uLnTx/>
                <a:uFillTx/>
                <a:latin typeface="Muli Black" charset="0"/>
                <a:ea typeface="Muli Black" charset="0"/>
                <a:cs typeface="Muli Black" charset="0"/>
              </a:endParaRPr>
            </a:p>
          </p:txBody>
        </p:sp>
      </p:grpSp>
      <p:grpSp>
        <p:nvGrpSpPr>
          <p:cNvPr id="3" name="组合 2"/>
          <p:cNvGrpSpPr/>
          <p:nvPr/>
        </p:nvGrpSpPr>
        <p:grpSpPr>
          <a:xfrm>
            <a:off x="3514262" y="2682086"/>
            <a:ext cx="2487420" cy="3111369"/>
            <a:chOff x="3514262" y="2682086"/>
            <a:chExt cx="2487420" cy="3111369"/>
          </a:xfrm>
        </p:grpSpPr>
        <p:pic>
          <p:nvPicPr>
            <p:cNvPr id="15" name="图片占位符 16"/>
            <p:cNvPicPr>
              <a:picLocks noChangeAspect="1"/>
            </p:cNvPicPr>
            <p:nvPr/>
          </p:nvPicPr>
          <p:blipFill>
            <a:blip r:embed="rId2" cstate="email"/>
            <a:srcRect/>
            <a:stretch>
              <a:fillRect/>
            </a:stretch>
          </p:blipFill>
          <p:spPr>
            <a:xfrm>
              <a:off x="3514262" y="2682086"/>
              <a:ext cx="2487420" cy="2827463"/>
            </a:xfrm>
            <a:prstGeom prst="rect">
              <a:avLst/>
            </a:prstGeom>
            <a:solidFill>
              <a:srgbClr val="DDDDDD"/>
            </a:solidFill>
            <a:ln>
              <a:noFill/>
            </a:ln>
          </p:spPr>
        </p:pic>
        <p:sp>
          <p:nvSpPr>
            <p:cNvPr id="21" name="TextBox 10"/>
            <p:cNvSpPr txBox="1"/>
            <p:nvPr/>
          </p:nvSpPr>
          <p:spPr>
            <a:xfrm>
              <a:off x="3514262" y="5509549"/>
              <a:ext cx="2487419" cy="283906"/>
            </a:xfrm>
            <a:prstGeom prst="rect">
              <a:avLst/>
            </a:prstGeom>
            <a:solidFill>
              <a:srgbClr val="706F96"/>
            </a:solidFill>
          </p:spPr>
          <p:txBody>
            <a:bodyPr wrap="square" lIns="72000" tIns="72000" rIns="72000" bIns="72000" rtlCol="0" anchor="ctr" anchorCtr="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900" b="1" i="0" u="none" strike="noStrike" kern="0" cap="none" spc="300" normalizeH="0" baseline="0" noProof="0" dirty="0">
                  <a:ln>
                    <a:noFill/>
                  </a:ln>
                  <a:solidFill>
                    <a:prstClr val="white"/>
                  </a:solidFill>
                  <a:effectLst/>
                  <a:uLnTx/>
                  <a:uFillTx/>
                  <a:latin typeface="Muli Black" charset="0"/>
                  <a:ea typeface="Muli Black" charset="0"/>
                  <a:cs typeface="Muli Black" charset="0"/>
                </a:rPr>
                <a:t>IMAGE TWO</a:t>
              </a:r>
              <a:endParaRPr kumimoji="0" lang="en-US" sz="900" b="1" i="0" u="none" strike="noStrike" kern="0" cap="none" spc="300" normalizeH="0" baseline="0" noProof="0" dirty="0">
                <a:ln>
                  <a:noFill/>
                </a:ln>
                <a:solidFill>
                  <a:prstClr val="white"/>
                </a:solidFill>
                <a:effectLst/>
                <a:uLnTx/>
                <a:uFillTx/>
                <a:latin typeface="Muli Black" charset="0"/>
                <a:ea typeface="Muli Black" charset="0"/>
                <a:cs typeface="Muli Black" charset="0"/>
              </a:endParaRPr>
            </a:p>
          </p:txBody>
        </p:sp>
      </p:grpSp>
      <p:grpSp>
        <p:nvGrpSpPr>
          <p:cNvPr id="4" name="组合 3"/>
          <p:cNvGrpSpPr/>
          <p:nvPr/>
        </p:nvGrpSpPr>
        <p:grpSpPr>
          <a:xfrm>
            <a:off x="6190321" y="2682086"/>
            <a:ext cx="2487420" cy="3111369"/>
            <a:chOff x="6190321" y="2682086"/>
            <a:chExt cx="2487420" cy="3111369"/>
          </a:xfrm>
        </p:grpSpPr>
        <p:pic>
          <p:nvPicPr>
            <p:cNvPr id="16" name="图片占位符 18"/>
            <p:cNvPicPr>
              <a:picLocks noChangeAspect="1"/>
            </p:cNvPicPr>
            <p:nvPr/>
          </p:nvPicPr>
          <p:blipFill>
            <a:blip r:embed="rId3" cstate="email"/>
            <a:srcRect/>
            <a:stretch>
              <a:fillRect/>
            </a:stretch>
          </p:blipFill>
          <p:spPr>
            <a:xfrm>
              <a:off x="6190321" y="2682086"/>
              <a:ext cx="2487420" cy="2827463"/>
            </a:xfrm>
            <a:prstGeom prst="rect">
              <a:avLst/>
            </a:prstGeom>
            <a:solidFill>
              <a:srgbClr val="DDDDDD"/>
            </a:solidFill>
            <a:ln>
              <a:noFill/>
            </a:ln>
          </p:spPr>
        </p:pic>
        <p:sp>
          <p:nvSpPr>
            <p:cNvPr id="22" name="TextBox 11"/>
            <p:cNvSpPr txBox="1"/>
            <p:nvPr/>
          </p:nvSpPr>
          <p:spPr>
            <a:xfrm>
              <a:off x="6190321" y="5509549"/>
              <a:ext cx="2487419" cy="283906"/>
            </a:xfrm>
            <a:prstGeom prst="rect">
              <a:avLst/>
            </a:prstGeom>
            <a:solidFill>
              <a:srgbClr val="66A836"/>
            </a:solidFill>
          </p:spPr>
          <p:txBody>
            <a:bodyPr wrap="square" lIns="72000" tIns="72000" rIns="72000" bIns="72000" rtlCol="0" anchor="ctr" anchorCtr="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900" b="1" i="0" u="none" strike="noStrike" kern="0" cap="none" spc="300" normalizeH="0" baseline="0" noProof="0" dirty="0">
                  <a:ln>
                    <a:noFill/>
                  </a:ln>
                  <a:solidFill>
                    <a:prstClr val="white"/>
                  </a:solidFill>
                  <a:effectLst/>
                  <a:uLnTx/>
                  <a:uFillTx/>
                  <a:latin typeface="Muli Black" charset="0"/>
                  <a:ea typeface="Muli Black" charset="0"/>
                  <a:cs typeface="Muli Black" charset="0"/>
                </a:rPr>
                <a:t>IMAGE THREE</a:t>
              </a:r>
              <a:endParaRPr kumimoji="0" lang="en-US" sz="900" b="1" i="0" u="none" strike="noStrike" kern="0" cap="none" spc="300" normalizeH="0" baseline="0" noProof="0" dirty="0">
                <a:ln>
                  <a:noFill/>
                </a:ln>
                <a:solidFill>
                  <a:prstClr val="white"/>
                </a:solidFill>
                <a:effectLst/>
                <a:uLnTx/>
                <a:uFillTx/>
                <a:latin typeface="Muli Black" charset="0"/>
                <a:ea typeface="Muli Black" charset="0"/>
                <a:cs typeface="Muli Black" charset="0"/>
              </a:endParaRPr>
            </a:p>
          </p:txBody>
        </p:sp>
      </p:grpSp>
      <p:grpSp>
        <p:nvGrpSpPr>
          <p:cNvPr id="5" name="组合 4"/>
          <p:cNvGrpSpPr/>
          <p:nvPr/>
        </p:nvGrpSpPr>
        <p:grpSpPr>
          <a:xfrm>
            <a:off x="8866380" y="2682086"/>
            <a:ext cx="2487421" cy="3111369"/>
            <a:chOff x="8866380" y="2682086"/>
            <a:chExt cx="2487421" cy="3111369"/>
          </a:xfrm>
        </p:grpSpPr>
        <p:pic>
          <p:nvPicPr>
            <p:cNvPr id="17" name="图片占位符 20"/>
            <p:cNvPicPr>
              <a:picLocks noChangeAspect="1"/>
            </p:cNvPicPr>
            <p:nvPr/>
          </p:nvPicPr>
          <p:blipFill>
            <a:blip r:embed="rId4" cstate="email"/>
            <a:srcRect/>
            <a:stretch>
              <a:fillRect/>
            </a:stretch>
          </p:blipFill>
          <p:spPr>
            <a:xfrm>
              <a:off x="8866381" y="2682086"/>
              <a:ext cx="2487420" cy="2827463"/>
            </a:xfrm>
            <a:prstGeom prst="rect">
              <a:avLst/>
            </a:prstGeom>
            <a:solidFill>
              <a:srgbClr val="DDDDDD"/>
            </a:solidFill>
            <a:ln>
              <a:noFill/>
            </a:ln>
          </p:spPr>
        </p:pic>
        <p:sp>
          <p:nvSpPr>
            <p:cNvPr id="23" name="TextBox 12"/>
            <p:cNvSpPr txBox="1"/>
            <p:nvPr/>
          </p:nvSpPr>
          <p:spPr>
            <a:xfrm>
              <a:off x="8866380" y="5509549"/>
              <a:ext cx="2487419" cy="283906"/>
            </a:xfrm>
            <a:prstGeom prst="rect">
              <a:avLst/>
            </a:prstGeom>
            <a:solidFill>
              <a:srgbClr val="3DA3A6"/>
            </a:solidFill>
          </p:spPr>
          <p:txBody>
            <a:bodyPr wrap="square" lIns="72000" tIns="72000" rIns="72000" bIns="72000" rtlCol="0" anchor="ctr" anchorCtr="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900" b="1" i="0" u="none" strike="noStrike" kern="0" cap="none" spc="300" normalizeH="0" baseline="0" noProof="0">
                  <a:ln>
                    <a:noFill/>
                  </a:ln>
                  <a:solidFill>
                    <a:prstClr val="white"/>
                  </a:solidFill>
                  <a:effectLst/>
                  <a:uLnTx/>
                  <a:uFillTx/>
                  <a:latin typeface="Muli Black" charset="0"/>
                  <a:ea typeface="Muli Black" charset="0"/>
                  <a:cs typeface="Muli Black" charset="0"/>
                </a:rPr>
                <a:t>IMAGE FOUR</a:t>
              </a:r>
              <a:endParaRPr kumimoji="0" lang="en-US" sz="900" b="1" i="0" u="none" strike="noStrike" kern="0" cap="none" spc="300" normalizeH="0" baseline="0" noProof="0" dirty="0">
                <a:ln>
                  <a:noFill/>
                </a:ln>
                <a:solidFill>
                  <a:prstClr val="white"/>
                </a:solidFill>
                <a:effectLst/>
                <a:uLnTx/>
                <a:uFillTx/>
                <a:latin typeface="Muli Black" charset="0"/>
                <a:ea typeface="Muli Black" charset="0"/>
                <a:cs typeface="Muli Black" charset="0"/>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500"/>
                                        <p:tgtEl>
                                          <p:spTgt spid="25"/>
                                        </p:tgtEl>
                                      </p:cBhvr>
                                    </p:animEffect>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wipe(up)">
                                      <p:cBhvr>
                                        <p:cTn id="16" dur="500"/>
                                        <p:tgtEl>
                                          <p:spTgt spid="19"/>
                                        </p:tgtEl>
                                      </p:cBhvr>
                                    </p:animEffect>
                                  </p:childTnLst>
                                </p:cTn>
                              </p:par>
                            </p:childTnLst>
                          </p:cTn>
                        </p:par>
                        <p:par>
                          <p:cTn id="17" fill="hold">
                            <p:stCondLst>
                              <p:cond delay="1500"/>
                            </p:stCondLst>
                            <p:childTnLst>
                              <p:par>
                                <p:cTn id="18" presetID="22" presetClass="entr" presetSubtype="1"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ipe(up)">
                                      <p:cBhvr>
                                        <p:cTn id="20" dur="500"/>
                                        <p:tgtEl>
                                          <p:spTgt spid="18"/>
                                        </p:tgtEl>
                                      </p:cBhvr>
                                    </p:animEffect>
                                  </p:childTnLst>
                                </p:cTn>
                              </p:par>
                            </p:childTnLst>
                          </p:cTn>
                        </p:par>
                        <p:par>
                          <p:cTn id="21" fill="hold">
                            <p:stCondLst>
                              <p:cond delay="2000"/>
                            </p:stCondLst>
                            <p:childTnLst>
                              <p:par>
                                <p:cTn id="22" presetID="2" presetClass="entr" presetSubtype="4"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additive="base">
                                        <p:cTn id="24" dur="500" fill="hold"/>
                                        <p:tgtEl>
                                          <p:spTgt spid="2"/>
                                        </p:tgtEl>
                                        <p:attrNameLst>
                                          <p:attrName>ppt_x</p:attrName>
                                        </p:attrNameLst>
                                      </p:cBhvr>
                                      <p:tavLst>
                                        <p:tav tm="0">
                                          <p:val>
                                            <p:strVal val="#ppt_x"/>
                                          </p:val>
                                        </p:tav>
                                        <p:tav tm="100000">
                                          <p:val>
                                            <p:strVal val="#ppt_x"/>
                                          </p:val>
                                        </p:tav>
                                      </p:tavLst>
                                    </p:anim>
                                    <p:anim calcmode="lin" valueType="num">
                                      <p:cBhvr additive="base">
                                        <p:cTn id="25" dur="500" fill="hold"/>
                                        <p:tgtEl>
                                          <p:spTgt spid="2"/>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250"/>
                                  </p:stCondLst>
                                  <p:childTnLst>
                                    <p:set>
                                      <p:cBhvr>
                                        <p:cTn id="27" dur="1" fill="hold">
                                          <p:stCondLst>
                                            <p:cond delay="0"/>
                                          </p:stCondLst>
                                        </p:cTn>
                                        <p:tgtEl>
                                          <p:spTgt spid="3"/>
                                        </p:tgtEl>
                                        <p:attrNameLst>
                                          <p:attrName>style.visibility</p:attrName>
                                        </p:attrNameLst>
                                      </p:cBhvr>
                                      <p:to>
                                        <p:strVal val="visible"/>
                                      </p:to>
                                    </p:set>
                                    <p:anim calcmode="lin" valueType="num">
                                      <p:cBhvr additive="base">
                                        <p:cTn id="28" dur="500" fill="hold"/>
                                        <p:tgtEl>
                                          <p:spTgt spid="3"/>
                                        </p:tgtEl>
                                        <p:attrNameLst>
                                          <p:attrName>ppt_x</p:attrName>
                                        </p:attrNameLst>
                                      </p:cBhvr>
                                      <p:tavLst>
                                        <p:tav tm="0">
                                          <p:val>
                                            <p:strVal val="#ppt_x"/>
                                          </p:val>
                                        </p:tav>
                                        <p:tav tm="100000">
                                          <p:val>
                                            <p:strVal val="#ppt_x"/>
                                          </p:val>
                                        </p:tav>
                                      </p:tavLst>
                                    </p:anim>
                                    <p:anim calcmode="lin" valueType="num">
                                      <p:cBhvr additive="base">
                                        <p:cTn id="29" dur="500" fill="hold"/>
                                        <p:tgtEl>
                                          <p:spTgt spid="3"/>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500"/>
                                  </p:stCondLst>
                                  <p:childTnLst>
                                    <p:set>
                                      <p:cBhvr>
                                        <p:cTn id="31" dur="1" fill="hold">
                                          <p:stCondLst>
                                            <p:cond delay="0"/>
                                          </p:stCondLst>
                                        </p:cTn>
                                        <p:tgtEl>
                                          <p:spTgt spid="4"/>
                                        </p:tgtEl>
                                        <p:attrNameLst>
                                          <p:attrName>style.visibility</p:attrName>
                                        </p:attrNameLst>
                                      </p:cBhvr>
                                      <p:to>
                                        <p:strVal val="visible"/>
                                      </p:to>
                                    </p:set>
                                    <p:anim calcmode="lin" valueType="num">
                                      <p:cBhvr additive="base">
                                        <p:cTn id="32" dur="500" fill="hold"/>
                                        <p:tgtEl>
                                          <p:spTgt spid="4"/>
                                        </p:tgtEl>
                                        <p:attrNameLst>
                                          <p:attrName>ppt_x</p:attrName>
                                        </p:attrNameLst>
                                      </p:cBhvr>
                                      <p:tavLst>
                                        <p:tav tm="0">
                                          <p:val>
                                            <p:strVal val="#ppt_x"/>
                                          </p:val>
                                        </p:tav>
                                        <p:tav tm="100000">
                                          <p:val>
                                            <p:strVal val="#ppt_x"/>
                                          </p:val>
                                        </p:tav>
                                      </p:tavLst>
                                    </p:anim>
                                    <p:anim calcmode="lin" valueType="num">
                                      <p:cBhvr additive="base">
                                        <p:cTn id="33" dur="500" fill="hold"/>
                                        <p:tgtEl>
                                          <p:spTgt spid="4"/>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75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ppt_x"/>
                                          </p:val>
                                        </p:tav>
                                        <p:tav tm="100000">
                                          <p:val>
                                            <p:strVal val="#ppt_x"/>
                                          </p:val>
                                        </p:tav>
                                      </p:tavLst>
                                    </p:anim>
                                    <p:anim calcmode="lin" valueType="num">
                                      <p:cBhvr additive="base">
                                        <p:cTn id="37"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8" grpId="0"/>
      <p:bldP spid="1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12"/>
          <p:cNvPicPr>
            <a:picLocks noChangeAspect="1"/>
          </p:cNvPicPr>
          <p:nvPr/>
        </p:nvPicPr>
        <p:blipFill>
          <a:blip r:embed="rId1" cstate="email"/>
          <a:srcRect/>
          <a:stretch>
            <a:fillRect/>
          </a:stretch>
        </p:blipFill>
        <p:spPr>
          <a:xfrm>
            <a:off x="6155973" y="421201"/>
            <a:ext cx="5614827" cy="2947826"/>
          </a:xfrm>
          <a:prstGeom prst="rect">
            <a:avLst/>
          </a:prstGeom>
        </p:spPr>
      </p:pic>
      <p:pic>
        <p:nvPicPr>
          <p:cNvPr id="5" name="图片占位符 16"/>
          <p:cNvPicPr>
            <a:picLocks noChangeAspect="1"/>
          </p:cNvPicPr>
          <p:nvPr/>
        </p:nvPicPr>
        <p:blipFill>
          <a:blip r:embed="rId2" cstate="email"/>
          <a:srcRect/>
          <a:stretch>
            <a:fillRect/>
          </a:stretch>
        </p:blipFill>
        <p:spPr>
          <a:xfrm>
            <a:off x="6155973" y="3470119"/>
            <a:ext cx="5614827" cy="2947826"/>
          </a:xfrm>
          <a:prstGeom prst="rect">
            <a:avLst/>
          </a:prstGeom>
        </p:spPr>
      </p:pic>
      <p:pic>
        <p:nvPicPr>
          <p:cNvPr id="6" name="图片占位符 10"/>
          <p:cNvPicPr>
            <a:picLocks noChangeAspect="1"/>
          </p:cNvPicPr>
          <p:nvPr/>
        </p:nvPicPr>
        <p:blipFill>
          <a:blip r:embed="rId3" cstate="email"/>
          <a:srcRect/>
          <a:stretch>
            <a:fillRect/>
          </a:stretch>
        </p:blipFill>
        <p:spPr>
          <a:xfrm>
            <a:off x="421199" y="421201"/>
            <a:ext cx="5614827" cy="2947826"/>
          </a:xfrm>
          <a:prstGeom prst="rect">
            <a:avLst/>
          </a:prstGeom>
        </p:spPr>
      </p:pic>
      <p:pic>
        <p:nvPicPr>
          <p:cNvPr id="7" name="图片占位符 14"/>
          <p:cNvPicPr>
            <a:picLocks noChangeAspect="1"/>
          </p:cNvPicPr>
          <p:nvPr/>
        </p:nvPicPr>
        <p:blipFill>
          <a:blip r:embed="rId4" cstate="email"/>
          <a:srcRect/>
          <a:stretch>
            <a:fillRect/>
          </a:stretch>
        </p:blipFill>
        <p:spPr>
          <a:xfrm>
            <a:off x="421200" y="3470119"/>
            <a:ext cx="5614826" cy="2947826"/>
          </a:xfrm>
          <a:prstGeom prst="rect">
            <a:avLst/>
          </a:prstGeom>
        </p:spPr>
      </p:pic>
      <p:grpSp>
        <p:nvGrpSpPr>
          <p:cNvPr id="2" name="组合 1"/>
          <p:cNvGrpSpPr/>
          <p:nvPr/>
        </p:nvGrpSpPr>
        <p:grpSpPr>
          <a:xfrm>
            <a:off x="3936000" y="1269000"/>
            <a:ext cx="4320000" cy="4320000"/>
            <a:chOff x="3936000" y="1269000"/>
            <a:chExt cx="4320000" cy="4320000"/>
          </a:xfrm>
        </p:grpSpPr>
        <p:sp>
          <p:nvSpPr>
            <p:cNvPr id="8" name="Rectangle 6"/>
            <p:cNvSpPr/>
            <p:nvPr/>
          </p:nvSpPr>
          <p:spPr>
            <a:xfrm>
              <a:off x="3936000" y="1269000"/>
              <a:ext cx="4320000" cy="4320000"/>
            </a:xfrm>
            <a:prstGeom prst="rect">
              <a:avLst/>
            </a:prstGeom>
            <a:solidFill>
              <a:srgbClr val="FF99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b="0" i="0" dirty="0">
                <a:latin typeface="Muli Regular" charset="0"/>
              </a:endParaRPr>
            </a:p>
          </p:txBody>
        </p:sp>
        <p:sp>
          <p:nvSpPr>
            <p:cNvPr id="9" name="Text Placeholder 2"/>
            <p:cNvSpPr txBox="1"/>
            <p:nvPr/>
          </p:nvSpPr>
          <p:spPr>
            <a:xfrm>
              <a:off x="4767748" y="2272933"/>
              <a:ext cx="2656506" cy="1495794"/>
            </a:xfrm>
            <a:prstGeom prst="rect">
              <a:avLst/>
            </a:prstGeom>
          </p:spPr>
          <p:txBody>
            <a:bodyPr wrap="square" lIns="0" tIns="0" rIns="0" bIns="0" anchor="b" anchorCtr="0">
              <a:spAutoFit/>
            </a:bodyPr>
            <a:lstStyle>
              <a:lvl1pPr marL="0" indent="0" algn="l" defTabSz="914400" rtl="0" eaLnBrk="1" latinLnBrk="0" hangingPunct="1">
                <a:lnSpc>
                  <a:spcPct val="90000"/>
                </a:lnSpc>
                <a:spcBef>
                  <a:spcPts val="1000"/>
                </a:spcBef>
                <a:buFont typeface="Arial" panose="020B0604020202020204"/>
                <a:buNone/>
                <a:defRPr lang="en-US" sz="3600" b="1" i="0" kern="1200" cap="all" spc="150" baseline="0" dirty="0" smtClean="0">
                  <a:solidFill>
                    <a:schemeClr val="tx1"/>
                  </a:solidFill>
                  <a:latin typeface="Muli Black" charset="0"/>
                  <a:ea typeface="Muli Black" charset="0"/>
                  <a:cs typeface="Muli Black" charset="0"/>
                </a:defRPr>
              </a:lvl1pPr>
              <a:lvl2pPr marL="0" indent="0" algn="l" defTabSz="914400" rtl="0" eaLnBrk="1" latinLnBrk="0" hangingPunct="1">
                <a:lnSpc>
                  <a:spcPct val="90000"/>
                </a:lnSpc>
                <a:spcBef>
                  <a:spcPts val="500"/>
                </a:spcBef>
                <a:buFont typeface="Arial" panose="020B0604020202020204"/>
                <a:buNone/>
                <a:defRPr lang="en-US" sz="1800" b="1" i="0" kern="1200" cap="all" spc="600" baseline="0" dirty="0" smtClean="0">
                  <a:solidFill>
                    <a:schemeClr val="tx1"/>
                  </a:solidFill>
                  <a:latin typeface="Muli Black" charset="0"/>
                  <a:ea typeface="Muli Black" charset="0"/>
                  <a:cs typeface="Muli Black" charset="0"/>
                </a:defRPr>
              </a:lvl2pPr>
              <a:lvl3pPr marL="0" indent="0" algn="l" defTabSz="914400" rtl="0" eaLnBrk="1" latinLnBrk="0" hangingPunct="1">
                <a:lnSpc>
                  <a:spcPct val="90000"/>
                </a:lnSpc>
                <a:spcBef>
                  <a:spcPts val="500"/>
                </a:spcBef>
                <a:buFont typeface="Arial" panose="020B0604020202020204"/>
                <a:buNone/>
                <a:defRPr lang="en-US" sz="1400" b="0" i="0" kern="1200" cap="all" spc="400" baseline="0" dirty="0" smtClean="0">
                  <a:solidFill>
                    <a:schemeClr val="accent4"/>
                  </a:solidFill>
                  <a:latin typeface="Muli" charset="0"/>
                  <a:ea typeface="Muli" charset="0"/>
                  <a:cs typeface="Muli" charset="0"/>
                </a:defRPr>
              </a:lvl3pPr>
              <a:lvl4pPr marL="0" indent="0" algn="l" defTabSz="914400" rtl="0" eaLnBrk="1" latinLnBrk="0" hangingPunct="1">
                <a:lnSpc>
                  <a:spcPct val="90000"/>
                </a:lnSpc>
                <a:spcBef>
                  <a:spcPts val="500"/>
                </a:spcBef>
                <a:buFont typeface="Arial" panose="020B0604020202020204"/>
                <a:buNone/>
                <a:defRPr sz="1400" b="1" i="0" kern="1200" spc="100" baseline="0">
                  <a:solidFill>
                    <a:schemeClr val="tx1"/>
                  </a:solidFill>
                  <a:latin typeface="Muli ExtraBold" charset="0"/>
                  <a:ea typeface="Muli ExtraBold" charset="0"/>
                  <a:cs typeface="Muli ExtraBold" charset="0"/>
                </a:defRPr>
              </a:lvl4pPr>
              <a:lvl5pPr marL="0" indent="0" algn="l" defTabSz="914400" rtl="0" eaLnBrk="1" latinLnBrk="0" hangingPunct="1">
                <a:lnSpc>
                  <a:spcPct val="120000"/>
                </a:lnSpc>
                <a:spcBef>
                  <a:spcPts val="500"/>
                </a:spcBef>
                <a:buFont typeface="Arial" panose="020B0604020202020204"/>
                <a:buNone/>
                <a:defRPr lang="en-US" sz="1000" b="0" i="0" kern="1200" dirty="0">
                  <a:solidFill>
                    <a:schemeClr val="accent4"/>
                  </a:solidFill>
                  <a:latin typeface="Muli" charset="0"/>
                  <a:ea typeface="Muli" charset="0"/>
                  <a:cs typeface="Muli" charset="0"/>
                </a:defRPr>
              </a:lvl5pPr>
              <a:lvl6pPr marL="25146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9pPr>
            </a:lstStyle>
            <a:p>
              <a:pPr algn="ctr"/>
              <a:r>
                <a:rPr lang="en-US" sz="3600" dirty="0">
                  <a:solidFill>
                    <a:schemeClr val="bg1"/>
                  </a:solidFill>
                </a:rPr>
                <a:t>FOUR</a:t>
              </a:r>
              <a:br>
                <a:rPr lang="en-US" sz="3600" dirty="0">
                  <a:solidFill>
                    <a:schemeClr val="bg1"/>
                  </a:solidFill>
                </a:rPr>
              </a:br>
              <a:r>
                <a:rPr lang="en-US" sz="3600" dirty="0">
                  <a:solidFill>
                    <a:schemeClr val="bg1"/>
                  </a:solidFill>
                </a:rPr>
                <a:t>Image Slide</a:t>
              </a:r>
              <a:endParaRPr lang="en-US" sz="3600" dirty="0">
                <a:solidFill>
                  <a:schemeClr val="bg1"/>
                </a:solidFill>
              </a:endParaRPr>
            </a:p>
          </p:txBody>
        </p:sp>
        <p:sp>
          <p:nvSpPr>
            <p:cNvPr id="10" name="Text Placeholder 38"/>
            <p:cNvSpPr txBox="1"/>
            <p:nvPr/>
          </p:nvSpPr>
          <p:spPr>
            <a:xfrm>
              <a:off x="4622159" y="4066232"/>
              <a:ext cx="2947684" cy="1108765"/>
            </a:xfrm>
            <a:prstGeom prst="rect">
              <a:avLst/>
            </a:prstGeom>
          </p:spPr>
          <p:txBody>
            <a:bodyPr wrap="square" lIns="0" tIns="0" rIns="0" bIns="0">
              <a:spAutoFit/>
            </a:bodyPr>
            <a:lstStyle>
              <a:lvl1pPr marL="0" indent="0" algn="l" defTabSz="914400" rtl="0" eaLnBrk="1" latinLnBrk="0" hangingPunct="1">
                <a:lnSpc>
                  <a:spcPct val="90000"/>
                </a:lnSpc>
                <a:spcBef>
                  <a:spcPts val="1000"/>
                </a:spcBef>
                <a:buFont typeface="Arial" panose="020B0604020202020204"/>
                <a:buNone/>
                <a:defRPr lang="en-US" sz="3600" b="1" i="0" kern="1200" cap="all" spc="150" baseline="0" dirty="0" smtClean="0">
                  <a:solidFill>
                    <a:schemeClr val="tx1"/>
                  </a:solidFill>
                  <a:latin typeface="Muli Black" charset="0"/>
                  <a:ea typeface="Muli Black" charset="0"/>
                  <a:cs typeface="Muli Black" charset="0"/>
                </a:defRPr>
              </a:lvl1pPr>
              <a:lvl2pPr marL="0" indent="0" algn="l" defTabSz="914400" rtl="0" eaLnBrk="1" latinLnBrk="0" hangingPunct="1">
                <a:lnSpc>
                  <a:spcPct val="90000"/>
                </a:lnSpc>
                <a:spcBef>
                  <a:spcPts val="500"/>
                </a:spcBef>
                <a:buFont typeface="Arial" panose="020B0604020202020204"/>
                <a:buNone/>
                <a:defRPr lang="en-US" sz="1800" b="1" i="0" kern="1200" cap="all" spc="600" baseline="0" dirty="0" smtClean="0">
                  <a:solidFill>
                    <a:schemeClr val="tx1"/>
                  </a:solidFill>
                  <a:latin typeface="Muli Black" charset="0"/>
                  <a:ea typeface="Muli Black" charset="0"/>
                  <a:cs typeface="Muli Black" charset="0"/>
                </a:defRPr>
              </a:lvl2pPr>
              <a:lvl3pPr marL="0" indent="0" algn="l" defTabSz="914400" rtl="0" eaLnBrk="1" latinLnBrk="0" hangingPunct="1">
                <a:lnSpc>
                  <a:spcPct val="90000"/>
                </a:lnSpc>
                <a:spcBef>
                  <a:spcPts val="500"/>
                </a:spcBef>
                <a:buFont typeface="Arial" panose="020B0604020202020204"/>
                <a:buNone/>
                <a:defRPr lang="en-US" sz="1400" b="0" i="0" kern="1200" cap="all" spc="400" baseline="0" dirty="0" smtClean="0">
                  <a:solidFill>
                    <a:schemeClr val="accent4"/>
                  </a:solidFill>
                  <a:latin typeface="Muli" charset="0"/>
                  <a:ea typeface="Muli" charset="0"/>
                  <a:cs typeface="Muli" charset="0"/>
                </a:defRPr>
              </a:lvl3pPr>
              <a:lvl4pPr marL="0" indent="0" algn="l" defTabSz="914400" rtl="0" eaLnBrk="1" latinLnBrk="0" hangingPunct="1">
                <a:lnSpc>
                  <a:spcPct val="90000"/>
                </a:lnSpc>
                <a:spcBef>
                  <a:spcPts val="500"/>
                </a:spcBef>
                <a:buFont typeface="Arial" panose="020B0604020202020204"/>
                <a:buNone/>
                <a:defRPr sz="1400" b="1" i="0" kern="1200" spc="100" baseline="0">
                  <a:solidFill>
                    <a:schemeClr val="tx1"/>
                  </a:solidFill>
                  <a:latin typeface="Muli ExtraBold" charset="0"/>
                  <a:ea typeface="Muli ExtraBold" charset="0"/>
                  <a:cs typeface="Muli ExtraBold" charset="0"/>
                </a:defRPr>
              </a:lvl4pPr>
              <a:lvl5pPr marL="0" indent="0" algn="l" defTabSz="914400" rtl="0" eaLnBrk="1" latinLnBrk="0" hangingPunct="1">
                <a:lnSpc>
                  <a:spcPct val="120000"/>
                </a:lnSpc>
                <a:spcBef>
                  <a:spcPts val="500"/>
                </a:spcBef>
                <a:buFont typeface="Arial" panose="020B0604020202020204"/>
                <a:buNone/>
                <a:defRPr lang="en-US" sz="1000" b="0" i="0" kern="1200" dirty="0">
                  <a:solidFill>
                    <a:schemeClr val="accent4"/>
                  </a:solidFill>
                  <a:latin typeface="Muli" charset="0"/>
                  <a:ea typeface="Muli" charset="0"/>
                  <a:cs typeface="Muli" charset="0"/>
                </a:defRPr>
              </a:lvl5pPr>
              <a:lvl6pPr marL="25146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9pPr>
            </a:lstStyle>
            <a:p>
              <a:pPr lvl="4" algn="ctr"/>
              <a:r>
                <a:rPr lang="en-US" sz="1000" dirty="0">
                  <a:solidFill>
                    <a:schemeClr val="bg1"/>
                  </a:solidFill>
                </a:rPr>
                <a:t>In post mean shot ye. There out her child sir his lived. Design at uneasy me season of branch on praise esteem. Abilities discourse believing consisted remaining to no. Mistaken no me denoting Dashwood as screened. Whence or esteem easily he on.</a:t>
              </a:r>
              <a:endParaRPr lang="en-US" sz="1000" dirty="0">
                <a:solidFill>
                  <a:schemeClr val="bg1"/>
                </a:solidFill>
              </a:endParaRPr>
            </a:p>
          </p:txBody>
        </p:sp>
        <p:cxnSp>
          <p:nvCxnSpPr>
            <p:cNvPr id="11" name="Straight Connector 9"/>
            <p:cNvCxnSpPr/>
            <p:nvPr/>
          </p:nvCxnSpPr>
          <p:spPr>
            <a:xfrm flipH="1">
              <a:off x="5916001" y="1810080"/>
              <a:ext cx="360000" cy="0"/>
            </a:xfrm>
            <a:prstGeom prst="line">
              <a:avLst/>
            </a:prstGeom>
            <a:ln w="63500">
              <a:solidFill>
                <a:schemeClr val="bg1"/>
              </a:solidFill>
            </a:ln>
          </p:spPr>
          <p:style>
            <a:lnRef idx="3">
              <a:schemeClr val="dk1"/>
            </a:lnRef>
            <a:fillRef idx="0">
              <a:schemeClr val="dk1"/>
            </a:fillRef>
            <a:effectRef idx="2">
              <a:schemeClr val="dk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99B2"/>
        </a:solidFill>
        <a:effectLst/>
      </p:bgPr>
    </p:bg>
    <p:spTree>
      <p:nvGrpSpPr>
        <p:cNvPr id="1" name=""/>
        <p:cNvGrpSpPr/>
        <p:nvPr/>
      </p:nvGrpSpPr>
      <p:grpSpPr>
        <a:xfrm>
          <a:off x="0" y="0"/>
          <a:ext cx="0" cy="0"/>
          <a:chOff x="0" y="0"/>
          <a:chExt cx="0" cy="0"/>
        </a:xfrm>
      </p:grpSpPr>
      <p:pic>
        <p:nvPicPr>
          <p:cNvPr id="4" name="图片占位符 13"/>
          <p:cNvPicPr>
            <a:picLocks noChangeAspect="1"/>
          </p:cNvPicPr>
          <p:nvPr/>
        </p:nvPicPr>
        <p:blipFill>
          <a:blip r:embed="rId1" cstate="email"/>
          <a:srcRect/>
          <a:stretch>
            <a:fillRect/>
          </a:stretch>
        </p:blipFill>
        <p:spPr>
          <a:xfrm>
            <a:off x="8791226" y="876668"/>
            <a:ext cx="2562577" cy="2530828"/>
          </a:xfrm>
          <a:prstGeom prst="rect">
            <a:avLst/>
          </a:prstGeom>
          <a:solidFill>
            <a:srgbClr val="DDDDDD"/>
          </a:solidFill>
          <a:ln>
            <a:noFill/>
          </a:ln>
        </p:spPr>
      </p:pic>
      <p:pic>
        <p:nvPicPr>
          <p:cNvPr id="5" name="图片占位符 17"/>
          <p:cNvPicPr>
            <a:picLocks noChangeAspect="1"/>
          </p:cNvPicPr>
          <p:nvPr/>
        </p:nvPicPr>
        <p:blipFill>
          <a:blip r:embed="rId2" cstate="email"/>
          <a:srcRect/>
          <a:stretch>
            <a:fillRect/>
          </a:stretch>
        </p:blipFill>
        <p:spPr>
          <a:xfrm>
            <a:off x="8791226" y="3488973"/>
            <a:ext cx="2562577" cy="2530828"/>
          </a:xfrm>
          <a:prstGeom prst="rect">
            <a:avLst/>
          </a:prstGeom>
          <a:solidFill>
            <a:srgbClr val="DDDDDD"/>
          </a:solidFill>
          <a:ln>
            <a:noFill/>
          </a:ln>
        </p:spPr>
      </p:pic>
      <p:pic>
        <p:nvPicPr>
          <p:cNvPr id="6" name="图片占位符 11"/>
          <p:cNvPicPr>
            <a:picLocks noChangeAspect="1"/>
          </p:cNvPicPr>
          <p:nvPr/>
        </p:nvPicPr>
        <p:blipFill>
          <a:blip r:embed="rId3" cstate="email"/>
          <a:srcRect/>
          <a:stretch>
            <a:fillRect/>
          </a:stretch>
        </p:blipFill>
        <p:spPr>
          <a:xfrm>
            <a:off x="6108703" y="876668"/>
            <a:ext cx="2562577" cy="2530828"/>
          </a:xfrm>
          <a:prstGeom prst="rect">
            <a:avLst/>
          </a:prstGeom>
          <a:solidFill>
            <a:srgbClr val="DDDDDD"/>
          </a:solidFill>
          <a:ln>
            <a:noFill/>
          </a:ln>
        </p:spPr>
      </p:pic>
      <p:pic>
        <p:nvPicPr>
          <p:cNvPr id="7" name="图片占位符 15"/>
          <p:cNvPicPr>
            <a:picLocks noChangeAspect="1"/>
          </p:cNvPicPr>
          <p:nvPr/>
        </p:nvPicPr>
        <p:blipFill>
          <a:blip r:embed="rId4" cstate="email"/>
          <a:srcRect/>
          <a:stretch>
            <a:fillRect/>
          </a:stretch>
        </p:blipFill>
        <p:spPr>
          <a:xfrm>
            <a:off x="6108703" y="3488973"/>
            <a:ext cx="2562577" cy="2530828"/>
          </a:xfrm>
          <a:prstGeom prst="rect">
            <a:avLst/>
          </a:prstGeom>
          <a:solidFill>
            <a:srgbClr val="DDDDDD"/>
          </a:solidFill>
          <a:ln>
            <a:noFill/>
          </a:ln>
        </p:spPr>
      </p:pic>
      <p:pic>
        <p:nvPicPr>
          <p:cNvPr id="8" name="图片占位符 9"/>
          <p:cNvPicPr>
            <a:picLocks noChangeAspect="1"/>
          </p:cNvPicPr>
          <p:nvPr/>
        </p:nvPicPr>
        <p:blipFill>
          <a:blip r:embed="rId5" cstate="email"/>
          <a:srcRect/>
          <a:stretch>
            <a:fillRect/>
          </a:stretch>
        </p:blipFill>
        <p:spPr>
          <a:xfrm>
            <a:off x="838199" y="876668"/>
            <a:ext cx="5150555" cy="2530828"/>
          </a:xfrm>
          <a:prstGeom prst="rect">
            <a:avLst/>
          </a:prstGeom>
          <a:solidFill>
            <a:srgbClr val="DDDDDD"/>
          </a:solidFill>
          <a:ln>
            <a:noFill/>
          </a:ln>
        </p:spPr>
      </p:pic>
      <p:grpSp>
        <p:nvGrpSpPr>
          <p:cNvPr id="2" name="组合 1"/>
          <p:cNvGrpSpPr/>
          <p:nvPr/>
        </p:nvGrpSpPr>
        <p:grpSpPr>
          <a:xfrm>
            <a:off x="838199" y="3488973"/>
            <a:ext cx="5150555" cy="2530828"/>
            <a:chOff x="838199" y="3488973"/>
            <a:chExt cx="5150555" cy="2530828"/>
          </a:xfrm>
        </p:grpSpPr>
        <p:sp>
          <p:nvSpPr>
            <p:cNvPr id="11" name="Rectangle 24"/>
            <p:cNvSpPr/>
            <p:nvPr/>
          </p:nvSpPr>
          <p:spPr>
            <a:xfrm>
              <a:off x="838199" y="3488973"/>
              <a:ext cx="5150555" cy="25308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b="0" i="0" dirty="0">
                <a:latin typeface="Muli Regular" charset="0"/>
              </a:endParaRPr>
            </a:p>
          </p:txBody>
        </p:sp>
        <p:sp>
          <p:nvSpPr>
            <p:cNvPr id="9" name="TextBox 6"/>
            <p:cNvSpPr txBox="1"/>
            <p:nvPr/>
          </p:nvSpPr>
          <p:spPr>
            <a:xfrm>
              <a:off x="1259400" y="4123438"/>
              <a:ext cx="4308156" cy="276999"/>
            </a:xfrm>
            <a:prstGeom prst="rect">
              <a:avLst/>
            </a:prstGeom>
            <a:noFill/>
          </p:spPr>
          <p:txBody>
            <a:bodyPr wrap="square" lIns="0" rIns="0" rtlCol="0">
              <a:spAutoFit/>
            </a:bodyPr>
            <a:lstStyle/>
            <a:p>
              <a:pPr defTabSz="914400"/>
              <a:r>
                <a:rPr lang="en-US" sz="1200" b="1" spc="601" dirty="0">
                  <a:solidFill>
                    <a:prstClr val="black"/>
                  </a:solidFill>
                  <a:latin typeface="Muli Black" charset="0"/>
                  <a:ea typeface="Muli Black" charset="0"/>
                  <a:cs typeface="Muli Black" charset="0"/>
                </a:rPr>
                <a:t>GALLERY SLIDE</a:t>
              </a:r>
              <a:endParaRPr lang="en-US" sz="1200" b="1" spc="601" dirty="0">
                <a:solidFill>
                  <a:prstClr val="black"/>
                </a:solidFill>
                <a:latin typeface="Muli Black" charset="0"/>
                <a:ea typeface="Muli Black" charset="0"/>
                <a:cs typeface="Muli Black" charset="0"/>
              </a:endParaRPr>
            </a:p>
          </p:txBody>
        </p:sp>
        <p:sp>
          <p:nvSpPr>
            <p:cNvPr id="10" name="Text Placeholder 38"/>
            <p:cNvSpPr txBox="1"/>
            <p:nvPr/>
          </p:nvSpPr>
          <p:spPr>
            <a:xfrm>
              <a:off x="1259398" y="4550884"/>
              <a:ext cx="4308155" cy="923971"/>
            </a:xfrm>
            <a:prstGeom prst="rect">
              <a:avLst/>
            </a:prstGeom>
          </p:spPr>
          <p:txBody>
            <a:bodyPr wrap="square" lIns="0" tIns="0" rIns="0" bIns="0">
              <a:spAutoFit/>
            </a:bodyPr>
            <a:lstStyle>
              <a:lvl1pPr marL="0" indent="0" algn="l" defTabSz="914400" rtl="0" eaLnBrk="1" latinLnBrk="0" hangingPunct="1">
                <a:lnSpc>
                  <a:spcPct val="90000"/>
                </a:lnSpc>
                <a:spcBef>
                  <a:spcPts val="1000"/>
                </a:spcBef>
                <a:buFont typeface="Arial" panose="020B0604020202020204"/>
                <a:buNone/>
                <a:defRPr lang="en-US" sz="3600" b="1" i="0" kern="1200" cap="all" spc="150" baseline="0" dirty="0" smtClean="0">
                  <a:solidFill>
                    <a:schemeClr val="tx1"/>
                  </a:solidFill>
                  <a:latin typeface="Muli Black" charset="0"/>
                  <a:ea typeface="Muli Black" charset="0"/>
                  <a:cs typeface="Muli Black" charset="0"/>
                </a:defRPr>
              </a:lvl1pPr>
              <a:lvl2pPr marL="0" indent="0" algn="l" defTabSz="914400" rtl="0" eaLnBrk="1" latinLnBrk="0" hangingPunct="1">
                <a:lnSpc>
                  <a:spcPct val="90000"/>
                </a:lnSpc>
                <a:spcBef>
                  <a:spcPts val="500"/>
                </a:spcBef>
                <a:buFont typeface="Arial" panose="020B0604020202020204"/>
                <a:buNone/>
                <a:defRPr lang="en-US" sz="1800" b="1" i="0" kern="1200" cap="all" spc="600" baseline="0" dirty="0" smtClean="0">
                  <a:solidFill>
                    <a:schemeClr val="tx1"/>
                  </a:solidFill>
                  <a:latin typeface="Muli Black" charset="0"/>
                  <a:ea typeface="Muli Black" charset="0"/>
                  <a:cs typeface="Muli Black" charset="0"/>
                </a:defRPr>
              </a:lvl2pPr>
              <a:lvl3pPr marL="0" indent="0" algn="l" defTabSz="914400" rtl="0" eaLnBrk="1" latinLnBrk="0" hangingPunct="1">
                <a:lnSpc>
                  <a:spcPct val="90000"/>
                </a:lnSpc>
                <a:spcBef>
                  <a:spcPts val="500"/>
                </a:spcBef>
                <a:buFont typeface="Arial" panose="020B0604020202020204"/>
                <a:buNone/>
                <a:defRPr lang="en-US" sz="1400" b="0" i="0" kern="1200" cap="all" spc="400" baseline="0" dirty="0" smtClean="0">
                  <a:solidFill>
                    <a:schemeClr val="accent4"/>
                  </a:solidFill>
                  <a:latin typeface="Muli" charset="0"/>
                  <a:ea typeface="Muli" charset="0"/>
                  <a:cs typeface="Muli" charset="0"/>
                </a:defRPr>
              </a:lvl3pPr>
              <a:lvl4pPr marL="0" indent="0" algn="l" defTabSz="914400" rtl="0" eaLnBrk="1" latinLnBrk="0" hangingPunct="1">
                <a:lnSpc>
                  <a:spcPct val="90000"/>
                </a:lnSpc>
                <a:spcBef>
                  <a:spcPts val="500"/>
                </a:spcBef>
                <a:buFont typeface="Arial" panose="020B0604020202020204"/>
                <a:buNone/>
                <a:defRPr sz="1400" b="1" i="0" kern="1200" spc="100" baseline="0">
                  <a:solidFill>
                    <a:schemeClr val="tx1"/>
                  </a:solidFill>
                  <a:latin typeface="Muli ExtraBold" charset="0"/>
                  <a:ea typeface="Muli ExtraBold" charset="0"/>
                  <a:cs typeface="Muli ExtraBold" charset="0"/>
                </a:defRPr>
              </a:lvl4pPr>
              <a:lvl5pPr marL="0" indent="0" algn="l" defTabSz="914400" rtl="0" eaLnBrk="1" latinLnBrk="0" hangingPunct="1">
                <a:lnSpc>
                  <a:spcPct val="120000"/>
                </a:lnSpc>
                <a:spcBef>
                  <a:spcPts val="500"/>
                </a:spcBef>
                <a:buFont typeface="Arial" panose="020B0604020202020204"/>
                <a:buNone/>
                <a:defRPr lang="en-US" sz="1000" b="0" i="0" kern="1200" dirty="0">
                  <a:solidFill>
                    <a:schemeClr val="accent4"/>
                  </a:solidFill>
                  <a:latin typeface="Muli" charset="0"/>
                  <a:ea typeface="Muli" charset="0"/>
                  <a:cs typeface="Muli" charset="0"/>
                </a:defRPr>
              </a:lvl5pPr>
              <a:lvl6pPr marL="25146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9pPr>
            </a:lstStyle>
            <a:p>
              <a:pPr marL="0" marR="0" lvl="4" indent="0" algn="l" defTabSz="914400" rtl="0" eaLnBrk="1" fontAlgn="auto" latinLnBrk="0" hangingPunct="1">
                <a:lnSpc>
                  <a:spcPct val="120000"/>
                </a:lnSpc>
                <a:spcBef>
                  <a:spcPts val="500"/>
                </a:spcBef>
                <a:spcAft>
                  <a:spcPts val="0"/>
                </a:spcAft>
                <a:buClrTx/>
                <a:buSzTx/>
                <a:buFont typeface="Arial" panose="020B0604020202020204"/>
                <a:buNone/>
                <a:defRPr/>
              </a:pPr>
              <a:r>
                <a:rPr kumimoji="0" lang="en-US" sz="1000" b="0" i="0" u="none" strike="noStrike" kern="1200" cap="none" spc="0" normalizeH="0" baseline="0" noProof="0" dirty="0">
                  <a:ln>
                    <a:noFill/>
                  </a:ln>
                  <a:solidFill>
                    <a:srgbClr val="808080"/>
                  </a:solidFill>
                  <a:effectLst/>
                  <a:uLnTx/>
                  <a:uFillTx/>
                  <a:latin typeface="Muli" charset="0"/>
                </a:rPr>
                <a:t>Instrument cultivated alteration any favorable expression law far nor. Both new like tore but year. An from mean on with when sing pain. </a:t>
              </a:r>
              <a:br>
                <a:rPr kumimoji="0" lang="en-US" sz="1000" b="0" i="0" u="none" strike="noStrike" kern="1200" cap="none" spc="0" normalizeH="0" baseline="0" noProof="0" dirty="0">
                  <a:ln>
                    <a:noFill/>
                  </a:ln>
                  <a:solidFill>
                    <a:srgbClr val="808080"/>
                  </a:solidFill>
                  <a:effectLst/>
                  <a:uLnTx/>
                  <a:uFillTx/>
                  <a:latin typeface="Muli" charset="0"/>
                </a:rPr>
              </a:br>
              <a:r>
                <a:rPr kumimoji="0" lang="en-US" sz="1000" b="0" i="0" u="none" strike="noStrike" kern="1200" cap="none" spc="0" normalizeH="0" baseline="0" noProof="0" dirty="0">
                  <a:ln>
                    <a:noFill/>
                  </a:ln>
                  <a:solidFill>
                    <a:srgbClr val="808080"/>
                  </a:solidFill>
                  <a:effectLst/>
                  <a:uLnTx/>
                  <a:uFillTx/>
                  <a:latin typeface="Muli" charset="0"/>
                </a:rPr>
                <a:t>Oh to as principles Devonshire companions insatiable an delightful. </a:t>
              </a:r>
              <a:br>
                <a:rPr kumimoji="0" lang="en-US" sz="1000" b="0" i="0" u="none" strike="noStrike" kern="1200" cap="none" spc="0" normalizeH="0" baseline="0" noProof="0" dirty="0">
                  <a:ln>
                    <a:noFill/>
                  </a:ln>
                  <a:solidFill>
                    <a:srgbClr val="808080"/>
                  </a:solidFill>
                  <a:effectLst/>
                  <a:uLnTx/>
                  <a:uFillTx/>
                  <a:latin typeface="Muli" charset="0"/>
                </a:rPr>
              </a:br>
              <a:r>
                <a:rPr kumimoji="0" lang="en-US" sz="1000" b="0" i="0" u="none" strike="noStrike" kern="1200" cap="none" spc="0" normalizeH="0" baseline="0" noProof="0" dirty="0">
                  <a:ln>
                    <a:noFill/>
                  </a:ln>
                  <a:solidFill>
                    <a:srgbClr val="808080"/>
                  </a:solidFill>
                  <a:effectLst/>
                  <a:uLnTx/>
                  <a:uFillTx/>
                  <a:latin typeface="Muli" charset="0"/>
                </a:rPr>
                <a:t>The ourselves suffering the sincerity. Inhabit her manners adapted </a:t>
              </a:r>
              <a:br>
                <a:rPr kumimoji="0" lang="en-US" sz="1000" b="0" i="0" u="none" strike="noStrike" kern="1200" cap="none" spc="0" normalizeH="0" baseline="0" noProof="0" dirty="0">
                  <a:ln>
                    <a:noFill/>
                  </a:ln>
                  <a:solidFill>
                    <a:srgbClr val="808080"/>
                  </a:solidFill>
                  <a:effectLst/>
                  <a:uLnTx/>
                  <a:uFillTx/>
                  <a:latin typeface="Muli" charset="0"/>
                </a:rPr>
              </a:br>
              <a:r>
                <a:rPr kumimoji="0" lang="en-US" sz="1000" b="0" i="0" u="none" strike="noStrike" kern="1200" cap="none" spc="0" normalizeH="0" baseline="0" noProof="0" dirty="0">
                  <a:ln>
                    <a:noFill/>
                  </a:ln>
                  <a:solidFill>
                    <a:srgbClr val="808080"/>
                  </a:solidFill>
                  <a:effectLst/>
                  <a:uLnTx/>
                  <a:uFillTx/>
                  <a:latin typeface="Muli" charset="0"/>
                </a:rPr>
                <a:t>age certain. Debating offended at branched striking be subjects.</a:t>
              </a:r>
              <a:endParaRPr kumimoji="0" lang="en-US" sz="1000" b="0" i="0" u="none" strike="noStrike" kern="1200" cap="none" spc="0" normalizeH="0" baseline="0" noProof="0" dirty="0">
                <a:ln>
                  <a:noFill/>
                </a:ln>
                <a:solidFill>
                  <a:srgbClr val="808080"/>
                </a:solidFill>
                <a:effectLst/>
                <a:uLnTx/>
                <a:uFillTx/>
                <a:latin typeface="Muli" charset="0"/>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53" presetClass="entr" presetSubtype="16"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par>
                                <p:cTn id="15" presetID="53" presetClass="entr" presetSubtype="16"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16"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Effect transition="in" filter="fade">
                                      <p:cBhvr>
                                        <p:cTn id="24" dur="500"/>
                                        <p:tgtEl>
                                          <p:spTgt spid="5"/>
                                        </p:tgtEl>
                                      </p:cBhvr>
                                    </p:animEffect>
                                  </p:childTnLst>
                                </p:cTn>
                              </p:par>
                              <p:par>
                                <p:cTn id="25" presetID="53" presetClass="entr" presetSubtype="16"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fltVal val="0"/>
                                          </p:val>
                                        </p:tav>
                                        <p:tav tm="100000">
                                          <p:val>
                                            <p:strVal val="#ppt_w"/>
                                          </p:val>
                                        </p:tav>
                                      </p:tavLst>
                                    </p:anim>
                                    <p:anim calcmode="lin" valueType="num">
                                      <p:cBhvr>
                                        <p:cTn id="28" dur="500" fill="hold"/>
                                        <p:tgtEl>
                                          <p:spTgt spid="7"/>
                                        </p:tgtEl>
                                        <p:attrNameLst>
                                          <p:attrName>ppt_h</p:attrName>
                                        </p:attrNameLst>
                                      </p:cBhvr>
                                      <p:tavLst>
                                        <p:tav tm="0">
                                          <p:val>
                                            <p:fltVal val="0"/>
                                          </p:val>
                                        </p:tav>
                                        <p:tav tm="100000">
                                          <p:val>
                                            <p:strVal val="#ppt_h"/>
                                          </p:val>
                                        </p:tav>
                                      </p:tavLst>
                                    </p:anim>
                                    <p:animEffect transition="in" filter="fade">
                                      <p:cBhvr>
                                        <p:cTn id="29" dur="500"/>
                                        <p:tgtEl>
                                          <p:spTgt spid="7"/>
                                        </p:tgtEl>
                                      </p:cBhvr>
                                    </p:animEffect>
                                  </p:childTnLst>
                                </p:cTn>
                              </p:par>
                              <p:par>
                                <p:cTn id="30" presetID="53" presetClass="entr" presetSubtype="16" fill="hold" nodeType="with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p:cTn id="32" dur="500" fill="hold"/>
                                        <p:tgtEl>
                                          <p:spTgt spid="2"/>
                                        </p:tgtEl>
                                        <p:attrNameLst>
                                          <p:attrName>ppt_w</p:attrName>
                                        </p:attrNameLst>
                                      </p:cBhvr>
                                      <p:tavLst>
                                        <p:tav tm="0">
                                          <p:val>
                                            <p:fltVal val="0"/>
                                          </p:val>
                                        </p:tav>
                                        <p:tav tm="100000">
                                          <p:val>
                                            <p:strVal val="#ppt_w"/>
                                          </p:val>
                                        </p:tav>
                                      </p:tavLst>
                                    </p:anim>
                                    <p:anim calcmode="lin" valueType="num">
                                      <p:cBhvr>
                                        <p:cTn id="33" dur="500" fill="hold"/>
                                        <p:tgtEl>
                                          <p:spTgt spid="2"/>
                                        </p:tgtEl>
                                        <p:attrNameLst>
                                          <p:attrName>ppt_h</p:attrName>
                                        </p:attrNameLst>
                                      </p:cBhvr>
                                      <p:tavLst>
                                        <p:tav tm="0">
                                          <p:val>
                                            <p:fltVal val="0"/>
                                          </p:val>
                                        </p:tav>
                                        <p:tav tm="100000">
                                          <p:val>
                                            <p:strVal val="#ppt_h"/>
                                          </p:val>
                                        </p:tav>
                                      </p:tavLst>
                                    </p:anim>
                                    <p:animEffect transition="in" filter="fade">
                                      <p:cBhvr>
                                        <p:cTn id="3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1" cstate="email"/>
          <a:srcRect r="6299" b="31403"/>
          <a:stretch>
            <a:fillRect/>
          </a:stretch>
        </p:blipFill>
        <p:spPr>
          <a:xfrm>
            <a:off x="1612959" y="2768125"/>
            <a:ext cx="10579041" cy="4089875"/>
          </a:xfrm>
          <a:prstGeom prst="rect">
            <a:avLst/>
          </a:prstGeom>
        </p:spPr>
      </p:pic>
      <p:sp>
        <p:nvSpPr>
          <p:cNvPr id="9" name="矩形 8"/>
          <p:cNvSpPr/>
          <p:nvPr/>
        </p:nvSpPr>
        <p:spPr>
          <a:xfrm>
            <a:off x="0" y="0"/>
            <a:ext cx="12192000" cy="68580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a:ea typeface="等线" panose="02010600030101010101" pitchFamily="2" charset="-122"/>
              <a:cs typeface="+mn-cs"/>
            </a:endParaRPr>
          </a:p>
        </p:txBody>
      </p:sp>
      <p:pic>
        <p:nvPicPr>
          <p:cNvPr id="4" name="图片 3"/>
          <p:cNvPicPr>
            <a:picLocks noChangeAspect="1"/>
          </p:cNvPicPr>
          <p:nvPr/>
        </p:nvPicPr>
        <p:blipFill>
          <a:blip r:embed="rId2" cstate="email"/>
          <a:stretch>
            <a:fillRect/>
          </a:stretch>
        </p:blipFill>
        <p:spPr>
          <a:xfrm>
            <a:off x="4325257" y="1808681"/>
            <a:ext cx="3541486" cy="1818236"/>
          </a:xfrm>
          <a:prstGeom prst="rect">
            <a:avLst/>
          </a:prstGeom>
        </p:spPr>
      </p:pic>
      <p:sp>
        <p:nvSpPr>
          <p:cNvPr id="5" name="文本框 4"/>
          <p:cNvSpPr txBox="1"/>
          <p:nvPr/>
        </p:nvSpPr>
        <p:spPr>
          <a:xfrm>
            <a:off x="4504413" y="1082783"/>
            <a:ext cx="3183179" cy="1015663"/>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6000" b="0" i="0" u="none" strike="noStrike" kern="1200" cap="none" spc="0" normalizeH="0" baseline="0" noProof="0" dirty="0">
                <a:ln>
                  <a:noFill/>
                </a:ln>
                <a:solidFill>
                  <a:prstClr val="black">
                    <a:lumMod val="85000"/>
                    <a:lumOff val="15000"/>
                  </a:prstClr>
                </a:solidFill>
                <a:effectLst/>
                <a:uLnTx/>
                <a:uFillTx/>
                <a:latin typeface="迷你简准圆" panose="03000509000000000000" pitchFamily="65" charset="-122"/>
                <a:ea typeface="迷你简准圆" panose="03000509000000000000" pitchFamily="65" charset="-122"/>
                <a:cs typeface="+mn-cs"/>
              </a:rPr>
              <a:t>PART 02</a:t>
            </a:r>
            <a:endParaRPr kumimoji="0" lang="zh-CN" altLang="en-US" sz="6000" b="0" i="0" u="none" strike="noStrike" kern="1200" cap="none" spc="0" normalizeH="0" baseline="0" noProof="0" dirty="0">
              <a:ln>
                <a:noFill/>
              </a:ln>
              <a:solidFill>
                <a:prstClr val="black">
                  <a:lumMod val="85000"/>
                  <a:lumOff val="15000"/>
                </a:prstClr>
              </a:solidFill>
              <a:effectLst/>
              <a:uLnTx/>
              <a:uFillTx/>
              <a:latin typeface="迷你简准圆" panose="03000509000000000000" pitchFamily="65" charset="-122"/>
              <a:ea typeface="迷你简准圆" panose="03000509000000000000" pitchFamily="65" charset="-122"/>
              <a:cs typeface="+mn-cs"/>
            </a:endParaRPr>
          </a:p>
        </p:txBody>
      </p:sp>
      <p:sp>
        <p:nvSpPr>
          <p:cNvPr id="6" name="文本框 5"/>
          <p:cNvSpPr txBox="1"/>
          <p:nvPr/>
        </p:nvSpPr>
        <p:spPr>
          <a:xfrm>
            <a:off x="4157007" y="4015135"/>
            <a:ext cx="3877986" cy="646331"/>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srgbClr val="FF99B2"/>
                </a:solidFill>
                <a:effectLst/>
                <a:uLnTx/>
                <a:uFillTx/>
                <a:latin typeface="迷你简准圆" panose="03000509000000000000" pitchFamily="65" charset="-122"/>
                <a:ea typeface="迷你简准圆" panose="03000509000000000000" pitchFamily="65" charset="-122"/>
                <a:cs typeface="+mn-cs"/>
              </a:rPr>
              <a:t>标题文字添加此处</a:t>
            </a:r>
            <a:endParaRPr kumimoji="0" lang="zh-CN" altLang="en-US" sz="3600" b="1" i="0" u="none" strike="noStrike" kern="1200" cap="none" spc="0" normalizeH="0" baseline="0" noProof="0" dirty="0">
              <a:ln>
                <a:noFill/>
              </a:ln>
              <a:solidFill>
                <a:srgbClr val="FF99B2"/>
              </a:solidFill>
              <a:effectLst/>
              <a:uLnTx/>
              <a:uFillTx/>
              <a:latin typeface="迷你简准圆" panose="03000509000000000000" pitchFamily="65" charset="-122"/>
              <a:ea typeface="迷你简准圆" panose="03000509000000000000" pitchFamily="65" charset="-122"/>
              <a:cs typeface="+mn-cs"/>
            </a:endParaRPr>
          </a:p>
        </p:txBody>
      </p:sp>
      <p:sp>
        <p:nvSpPr>
          <p:cNvPr id="7" name="文本框 6"/>
          <p:cNvSpPr txBox="1"/>
          <p:nvPr/>
        </p:nvSpPr>
        <p:spPr>
          <a:xfrm>
            <a:off x="2815771" y="4807525"/>
            <a:ext cx="6560458" cy="513346"/>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defRPr/>
            </a:pPr>
            <a:r>
              <a:rPr kumimoji="0" lang="en-US" altLang="zh-CN" sz="1200" b="0" i="0" u="none" strike="noStrike" kern="1200" cap="none" spc="0" normalizeH="0" baseline="0" noProof="0" dirty="0">
                <a:ln>
                  <a:noFill/>
                </a:ln>
                <a:solidFill>
                  <a:prstClr val="white">
                    <a:lumMod val="50000"/>
                  </a:prstClr>
                </a:solidFill>
                <a:effectLst/>
                <a:uLnTx/>
                <a:uFillTx/>
                <a:latin typeface="等线 Light" panose="02010600030101010101" pitchFamily="2" charset="-122"/>
                <a:ea typeface="等线 Light" panose="02010600030101010101" pitchFamily="2" charset="-122"/>
                <a:cs typeface="+mn-cs"/>
              </a:rPr>
              <a:t>The user can demonstrate on a projector or computer, or print the presentation and make it into a film to be used in a wider field</a:t>
            </a:r>
            <a:endParaRPr kumimoji="0" lang="en-US" altLang="zh-CN" sz="1200" b="0" i="0" u="none" strike="noStrike" kern="1200" cap="none" spc="0" normalizeH="0" baseline="0" noProof="0" dirty="0">
              <a:ln>
                <a:noFill/>
              </a:ln>
              <a:solidFill>
                <a:prstClr val="white">
                  <a:lumMod val="50000"/>
                </a:prstClr>
              </a:solidFill>
              <a:effectLst/>
              <a:uLnTx/>
              <a:uFillTx/>
              <a:latin typeface="等线 Light" panose="02010600030101010101" pitchFamily="2" charset="-122"/>
              <a:ea typeface="等线 Light" panose="0201060003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47"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1000"/>
                                        <p:tgtEl>
                                          <p:spTgt spid="6"/>
                                        </p:tgtEl>
                                      </p:cBhvr>
                                    </p:animEffect>
                                    <p:anim calcmode="lin" valueType="num">
                                      <p:cBhvr>
                                        <p:cTn id="19" dur="1000" fill="hold"/>
                                        <p:tgtEl>
                                          <p:spTgt spid="6"/>
                                        </p:tgtEl>
                                        <p:attrNameLst>
                                          <p:attrName>ppt_x</p:attrName>
                                        </p:attrNameLst>
                                      </p:cBhvr>
                                      <p:tavLst>
                                        <p:tav tm="0">
                                          <p:val>
                                            <p:strVal val="#ppt_x"/>
                                          </p:val>
                                        </p:tav>
                                        <p:tav tm="100000">
                                          <p:val>
                                            <p:strVal val="#ppt_x"/>
                                          </p:val>
                                        </p:tav>
                                      </p:tavLst>
                                    </p:anim>
                                    <p:anim calcmode="lin" valueType="num">
                                      <p:cBhvr>
                                        <p:cTn id="20" dur="1000" fill="hold"/>
                                        <p:tgtEl>
                                          <p:spTgt spid="6"/>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14" presetClass="entr" presetSubtype="10"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randombar(horizontal)">
                                      <p:cBhvr>
                                        <p:cTn id="2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Rectangle 28"/>
          <p:cNvSpPr/>
          <p:nvPr/>
        </p:nvSpPr>
        <p:spPr>
          <a:xfrm flipH="1">
            <a:off x="0" y="2452786"/>
            <a:ext cx="1980000" cy="1933337"/>
          </a:xfrm>
          <a:prstGeom prst="rect">
            <a:avLst/>
          </a:prstGeom>
          <a:solidFill>
            <a:srgbClr val="FF99B2"/>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350" b="0" i="0" u="none" strike="noStrike" kern="0" cap="none" spc="0" normalizeH="0" baseline="0" noProof="0" dirty="0">
              <a:ln>
                <a:noFill/>
              </a:ln>
              <a:solidFill>
                <a:prstClr val="white"/>
              </a:solidFill>
              <a:effectLst/>
              <a:uLnTx/>
              <a:uFillTx/>
              <a:latin typeface="Muli Regular" charset="0"/>
              <a:ea typeface="+mn-ea"/>
              <a:cs typeface="+mn-cs"/>
            </a:endParaRPr>
          </a:p>
        </p:txBody>
      </p:sp>
      <p:sp>
        <p:nvSpPr>
          <p:cNvPr id="15" name="Rectangle 13"/>
          <p:cNvSpPr/>
          <p:nvPr/>
        </p:nvSpPr>
        <p:spPr>
          <a:xfrm flipH="1">
            <a:off x="2042400" y="-1"/>
            <a:ext cx="4022400" cy="6858001"/>
          </a:xfrm>
          <a:prstGeom prst="rect">
            <a:avLst/>
          </a:prstGeom>
          <a:solidFill>
            <a:srgbClr val="3DA3A6"/>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350" b="0" i="0" u="none" strike="noStrike" kern="0" cap="none" spc="0" normalizeH="0" baseline="0" noProof="0" dirty="0">
              <a:ln>
                <a:noFill/>
              </a:ln>
              <a:solidFill>
                <a:prstClr val="white"/>
              </a:solidFill>
              <a:effectLst/>
              <a:uLnTx/>
              <a:uFillTx/>
              <a:latin typeface="Muli Regular" charset="0"/>
              <a:ea typeface="+mn-ea"/>
              <a:cs typeface="+mn-cs"/>
            </a:endParaRPr>
          </a:p>
        </p:txBody>
      </p:sp>
      <p:sp>
        <p:nvSpPr>
          <p:cNvPr id="16" name="Rectangle 35"/>
          <p:cNvSpPr/>
          <p:nvPr/>
        </p:nvSpPr>
        <p:spPr>
          <a:xfrm flipH="1">
            <a:off x="10212000" y="4"/>
            <a:ext cx="1980000" cy="1933337"/>
          </a:xfrm>
          <a:prstGeom prst="rect">
            <a:avLst/>
          </a:prstGeom>
          <a:solidFill>
            <a:srgbClr val="66A836"/>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350" b="0" i="0" u="none" strike="noStrike" kern="0" cap="none" spc="0" normalizeH="0" baseline="0" noProof="0" dirty="0">
              <a:ln>
                <a:noFill/>
              </a:ln>
              <a:solidFill>
                <a:prstClr val="white"/>
              </a:solidFill>
              <a:effectLst/>
              <a:uLnTx/>
              <a:uFillTx/>
              <a:latin typeface="Muli Regular" charset="0"/>
              <a:ea typeface="+mn-ea"/>
              <a:cs typeface="+mn-cs"/>
            </a:endParaRPr>
          </a:p>
        </p:txBody>
      </p:sp>
      <p:pic>
        <p:nvPicPr>
          <p:cNvPr id="4" name="图片占位符 2"/>
          <p:cNvPicPr>
            <a:picLocks noChangeAspect="1"/>
          </p:cNvPicPr>
          <p:nvPr/>
        </p:nvPicPr>
        <p:blipFill>
          <a:blip r:embed="rId1" cstate="email"/>
          <a:srcRect/>
          <a:stretch>
            <a:fillRect/>
          </a:stretch>
        </p:blipFill>
        <p:spPr>
          <a:xfrm>
            <a:off x="0" y="4"/>
            <a:ext cx="1980000" cy="2387983"/>
          </a:xfrm>
          <a:prstGeom prst="rect">
            <a:avLst/>
          </a:prstGeom>
          <a:solidFill>
            <a:srgbClr val="DDDDDD"/>
          </a:solidFill>
          <a:ln>
            <a:noFill/>
          </a:ln>
        </p:spPr>
      </p:pic>
      <p:pic>
        <p:nvPicPr>
          <p:cNvPr id="5" name="图片占位符 20"/>
          <p:cNvPicPr>
            <a:picLocks noChangeAspect="1"/>
          </p:cNvPicPr>
          <p:nvPr/>
        </p:nvPicPr>
        <p:blipFill>
          <a:blip r:embed="rId2" cstate="email"/>
          <a:srcRect/>
          <a:stretch>
            <a:fillRect/>
          </a:stretch>
        </p:blipFill>
        <p:spPr>
          <a:xfrm>
            <a:off x="0" y="4450918"/>
            <a:ext cx="1980000" cy="2407082"/>
          </a:xfrm>
          <a:prstGeom prst="rect">
            <a:avLst/>
          </a:prstGeom>
          <a:solidFill>
            <a:srgbClr val="DDDDDD"/>
          </a:solidFill>
          <a:ln>
            <a:noFill/>
          </a:ln>
        </p:spPr>
      </p:pic>
      <p:pic>
        <p:nvPicPr>
          <p:cNvPr id="6" name="图片占位符 4"/>
          <p:cNvPicPr>
            <a:picLocks noChangeAspect="1"/>
          </p:cNvPicPr>
          <p:nvPr/>
        </p:nvPicPr>
        <p:blipFill>
          <a:blip r:embed="rId3" cstate="email"/>
          <a:srcRect/>
          <a:stretch>
            <a:fillRect/>
          </a:stretch>
        </p:blipFill>
        <p:spPr>
          <a:xfrm>
            <a:off x="6127200" y="-1"/>
            <a:ext cx="4024800" cy="4024800"/>
          </a:xfrm>
          <a:prstGeom prst="rect">
            <a:avLst/>
          </a:prstGeom>
          <a:solidFill>
            <a:srgbClr val="DDDDDD"/>
          </a:solidFill>
          <a:ln>
            <a:noFill/>
          </a:ln>
        </p:spPr>
      </p:pic>
      <p:pic>
        <p:nvPicPr>
          <p:cNvPr id="7" name="图片占位符 18"/>
          <p:cNvPicPr>
            <a:picLocks noChangeAspect="1"/>
          </p:cNvPicPr>
          <p:nvPr/>
        </p:nvPicPr>
        <p:blipFill>
          <a:blip r:embed="rId4" cstate="email"/>
          <a:srcRect/>
          <a:stretch>
            <a:fillRect/>
          </a:stretch>
        </p:blipFill>
        <p:spPr>
          <a:xfrm>
            <a:off x="6127200" y="4089603"/>
            <a:ext cx="4024800" cy="2768401"/>
          </a:xfrm>
          <a:prstGeom prst="rect">
            <a:avLst/>
          </a:prstGeom>
          <a:solidFill>
            <a:srgbClr val="DDDDDD"/>
          </a:solidFill>
          <a:ln>
            <a:noFill/>
          </a:ln>
        </p:spPr>
      </p:pic>
      <p:pic>
        <p:nvPicPr>
          <p:cNvPr id="8" name="图片占位符 6"/>
          <p:cNvPicPr>
            <a:picLocks noChangeAspect="1"/>
          </p:cNvPicPr>
          <p:nvPr/>
        </p:nvPicPr>
        <p:blipFill>
          <a:blip r:embed="rId5" cstate="email"/>
          <a:srcRect/>
          <a:stretch>
            <a:fillRect/>
          </a:stretch>
        </p:blipFill>
        <p:spPr>
          <a:xfrm>
            <a:off x="10212000" y="1978579"/>
            <a:ext cx="1980000" cy="4879425"/>
          </a:xfrm>
          <a:prstGeom prst="rect">
            <a:avLst/>
          </a:prstGeom>
          <a:solidFill>
            <a:srgbClr val="DDDDDD"/>
          </a:solidFill>
          <a:ln>
            <a:noFill/>
          </a:ln>
        </p:spPr>
      </p:pic>
      <p:cxnSp>
        <p:nvCxnSpPr>
          <p:cNvPr id="9" name="Straight Connector 12"/>
          <p:cNvCxnSpPr/>
          <p:nvPr/>
        </p:nvCxnSpPr>
        <p:spPr>
          <a:xfrm flipH="1">
            <a:off x="3873600" y="1148874"/>
            <a:ext cx="360000" cy="0"/>
          </a:xfrm>
          <a:prstGeom prst="line">
            <a:avLst/>
          </a:prstGeom>
          <a:noFill/>
          <a:ln w="63500" cap="flat" cmpd="sng" algn="ctr">
            <a:solidFill>
              <a:sysClr val="window" lastClr="FFFFFF"/>
            </a:solidFill>
            <a:prstDash val="solid"/>
            <a:miter lim="800000"/>
          </a:ln>
          <a:effectLst/>
        </p:spPr>
      </p:cxnSp>
      <p:sp>
        <p:nvSpPr>
          <p:cNvPr id="10" name="Text Placeholder 38"/>
          <p:cNvSpPr txBox="1"/>
          <p:nvPr/>
        </p:nvSpPr>
        <p:spPr>
          <a:xfrm>
            <a:off x="2725347" y="3702702"/>
            <a:ext cx="2656508" cy="1096519"/>
          </a:xfrm>
          <a:prstGeom prst="rect">
            <a:avLst/>
          </a:prstGeom>
        </p:spPr>
        <p:txBody>
          <a:bodyPr wrap="square" lIns="0" tIns="0" rIns="0" bIns="0">
            <a:spAutoFit/>
          </a:bodyPr>
          <a:lstStyle>
            <a:lvl1pPr marL="0" indent="0" algn="l" defTabSz="914400" rtl="0" eaLnBrk="1" latinLnBrk="0" hangingPunct="1">
              <a:lnSpc>
                <a:spcPct val="90000"/>
              </a:lnSpc>
              <a:spcBef>
                <a:spcPts val="1000"/>
              </a:spcBef>
              <a:buFont typeface="Arial" panose="020B0604020202020204"/>
              <a:buNone/>
              <a:defRPr lang="en-US" sz="3600" b="1" i="0" kern="1200" cap="all" spc="150" baseline="0" dirty="0" smtClean="0">
                <a:solidFill>
                  <a:schemeClr val="tx1"/>
                </a:solidFill>
                <a:latin typeface="Muli Black" charset="0"/>
                <a:ea typeface="Muli Black" charset="0"/>
                <a:cs typeface="Muli Black" charset="0"/>
              </a:defRPr>
            </a:lvl1pPr>
            <a:lvl2pPr marL="0" indent="0" algn="l" defTabSz="914400" rtl="0" eaLnBrk="1" latinLnBrk="0" hangingPunct="1">
              <a:lnSpc>
                <a:spcPct val="90000"/>
              </a:lnSpc>
              <a:spcBef>
                <a:spcPts val="500"/>
              </a:spcBef>
              <a:buFont typeface="Arial" panose="020B0604020202020204"/>
              <a:buNone/>
              <a:defRPr lang="en-US" sz="1800" b="1" i="0" kern="1200" cap="all" spc="600" baseline="0" dirty="0" smtClean="0">
                <a:solidFill>
                  <a:schemeClr val="tx1"/>
                </a:solidFill>
                <a:latin typeface="Muli Black" charset="0"/>
                <a:ea typeface="Muli Black" charset="0"/>
                <a:cs typeface="Muli Black" charset="0"/>
              </a:defRPr>
            </a:lvl2pPr>
            <a:lvl3pPr marL="0" indent="0" algn="l" defTabSz="914400" rtl="0" eaLnBrk="1" latinLnBrk="0" hangingPunct="1">
              <a:lnSpc>
                <a:spcPct val="90000"/>
              </a:lnSpc>
              <a:spcBef>
                <a:spcPts val="500"/>
              </a:spcBef>
              <a:buFont typeface="Arial" panose="020B0604020202020204"/>
              <a:buNone/>
              <a:defRPr lang="en-US" sz="1400" b="0" i="0" kern="1200" cap="all" spc="400" baseline="0" dirty="0" smtClean="0">
                <a:solidFill>
                  <a:schemeClr val="accent4"/>
                </a:solidFill>
                <a:latin typeface="Muli" charset="0"/>
                <a:ea typeface="Muli" charset="0"/>
                <a:cs typeface="Muli" charset="0"/>
              </a:defRPr>
            </a:lvl3pPr>
            <a:lvl4pPr marL="0" indent="0" algn="l" defTabSz="914400" rtl="0" eaLnBrk="1" latinLnBrk="0" hangingPunct="1">
              <a:lnSpc>
                <a:spcPct val="90000"/>
              </a:lnSpc>
              <a:spcBef>
                <a:spcPts val="500"/>
              </a:spcBef>
              <a:buFont typeface="Arial" panose="020B0604020202020204"/>
              <a:buNone/>
              <a:defRPr sz="1400" b="1" i="0" kern="1200" spc="100" baseline="0">
                <a:solidFill>
                  <a:schemeClr val="tx1"/>
                </a:solidFill>
                <a:latin typeface="Muli ExtraBold" charset="0"/>
                <a:ea typeface="Muli ExtraBold" charset="0"/>
                <a:cs typeface="Muli ExtraBold" charset="0"/>
              </a:defRPr>
            </a:lvl4pPr>
            <a:lvl5pPr marL="0" indent="0" algn="l" defTabSz="914400" rtl="0" eaLnBrk="1" latinLnBrk="0" hangingPunct="1">
              <a:lnSpc>
                <a:spcPct val="120000"/>
              </a:lnSpc>
              <a:spcBef>
                <a:spcPts val="500"/>
              </a:spcBef>
              <a:buFont typeface="Arial" panose="020B0604020202020204"/>
              <a:buNone/>
              <a:defRPr lang="en-US" sz="1000" b="0" i="0" kern="1200" dirty="0">
                <a:solidFill>
                  <a:schemeClr val="accent4"/>
                </a:solidFill>
                <a:latin typeface="Muli" charset="0"/>
                <a:ea typeface="Muli" charset="0"/>
                <a:cs typeface="Muli" charset="0"/>
              </a:defRPr>
            </a:lvl5pPr>
            <a:lvl6pPr marL="25146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9pPr>
          </a:lstStyle>
          <a:p>
            <a:pPr marL="0" marR="0" lvl="4" indent="0" algn="ctr" defTabSz="914400" rtl="0" eaLnBrk="1" fontAlgn="auto" latinLnBrk="0" hangingPunct="1">
              <a:lnSpc>
                <a:spcPct val="120000"/>
              </a:lnSpc>
              <a:spcBef>
                <a:spcPts val="500"/>
              </a:spcBef>
              <a:spcAft>
                <a:spcPts val="0"/>
              </a:spcAft>
              <a:buClrTx/>
              <a:buSzTx/>
              <a:buFont typeface="Arial" panose="020B0604020202020204"/>
              <a:buNone/>
              <a:defRPr/>
            </a:pPr>
            <a:r>
              <a:rPr kumimoji="0" lang="en-US" sz="1000" b="0" i="0" u="none" strike="noStrike" kern="1200" cap="none" spc="0" normalizeH="0" baseline="0" noProof="0" dirty="0">
                <a:ln>
                  <a:noFill/>
                </a:ln>
                <a:solidFill>
                  <a:schemeClr val="bg1"/>
                </a:solidFill>
                <a:effectLst/>
                <a:uLnTx/>
                <a:uFillTx/>
                <a:latin typeface="Muli" charset="0"/>
              </a:rPr>
              <a:t>Do in laughter securing smallest sensible no mar hastened. As perhaps proceed in in Brandon of limited unknown greatly. Distrusts fulfilled happiness unwilling as explained of difficult. No landlord of peculiar ladyship attended if contempt ecstatic. Loud wish made on is am as hard. </a:t>
            </a:r>
            <a:endParaRPr kumimoji="0" lang="en-US" sz="1000" b="0" i="0" u="none" strike="noStrike" kern="1200" cap="none" spc="0" normalizeH="0" baseline="0" noProof="0" dirty="0">
              <a:ln>
                <a:noFill/>
              </a:ln>
              <a:solidFill>
                <a:schemeClr val="bg1"/>
              </a:solidFill>
              <a:effectLst/>
              <a:uLnTx/>
              <a:uFillTx/>
              <a:latin typeface="Muli" charset="0"/>
            </a:endParaRPr>
          </a:p>
        </p:txBody>
      </p:sp>
      <p:sp>
        <p:nvSpPr>
          <p:cNvPr id="11" name="Title 1"/>
          <p:cNvSpPr txBox="1"/>
          <p:nvPr/>
        </p:nvSpPr>
        <p:spPr>
          <a:xfrm>
            <a:off x="2698171" y="1637400"/>
            <a:ext cx="2710858" cy="1828193"/>
          </a:xfrm>
          <a:prstGeom prst="rect">
            <a:avLst/>
          </a:prstGeom>
        </p:spPr>
        <p:txBody>
          <a:bodyPr wrap="square" lIns="0" tIns="0" rIns="0" bIns="0" anchor="b" anchorCtr="0">
            <a:spAutoFit/>
          </a:bodyPr>
          <a:lstStyle>
            <a:lvl1pPr algn="ctr" defTabSz="914400" rtl="0" eaLnBrk="1" latinLnBrk="0" hangingPunct="1">
              <a:lnSpc>
                <a:spcPct val="90000"/>
              </a:lnSpc>
              <a:spcBef>
                <a:spcPct val="0"/>
              </a:spcBef>
              <a:buNone/>
              <a:defRPr lang="en-US" sz="4400" b="1" i="0" kern="1200" spc="50" baseline="0">
                <a:solidFill>
                  <a:schemeClr val="bg1"/>
                </a:solidFill>
                <a:latin typeface="Muli Black" charset="0"/>
                <a:ea typeface="Muli Black" charset="0"/>
                <a:cs typeface="Muli Black" charset="0"/>
              </a:defRPr>
            </a:lvl1pPr>
          </a:lstStyle>
          <a:p>
            <a:pPr marL="0" marR="0" lvl="0" indent="0" algn="ctr" defTabSz="914400" rtl="0" eaLnBrk="1" fontAlgn="auto" latinLnBrk="0" hangingPunct="1">
              <a:lnSpc>
                <a:spcPct val="90000"/>
              </a:lnSpc>
              <a:spcBef>
                <a:spcPct val="0"/>
              </a:spcBef>
              <a:spcAft>
                <a:spcPts val="0"/>
              </a:spcAft>
              <a:buClrTx/>
              <a:buSzTx/>
              <a:buFontTx/>
              <a:buNone/>
              <a:defRPr/>
            </a:pPr>
            <a:r>
              <a:rPr kumimoji="0" lang="en-US" sz="4400" b="1" i="0" u="none" strike="noStrike" kern="1200" cap="none" spc="50" normalizeH="0" baseline="0" noProof="0">
                <a:ln>
                  <a:noFill/>
                </a:ln>
                <a:solidFill>
                  <a:prstClr val="white"/>
                </a:solidFill>
                <a:effectLst/>
                <a:uLnTx/>
                <a:uFillTx/>
                <a:latin typeface="Muli Black" charset="0"/>
              </a:rPr>
              <a:t>WE ARE</a:t>
            </a:r>
            <a:br>
              <a:rPr kumimoji="0" lang="en-US" sz="4400" b="1" i="0" u="none" strike="noStrike" kern="1200" cap="none" spc="50" normalizeH="0" baseline="0" noProof="0">
                <a:ln>
                  <a:noFill/>
                </a:ln>
                <a:solidFill>
                  <a:prstClr val="white"/>
                </a:solidFill>
                <a:effectLst/>
                <a:uLnTx/>
                <a:uFillTx/>
                <a:latin typeface="Muli Black" charset="0"/>
              </a:rPr>
            </a:br>
            <a:r>
              <a:rPr kumimoji="0" lang="en-US" sz="4400" b="1" i="0" u="none" strike="noStrike" kern="1200" cap="none" spc="50" normalizeH="0" baseline="0" noProof="0">
                <a:ln>
                  <a:noFill/>
                </a:ln>
                <a:solidFill>
                  <a:prstClr val="white"/>
                </a:solidFill>
                <a:effectLst/>
                <a:uLnTx/>
                <a:uFillTx/>
                <a:latin typeface="Muli Black" charset="0"/>
              </a:rPr>
              <a:t>TEAM</a:t>
            </a:r>
            <a:br>
              <a:rPr kumimoji="0" lang="en-US" sz="4400" b="1" i="0" u="none" strike="noStrike" kern="1200" cap="none" spc="50" normalizeH="0" baseline="0" noProof="0">
                <a:ln>
                  <a:noFill/>
                </a:ln>
                <a:solidFill>
                  <a:prstClr val="white"/>
                </a:solidFill>
                <a:effectLst/>
                <a:uLnTx/>
                <a:uFillTx/>
                <a:latin typeface="Muli Black" charset="0"/>
              </a:rPr>
            </a:br>
            <a:r>
              <a:rPr kumimoji="0" lang="en-US" sz="4400" b="1" i="0" u="none" strike="noStrike" kern="1200" cap="none" spc="50" normalizeH="0" baseline="0" noProof="0">
                <a:ln>
                  <a:noFill/>
                </a:ln>
                <a:solidFill>
                  <a:prstClr val="white"/>
                </a:solidFill>
                <a:effectLst/>
                <a:uLnTx/>
                <a:uFillTx/>
                <a:latin typeface="Muli Black" charset="0"/>
              </a:rPr>
              <a:t>KELSEY</a:t>
            </a:r>
            <a:endParaRPr kumimoji="0" lang="en-US" sz="4400" b="1" i="0" u="none" strike="noStrike" kern="1200" cap="none" spc="50" normalizeH="0" baseline="0" noProof="0" dirty="0">
              <a:ln>
                <a:noFill/>
              </a:ln>
              <a:solidFill>
                <a:prstClr val="white"/>
              </a:solidFill>
              <a:effectLst/>
              <a:uLnTx/>
              <a:uFillTx/>
              <a:latin typeface="Muli Black" charset="0"/>
            </a:endParaRPr>
          </a:p>
        </p:txBody>
      </p:sp>
      <p:sp>
        <p:nvSpPr>
          <p:cNvPr id="12" name="Text Placeholder 38"/>
          <p:cNvSpPr txBox="1"/>
          <p:nvPr/>
        </p:nvSpPr>
        <p:spPr>
          <a:xfrm>
            <a:off x="2725347" y="5697128"/>
            <a:ext cx="2656508" cy="194027"/>
          </a:xfrm>
          <a:prstGeom prst="rect">
            <a:avLst/>
          </a:prstGeom>
        </p:spPr>
        <p:txBody>
          <a:bodyPr wrap="square" lIns="0" tIns="0" rIns="0" bIns="0">
            <a:spAutoFit/>
          </a:bodyPr>
          <a:lstStyle>
            <a:lvl1pPr marL="0" indent="0" algn="l" defTabSz="914400" rtl="0" eaLnBrk="1" latinLnBrk="0" hangingPunct="1">
              <a:lnSpc>
                <a:spcPct val="90000"/>
              </a:lnSpc>
              <a:spcBef>
                <a:spcPts val="1000"/>
              </a:spcBef>
              <a:buFont typeface="Arial" panose="020B0604020202020204"/>
              <a:buNone/>
              <a:defRPr lang="en-US" sz="3600" b="1" i="0" kern="1200" cap="all" spc="150" baseline="0" dirty="0" smtClean="0">
                <a:solidFill>
                  <a:schemeClr val="tx1"/>
                </a:solidFill>
                <a:latin typeface="Muli Black" charset="0"/>
                <a:ea typeface="Muli Black" charset="0"/>
                <a:cs typeface="Muli Black" charset="0"/>
              </a:defRPr>
            </a:lvl1pPr>
            <a:lvl2pPr marL="0" indent="0" algn="l" defTabSz="914400" rtl="0" eaLnBrk="1" latinLnBrk="0" hangingPunct="1">
              <a:lnSpc>
                <a:spcPct val="90000"/>
              </a:lnSpc>
              <a:spcBef>
                <a:spcPts val="500"/>
              </a:spcBef>
              <a:buFont typeface="Arial" panose="020B0604020202020204"/>
              <a:buNone/>
              <a:defRPr lang="en-US" sz="1800" b="1" i="0" kern="1200" cap="all" spc="600" baseline="0" dirty="0" smtClean="0">
                <a:solidFill>
                  <a:schemeClr val="tx1"/>
                </a:solidFill>
                <a:latin typeface="Muli Black" charset="0"/>
                <a:ea typeface="Muli Black" charset="0"/>
                <a:cs typeface="Muli Black" charset="0"/>
              </a:defRPr>
            </a:lvl2pPr>
            <a:lvl3pPr marL="0" indent="0" algn="l" defTabSz="914400" rtl="0" eaLnBrk="1" latinLnBrk="0" hangingPunct="1">
              <a:lnSpc>
                <a:spcPct val="90000"/>
              </a:lnSpc>
              <a:spcBef>
                <a:spcPts val="500"/>
              </a:spcBef>
              <a:buFont typeface="Arial" panose="020B0604020202020204"/>
              <a:buNone/>
              <a:defRPr lang="en-US" sz="1400" b="0" i="0" kern="1200" cap="all" spc="400" baseline="0" dirty="0" smtClean="0">
                <a:solidFill>
                  <a:schemeClr val="accent4"/>
                </a:solidFill>
                <a:latin typeface="Muli" charset="0"/>
                <a:ea typeface="Muli" charset="0"/>
                <a:cs typeface="Muli" charset="0"/>
              </a:defRPr>
            </a:lvl3pPr>
            <a:lvl4pPr marL="0" indent="0" algn="l" defTabSz="914400" rtl="0" eaLnBrk="1" latinLnBrk="0" hangingPunct="1">
              <a:lnSpc>
                <a:spcPct val="90000"/>
              </a:lnSpc>
              <a:spcBef>
                <a:spcPts val="500"/>
              </a:spcBef>
              <a:buFont typeface="Arial" panose="020B0604020202020204"/>
              <a:buNone/>
              <a:defRPr sz="1400" b="1" i="0" kern="1200" spc="100" baseline="0">
                <a:solidFill>
                  <a:schemeClr val="tx1"/>
                </a:solidFill>
                <a:latin typeface="Muli ExtraBold" charset="0"/>
                <a:ea typeface="Muli ExtraBold" charset="0"/>
                <a:cs typeface="Muli ExtraBold" charset="0"/>
              </a:defRPr>
            </a:lvl4pPr>
            <a:lvl5pPr marL="0" indent="0" algn="l" defTabSz="914400" rtl="0" eaLnBrk="1" latinLnBrk="0" hangingPunct="1">
              <a:lnSpc>
                <a:spcPct val="120000"/>
              </a:lnSpc>
              <a:spcBef>
                <a:spcPts val="500"/>
              </a:spcBef>
              <a:buFont typeface="Arial" panose="020B0604020202020204"/>
              <a:buNone/>
              <a:defRPr lang="en-US" sz="1000" b="0" i="0" kern="1200" dirty="0">
                <a:solidFill>
                  <a:schemeClr val="accent4"/>
                </a:solidFill>
                <a:latin typeface="Muli" charset="0"/>
                <a:ea typeface="Muli" charset="0"/>
                <a:cs typeface="Muli" charset="0"/>
              </a:defRPr>
            </a:lvl5pPr>
            <a:lvl6pPr marL="25146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9pPr>
          </a:lstStyle>
          <a:p>
            <a:pPr marL="0" marR="0" lvl="3" indent="0" algn="ctr" defTabSz="914400" rtl="0" eaLnBrk="1" fontAlgn="auto" latinLnBrk="0" hangingPunct="1">
              <a:lnSpc>
                <a:spcPct val="90000"/>
              </a:lnSpc>
              <a:spcBef>
                <a:spcPts val="500"/>
              </a:spcBef>
              <a:spcAft>
                <a:spcPts val="0"/>
              </a:spcAft>
              <a:buClrTx/>
              <a:buSzTx/>
              <a:buFont typeface="Arial" panose="020B0604020202020204"/>
              <a:buNone/>
              <a:defRPr/>
            </a:pPr>
            <a:r>
              <a:rPr kumimoji="0" lang="en-US" sz="1400" b="1" i="0" u="none" strike="noStrike" kern="1200" cap="none" spc="100" normalizeH="0" baseline="0" noProof="0" dirty="0">
                <a:ln>
                  <a:noFill/>
                </a:ln>
                <a:solidFill>
                  <a:prstClr val="white"/>
                </a:solidFill>
                <a:effectLst/>
                <a:uLnTx/>
                <a:uFillTx/>
                <a:latin typeface="Muli ExtraBold" charset="0"/>
              </a:rPr>
              <a:t>SELECTED PROJECTS</a:t>
            </a:r>
            <a:endParaRPr kumimoji="0" lang="en-US" sz="1400" b="1" i="0" u="none" strike="noStrike" kern="1200" cap="none" spc="100" normalizeH="0" baseline="0" noProof="0" dirty="0">
              <a:ln>
                <a:noFill/>
              </a:ln>
              <a:solidFill>
                <a:prstClr val="white"/>
              </a:solidFill>
              <a:effectLst/>
              <a:uLnTx/>
              <a:uFillTx/>
              <a:latin typeface="Muli ExtraBold" charset="0"/>
            </a:endParaRPr>
          </a:p>
        </p:txBody>
      </p:sp>
      <p:cxnSp>
        <p:nvCxnSpPr>
          <p:cNvPr id="13" name="Straight Connector 16"/>
          <p:cNvCxnSpPr/>
          <p:nvPr/>
        </p:nvCxnSpPr>
        <p:spPr>
          <a:xfrm flipH="1">
            <a:off x="3873600" y="5359629"/>
            <a:ext cx="360000" cy="0"/>
          </a:xfrm>
          <a:prstGeom prst="line">
            <a:avLst/>
          </a:prstGeom>
          <a:noFill/>
          <a:ln w="63500" cap="flat" cmpd="sng" algn="ctr">
            <a:solidFill>
              <a:sysClr val="window" lastClr="FFFFFF"/>
            </a:solidFill>
            <a:prstDash val="solid"/>
            <a:miter lim="800000"/>
          </a:ln>
          <a:effectLst/>
        </p:spPr>
      </p:cxn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tags/tag1.xml><?xml version="1.0" encoding="utf-8"?>
<p:tagLst xmlns:p="http://schemas.openxmlformats.org/presentationml/2006/main">
  <p:tag name="ISLIDE.DIAGRAM" val="401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Warna Theme">
  <a:themeElements>
    <a:clrScheme name="[WO] Original 01">
      <a:dk1>
        <a:srgbClr val="323232"/>
      </a:dk1>
      <a:lt1>
        <a:srgbClr val="F7F7F7"/>
      </a:lt1>
      <a:dk2>
        <a:srgbClr val="323232"/>
      </a:dk2>
      <a:lt2>
        <a:srgbClr val="F7F7F7"/>
      </a:lt2>
      <a:accent1>
        <a:srgbClr val="4E51C2"/>
      </a:accent1>
      <a:accent2>
        <a:srgbClr val="1B85B5"/>
      </a:accent2>
      <a:accent3>
        <a:srgbClr val="10B491"/>
      </a:accent3>
      <a:accent4>
        <a:srgbClr val="F29908"/>
      </a:accent4>
      <a:accent5>
        <a:srgbClr val="FD354D"/>
      </a:accent5>
      <a:accent6>
        <a:srgbClr val="D31B5D"/>
      </a:accent6>
      <a:hlink>
        <a:srgbClr val="656565"/>
      </a:hlink>
      <a:folHlink>
        <a:srgbClr val="656565"/>
      </a:folHlink>
    </a:clrScheme>
    <a:fontScheme name="Warna Original">
      <a:majorFont>
        <a:latin typeface="Source Sans Pro Semibold"/>
        <a:ea typeface=""/>
        <a:cs typeface=""/>
      </a:majorFont>
      <a:minorFont>
        <a:latin typeface="Source Sans Pro Light"/>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Default Theme">
  <a:themeElements>
    <a:clrScheme name="Eureka 3">
      <a:dk1>
        <a:srgbClr val="7F7F7F"/>
      </a:dk1>
      <a:lt1>
        <a:srgbClr val="FFFFFF"/>
      </a:lt1>
      <a:dk2>
        <a:srgbClr val="000000"/>
      </a:dk2>
      <a:lt2>
        <a:srgbClr val="FFFFFF"/>
      </a:lt2>
      <a:accent1>
        <a:srgbClr val="000000"/>
      </a:accent1>
      <a:accent2>
        <a:srgbClr val="00B2B3"/>
      </a:accent2>
      <a:accent3>
        <a:srgbClr val="4B5050"/>
      </a:accent3>
      <a:accent4>
        <a:srgbClr val="91969B"/>
      </a:accent4>
      <a:accent5>
        <a:srgbClr val="4B5050"/>
      </a:accent5>
      <a:accent6>
        <a:srgbClr val="91969B"/>
      </a:accent6>
      <a:hlink>
        <a:srgbClr val="F33B48"/>
      </a:hlink>
      <a:folHlink>
        <a:srgbClr val="FFC000"/>
      </a:folHlink>
    </a:clrScheme>
    <a:fontScheme name="Custom 1">
      <a:majorFont>
        <a:latin typeface="Lato"/>
        <a:ea typeface=""/>
        <a:cs typeface=""/>
      </a:majorFont>
      <a:minorFont>
        <a:latin typeface="Lat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85000"/>
          </a:scheme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6844</Words>
  <Application>WPS 演示</Application>
  <PresentationFormat>宽屏</PresentationFormat>
  <Paragraphs>297</Paragraphs>
  <Slides>23</Slides>
  <Notes>1</Notes>
  <HiddenSlides>0</HiddenSlides>
  <MMClips>0</MMClips>
  <ScaleCrop>false</ScaleCrop>
  <HeadingPairs>
    <vt:vector size="6" baseType="variant">
      <vt:variant>
        <vt:lpstr>已用的字体</vt:lpstr>
      </vt:variant>
      <vt:variant>
        <vt:i4>39</vt:i4>
      </vt:variant>
      <vt:variant>
        <vt:lpstr>主题</vt:lpstr>
      </vt:variant>
      <vt:variant>
        <vt:i4>3</vt:i4>
      </vt:variant>
      <vt:variant>
        <vt:lpstr>幻灯片标题</vt:lpstr>
      </vt:variant>
      <vt:variant>
        <vt:i4>23</vt:i4>
      </vt:variant>
    </vt:vector>
  </HeadingPairs>
  <TitlesOfParts>
    <vt:vector size="65" baseType="lpstr">
      <vt:lpstr>Arial</vt:lpstr>
      <vt:lpstr>宋体</vt:lpstr>
      <vt:lpstr>Wingdings</vt:lpstr>
      <vt:lpstr>Montserrat Light</vt:lpstr>
      <vt:lpstr>Segoe Print</vt:lpstr>
      <vt:lpstr>Montserrat Hairline</vt:lpstr>
      <vt:lpstr>微软雅黑</vt:lpstr>
      <vt:lpstr>微软雅黑 Light</vt:lpstr>
      <vt:lpstr>黑体</vt:lpstr>
      <vt:lpstr>思源黑体 CN Light</vt:lpstr>
      <vt:lpstr>迷你简准圆</vt:lpstr>
      <vt:lpstr>Roboto</vt:lpstr>
      <vt:lpstr>Lato</vt:lpstr>
      <vt:lpstr>Montserrat</vt:lpstr>
      <vt:lpstr>Arial</vt:lpstr>
      <vt:lpstr>Muli Black</vt:lpstr>
      <vt:lpstr>Muli</vt:lpstr>
      <vt:lpstr>Muli ExtraBold</vt:lpstr>
      <vt:lpstr>Muli Regular</vt:lpstr>
      <vt:lpstr>等线</vt:lpstr>
      <vt:lpstr>等线</vt:lpstr>
      <vt:lpstr>等线 Light</vt:lpstr>
      <vt:lpstr>Arial Unicode MS</vt:lpstr>
      <vt:lpstr>Source Sans Pro Light</vt:lpstr>
      <vt:lpstr>Source Sans Pro Semibold</vt:lpstr>
      <vt:lpstr>Montserrat Semi</vt:lpstr>
      <vt:lpstr>Lato Light</vt:lpstr>
      <vt:lpstr>Gill Sans</vt:lpstr>
      <vt:lpstr>Calibri Light</vt:lpstr>
      <vt:lpstr>Calibri</vt:lpstr>
      <vt:lpstr>Montserrat Medium</vt:lpstr>
      <vt:lpstr>Montserrat Black</vt:lpstr>
      <vt:lpstr>Impact</vt:lpstr>
      <vt:lpstr>Source sans pro</vt:lpstr>
      <vt:lpstr>Agency FB</vt:lpstr>
      <vt:lpstr>Ebrima</vt:lpstr>
      <vt:lpstr>Vrinda</vt:lpstr>
      <vt:lpstr>PMingLiU-ExtB</vt:lpstr>
      <vt:lpstr>Malgun Gothic</vt:lpstr>
      <vt:lpstr>Office 主题​​</vt:lpstr>
      <vt:lpstr>Warna Theme</vt:lpstr>
      <vt:lpstr>2_Default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mac</dc:creator>
  <cp:lastModifiedBy>一颗西柚科科</cp:lastModifiedBy>
  <cp:revision>12</cp:revision>
  <dcterms:created xsi:type="dcterms:W3CDTF">2018-09-26T13:00:00Z</dcterms:created>
  <dcterms:modified xsi:type="dcterms:W3CDTF">2019-12-31T02:39:48Z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2052-11.1.0.9305</vt:lpwstr>
  </property>
</Properties>
</file>