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Default Extension="mp3" ContentType="audio/mpe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2851" r:id="rId2"/>
    <p:sldId id="2852" r:id="rId3"/>
    <p:sldId id="2853" r:id="rId4"/>
    <p:sldId id="2854" r:id="rId5"/>
    <p:sldId id="2855" r:id="rId6"/>
    <p:sldId id="2856" r:id="rId7"/>
    <p:sldId id="2857" r:id="rId8"/>
    <p:sldId id="2858" r:id="rId9"/>
    <p:sldId id="2859" r:id="rId10"/>
    <p:sldId id="2860" r:id="rId11"/>
    <p:sldId id="2861" r:id="rId12"/>
    <p:sldId id="2862" r:id="rId13"/>
    <p:sldId id="2863" r:id="rId14"/>
    <p:sldId id="2864" r:id="rId15"/>
    <p:sldId id="2865" r:id="rId16"/>
    <p:sldId id="2866" r:id="rId17"/>
    <p:sldId id="2867" r:id="rId18"/>
    <p:sldId id="2868" r:id="rId19"/>
    <p:sldId id="2869" r:id="rId20"/>
    <p:sldId id="2870" r:id="rId21"/>
    <p:sldId id="2871" r:id="rId22"/>
    <p:sldId id="2872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53A664"/>
    <a:srgbClr val="B18BD5"/>
    <a:srgbClr val="FFFFFF"/>
    <a:srgbClr val="26A69A"/>
    <a:srgbClr val="FF5252"/>
    <a:srgbClr val="66C6D5"/>
    <a:srgbClr val="0E419A"/>
    <a:srgbClr val="056770"/>
    <a:srgbClr val="77BFDB"/>
    <a:srgbClr val="96D62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8791" autoAdjust="0"/>
  </p:normalViewPr>
  <p:slideViewPr>
    <p:cSldViewPr>
      <p:cViewPr varScale="1">
        <p:scale>
          <a:sx n="45" d="100"/>
          <a:sy n="45" d="100"/>
        </p:scale>
        <p:origin x="-132" y="-29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2019-11-20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63126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893546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1213358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02437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5381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182512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611970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361538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697273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344808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66512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489653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11843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223806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smtClean="0"/>
              <a:t>https://liangliangtuwen.tmall.com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77592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08356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77340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91447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4218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058060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39025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99830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76128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119260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pPr/>
              <a:t>2019-11-20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1.png"/><Relationship Id="rId4" Type="http://schemas.microsoft.com/office/2007/relationships/media" Target="../media/media1.mp3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653464"/>
            <a:ext cx="12858750" cy="25362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1892871" y="3093422"/>
            <a:ext cx="92991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营销工作年终总</a:t>
            </a:r>
            <a:r>
              <a:rPr lang="zh-CN" altLang="en-US" sz="6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结</a:t>
            </a:r>
            <a:r>
              <a:rPr lang="en-US" altLang="zh-CN" sz="6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6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模版</a:t>
            </a:r>
            <a:endParaRPr lang="zh-CN" altLang="en-US" sz="6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261023" y="5488533"/>
            <a:ext cx="2343839" cy="318924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：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401114" y="4162207"/>
            <a:ext cx="6056522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500" dirty="0" smtClean="0">
                <a:solidFill>
                  <a:schemeClr val="bg1"/>
                </a:solidFill>
                <a:cs typeface="Arial" panose="020B0604020202020204" pitchFamily="34" charset="0"/>
              </a:rPr>
              <a:t>MARKETING POWERPOINT TEMPLATE</a:t>
            </a:r>
            <a:endParaRPr lang="zh-CN" altLang="en-US" sz="2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067300" y="1254558"/>
            <a:ext cx="27241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  <a:endParaRPr lang="zh-CN" altLang="en-US" sz="72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723986" y="5509637"/>
            <a:ext cx="2733650" cy="318924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 </a:t>
            </a:r>
            <a:r>
              <a:rPr lang="en-US" altLang="zh-CN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Person:xxx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.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2" name="Daydream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124575" y="-7761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8814794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 showWhenStopped="0">
                <p:cTn id="5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" grpId="0" animBg="1"/>
      <p:bldP spid="14" grpId="0"/>
      <p:bldP spid="14" grpId="1"/>
      <p:bldP spid="15" grpId="0" animBg="1"/>
      <p:bldP spid="16" grpId="0"/>
      <p:bldP spid="8" grpId="0"/>
      <p:bldP spid="8" grpId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93626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9867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46245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901106" y="2011757"/>
            <a:ext cx="29091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583406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14481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57377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60807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04278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186856" y="2011757"/>
            <a:ext cx="23376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71830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6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37805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768681" y="1844083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73677" y="1783598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768681" y="3107299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73677" y="304681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768681" y="4370515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73677" y="431003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768681" y="5633731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73677" y="5573246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3549055" y="1210003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701273" y="2768745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914914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6790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48404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653464"/>
            <a:ext cx="12858750" cy="25362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322864" y="3194571"/>
            <a:ext cx="621302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7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401114" y="5509637"/>
            <a:ext cx="2203748" cy="318924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：亮亮图文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832350" y="4220264"/>
            <a:ext cx="319405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500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5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067300" y="1254558"/>
            <a:ext cx="27241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  <a:endParaRPr lang="zh-CN" altLang="en-US" sz="72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723986" y="5509637"/>
            <a:ext cx="2733650" cy="318924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Person</a:t>
            </a: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 </a:t>
            </a:r>
            <a:r>
              <a:rPr lang="en-US" altLang="zh-CN" sz="16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xxx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17904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4" grpId="1"/>
      <p:bldP spid="15" grpId="0" animBg="1"/>
      <p:bldP spid="16" grpId="0"/>
      <p:bldP spid="8" grpId="0"/>
      <p:bldP spid="8" grpId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263056" y="2011757"/>
            <a:ext cx="21852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86497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616598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47732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。亮亮图文旗舰店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https://liangliangtuwen.tmall.com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918447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03939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05028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31396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91944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072556" y="2011757"/>
            <a:ext cx="25662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658756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5" y="658674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24036" y="1168633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54065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0">
        <p14:prism dir="u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6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自定义设计方案">
  <a:themeElements>
    <a:clrScheme name="自定义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3141</Words>
  <Application>Microsoft Office PowerPoint</Application>
  <PresentationFormat>自定义</PresentationFormat>
  <Paragraphs>289</Paragraphs>
  <Slides>22</Slides>
  <Notes>22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bt266</dc:title>
  <dc:creator/>
  <cp:lastModifiedBy/>
  <cp:revision>1</cp:revision>
  <dcterms:created xsi:type="dcterms:W3CDTF">2016-12-12T17:32:18Z</dcterms:created>
  <dcterms:modified xsi:type="dcterms:W3CDTF">2019-11-20T06:57:39Z</dcterms:modified>
</cp:coreProperties>
</file>