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12" r:id="rId2"/>
    <p:sldMasterId id="2147483713" r:id="rId3"/>
  </p:sldMasterIdLst>
  <p:sldIdLst>
    <p:sldId id="256" r:id="rId4"/>
    <p:sldId id="257" r:id="rId5"/>
    <p:sldId id="258" r:id="rId6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408" y="-90"/>
      </p:cViewPr>
      <p:guideLst>
        <p:guide orient="horz" pos="2160"/>
        <p:guide pos="2880"/>
        <p:guide pos="4967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10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6418FF0-69C6-4A58-8FAB-14EC33664D1D}" type="datetimeFigureOut">
              <a:rPr lang="zh-CN" altLang="en-US"/>
              <a:pPr/>
              <a:t>2015/1/13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C6963C-13D9-451D-AA91-5243D9C49F8E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6CD4EBD-71DA-4F29-9861-1800FF9EC110}" type="datetimeFigureOut">
              <a:rPr lang="zh-CN" altLang="en-US"/>
              <a:pPr/>
              <a:t>2015/1/13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97EA3E-227E-4C39-AB48-5CCA41963C5E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BBC59AC-E708-42B0-8703-F1780A4AD927}" type="datetimeFigureOut">
              <a:rPr lang="zh-CN" altLang="en-US"/>
              <a:pPr/>
              <a:t>2015/1/13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6C6DA4-FA84-4BA7-A735-4F26A56F022A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E417B89-5779-4BDE-8B02-9B8BBC40EAE4}" type="datetimeFigureOut">
              <a:rPr lang="zh-CN" altLang="en-US"/>
              <a:pPr/>
              <a:t>2015/1/13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83852D-3E7C-45E2-88D0-E0C824DBB65E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78B96B2-3E6B-42DF-8A42-66D936DC975D}" type="datetimeFigureOut">
              <a:rPr lang="zh-CN" altLang="en-US"/>
              <a:pPr/>
              <a:t>2015/1/13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D2798F-9618-438C-B0F3-5D7E675DB7BC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CF9A75A-31EF-415F-917E-BD2FE4A39BEE}" type="datetimeFigureOut">
              <a:rPr lang="zh-CN" altLang="en-US"/>
              <a:pPr/>
              <a:t>2015/1/13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E4295D-A3BC-473F-A305-8012487A5949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EAC368B-8A87-46C7-9249-F4B5E4128716}" type="datetimeFigureOut">
              <a:rPr lang="zh-CN" altLang="en-US"/>
              <a:pPr/>
              <a:t>2015/1/13</a:t>
            </a:fld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A137A6-31DC-44A0-AE26-A1E46EC4BBAB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509A615-AE6C-47C2-BAB7-A9E323F127B0}" type="datetimeFigureOut">
              <a:rPr lang="zh-CN" altLang="en-US"/>
              <a:pPr/>
              <a:t>2015/1/13</a:t>
            </a:fld>
            <a:endParaRPr lang="en-US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15D115-7533-40C6-8047-910828E9CAB3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5BA45E0-63DE-4327-8511-9F810A20AFEC}" type="datetimeFigureOut">
              <a:rPr lang="zh-CN" altLang="en-US"/>
              <a:pPr/>
              <a:t>2015/1/13</a:t>
            </a:fld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B5577A-9C52-491D-A949-71D4E8B88681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7A3019A-F24F-4DFB-ADE9-9F29209094AB}" type="datetimeFigureOut">
              <a:rPr lang="zh-CN" altLang="en-US"/>
              <a:pPr/>
              <a:t>2015/1/13</a:t>
            </a:fld>
            <a:endParaRPr lang="en-US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F22B29-DB8F-4570-BD6E-FDAA371FF138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DFFDAA7-6D59-49F2-96F2-E3123368B1D2}" type="datetimeFigureOut">
              <a:rPr lang="zh-CN" altLang="en-US"/>
              <a:pPr/>
              <a:t>2015/1/13</a:t>
            </a:fld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F6324E-F1B6-4AD7-BCC9-6550C11B5413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0316B16-13AC-4FDC-A6D0-61D4C70E8E63}" type="datetimeFigureOut">
              <a:rPr lang="zh-CN" altLang="en-US"/>
              <a:pPr/>
              <a:t>2015/1/13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EAB87D-28AE-4892-BA2C-DC948C3C2D82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E6CCD36-265B-48EB-A804-7B2F8EDD558A}" type="datetimeFigureOut">
              <a:rPr lang="zh-CN" altLang="en-US"/>
              <a:pPr/>
              <a:t>2015/1/13</a:t>
            </a:fld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8D5B9B-F3B0-4332-B5FD-ED9490E74D8D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89CC538-DC57-4B56-A2A1-9DEC64F35BFC}" type="datetimeFigureOut">
              <a:rPr lang="zh-CN" altLang="en-US"/>
              <a:pPr/>
              <a:t>2015/1/13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19EAE3-5A07-442E-8BFF-DE95463BF319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092CDAD-23E3-4CFE-80B6-979D98B04F09}" type="datetimeFigureOut">
              <a:rPr lang="zh-CN" altLang="en-US"/>
              <a:pPr/>
              <a:t>2015/1/13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F9D0DE-5C8C-49D8-9126-D490C1613A18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82230C-2919-40C0-8950-71BA0FFB2F53}" type="datetimeFigureOut">
              <a:rPr lang="zh-CN" altLang="en-US"/>
              <a:pPr/>
              <a:t>2015/1/13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98A625-49B0-43B3-81DA-2A1244D40F9F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294E8F3-FBCB-4A89-9B0D-2F1A2CAEE364}" type="datetimeFigureOut">
              <a:rPr lang="zh-CN" altLang="en-US"/>
              <a:pPr/>
              <a:t>2015/1/13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FD4ECE-B3D9-4F38-8BC0-A55E2B64FC89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7B4B68E-F1A3-4B6E-86D1-8959080E2C3C}" type="datetimeFigureOut">
              <a:rPr lang="zh-CN" altLang="en-US"/>
              <a:pPr/>
              <a:t>2015/1/13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3EAF2F-1F98-43EB-9688-67C60BD96AE4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122ED40-2A48-4115-ACBF-B1CB7F8BC497}" type="datetimeFigureOut">
              <a:rPr lang="zh-CN" altLang="en-US"/>
              <a:pPr/>
              <a:t>2015/1/13</a:t>
            </a:fld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F43B9C-CF17-4A91-9399-F0C4B72B8839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DF9AD27-FA2F-40C0-8C2F-FC34EEA55234}" type="datetimeFigureOut">
              <a:rPr lang="zh-CN" altLang="en-US"/>
              <a:pPr/>
              <a:t>2015/1/13</a:t>
            </a:fld>
            <a:endParaRPr lang="en-US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D56B26-946B-4B60-8D13-F32CFEB597F3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6BF9D41-E696-480E-BC12-C5ADB01AD0D4}" type="datetimeFigureOut">
              <a:rPr lang="zh-CN" altLang="en-US"/>
              <a:pPr/>
              <a:t>2015/1/13</a:t>
            </a:fld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8330B4-874D-4D57-B786-76CD8331D8CB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A40480B-1838-4336-8857-2F641F364693}" type="datetimeFigureOut">
              <a:rPr lang="zh-CN" altLang="en-US"/>
              <a:pPr/>
              <a:t>2015/1/13</a:t>
            </a:fld>
            <a:endParaRPr lang="en-US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43D4F9-8920-438C-B8D0-0AF7DC36313A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692B690-BAE5-4CE5-A8DF-403EB9984C24}" type="datetimeFigureOut">
              <a:rPr lang="zh-CN" altLang="en-US"/>
              <a:pPr/>
              <a:t>2015/1/13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A58A85-8F7B-4575-B46C-E9AF166DFB9A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EB0F9FB-A529-459E-992B-72BA2E25B996}" type="datetimeFigureOut">
              <a:rPr lang="zh-CN" altLang="en-US"/>
              <a:pPr/>
              <a:t>2015/1/13</a:t>
            </a:fld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DEB607-8C6A-479F-86D2-AF1AF1F40F2C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5A9BE15-54FD-477B-B0CA-CF2832E5B4B1}" type="datetimeFigureOut">
              <a:rPr lang="zh-CN" altLang="en-US"/>
              <a:pPr/>
              <a:t>2015/1/13</a:t>
            </a:fld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DCD660-2847-42B6-B119-96E2BF90AF0E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2D80EF6-71B7-40E3-9FA0-F4A94183595F}" type="datetimeFigureOut">
              <a:rPr lang="zh-CN" altLang="en-US"/>
              <a:pPr/>
              <a:t>2015/1/13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9ECCD8-3619-4C26-9587-BDF65E55F173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6D42B48-CC49-48E9-A1D0-60163017D750}" type="datetimeFigureOut">
              <a:rPr lang="zh-CN" altLang="en-US"/>
              <a:pPr/>
              <a:t>2015/1/13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7DB46F-7B59-4E63-9747-2660B141D4B1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C9C890F-D8E4-48B6-9EF9-25604DE6D86A}" type="datetimeFigureOut">
              <a:rPr lang="zh-CN" altLang="en-US"/>
              <a:pPr/>
              <a:t>2015/1/13</a:t>
            </a:fld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F52700-F2B7-4F89-B770-F93DEB907677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58D23D8-1DBC-4BDB-87A5-CE44F2C2602C}" type="datetimeFigureOut">
              <a:rPr lang="zh-CN" altLang="en-US"/>
              <a:pPr/>
              <a:t>2015/1/13</a:t>
            </a:fld>
            <a:endParaRPr lang="en-US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9B0C08-696C-4631-AA6B-4C14BF3EA8EE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F624ED7-0F3A-45D1-8FED-DD7ABC80D784}" type="datetimeFigureOut">
              <a:rPr lang="zh-CN" altLang="en-US"/>
              <a:pPr/>
              <a:t>2015/1/13</a:t>
            </a:fld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5B5DEF-E070-4D8F-BE82-E6E7CD208C48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45B7927-4B2D-480C-BABC-3CBAAF2CD618}" type="datetimeFigureOut">
              <a:rPr lang="zh-CN" altLang="en-US"/>
              <a:pPr/>
              <a:t>2015/1/13</a:t>
            </a:fld>
            <a:endParaRPr lang="en-US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F61E90-5441-4C25-A866-3C7E967F7A86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DA0FD14-C6EC-4790-BB90-649A7522FE59}" type="datetimeFigureOut">
              <a:rPr lang="zh-CN" altLang="en-US"/>
              <a:pPr/>
              <a:t>2015/1/13</a:t>
            </a:fld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3FFC58-486F-4378-B90C-5ACFC3DC4089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454605F-5826-4F10-8877-165CC97204D7}" type="datetimeFigureOut">
              <a:rPr lang="zh-CN" altLang="en-US"/>
              <a:pPr/>
              <a:t>2015/1/13</a:t>
            </a:fld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543153-50EE-4145-8F93-D6486910D8D8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28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fld id="{C3C35994-2319-4B85-AE21-D9E9215EC552}" type="datetimeFigureOut">
              <a:rPr lang="zh-CN" altLang="en-US"/>
              <a:pPr/>
              <a:t>2015/1/13</a:t>
            </a:fld>
            <a:endParaRPr lang="en-US" altLang="zh-CN"/>
          </a:p>
        </p:txBody>
      </p:sp>
      <p:sp>
        <p:nvSpPr>
          <p:cNvPr id="1029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1030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28465C41-6144-4BD1-9A48-3C9A1DC37B21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矩形 6"/>
          <p:cNvSpPr>
            <a:spLocks noChangeArrowheads="1"/>
          </p:cNvSpPr>
          <p:nvPr userDrawn="1"/>
        </p:nvSpPr>
        <p:spPr bwMode="auto">
          <a:xfrm>
            <a:off x="0" y="2290763"/>
            <a:ext cx="9139238" cy="1800225"/>
          </a:xfrm>
          <a:prstGeom prst="rect">
            <a:avLst/>
          </a:prstGeom>
          <a:gradFill rotWithShape="1">
            <a:gsLst>
              <a:gs pos="0">
                <a:srgbClr val="9B2D2A"/>
              </a:gs>
              <a:gs pos="80000">
                <a:srgbClr val="CB3D3A"/>
              </a:gs>
              <a:gs pos="100000">
                <a:srgbClr val="CE3B37"/>
              </a:gs>
            </a:gsLst>
            <a:lin ang="5400000"/>
          </a:gradFill>
          <a:ln w="9525">
            <a:solidFill>
              <a:srgbClr val="BE4B48"/>
            </a:solidFill>
            <a:miter lim="800000"/>
            <a:headEnd/>
            <a:tailEnd/>
          </a:ln>
          <a:effectLst>
            <a:outerShdw dist="23000" dir="5400000" algn="ctr" rotWithShape="0">
              <a:srgbClr val="000000">
                <a:alpha val="31999"/>
              </a:srgbClr>
            </a:outerShdw>
          </a:effectLst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pic>
        <p:nvPicPr>
          <p:cNvPr id="2051" name="Picture 2" descr="C:\Documents and Settings\Administrator\桌面\未标题-1.png"/>
          <p:cNvPicPr>
            <a:picLocks noChangeAspect="1" noChangeArrowheads="1"/>
          </p:cNvPicPr>
          <p:nvPr userDrawn="1"/>
        </p:nvPicPr>
        <p:blipFill>
          <a:blip r:embed="rId13"/>
          <a:srcRect l="17873" r="21750"/>
          <a:stretch>
            <a:fillRect/>
          </a:stretch>
        </p:blipFill>
        <p:spPr bwMode="auto">
          <a:xfrm>
            <a:off x="11113" y="1268413"/>
            <a:ext cx="1752600" cy="2833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2" name="TextBox 8"/>
          <p:cNvSpPr txBox="1">
            <a:spLocks noChangeArrowheads="1"/>
          </p:cNvSpPr>
          <p:nvPr userDrawn="1"/>
        </p:nvSpPr>
        <p:spPr bwMode="auto">
          <a:xfrm>
            <a:off x="7740650" y="330200"/>
            <a:ext cx="10429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1"/>
              <a:t>LOGO</a:t>
            </a:r>
            <a:endParaRPr lang="zh-CN" altLang="en-US" sz="2800" b="1"/>
          </a:p>
        </p:txBody>
      </p:sp>
      <p:pic>
        <p:nvPicPr>
          <p:cNvPr id="2053" name="Picture 16" descr="C:\Users\Soloman\Desktop\九逸作品 印章1.png"/>
          <p:cNvPicPr>
            <a:picLocks noChangeAspect="1" noChangeArrowheads="1"/>
          </p:cNvPicPr>
          <p:nvPr userDrawn="1"/>
        </p:nvPicPr>
        <p:blipFill>
          <a:blip r:embed="rId14"/>
          <a:srcRect/>
          <a:stretch>
            <a:fillRect/>
          </a:stretch>
        </p:blipFill>
        <p:spPr bwMode="auto">
          <a:xfrm>
            <a:off x="8308975" y="5589588"/>
            <a:ext cx="487363" cy="2195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4" name="标题占位符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5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2056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fld id="{9218431A-93BD-43ED-AC5A-285333570BCC}" type="datetimeFigureOut">
              <a:rPr lang="zh-CN" altLang="en-US"/>
              <a:pPr/>
              <a:t>2015/1/13</a:t>
            </a:fld>
            <a:endParaRPr lang="en-US" altLang="zh-CN"/>
          </a:p>
        </p:txBody>
      </p:sp>
      <p:sp>
        <p:nvSpPr>
          <p:cNvPr id="2057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2058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2626BEA1-6BB0-470D-8540-F317D302BE0F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5" r:id="rId1"/>
    <p:sldLayoutId id="2147483726" r:id="rId2"/>
    <p:sldLayoutId id="2147483727" r:id="rId3"/>
    <p:sldLayoutId id="2147483728" r:id="rId4"/>
    <p:sldLayoutId id="2147483729" r:id="rId5"/>
    <p:sldLayoutId id="2147483730" r:id="rId6"/>
    <p:sldLayoutId id="2147483731" r:id="rId7"/>
    <p:sldLayoutId id="2147483732" r:id="rId8"/>
    <p:sldLayoutId id="2147483733" r:id="rId9"/>
    <p:sldLayoutId id="2147483734" r:id="rId10"/>
    <p:sldLayoutId id="214748373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矩形 6"/>
          <p:cNvSpPr>
            <a:spLocks noChangeArrowheads="1"/>
          </p:cNvSpPr>
          <p:nvPr userDrawn="1"/>
        </p:nvSpPr>
        <p:spPr bwMode="auto">
          <a:xfrm>
            <a:off x="0" y="6308725"/>
            <a:ext cx="9144000" cy="549275"/>
          </a:xfrm>
          <a:prstGeom prst="rect">
            <a:avLst/>
          </a:prstGeom>
          <a:gradFill rotWithShape="1">
            <a:gsLst>
              <a:gs pos="0">
                <a:srgbClr val="9B2D2A"/>
              </a:gs>
              <a:gs pos="80000">
                <a:srgbClr val="CB3D3A"/>
              </a:gs>
              <a:gs pos="100000">
                <a:srgbClr val="CE3B37"/>
              </a:gs>
            </a:gsLst>
            <a:lin ang="5400000"/>
          </a:gradFill>
          <a:ln w="9525">
            <a:solidFill>
              <a:srgbClr val="BE4B48"/>
            </a:solidFill>
            <a:miter lim="800000"/>
            <a:headEnd/>
            <a:tailEnd/>
          </a:ln>
          <a:effectLst>
            <a:outerShdw dist="23000" dir="5400000" algn="ctr" rotWithShape="0">
              <a:srgbClr val="000000">
                <a:alpha val="31999"/>
              </a:srgbClr>
            </a:outerShdw>
          </a:effectLst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pic>
        <p:nvPicPr>
          <p:cNvPr id="3075" name="Picture 2" descr="C:\Documents and Settings\Administrator\桌面\未标题-1.png"/>
          <p:cNvPicPr>
            <a:picLocks noChangeAspect="1" noChangeArrowheads="1"/>
          </p:cNvPicPr>
          <p:nvPr userDrawn="1"/>
        </p:nvPicPr>
        <p:blipFill>
          <a:blip r:embed="rId13"/>
          <a:srcRect l="17873" r="21750"/>
          <a:stretch>
            <a:fillRect/>
          </a:stretch>
        </p:blipFill>
        <p:spPr bwMode="auto">
          <a:xfrm>
            <a:off x="8267700" y="5453063"/>
            <a:ext cx="876300" cy="141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6" name="TextBox 8"/>
          <p:cNvSpPr txBox="1">
            <a:spLocks noChangeArrowheads="1"/>
          </p:cNvSpPr>
          <p:nvPr userDrawn="1"/>
        </p:nvSpPr>
        <p:spPr bwMode="auto">
          <a:xfrm>
            <a:off x="107950" y="6362700"/>
            <a:ext cx="7874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/>
              <a:t>LOGO</a:t>
            </a:r>
            <a:endParaRPr lang="zh-CN" altLang="en-US" sz="2000"/>
          </a:p>
        </p:txBody>
      </p:sp>
      <p:pic>
        <p:nvPicPr>
          <p:cNvPr id="3077" name="Picture 16" descr="C:\Users\Soloman\Desktop\九逸作品 印章1.png"/>
          <p:cNvPicPr>
            <a:picLocks noChangeAspect="1" noChangeArrowheads="1"/>
          </p:cNvPicPr>
          <p:nvPr userDrawn="1"/>
        </p:nvPicPr>
        <p:blipFill>
          <a:blip r:embed="rId14"/>
          <a:srcRect/>
          <a:stretch>
            <a:fillRect/>
          </a:stretch>
        </p:blipFill>
        <p:spPr bwMode="auto">
          <a:xfrm>
            <a:off x="255588" y="5084763"/>
            <a:ext cx="487362" cy="220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8" name="标题占位符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3079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3080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fld id="{88AA79B5-B4C5-429A-AE8A-10390351B534}" type="datetimeFigureOut">
              <a:rPr lang="zh-CN" altLang="en-US"/>
              <a:pPr/>
              <a:t>2015/1/13</a:t>
            </a:fld>
            <a:endParaRPr lang="en-US" altLang="zh-CN"/>
          </a:p>
        </p:txBody>
      </p:sp>
      <p:sp>
        <p:nvSpPr>
          <p:cNvPr id="3081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3082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0B266BD9-A99D-4BE9-882D-E2BCFB6C52D5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6" r:id="rId1"/>
    <p:sldLayoutId id="2147483737" r:id="rId2"/>
    <p:sldLayoutId id="2147483738" r:id="rId3"/>
    <p:sldLayoutId id="2147483739" r:id="rId4"/>
    <p:sldLayoutId id="2147483740" r:id="rId5"/>
    <p:sldLayoutId id="2147483741" r:id="rId6"/>
    <p:sldLayoutId id="2147483742" r:id="rId7"/>
    <p:sldLayoutId id="2147483743" r:id="rId8"/>
    <p:sldLayoutId id="2147483744" r:id="rId9"/>
    <p:sldLayoutId id="2147483745" r:id="rId10"/>
    <p:sldLayoutId id="2147483746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2843213" y="4652963"/>
            <a:ext cx="5113337" cy="585787"/>
          </a:xfrm>
        </p:spPr>
        <p:txBody>
          <a:bodyPr/>
          <a:lstStyle/>
          <a:p>
            <a:pPr algn="r" eaLnBrk="1" hangingPunct="1">
              <a:spcBef>
                <a:spcPct val="20000"/>
              </a:spcBef>
            </a:pPr>
            <a:r>
              <a:rPr lang="en-US" sz="2400">
                <a:solidFill>
                  <a:srgbClr val="0D0D0D"/>
                </a:solidFill>
                <a:latin typeface="微软雅黑" pitchFamily="34" charset="-122"/>
                <a:ea typeface="微软雅黑" pitchFamily="34" charset="-122"/>
              </a:rPr>
              <a:t>XXX</a:t>
            </a:r>
            <a:r>
              <a:rPr lang="zh-CN" altLang="en-US" sz="2400">
                <a:solidFill>
                  <a:srgbClr val="0D0D0D"/>
                </a:solidFill>
                <a:latin typeface="微软雅黑" pitchFamily="34" charset="-122"/>
                <a:ea typeface="微软雅黑" pitchFamily="34" charset="-122"/>
              </a:rPr>
              <a:t>有限公司入职培训</a:t>
            </a:r>
            <a:endParaRPr lang="en-US" sz="2400">
              <a:solidFill>
                <a:srgbClr val="0D0D0D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5124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42988" y="2330450"/>
            <a:ext cx="6334125" cy="160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TextBox 6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92500" y="365125"/>
            <a:ext cx="2133600" cy="117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6147" name="Group 3"/>
          <p:cNvGrpSpPr>
            <a:grpSpLocks/>
          </p:cNvGrpSpPr>
          <p:nvPr/>
        </p:nvGrpSpPr>
        <p:grpSpPr bwMode="auto">
          <a:xfrm>
            <a:off x="2141538" y="1628775"/>
            <a:ext cx="4860925" cy="758825"/>
            <a:chOff x="0" y="0"/>
            <a:chExt cx="9144000" cy="1426434"/>
          </a:xfrm>
        </p:grpSpPr>
        <p:sp>
          <p:nvSpPr>
            <p:cNvPr id="6148" name="椭圆 8"/>
            <p:cNvSpPr>
              <a:spLocks noChangeArrowheads="1"/>
            </p:cNvSpPr>
            <p:nvPr/>
          </p:nvSpPr>
          <p:spPr bwMode="auto">
            <a:xfrm>
              <a:off x="0" y="1139954"/>
              <a:ext cx="9144000" cy="286480"/>
            </a:xfrm>
            <a:prstGeom prst="ellipse">
              <a:avLst/>
            </a:prstGeom>
            <a:gradFill rotWithShape="1">
              <a:gsLst>
                <a:gs pos="0">
                  <a:schemeClr val="tx1">
                    <a:alpha val="76999"/>
                  </a:schemeClr>
                </a:gs>
                <a:gs pos="100000">
                  <a:schemeClr val="tx1"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grpSp>
          <p:nvGrpSpPr>
            <p:cNvPr id="6149" name="Group 5"/>
            <p:cNvGrpSpPr>
              <a:grpSpLocks/>
            </p:cNvGrpSpPr>
            <p:nvPr/>
          </p:nvGrpSpPr>
          <p:grpSpPr bwMode="auto">
            <a:xfrm>
              <a:off x="439448" y="0"/>
              <a:ext cx="8064500" cy="1223836"/>
              <a:chOff x="0" y="0"/>
              <a:chExt cx="8064500" cy="1223836"/>
            </a:xfrm>
          </p:grpSpPr>
          <p:grpSp>
            <p:nvGrpSpPr>
              <p:cNvPr id="6150" name="Group 6"/>
              <p:cNvGrpSpPr>
                <a:grpSpLocks/>
              </p:cNvGrpSpPr>
              <p:nvPr/>
            </p:nvGrpSpPr>
            <p:grpSpPr bwMode="auto">
              <a:xfrm>
                <a:off x="0" y="0"/>
                <a:ext cx="8064500" cy="1223836"/>
                <a:chOff x="0" y="0"/>
                <a:chExt cx="8352518" cy="1439807"/>
              </a:xfrm>
            </p:grpSpPr>
            <p:sp>
              <p:nvSpPr>
                <p:cNvPr id="6151" name="圆角矩形 12"/>
                <p:cNvSpPr>
                  <a:spLocks noChangeArrowheads="1"/>
                </p:cNvSpPr>
                <p:nvPr/>
              </p:nvSpPr>
              <p:spPr bwMode="auto">
                <a:xfrm>
                  <a:off x="-481" y="0"/>
                  <a:ext cx="8354022" cy="1439424"/>
                </a:xfrm>
                <a:prstGeom prst="roundRect">
                  <a:avLst>
                    <a:gd name="adj" fmla="val 7319"/>
                  </a:avLst>
                </a:prstGeom>
                <a:solidFill>
                  <a:schemeClr val="bg1"/>
                </a:solidFill>
                <a:ln w="3175">
                  <a:solidFill>
                    <a:srgbClr val="D9D9D9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 lang="zh-CN" altLang="en-US">
                    <a:solidFill>
                      <a:srgbClr val="FFFFFF"/>
                    </a:solidFill>
                  </a:endParaRPr>
                </a:p>
              </p:txBody>
            </p:sp>
            <p:grpSp>
              <p:nvGrpSpPr>
                <p:cNvPr id="6152" name="Group 8"/>
                <p:cNvGrpSpPr>
                  <a:grpSpLocks/>
                </p:cNvGrpSpPr>
                <p:nvPr/>
              </p:nvGrpSpPr>
              <p:grpSpPr bwMode="auto">
                <a:xfrm>
                  <a:off x="7546283" y="644581"/>
                  <a:ext cx="795751" cy="795405"/>
                  <a:chOff x="0" y="0"/>
                  <a:chExt cx="408432" cy="359664"/>
                </a:xfrm>
              </p:grpSpPr>
              <p:pic>
                <p:nvPicPr>
                  <p:cNvPr id="6153" name="对角圆角矩形 13"/>
                  <p:cNvPicPr>
                    <a:picLocks noChangeArrowheads="1"/>
                  </p:cNvPicPr>
                  <p:nvPr/>
                </p:nvPicPr>
                <p:blipFill>
                  <a:blip r:embed="rId3"/>
                  <a:srcRect/>
                  <a:stretch>
                    <a:fillRect/>
                  </a:stretch>
                </p:blipFill>
                <p:spPr bwMode="auto">
                  <a:xfrm>
                    <a:off x="0" y="0"/>
                    <a:ext cx="408432" cy="35966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sp>
                <p:nvSpPr>
                  <p:cNvPr id="6154" name="Text Box 10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2595" y="13015"/>
                    <a:ext cx="383358" cy="334971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anchor="ctr"/>
                  <a:lstStyle/>
                  <a:p>
                    <a:pPr algn="ctr"/>
                    <a:endParaRPr lang="zh-CN" altLang="en-US">
                      <a:solidFill>
                        <a:srgbClr val="FFFFFF"/>
                      </a:solidFill>
                    </a:endParaRPr>
                  </a:p>
                </p:txBody>
              </p:sp>
            </p:grpSp>
          </p:grpSp>
          <p:sp>
            <p:nvSpPr>
              <p:cNvPr id="6155" name="矩形 40"/>
              <p:cNvSpPr>
                <a:spLocks noChangeArrowheads="1"/>
              </p:cNvSpPr>
              <p:nvPr/>
            </p:nvSpPr>
            <p:spPr bwMode="auto">
              <a:xfrm>
                <a:off x="256774" y="74624"/>
                <a:ext cx="7750997" cy="103279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 eaLnBrk="0" hangingPunct="0">
                  <a:lnSpc>
                    <a:spcPct val="150000"/>
                  </a:lnSpc>
                </a:pPr>
                <a:r>
                  <a:rPr lang="en-US" sz="2000">
                    <a:solidFill>
                      <a:srgbClr val="262626"/>
                    </a:solidFill>
                    <a:latin typeface="Mistral" pitchFamily="66" charset="0"/>
                    <a:ea typeface="微软雅黑" pitchFamily="34" charset="-122"/>
                  </a:rPr>
                  <a:t>XX</a:t>
                </a:r>
                <a:r>
                  <a:rPr lang="zh-CN" altLang="en-US" sz="2000">
                    <a:solidFill>
                      <a:srgbClr val="262626"/>
                    </a:solidFill>
                    <a:latin typeface="Mistral" pitchFamily="66" charset="0"/>
                    <a:ea typeface="微软雅黑" pitchFamily="34" charset="-122"/>
                  </a:rPr>
                  <a:t>简介</a:t>
                </a:r>
              </a:p>
            </p:txBody>
          </p:sp>
        </p:grpSp>
      </p:grpSp>
      <p:grpSp>
        <p:nvGrpSpPr>
          <p:cNvPr id="6156" name="Group 12"/>
          <p:cNvGrpSpPr>
            <a:grpSpLocks/>
          </p:cNvGrpSpPr>
          <p:nvPr/>
        </p:nvGrpSpPr>
        <p:grpSpPr bwMode="auto">
          <a:xfrm>
            <a:off x="2124075" y="2671763"/>
            <a:ext cx="4859338" cy="757237"/>
            <a:chOff x="0" y="0"/>
            <a:chExt cx="9144000" cy="1426434"/>
          </a:xfrm>
        </p:grpSpPr>
        <p:sp>
          <p:nvSpPr>
            <p:cNvPr id="6157" name="椭圆 15"/>
            <p:cNvSpPr>
              <a:spLocks noChangeArrowheads="1"/>
            </p:cNvSpPr>
            <p:nvPr/>
          </p:nvSpPr>
          <p:spPr bwMode="auto">
            <a:xfrm>
              <a:off x="0" y="1139353"/>
              <a:ext cx="9144000" cy="287081"/>
            </a:xfrm>
            <a:prstGeom prst="ellipse">
              <a:avLst/>
            </a:prstGeom>
            <a:gradFill rotWithShape="1">
              <a:gsLst>
                <a:gs pos="0">
                  <a:schemeClr val="tx1">
                    <a:alpha val="76999"/>
                  </a:schemeClr>
                </a:gs>
                <a:gs pos="100000">
                  <a:schemeClr val="tx1"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grpSp>
          <p:nvGrpSpPr>
            <p:cNvPr id="6158" name="Group 14"/>
            <p:cNvGrpSpPr>
              <a:grpSpLocks/>
            </p:cNvGrpSpPr>
            <p:nvPr/>
          </p:nvGrpSpPr>
          <p:grpSpPr bwMode="auto">
            <a:xfrm>
              <a:off x="439448" y="0"/>
              <a:ext cx="8064500" cy="1223836"/>
              <a:chOff x="0" y="0"/>
              <a:chExt cx="8064500" cy="1223836"/>
            </a:xfrm>
          </p:grpSpPr>
          <p:grpSp>
            <p:nvGrpSpPr>
              <p:cNvPr id="6159" name="Group 15"/>
              <p:cNvGrpSpPr>
                <a:grpSpLocks/>
              </p:cNvGrpSpPr>
              <p:nvPr/>
            </p:nvGrpSpPr>
            <p:grpSpPr bwMode="auto">
              <a:xfrm>
                <a:off x="0" y="0"/>
                <a:ext cx="8064500" cy="1223836"/>
                <a:chOff x="0" y="0"/>
                <a:chExt cx="8352518" cy="1439807"/>
              </a:xfrm>
            </p:grpSpPr>
            <p:sp>
              <p:nvSpPr>
                <p:cNvPr id="6160" name="圆角矩形 19"/>
                <p:cNvSpPr>
                  <a:spLocks noChangeArrowheads="1"/>
                </p:cNvSpPr>
                <p:nvPr/>
              </p:nvSpPr>
              <p:spPr bwMode="auto">
                <a:xfrm>
                  <a:off x="-331" y="0"/>
                  <a:ext cx="8353656" cy="1438923"/>
                </a:xfrm>
                <a:prstGeom prst="roundRect">
                  <a:avLst>
                    <a:gd name="adj" fmla="val 7319"/>
                  </a:avLst>
                </a:prstGeom>
                <a:solidFill>
                  <a:schemeClr val="bg1"/>
                </a:solidFill>
                <a:ln w="3175">
                  <a:solidFill>
                    <a:srgbClr val="D9D9D9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 lang="zh-CN" altLang="en-US">
                    <a:solidFill>
                      <a:srgbClr val="FFFFFF"/>
                    </a:solidFill>
                  </a:endParaRPr>
                </a:p>
              </p:txBody>
            </p:sp>
            <p:grpSp>
              <p:nvGrpSpPr>
                <p:cNvPr id="6161" name="Group 17"/>
                <p:cNvGrpSpPr>
                  <a:grpSpLocks/>
                </p:cNvGrpSpPr>
                <p:nvPr/>
              </p:nvGrpSpPr>
              <p:grpSpPr bwMode="auto">
                <a:xfrm>
                  <a:off x="7547289" y="644665"/>
                  <a:ext cx="796011" cy="797072"/>
                  <a:chOff x="0" y="0"/>
                  <a:chExt cx="408432" cy="359664"/>
                </a:xfrm>
              </p:grpSpPr>
              <p:pic>
                <p:nvPicPr>
                  <p:cNvPr id="6162" name="对角圆角矩形 20"/>
                  <p:cNvPicPr>
                    <a:picLocks noChangeArrowheads="1"/>
                  </p:cNvPicPr>
                  <p:nvPr/>
                </p:nvPicPr>
                <p:blipFill>
                  <a:blip r:embed="rId3"/>
                  <a:srcRect/>
                  <a:stretch>
                    <a:fillRect/>
                  </a:stretch>
                </p:blipFill>
                <p:spPr bwMode="auto">
                  <a:xfrm>
                    <a:off x="0" y="0"/>
                    <a:ext cx="408432" cy="35966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sp>
                <p:nvSpPr>
                  <p:cNvPr id="6163" name="Text Box 19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2054" y="12951"/>
                    <a:ext cx="383273" cy="334269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anchor="ctr"/>
                  <a:lstStyle/>
                  <a:p>
                    <a:pPr algn="ctr"/>
                    <a:endParaRPr lang="zh-CN" altLang="en-US">
                      <a:solidFill>
                        <a:srgbClr val="FFFFFF"/>
                      </a:solidFill>
                    </a:endParaRPr>
                  </a:p>
                </p:txBody>
              </p:sp>
            </p:grpSp>
          </p:grpSp>
          <p:sp>
            <p:nvSpPr>
              <p:cNvPr id="6164" name="矩形 47"/>
              <p:cNvSpPr>
                <a:spLocks noChangeArrowheads="1"/>
              </p:cNvSpPr>
              <p:nvPr/>
            </p:nvSpPr>
            <p:spPr bwMode="auto">
              <a:xfrm>
                <a:off x="256869" y="74807"/>
                <a:ext cx="7750881" cy="103532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 eaLnBrk="0" hangingPunct="0">
                  <a:lnSpc>
                    <a:spcPct val="150000"/>
                  </a:lnSpc>
                </a:pPr>
                <a:r>
                  <a:rPr lang="en-US" sz="2000">
                    <a:solidFill>
                      <a:srgbClr val="262626"/>
                    </a:solidFill>
                    <a:latin typeface="Mistral" pitchFamily="66" charset="0"/>
                    <a:ea typeface="微软雅黑" pitchFamily="34" charset="-122"/>
                  </a:rPr>
                  <a:t>XX</a:t>
                </a:r>
                <a:r>
                  <a:rPr lang="zh-CN" altLang="en-US" sz="2000">
                    <a:solidFill>
                      <a:srgbClr val="262626"/>
                    </a:solidFill>
                    <a:latin typeface="Mistral" pitchFamily="66" charset="0"/>
                    <a:ea typeface="微软雅黑" pitchFamily="34" charset="-122"/>
                  </a:rPr>
                  <a:t>文化</a:t>
                </a:r>
              </a:p>
            </p:txBody>
          </p:sp>
        </p:grpSp>
      </p:grpSp>
      <p:grpSp>
        <p:nvGrpSpPr>
          <p:cNvPr id="6165" name="Group 21"/>
          <p:cNvGrpSpPr>
            <a:grpSpLocks/>
          </p:cNvGrpSpPr>
          <p:nvPr/>
        </p:nvGrpSpPr>
        <p:grpSpPr bwMode="auto">
          <a:xfrm>
            <a:off x="2124075" y="3717925"/>
            <a:ext cx="4859338" cy="757238"/>
            <a:chOff x="0" y="0"/>
            <a:chExt cx="9144000" cy="1426434"/>
          </a:xfrm>
        </p:grpSpPr>
        <p:sp>
          <p:nvSpPr>
            <p:cNvPr id="6166" name="椭圆 22"/>
            <p:cNvSpPr>
              <a:spLocks noChangeArrowheads="1"/>
            </p:cNvSpPr>
            <p:nvPr/>
          </p:nvSpPr>
          <p:spPr bwMode="auto">
            <a:xfrm>
              <a:off x="0" y="1139353"/>
              <a:ext cx="9144000" cy="287081"/>
            </a:xfrm>
            <a:prstGeom prst="ellipse">
              <a:avLst/>
            </a:prstGeom>
            <a:gradFill rotWithShape="1">
              <a:gsLst>
                <a:gs pos="0">
                  <a:schemeClr val="tx1">
                    <a:alpha val="76999"/>
                  </a:schemeClr>
                </a:gs>
                <a:gs pos="100000">
                  <a:schemeClr val="tx1"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grpSp>
          <p:nvGrpSpPr>
            <p:cNvPr id="6167" name="Group 23"/>
            <p:cNvGrpSpPr>
              <a:grpSpLocks/>
            </p:cNvGrpSpPr>
            <p:nvPr/>
          </p:nvGrpSpPr>
          <p:grpSpPr bwMode="auto">
            <a:xfrm>
              <a:off x="439448" y="0"/>
              <a:ext cx="8064500" cy="1223836"/>
              <a:chOff x="0" y="0"/>
              <a:chExt cx="8064500" cy="1223836"/>
            </a:xfrm>
          </p:grpSpPr>
          <p:grpSp>
            <p:nvGrpSpPr>
              <p:cNvPr id="6168" name="Group 24"/>
              <p:cNvGrpSpPr>
                <a:grpSpLocks/>
              </p:cNvGrpSpPr>
              <p:nvPr/>
            </p:nvGrpSpPr>
            <p:grpSpPr bwMode="auto">
              <a:xfrm>
                <a:off x="0" y="0"/>
                <a:ext cx="8064500" cy="1223836"/>
                <a:chOff x="0" y="0"/>
                <a:chExt cx="8352518" cy="1439807"/>
              </a:xfrm>
            </p:grpSpPr>
            <p:sp>
              <p:nvSpPr>
                <p:cNvPr id="6169" name="圆角矩形 26"/>
                <p:cNvSpPr>
                  <a:spLocks noChangeArrowheads="1"/>
                </p:cNvSpPr>
                <p:nvPr/>
              </p:nvSpPr>
              <p:spPr bwMode="auto">
                <a:xfrm>
                  <a:off x="-331" y="0"/>
                  <a:ext cx="8353656" cy="1438923"/>
                </a:xfrm>
                <a:prstGeom prst="roundRect">
                  <a:avLst>
                    <a:gd name="adj" fmla="val 7319"/>
                  </a:avLst>
                </a:prstGeom>
                <a:solidFill>
                  <a:schemeClr val="bg1"/>
                </a:solidFill>
                <a:ln w="3175">
                  <a:solidFill>
                    <a:srgbClr val="D9D9D9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 lang="zh-CN" altLang="en-US">
                    <a:solidFill>
                      <a:srgbClr val="FFFFFF"/>
                    </a:solidFill>
                  </a:endParaRPr>
                </a:p>
              </p:txBody>
            </p:sp>
            <p:grpSp>
              <p:nvGrpSpPr>
                <p:cNvPr id="6170" name="Group 26"/>
                <p:cNvGrpSpPr>
                  <a:grpSpLocks/>
                </p:cNvGrpSpPr>
                <p:nvPr/>
              </p:nvGrpSpPr>
              <p:grpSpPr bwMode="auto">
                <a:xfrm>
                  <a:off x="7547289" y="649872"/>
                  <a:ext cx="796011" cy="783561"/>
                  <a:chOff x="0" y="0"/>
                  <a:chExt cx="408432" cy="353568"/>
                </a:xfrm>
              </p:grpSpPr>
              <p:pic>
                <p:nvPicPr>
                  <p:cNvPr id="6171" name="对角圆角矩形 27"/>
                  <p:cNvPicPr>
                    <a:picLocks noChangeArrowheads="1"/>
                  </p:cNvPicPr>
                  <p:nvPr/>
                </p:nvPicPr>
                <p:blipFill>
                  <a:blip r:embed="rId4"/>
                  <a:srcRect/>
                  <a:stretch>
                    <a:fillRect/>
                  </a:stretch>
                </p:blipFill>
                <p:spPr bwMode="auto">
                  <a:xfrm>
                    <a:off x="0" y="0"/>
                    <a:ext cx="408432" cy="35356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sp>
                <p:nvSpPr>
                  <p:cNvPr id="6172" name="Text Box 28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2054" y="10601"/>
                    <a:ext cx="383273" cy="334270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anchor="ctr"/>
                  <a:lstStyle/>
                  <a:p>
                    <a:pPr algn="ctr"/>
                    <a:endParaRPr lang="zh-CN" altLang="en-US">
                      <a:solidFill>
                        <a:srgbClr val="FFFFFF"/>
                      </a:solidFill>
                    </a:endParaRPr>
                  </a:p>
                </p:txBody>
              </p:sp>
            </p:grpSp>
          </p:grpSp>
          <p:sp>
            <p:nvSpPr>
              <p:cNvPr id="6173" name="矩形 54"/>
              <p:cNvSpPr>
                <a:spLocks noChangeArrowheads="1"/>
              </p:cNvSpPr>
              <p:nvPr/>
            </p:nvSpPr>
            <p:spPr bwMode="auto">
              <a:xfrm>
                <a:off x="256869" y="74807"/>
                <a:ext cx="7750881" cy="103532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 eaLnBrk="0" hangingPunct="0">
                  <a:lnSpc>
                    <a:spcPct val="150000"/>
                  </a:lnSpc>
                </a:pPr>
                <a:r>
                  <a:rPr lang="en-US" sz="2000">
                    <a:solidFill>
                      <a:srgbClr val="262626"/>
                    </a:solidFill>
                    <a:latin typeface="Mistral" pitchFamily="66" charset="0"/>
                    <a:ea typeface="微软雅黑" pitchFamily="34" charset="-122"/>
                  </a:rPr>
                  <a:t>XXXX</a:t>
                </a:r>
              </a:p>
            </p:txBody>
          </p:sp>
        </p:grpSp>
      </p:grpSp>
      <p:grpSp>
        <p:nvGrpSpPr>
          <p:cNvPr id="6174" name="Group 30"/>
          <p:cNvGrpSpPr>
            <a:grpSpLocks/>
          </p:cNvGrpSpPr>
          <p:nvPr/>
        </p:nvGrpSpPr>
        <p:grpSpPr bwMode="auto">
          <a:xfrm>
            <a:off x="2124075" y="4725988"/>
            <a:ext cx="4859338" cy="758825"/>
            <a:chOff x="0" y="0"/>
            <a:chExt cx="9144000" cy="1426434"/>
          </a:xfrm>
        </p:grpSpPr>
        <p:sp>
          <p:nvSpPr>
            <p:cNvPr id="6175" name="椭圆 29"/>
            <p:cNvSpPr>
              <a:spLocks noChangeArrowheads="1"/>
            </p:cNvSpPr>
            <p:nvPr/>
          </p:nvSpPr>
          <p:spPr bwMode="auto">
            <a:xfrm>
              <a:off x="0" y="1139954"/>
              <a:ext cx="9144000" cy="286480"/>
            </a:xfrm>
            <a:prstGeom prst="ellipse">
              <a:avLst/>
            </a:prstGeom>
            <a:gradFill rotWithShape="1">
              <a:gsLst>
                <a:gs pos="0">
                  <a:schemeClr val="tx1">
                    <a:alpha val="76999"/>
                  </a:schemeClr>
                </a:gs>
                <a:gs pos="100000">
                  <a:schemeClr val="tx1"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grpSp>
          <p:nvGrpSpPr>
            <p:cNvPr id="6176" name="Group 32"/>
            <p:cNvGrpSpPr>
              <a:grpSpLocks/>
            </p:cNvGrpSpPr>
            <p:nvPr/>
          </p:nvGrpSpPr>
          <p:grpSpPr bwMode="auto">
            <a:xfrm>
              <a:off x="439448" y="0"/>
              <a:ext cx="8064500" cy="1223836"/>
              <a:chOff x="0" y="0"/>
              <a:chExt cx="8064500" cy="1223836"/>
            </a:xfrm>
          </p:grpSpPr>
          <p:grpSp>
            <p:nvGrpSpPr>
              <p:cNvPr id="6177" name="Group 33"/>
              <p:cNvGrpSpPr>
                <a:grpSpLocks/>
              </p:cNvGrpSpPr>
              <p:nvPr/>
            </p:nvGrpSpPr>
            <p:grpSpPr bwMode="auto">
              <a:xfrm>
                <a:off x="0" y="0"/>
                <a:ext cx="8064500" cy="1223836"/>
                <a:chOff x="0" y="0"/>
                <a:chExt cx="8352518" cy="1439807"/>
              </a:xfrm>
            </p:grpSpPr>
            <p:sp>
              <p:nvSpPr>
                <p:cNvPr id="6178" name="圆角矩形 33"/>
                <p:cNvSpPr>
                  <a:spLocks noChangeArrowheads="1"/>
                </p:cNvSpPr>
                <p:nvPr/>
              </p:nvSpPr>
              <p:spPr bwMode="auto">
                <a:xfrm>
                  <a:off x="-331" y="0"/>
                  <a:ext cx="8353656" cy="1439424"/>
                </a:xfrm>
                <a:prstGeom prst="roundRect">
                  <a:avLst>
                    <a:gd name="adj" fmla="val 7319"/>
                  </a:avLst>
                </a:prstGeom>
                <a:solidFill>
                  <a:schemeClr val="bg1"/>
                </a:solidFill>
                <a:ln w="3175">
                  <a:solidFill>
                    <a:srgbClr val="D9D9D9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 lang="zh-CN" altLang="en-US">
                    <a:solidFill>
                      <a:srgbClr val="FFFFFF"/>
                    </a:solidFill>
                  </a:endParaRPr>
                </a:p>
              </p:txBody>
            </p:sp>
            <p:grpSp>
              <p:nvGrpSpPr>
                <p:cNvPr id="6179" name="Group 35"/>
                <p:cNvGrpSpPr>
                  <a:grpSpLocks/>
                </p:cNvGrpSpPr>
                <p:nvPr/>
              </p:nvGrpSpPr>
              <p:grpSpPr bwMode="auto">
                <a:xfrm>
                  <a:off x="7547289" y="643597"/>
                  <a:ext cx="796011" cy="795405"/>
                  <a:chOff x="0" y="0"/>
                  <a:chExt cx="408432" cy="359664"/>
                </a:xfrm>
              </p:grpSpPr>
              <p:pic>
                <p:nvPicPr>
                  <p:cNvPr id="6180" name="对角圆角矩形 34"/>
                  <p:cNvPicPr>
                    <a:picLocks noChangeArrowheads="1"/>
                  </p:cNvPicPr>
                  <p:nvPr/>
                </p:nvPicPr>
                <p:blipFill>
                  <a:blip r:embed="rId3"/>
                  <a:srcRect/>
                  <a:stretch>
                    <a:fillRect/>
                  </a:stretch>
                </p:blipFill>
                <p:spPr bwMode="auto">
                  <a:xfrm>
                    <a:off x="0" y="0"/>
                    <a:ext cx="408432" cy="35966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sp>
                <p:nvSpPr>
                  <p:cNvPr id="6181" name="Text Box 3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2078" y="13460"/>
                    <a:ext cx="383225" cy="334971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anchor="ctr"/>
                  <a:lstStyle/>
                  <a:p>
                    <a:pPr algn="ctr"/>
                    <a:endParaRPr lang="zh-CN" altLang="en-US">
                      <a:solidFill>
                        <a:srgbClr val="FFFFFF"/>
                      </a:solidFill>
                    </a:endParaRPr>
                  </a:p>
                </p:txBody>
              </p:sp>
            </p:grpSp>
          </p:grpSp>
          <p:sp>
            <p:nvSpPr>
              <p:cNvPr id="6182" name="矩形 61"/>
              <p:cNvSpPr>
                <a:spLocks noChangeArrowheads="1"/>
              </p:cNvSpPr>
              <p:nvPr/>
            </p:nvSpPr>
            <p:spPr bwMode="auto">
              <a:xfrm>
                <a:off x="256869" y="74624"/>
                <a:ext cx="7750881" cy="103279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 eaLnBrk="0" hangingPunct="0">
                  <a:lnSpc>
                    <a:spcPct val="150000"/>
                  </a:lnSpc>
                </a:pPr>
                <a:r>
                  <a:rPr lang="en-US" sz="2000">
                    <a:solidFill>
                      <a:srgbClr val="262626"/>
                    </a:solidFill>
                    <a:latin typeface="Mistral" pitchFamily="66" charset="0"/>
                    <a:ea typeface="微软雅黑" pitchFamily="34" charset="-122"/>
                  </a:rPr>
                  <a:t>XXXX</a:t>
                </a:r>
              </a:p>
            </p:txBody>
          </p:sp>
        </p:grpSp>
      </p:grpSp>
      <p:sp>
        <p:nvSpPr>
          <p:cNvPr id="6183" name="平行四边形 35"/>
          <p:cNvSpPr>
            <a:spLocks noChangeArrowheads="1"/>
          </p:cNvSpPr>
          <p:nvPr/>
        </p:nvSpPr>
        <p:spPr bwMode="auto">
          <a:xfrm>
            <a:off x="2627313" y="1628775"/>
            <a:ext cx="576262" cy="650875"/>
          </a:xfrm>
          <a:prstGeom prst="parallelogram">
            <a:avLst>
              <a:gd name="adj" fmla="val 25000"/>
            </a:avLst>
          </a:prstGeom>
          <a:gradFill rotWithShape="1">
            <a:gsLst>
              <a:gs pos="0">
                <a:srgbClr val="9B2D2A"/>
              </a:gs>
              <a:gs pos="80000">
                <a:srgbClr val="CB3D3A"/>
              </a:gs>
              <a:gs pos="100000">
                <a:srgbClr val="CE3B37"/>
              </a:gs>
            </a:gsLst>
            <a:lin ang="5400000"/>
          </a:gradFill>
          <a:ln w="9525">
            <a:solidFill>
              <a:srgbClr val="BE4B48"/>
            </a:solidFill>
            <a:miter lim="800000"/>
            <a:headEnd/>
            <a:tailEnd/>
          </a:ln>
          <a:effectLst>
            <a:outerShdw dist="23000" dir="5400000" algn="ctr" rotWithShape="0">
              <a:srgbClr val="000000">
                <a:alpha val="31999"/>
              </a:srgbClr>
            </a:outerShdw>
          </a:effectLst>
        </p:spPr>
        <p:txBody>
          <a:bodyPr anchor="ctr"/>
          <a:lstStyle/>
          <a:p>
            <a:pPr algn="ctr"/>
            <a:r>
              <a:rPr lang="en-US" sz="2400" b="1">
                <a:solidFill>
                  <a:srgbClr val="FFFFFF"/>
                </a:solidFill>
              </a:rPr>
              <a:t>1</a:t>
            </a:r>
            <a:endParaRPr lang="zh-CN" altLang="en-US" sz="2400" b="1">
              <a:solidFill>
                <a:srgbClr val="FFFFFF"/>
              </a:solidFill>
            </a:endParaRPr>
          </a:p>
        </p:txBody>
      </p:sp>
      <p:sp>
        <p:nvSpPr>
          <p:cNvPr id="6184" name="平行四边形 36"/>
          <p:cNvSpPr>
            <a:spLocks noChangeArrowheads="1"/>
          </p:cNvSpPr>
          <p:nvPr/>
        </p:nvSpPr>
        <p:spPr bwMode="auto">
          <a:xfrm>
            <a:off x="2627313" y="2674938"/>
            <a:ext cx="576262" cy="650875"/>
          </a:xfrm>
          <a:prstGeom prst="parallelogram">
            <a:avLst>
              <a:gd name="adj" fmla="val 25000"/>
            </a:avLst>
          </a:prstGeom>
          <a:gradFill rotWithShape="1">
            <a:gsLst>
              <a:gs pos="0">
                <a:srgbClr val="9B2D2A"/>
              </a:gs>
              <a:gs pos="80000">
                <a:srgbClr val="CB3D3A"/>
              </a:gs>
              <a:gs pos="100000">
                <a:srgbClr val="CE3B37"/>
              </a:gs>
            </a:gsLst>
            <a:lin ang="5400000"/>
          </a:gradFill>
          <a:ln w="9525">
            <a:solidFill>
              <a:srgbClr val="BE4B48"/>
            </a:solidFill>
            <a:miter lim="800000"/>
            <a:headEnd/>
            <a:tailEnd/>
          </a:ln>
          <a:effectLst>
            <a:outerShdw dist="23000" dir="5400000" algn="ctr" rotWithShape="0">
              <a:srgbClr val="000000">
                <a:alpha val="31999"/>
              </a:srgbClr>
            </a:outerShdw>
          </a:effectLst>
        </p:spPr>
        <p:txBody>
          <a:bodyPr anchor="ctr"/>
          <a:lstStyle/>
          <a:p>
            <a:pPr algn="ctr"/>
            <a:r>
              <a:rPr lang="en-US" sz="2400" b="1">
                <a:solidFill>
                  <a:srgbClr val="FFFFFF"/>
                </a:solidFill>
              </a:rPr>
              <a:t>2</a:t>
            </a:r>
            <a:endParaRPr lang="zh-CN" altLang="en-US" sz="2400" b="1">
              <a:solidFill>
                <a:srgbClr val="FFFFFF"/>
              </a:solidFill>
            </a:endParaRPr>
          </a:p>
        </p:txBody>
      </p:sp>
      <p:sp>
        <p:nvSpPr>
          <p:cNvPr id="6185" name="平行四边形 37"/>
          <p:cNvSpPr>
            <a:spLocks noChangeArrowheads="1"/>
          </p:cNvSpPr>
          <p:nvPr/>
        </p:nvSpPr>
        <p:spPr bwMode="auto">
          <a:xfrm>
            <a:off x="2627313" y="3717925"/>
            <a:ext cx="576262" cy="650875"/>
          </a:xfrm>
          <a:prstGeom prst="parallelogram">
            <a:avLst>
              <a:gd name="adj" fmla="val 25000"/>
            </a:avLst>
          </a:prstGeom>
          <a:gradFill rotWithShape="1">
            <a:gsLst>
              <a:gs pos="0">
                <a:srgbClr val="9B2D2A"/>
              </a:gs>
              <a:gs pos="80000">
                <a:srgbClr val="CB3D3A"/>
              </a:gs>
              <a:gs pos="100000">
                <a:srgbClr val="CE3B37"/>
              </a:gs>
            </a:gsLst>
            <a:lin ang="5400000"/>
          </a:gradFill>
          <a:ln w="9525">
            <a:solidFill>
              <a:srgbClr val="BE4B48"/>
            </a:solidFill>
            <a:miter lim="800000"/>
            <a:headEnd/>
            <a:tailEnd/>
          </a:ln>
          <a:effectLst>
            <a:outerShdw dist="23000" dir="5400000" algn="ctr" rotWithShape="0">
              <a:srgbClr val="000000">
                <a:alpha val="31999"/>
              </a:srgbClr>
            </a:outerShdw>
          </a:effectLst>
        </p:spPr>
        <p:txBody>
          <a:bodyPr anchor="ctr"/>
          <a:lstStyle/>
          <a:p>
            <a:pPr algn="ctr"/>
            <a:r>
              <a:rPr lang="en-US" sz="2400" b="1">
                <a:solidFill>
                  <a:srgbClr val="FFFFFF"/>
                </a:solidFill>
              </a:rPr>
              <a:t>3</a:t>
            </a:r>
            <a:endParaRPr lang="zh-CN" altLang="en-US" sz="2400" b="1">
              <a:solidFill>
                <a:srgbClr val="FFFFFF"/>
              </a:solidFill>
            </a:endParaRPr>
          </a:p>
        </p:txBody>
      </p:sp>
      <p:sp>
        <p:nvSpPr>
          <p:cNvPr id="6186" name="平行四边形 38"/>
          <p:cNvSpPr>
            <a:spLocks noChangeArrowheads="1"/>
          </p:cNvSpPr>
          <p:nvPr/>
        </p:nvSpPr>
        <p:spPr bwMode="auto">
          <a:xfrm>
            <a:off x="2614613" y="4725988"/>
            <a:ext cx="576262" cy="650875"/>
          </a:xfrm>
          <a:prstGeom prst="parallelogram">
            <a:avLst>
              <a:gd name="adj" fmla="val 25000"/>
            </a:avLst>
          </a:prstGeom>
          <a:gradFill rotWithShape="1">
            <a:gsLst>
              <a:gs pos="0">
                <a:srgbClr val="9B2D2A"/>
              </a:gs>
              <a:gs pos="80000">
                <a:srgbClr val="CB3D3A"/>
              </a:gs>
              <a:gs pos="100000">
                <a:srgbClr val="CE3B37"/>
              </a:gs>
            </a:gsLst>
            <a:lin ang="5400000"/>
          </a:gradFill>
          <a:ln w="9525">
            <a:solidFill>
              <a:srgbClr val="BE4B48"/>
            </a:solidFill>
            <a:miter lim="800000"/>
            <a:headEnd/>
            <a:tailEnd/>
          </a:ln>
          <a:effectLst>
            <a:outerShdw dist="23000" dir="5400000" algn="ctr" rotWithShape="0">
              <a:srgbClr val="000000">
                <a:alpha val="31999"/>
              </a:srgbClr>
            </a:outerShdw>
          </a:effectLst>
        </p:spPr>
        <p:txBody>
          <a:bodyPr anchor="ctr"/>
          <a:lstStyle/>
          <a:p>
            <a:pPr algn="ctr"/>
            <a:r>
              <a:rPr lang="en-US" sz="2400" b="1">
                <a:solidFill>
                  <a:srgbClr val="FFFFFF"/>
                </a:solidFill>
              </a:rPr>
              <a:t>4</a:t>
            </a:r>
            <a:endParaRPr lang="zh-CN" altLang="en-US" sz="2400" b="1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16" descr="C:\Users\Soloman\Desktop\九逸作品 印章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27500" y="1517650"/>
            <a:ext cx="889000" cy="407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171" name="TextBox 4"/>
          <p:cNvSpPr txBox="1">
            <a:spLocks noChangeArrowheads="1"/>
          </p:cNvSpPr>
          <p:nvPr/>
        </p:nvSpPr>
        <p:spPr bwMode="auto">
          <a:xfrm>
            <a:off x="3132138" y="3670300"/>
            <a:ext cx="2879725" cy="163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zh-CN" altLang="en-US" sz="2000">
                <a:latin typeface="微软雅黑" pitchFamily="34" charset="-122"/>
                <a:ea typeface="微软雅黑" pitchFamily="34" charset="-122"/>
              </a:rPr>
              <a:t>九逸作品，</a:t>
            </a:r>
            <a:endParaRPr lang="en-US" sz="2000">
              <a:latin typeface="微软雅黑" pitchFamily="34" charset="-122"/>
              <a:ea typeface="微软雅黑" pitchFamily="34" charset="-122"/>
            </a:endParaRPr>
          </a:p>
          <a:p>
            <a:pPr algn="ctr"/>
            <a:r>
              <a:rPr lang="zh-CN" altLang="en-US" sz="2000">
                <a:latin typeface="微软雅黑" pitchFamily="34" charset="-122"/>
                <a:ea typeface="微软雅黑" pitchFamily="34" charset="-122"/>
              </a:rPr>
              <a:t>保留版权。</a:t>
            </a:r>
            <a:endParaRPr lang="en-US" sz="2000">
              <a:latin typeface="微软雅黑" pitchFamily="34" charset="-122"/>
              <a:ea typeface="微软雅黑" pitchFamily="34" charset="-122"/>
            </a:endParaRPr>
          </a:p>
          <a:p>
            <a:pPr algn="ctr"/>
            <a:r>
              <a:rPr lang="zh-CN" altLang="en-US" sz="2000">
                <a:latin typeface="微软雅黑" pitchFamily="34" charset="-122"/>
                <a:ea typeface="微软雅黑" pitchFamily="34" charset="-122"/>
              </a:rPr>
              <a:t>仅用于相互交流。</a:t>
            </a:r>
            <a:endParaRPr lang="en-US" sz="2000">
              <a:latin typeface="微软雅黑" pitchFamily="34" charset="-122"/>
              <a:ea typeface="微软雅黑" pitchFamily="34" charset="-122"/>
            </a:endParaRPr>
          </a:p>
          <a:p>
            <a:pPr algn="ctr"/>
            <a:r>
              <a:rPr lang="zh-CN" altLang="en-US" sz="2000" b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请勿商用和转载</a:t>
            </a:r>
            <a:r>
              <a:rPr lang="zh-CN" altLang="en-US" sz="2000">
                <a:latin typeface="微软雅黑" pitchFamily="34" charset="-122"/>
                <a:ea typeface="微软雅黑" pitchFamily="34" charset="-122"/>
              </a:rPr>
              <a:t>。</a:t>
            </a:r>
            <a:endParaRPr lang="en-US" sz="2000">
              <a:latin typeface="微软雅黑" pitchFamily="34" charset="-122"/>
              <a:ea typeface="微软雅黑" pitchFamily="34" charset="-122"/>
            </a:endParaRPr>
          </a:p>
          <a:p>
            <a:pPr algn="ctr"/>
            <a:r>
              <a:rPr lang="en-US">
                <a:latin typeface="微软雅黑" pitchFamily="34" charset="-122"/>
                <a:ea typeface="微软雅黑" pitchFamily="34" charset="-122"/>
              </a:rPr>
              <a:t>QQ</a:t>
            </a:r>
            <a:r>
              <a:rPr lang="zh-CN" altLang="en-US">
                <a:latin typeface="微软雅黑" pitchFamily="34" charset="-122"/>
                <a:ea typeface="微软雅黑" pitchFamily="34" charset="-122"/>
              </a:rPr>
              <a:t>：</a:t>
            </a:r>
            <a:r>
              <a:rPr lang="en-US">
                <a:latin typeface="微软雅黑" pitchFamily="34" charset="-122"/>
                <a:ea typeface="微软雅黑" pitchFamily="34" charset="-122"/>
              </a:rPr>
              <a:t>1369099781</a:t>
            </a:r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 主题​​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 主题​​">
      <a:majorFont>
        <a:latin typeface="Calibri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主题​​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Office 主题​​">
  <a:themeElements>
    <a:clrScheme name="1_Office 主题​​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1_Office 主题​​">
      <a:majorFont>
        <a:latin typeface="Calibri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Office 主题​​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Office 主题​​">
  <a:themeElements>
    <a:clrScheme name="2_Office 主题​​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2_Office 主题​​">
      <a:majorFont>
        <a:latin typeface="Calibri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Office 主题​​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Pages>0</Pages>
  <Words>35</Words>
  <Characters>0</Characters>
  <Application>Microsoft Office PowerPoint</Application>
  <DocSecurity>0</DocSecurity>
  <PresentationFormat>全屏显示(4:3)</PresentationFormat>
  <Lines>0</Lines>
  <Paragraphs>14</Paragraphs>
  <Slides>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3</vt:i4>
      </vt:variant>
    </vt:vector>
  </HeadingPairs>
  <TitlesOfParts>
    <vt:vector size="11" baseType="lpstr">
      <vt:lpstr>Calibri</vt:lpstr>
      <vt:lpstr>宋体</vt:lpstr>
      <vt:lpstr>Arial</vt:lpstr>
      <vt:lpstr>微软雅黑</vt:lpstr>
      <vt:lpstr>Mistral</vt:lpstr>
      <vt:lpstr>Office 主题​​</vt:lpstr>
      <vt:lpstr>1_Office 主题​​</vt:lpstr>
      <vt:lpstr>2_Office 主题​​</vt:lpstr>
      <vt:lpstr>XXX有限公司入职培训</vt:lpstr>
      <vt:lpstr>幻灯片 2</vt:lpstr>
      <vt:lpstr>幻灯片 3</vt:lpstr>
    </vt:vector>
  </TitlesOfParts>
  <Company>XTU</Company>
  <LinksUpToDate>false</LinksUpToDate>
  <CharactersWithSpaces>0</CharactersWithSpaces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开源证券有限公司入职培训</dc:title>
  <dc:creator>Peng Jinfeng</dc:creator>
  <cp:lastModifiedBy>Windows 用户</cp:lastModifiedBy>
  <cp:revision>11</cp:revision>
  <cp:lastPrinted>1899-12-30T00:00:00Z</cp:lastPrinted>
  <dcterms:created xsi:type="dcterms:W3CDTF">2011-09-01T15:28:03Z</dcterms:created>
  <dcterms:modified xsi:type="dcterms:W3CDTF">2015-01-13T06:33:30Z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2052-8.1.0.2998</vt:lpwstr>
  </property>
</Properties>
</file>