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56" r:id="rId2"/>
    <p:sldId id="257" r:id="rId3"/>
    <p:sldId id="279" r:id="rId4"/>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latin typeface="Arial" charset="0"/>
        <a:ea typeface="+mn-ea"/>
        <a:cs typeface="+mn-cs"/>
      </a:defRPr>
    </a:lvl1pPr>
    <a:lvl2pPr marL="457200" algn="ctr" rtl="0" fontAlgn="base">
      <a:spcBef>
        <a:spcPct val="0"/>
      </a:spcBef>
      <a:spcAft>
        <a:spcPct val="0"/>
      </a:spcAft>
      <a:defRPr sz="2400" kern="1200">
        <a:solidFill>
          <a:schemeClr val="tx1"/>
        </a:solidFill>
        <a:latin typeface="Arial" charset="0"/>
        <a:ea typeface="+mn-ea"/>
        <a:cs typeface="+mn-cs"/>
      </a:defRPr>
    </a:lvl2pPr>
    <a:lvl3pPr marL="914400" algn="ctr" rtl="0" fontAlgn="base">
      <a:spcBef>
        <a:spcPct val="0"/>
      </a:spcBef>
      <a:spcAft>
        <a:spcPct val="0"/>
      </a:spcAft>
      <a:defRPr sz="2400" kern="1200">
        <a:solidFill>
          <a:schemeClr val="tx1"/>
        </a:solidFill>
        <a:latin typeface="Arial" charset="0"/>
        <a:ea typeface="+mn-ea"/>
        <a:cs typeface="+mn-cs"/>
      </a:defRPr>
    </a:lvl3pPr>
    <a:lvl4pPr marL="1371600" algn="ctr" rtl="0" fontAlgn="base">
      <a:spcBef>
        <a:spcPct val="0"/>
      </a:spcBef>
      <a:spcAft>
        <a:spcPct val="0"/>
      </a:spcAft>
      <a:defRPr sz="2400" kern="1200">
        <a:solidFill>
          <a:schemeClr val="tx1"/>
        </a:solidFill>
        <a:latin typeface="Arial" charset="0"/>
        <a:ea typeface="+mn-ea"/>
        <a:cs typeface="+mn-cs"/>
      </a:defRPr>
    </a:lvl4pPr>
    <a:lvl5pPr marL="1828800" algn="ctr"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00C03"/>
    <a:srgbClr val="B92D14"/>
    <a:srgbClr val="35759D"/>
    <a:srgbClr val="35B19D"/>
    <a:srgbClr val="000000"/>
    <a:srgbClr val="FFFF00"/>
    <a:srgbClr val="B3D3EA"/>
    <a:srgbClr val="78ADC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aximized" horzBarState="maximized">
    <p:restoredLeft sz="12536" autoAdjust="0"/>
    <p:restoredTop sz="51677" autoAdjust="0"/>
  </p:normalViewPr>
  <p:slideViewPr>
    <p:cSldViewPr>
      <p:cViewPr varScale="1">
        <p:scale>
          <a:sx n="81" d="100"/>
          <a:sy n="81" d="100"/>
        </p:scale>
        <p:origin x="-102" y="-19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defRPr>
            </a:lvl1pPr>
          </a:lstStyle>
          <a:p>
            <a:pPr>
              <a:defRPr/>
            </a:pPr>
            <a:endParaRPr lang="zh-CN" altLang="zh-CN"/>
          </a:p>
        </p:txBody>
      </p:sp>
      <p:sp>
        <p:nvSpPr>
          <p:cNvPr id="819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zh-CN" altLang="zh-CN"/>
          </a:p>
        </p:txBody>
      </p:sp>
      <p:sp>
        <p:nvSpPr>
          <p:cNvPr id="6148"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819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defRPr>
            </a:lvl1pPr>
          </a:lstStyle>
          <a:p>
            <a:pPr>
              <a:defRPr/>
            </a:pPr>
            <a:endParaRPr lang="zh-CN" altLang="zh-CN"/>
          </a:p>
        </p:txBody>
      </p:sp>
      <p:sp>
        <p:nvSpPr>
          <p:cNvPr id="819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B94AB73B-B67D-4D31-81DF-85DB00CB9547}"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p>
            <a:fld id="{2C8AE6EC-DDA2-41D6-A911-18E5357F05F0}" type="slidenum">
              <a:rPr lang="en-US" altLang="zh-CN" smtClean="0"/>
              <a:pPr/>
              <a:t>1</a:t>
            </a:fld>
            <a:endParaRPr lang="en-US" altLang="zh-CN" smtClean="0"/>
          </a:p>
        </p:txBody>
      </p:sp>
      <p:sp>
        <p:nvSpPr>
          <p:cNvPr id="7171" name="Rectangle 2"/>
          <p:cNvSpPr>
            <a:spLocks noRot="1" noChangeArrowheads="1" noTextEdit="1"/>
          </p:cNvSpPr>
          <p:nvPr>
            <p:ph type="sldImg"/>
          </p:nvPr>
        </p:nvSpPr>
        <p:spPr>
          <a:ln/>
        </p:spPr>
      </p:sp>
      <p:sp>
        <p:nvSpPr>
          <p:cNvPr id="7172" name="Rectangle 3"/>
          <p:cNvSpPr>
            <a:spLocks noGrp="1" noChangeArrowheads="1"/>
          </p:cNvSpPr>
          <p:nvPr>
            <p:ph type="body" idx="1"/>
          </p:nvPr>
        </p:nvSpPr>
        <p:spPr>
          <a:noFill/>
          <a:ln/>
        </p:spPr>
        <p:txBody>
          <a:bodyPr/>
          <a:lstStyle/>
          <a:p>
            <a:pPr eaLnBrk="1" hangingPunct="1"/>
            <a:r>
              <a:rPr lang="zh-CN" altLang="ru-RU" smtClean="0"/>
              <a:t>素材天下 </a:t>
            </a:r>
            <a:r>
              <a:rPr lang="ru-RU" altLang="zh-CN" smtClean="0"/>
              <a:t>sucaitianxia.com</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p>
            <a:fld id="{1CC6AF37-E85B-4A71-B39C-4E4B31A05DC6}" type="slidenum">
              <a:rPr lang="en-US" altLang="zh-CN" smtClean="0"/>
              <a:pPr/>
              <a:t>2</a:t>
            </a:fld>
            <a:endParaRPr lang="en-US" altLang="zh-CN" smtClean="0"/>
          </a:p>
        </p:txBody>
      </p:sp>
      <p:sp>
        <p:nvSpPr>
          <p:cNvPr id="8195" name="Rectangle 2"/>
          <p:cNvSpPr>
            <a:spLocks noRot="1" noChangeArrowheads="1" noTextEdit="1"/>
          </p:cNvSpPr>
          <p:nvPr>
            <p:ph type="sldImg"/>
          </p:nvPr>
        </p:nvSpPr>
        <p:spPr>
          <a:ln/>
        </p:spPr>
      </p:sp>
      <p:sp>
        <p:nvSpPr>
          <p:cNvPr id="8196" name="Rectangle 3"/>
          <p:cNvSpPr>
            <a:spLocks noGrp="1" noChangeArrowheads="1"/>
          </p:cNvSpPr>
          <p:nvPr>
            <p:ph type="body" idx="1"/>
          </p:nvPr>
        </p:nvSpPr>
        <p:spPr>
          <a:noFill/>
          <a:ln/>
        </p:spPr>
        <p:txBody>
          <a:bodyPr/>
          <a:lstStyle/>
          <a:p>
            <a:pPr eaLnBrk="1" hangingPunct="1"/>
            <a:endParaRPr lang="ru-RU" altLang="zh-CN"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p>
            <a:fld id="{5386F4AE-1AFA-46F3-BB7F-CA217C5154A6}" type="slidenum">
              <a:rPr lang="en-US" altLang="zh-CN" smtClean="0"/>
              <a:pPr/>
              <a:t>3</a:t>
            </a:fld>
            <a:endParaRPr lang="en-US" altLang="zh-CN" smtClean="0"/>
          </a:p>
        </p:txBody>
      </p:sp>
      <p:sp>
        <p:nvSpPr>
          <p:cNvPr id="9219" name="Rectangle 2"/>
          <p:cNvSpPr>
            <a:spLocks noRot="1" noChangeArrowheads="1" noTextEdit="1"/>
          </p:cNvSpPr>
          <p:nvPr>
            <p:ph type="sldImg"/>
          </p:nvPr>
        </p:nvSpPr>
        <p:spPr>
          <a:ln/>
        </p:spPr>
      </p:sp>
      <p:sp>
        <p:nvSpPr>
          <p:cNvPr id="9220" name="Rectangle 3"/>
          <p:cNvSpPr>
            <a:spLocks noGrp="1" noChangeArrowheads="1"/>
          </p:cNvSpPr>
          <p:nvPr>
            <p:ph type="body" idx="1"/>
          </p:nvPr>
        </p:nvSpPr>
        <p:spPr>
          <a:noFill/>
          <a:ln/>
        </p:spPr>
        <p:txBody>
          <a:bodyPr/>
          <a:lstStyle/>
          <a:p>
            <a:pPr eaLnBrk="1" hangingPunct="1"/>
            <a:endParaRPr lang="ru-RU" altLang="zh-CN"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914400" y="381000"/>
            <a:ext cx="7772400" cy="704850"/>
          </a:xfrm>
        </p:spPr>
        <p:txBody>
          <a:bodyPr/>
          <a:lstStyle>
            <a:lvl1pPr algn="r">
              <a:defRPr sz="3600">
                <a:solidFill>
                  <a:schemeClr val="tx1"/>
                </a:solidFill>
              </a:defRPr>
            </a:lvl1pPr>
          </a:lstStyle>
          <a:p>
            <a:r>
              <a:rPr lang="en-US"/>
              <a:t>Click to edit Master title style</a:t>
            </a:r>
          </a:p>
        </p:txBody>
      </p:sp>
      <p:sp>
        <p:nvSpPr>
          <p:cNvPr id="3075" name="Rectangle 3"/>
          <p:cNvSpPr>
            <a:spLocks noGrp="1" noChangeArrowheads="1"/>
          </p:cNvSpPr>
          <p:nvPr>
            <p:ph type="subTitle" idx="1"/>
          </p:nvPr>
        </p:nvSpPr>
        <p:spPr>
          <a:xfrm>
            <a:off x="914400" y="914400"/>
            <a:ext cx="7772400" cy="533400"/>
          </a:xfrm>
        </p:spPr>
        <p:txBody>
          <a:bodyPr/>
          <a:lstStyle>
            <a:lvl1pPr marL="0" indent="0" algn="r">
              <a:buFontTx/>
              <a:buNone/>
              <a:defRPr sz="2400"/>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8400" y="228600"/>
            <a:ext cx="1981200" cy="6248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228600"/>
            <a:ext cx="5791200" cy="6248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600200"/>
            <a:ext cx="35814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35814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04800" y="228600"/>
            <a:ext cx="7315200" cy="7159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1027" name="Rectangle 3"/>
          <p:cNvSpPr>
            <a:spLocks noGrp="1" noChangeArrowheads="1"/>
          </p:cNvSpPr>
          <p:nvPr>
            <p:ph type="body" idx="1"/>
          </p:nvPr>
        </p:nvSpPr>
        <p:spPr bwMode="auto">
          <a:xfrm>
            <a:off x="914400" y="1600200"/>
            <a:ext cx="7315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rtl="0" eaLnBrk="0" fontAlgn="base" hangingPunct="0">
        <a:spcBef>
          <a:spcPct val="0"/>
        </a:spcBef>
        <a:spcAft>
          <a:spcPct val="0"/>
        </a:spcAft>
        <a:defRPr sz="4400">
          <a:solidFill>
            <a:schemeClr val="bg2"/>
          </a:solidFill>
          <a:latin typeface="+mj-lt"/>
          <a:ea typeface="+mj-ea"/>
          <a:cs typeface="+mj-cs"/>
        </a:defRPr>
      </a:lvl1pPr>
      <a:lvl2pPr algn="l" rtl="0" eaLnBrk="0" fontAlgn="base" hangingPunct="0">
        <a:spcBef>
          <a:spcPct val="0"/>
        </a:spcBef>
        <a:spcAft>
          <a:spcPct val="0"/>
        </a:spcAft>
        <a:defRPr sz="4400">
          <a:solidFill>
            <a:schemeClr val="bg2"/>
          </a:solidFill>
          <a:latin typeface="Microsoft Sans Serif" pitchFamily="34" charset="0"/>
        </a:defRPr>
      </a:lvl2pPr>
      <a:lvl3pPr algn="l" rtl="0" eaLnBrk="0" fontAlgn="base" hangingPunct="0">
        <a:spcBef>
          <a:spcPct val="0"/>
        </a:spcBef>
        <a:spcAft>
          <a:spcPct val="0"/>
        </a:spcAft>
        <a:defRPr sz="4400">
          <a:solidFill>
            <a:schemeClr val="bg2"/>
          </a:solidFill>
          <a:latin typeface="Microsoft Sans Serif" pitchFamily="34" charset="0"/>
        </a:defRPr>
      </a:lvl3pPr>
      <a:lvl4pPr algn="l" rtl="0" eaLnBrk="0" fontAlgn="base" hangingPunct="0">
        <a:spcBef>
          <a:spcPct val="0"/>
        </a:spcBef>
        <a:spcAft>
          <a:spcPct val="0"/>
        </a:spcAft>
        <a:defRPr sz="4400">
          <a:solidFill>
            <a:schemeClr val="bg2"/>
          </a:solidFill>
          <a:latin typeface="Microsoft Sans Serif" pitchFamily="34" charset="0"/>
        </a:defRPr>
      </a:lvl4pPr>
      <a:lvl5pPr algn="l" rtl="0" eaLnBrk="0" fontAlgn="base" hangingPunct="0">
        <a:spcBef>
          <a:spcPct val="0"/>
        </a:spcBef>
        <a:spcAft>
          <a:spcPct val="0"/>
        </a:spcAft>
        <a:defRPr sz="4400">
          <a:solidFill>
            <a:schemeClr val="bg2"/>
          </a:solidFill>
          <a:latin typeface="Microsoft Sans Serif" pitchFamily="34" charset="0"/>
        </a:defRPr>
      </a:lvl5pPr>
      <a:lvl6pPr marL="457200" algn="l" rtl="0" fontAlgn="base">
        <a:spcBef>
          <a:spcPct val="0"/>
        </a:spcBef>
        <a:spcAft>
          <a:spcPct val="0"/>
        </a:spcAft>
        <a:defRPr sz="4400">
          <a:solidFill>
            <a:schemeClr val="bg2"/>
          </a:solidFill>
          <a:latin typeface="Microsoft Sans Serif" pitchFamily="34" charset="0"/>
        </a:defRPr>
      </a:lvl6pPr>
      <a:lvl7pPr marL="914400" algn="l" rtl="0" fontAlgn="base">
        <a:spcBef>
          <a:spcPct val="0"/>
        </a:spcBef>
        <a:spcAft>
          <a:spcPct val="0"/>
        </a:spcAft>
        <a:defRPr sz="4400">
          <a:solidFill>
            <a:schemeClr val="bg2"/>
          </a:solidFill>
          <a:latin typeface="Microsoft Sans Serif" pitchFamily="34" charset="0"/>
        </a:defRPr>
      </a:lvl7pPr>
      <a:lvl8pPr marL="1371600" algn="l" rtl="0" fontAlgn="base">
        <a:spcBef>
          <a:spcPct val="0"/>
        </a:spcBef>
        <a:spcAft>
          <a:spcPct val="0"/>
        </a:spcAft>
        <a:defRPr sz="4400">
          <a:solidFill>
            <a:schemeClr val="bg2"/>
          </a:solidFill>
          <a:latin typeface="Microsoft Sans Serif" pitchFamily="34" charset="0"/>
        </a:defRPr>
      </a:lvl8pPr>
      <a:lvl9pPr marL="1828800" algn="l" rtl="0" fontAlgn="base">
        <a:spcBef>
          <a:spcPct val="0"/>
        </a:spcBef>
        <a:spcAft>
          <a:spcPct val="0"/>
        </a:spcAft>
        <a:defRPr sz="4400">
          <a:solidFill>
            <a:schemeClr val="bg2"/>
          </a:solidFill>
          <a:latin typeface="Microsoft Sans Serif"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ctrTitle"/>
          </p:nvPr>
        </p:nvSpPr>
        <p:spPr/>
        <p:txBody>
          <a:bodyPr/>
          <a:lstStyle/>
          <a:p>
            <a:pPr eaLnBrk="1" hangingPunct="1"/>
            <a:r>
              <a:rPr lang="en-US" altLang="zh-CN" smtClean="0">
                <a:ea typeface="宋体" pitchFamily="2" charset="-122"/>
              </a:rPr>
              <a:t>Name of presentation</a:t>
            </a:r>
            <a:endParaRPr lang="ru-RU" altLang="zh-CN" smtClean="0"/>
          </a:p>
        </p:txBody>
      </p:sp>
      <p:sp>
        <p:nvSpPr>
          <p:cNvPr id="3075" name="Rectangle 8"/>
          <p:cNvSpPr>
            <a:spLocks noGrp="1" noChangeArrowheads="1"/>
          </p:cNvSpPr>
          <p:nvPr>
            <p:ph type="subTitle" idx="1"/>
          </p:nvPr>
        </p:nvSpPr>
        <p:spPr/>
        <p:txBody>
          <a:bodyPr/>
          <a:lstStyle/>
          <a:p>
            <a:pPr eaLnBrk="1" hangingPunct="1"/>
            <a:r>
              <a:rPr lang="en-US" altLang="zh-CN" smtClean="0">
                <a:ea typeface="宋体" pitchFamily="2" charset="-122"/>
              </a:rPr>
              <a:t>Company name</a:t>
            </a:r>
            <a:endParaRPr lang="ru-RU" altLang="zh-CN"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title"/>
          </p:nvPr>
        </p:nvSpPr>
        <p:spPr/>
        <p:txBody>
          <a:bodyPr/>
          <a:lstStyle/>
          <a:p>
            <a:pPr eaLnBrk="1" hangingPunct="1"/>
            <a:r>
              <a:rPr lang="en-US" altLang="zh-CN" sz="4000" smtClean="0">
                <a:ea typeface="宋体" pitchFamily="2" charset="-122"/>
              </a:rPr>
              <a:t>Slide master</a:t>
            </a:r>
            <a:endParaRPr lang="ru-RU" altLang="zh-CN" sz="4000" smtClean="0"/>
          </a:p>
        </p:txBody>
      </p:sp>
      <p:sp>
        <p:nvSpPr>
          <p:cNvPr id="4099" name="Rectangle 5"/>
          <p:cNvSpPr>
            <a:spLocks noGrp="1" noChangeArrowheads="1"/>
          </p:cNvSpPr>
          <p:nvPr>
            <p:ph type="body" idx="1"/>
          </p:nvPr>
        </p:nvSpPr>
        <p:spPr/>
        <p:txBody>
          <a:bodyPr/>
          <a:lstStyle/>
          <a:p>
            <a:pPr eaLnBrk="1" hangingPunct="1">
              <a:lnSpc>
                <a:spcPct val="80000"/>
              </a:lnSpc>
            </a:pPr>
            <a:r>
              <a:rPr lang="en-US" altLang="ko-KR" sz="2000" smtClean="0">
                <a:latin typeface="Verdana" pitchFamily="34" charset="0"/>
                <a:ea typeface="굴림" pitchFamily="34" charset="-127"/>
              </a:rPr>
              <a:t>Your Text here</a:t>
            </a:r>
          </a:p>
          <a:p>
            <a:pPr eaLnBrk="1" hangingPunct="1">
              <a:lnSpc>
                <a:spcPct val="80000"/>
              </a:lnSpc>
            </a:pPr>
            <a:endParaRPr lang="en-US" altLang="ko-KR" sz="2000" smtClean="0">
              <a:latin typeface="Verdana" pitchFamily="34" charset="0"/>
              <a:ea typeface="굴림" pitchFamily="34" charset="-127"/>
            </a:endParaRPr>
          </a:p>
          <a:p>
            <a:pPr eaLnBrk="1" hangingPunct="1">
              <a:lnSpc>
                <a:spcPct val="80000"/>
              </a:lnSpc>
            </a:pPr>
            <a:r>
              <a:rPr lang="en-US" altLang="ko-KR" sz="2000" smtClean="0">
                <a:latin typeface="Verdana" pitchFamily="34" charset="0"/>
                <a:ea typeface="굴림" pitchFamily="34"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eaLnBrk="1" hangingPunct="1">
              <a:lnSpc>
                <a:spcPct val="80000"/>
              </a:lnSpc>
            </a:pPr>
            <a:endParaRPr lang="en-US" altLang="ko-KR" sz="2000" smtClean="0">
              <a:latin typeface="Verdana" pitchFamily="34" charset="0"/>
              <a:ea typeface="굴림" pitchFamily="34" charset="-127"/>
            </a:endParaRPr>
          </a:p>
          <a:p>
            <a:pPr eaLnBrk="1" hangingPunct="1">
              <a:lnSpc>
                <a:spcPct val="80000"/>
              </a:lnSpc>
            </a:pPr>
            <a:r>
              <a:rPr lang="en-US" altLang="ko-KR" sz="2000" smtClean="0">
                <a:latin typeface="Verdana" pitchFamily="34" charset="0"/>
                <a:ea typeface="굴림" pitchFamily="34"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a:t>
            </a:r>
            <a:endParaRPr lang="en-US" altLang="zh-CN" sz="2000" smtClean="0">
              <a:ea typeface="宋体" pitchFamily="2" charset="-122"/>
            </a:endParaRPr>
          </a:p>
          <a:p>
            <a:pPr eaLnBrk="1" hangingPunct="1">
              <a:lnSpc>
                <a:spcPct val="80000"/>
              </a:lnSpc>
            </a:pPr>
            <a:endParaRPr lang="ru-RU" altLang="zh-CN" sz="200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981200" y="381000"/>
            <a:ext cx="6934200" cy="715963"/>
          </a:xfrm>
        </p:spPr>
        <p:txBody>
          <a:bodyPr/>
          <a:lstStyle/>
          <a:p>
            <a:pPr eaLnBrk="1" hangingPunct="1"/>
            <a:r>
              <a:rPr lang="en-US" altLang="zh-CN" sz="4000" smtClean="0">
                <a:ea typeface="宋体" pitchFamily="2" charset="-122"/>
              </a:rPr>
              <a:t>Print master</a:t>
            </a:r>
          </a:p>
        </p:txBody>
      </p:sp>
      <p:sp>
        <p:nvSpPr>
          <p:cNvPr id="5123" name="Rectangle 3"/>
          <p:cNvSpPr>
            <a:spLocks noGrp="1" noChangeArrowheads="1"/>
          </p:cNvSpPr>
          <p:nvPr>
            <p:ph type="body" idx="1"/>
          </p:nvPr>
        </p:nvSpPr>
        <p:spPr>
          <a:xfrm>
            <a:off x="1981200" y="1371600"/>
            <a:ext cx="6934200" cy="4267200"/>
          </a:xfrm>
        </p:spPr>
        <p:txBody>
          <a:bodyPr/>
          <a:lstStyle/>
          <a:p>
            <a:pPr eaLnBrk="1" hangingPunct="1">
              <a:lnSpc>
                <a:spcPct val="80000"/>
              </a:lnSpc>
            </a:pPr>
            <a:r>
              <a:rPr lang="en-US" altLang="ko-KR" sz="2000" smtClean="0">
                <a:latin typeface="Verdana" pitchFamily="34" charset="0"/>
                <a:ea typeface="굴림" pitchFamily="34" charset="-127"/>
              </a:rPr>
              <a:t>Your Text here</a:t>
            </a:r>
          </a:p>
          <a:p>
            <a:pPr eaLnBrk="1" hangingPunct="1">
              <a:lnSpc>
                <a:spcPct val="80000"/>
              </a:lnSpc>
            </a:pPr>
            <a:endParaRPr lang="en-US" altLang="ko-KR" sz="2000" smtClean="0">
              <a:latin typeface="Verdana" pitchFamily="34" charset="0"/>
              <a:ea typeface="굴림" pitchFamily="34" charset="-127"/>
            </a:endParaRPr>
          </a:p>
          <a:p>
            <a:pPr eaLnBrk="1" hangingPunct="1">
              <a:lnSpc>
                <a:spcPct val="80000"/>
              </a:lnSpc>
            </a:pPr>
            <a:r>
              <a:rPr lang="en-US" altLang="ko-KR" sz="2000" smtClean="0">
                <a:latin typeface="Verdana" pitchFamily="34" charset="0"/>
                <a:ea typeface="굴림" pitchFamily="34"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eaLnBrk="1" hangingPunct="1">
              <a:lnSpc>
                <a:spcPct val="80000"/>
              </a:lnSpc>
            </a:pPr>
            <a:endParaRPr lang="en-US" altLang="ko-KR" sz="2000" smtClean="0">
              <a:latin typeface="Verdana" pitchFamily="34" charset="0"/>
              <a:ea typeface="굴림" pitchFamily="34" charset="-127"/>
            </a:endParaRPr>
          </a:p>
          <a:p>
            <a:pPr eaLnBrk="1" hangingPunct="1">
              <a:lnSpc>
                <a:spcPct val="80000"/>
              </a:lnSpc>
            </a:pPr>
            <a:r>
              <a:rPr lang="en-US" altLang="ko-KR" sz="2000" smtClean="0">
                <a:latin typeface="Verdana" pitchFamily="34" charset="0"/>
                <a:ea typeface="굴림" pitchFamily="34"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a:t>
            </a:r>
            <a:endParaRPr lang="en-US" altLang="zh-CN" sz="2000" smtClean="0">
              <a:ea typeface="宋体" pitchFamily="2" charset="-122"/>
            </a:endParaRPr>
          </a:p>
          <a:p>
            <a:pPr eaLnBrk="1" hangingPunct="1">
              <a:lnSpc>
                <a:spcPct val="80000"/>
              </a:lnSpc>
            </a:pPr>
            <a:endParaRPr lang="en-US" altLang="zh-CN" sz="2000" smtClean="0">
              <a:ea typeface="宋体" pitchFamily="2" charset="-122"/>
            </a:endParaRPr>
          </a:p>
        </p:txBody>
      </p:sp>
    </p:spTree>
  </p:cSld>
  <p:clrMapOvr>
    <a:masterClrMapping/>
  </p:clrMapOvr>
</p:sld>
</file>

<file path=ppt/theme/theme1.xml><?xml version="1.0" encoding="utf-8"?>
<a:theme xmlns:a="http://schemas.openxmlformats.org/drawingml/2006/main" name="powerpoint-template-24">
  <a:themeElements>
    <a:clrScheme name="powerpoint-template-24 13">
      <a:dk1>
        <a:srgbClr val="4D4D4D"/>
      </a:dk1>
      <a:lt1>
        <a:srgbClr val="FFFFFF"/>
      </a:lt1>
      <a:dk2>
        <a:srgbClr val="4D4D4D"/>
      </a:dk2>
      <a:lt2>
        <a:srgbClr val="B98450"/>
      </a:lt2>
      <a:accent1>
        <a:srgbClr val="C89A68"/>
      </a:accent1>
      <a:accent2>
        <a:srgbClr val="D9B487"/>
      </a:accent2>
      <a:accent3>
        <a:srgbClr val="FFFFFF"/>
      </a:accent3>
      <a:accent4>
        <a:srgbClr val="404040"/>
      </a:accent4>
      <a:accent5>
        <a:srgbClr val="E0CAB9"/>
      </a:accent5>
      <a:accent6>
        <a:srgbClr val="C4A37A"/>
      </a:accent6>
      <a:hlink>
        <a:srgbClr val="E3C7A2"/>
      </a:hlink>
      <a:folHlink>
        <a:srgbClr val="DDDDDD"/>
      </a:folHlink>
    </a:clrScheme>
    <a:fontScheme name="powerpoint-template-24">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owerpoint-template-24 1">
        <a:dk1>
          <a:srgbClr val="4D4D4D"/>
        </a:dk1>
        <a:lt1>
          <a:srgbClr val="FFFFFF"/>
        </a:lt1>
        <a:dk2>
          <a:srgbClr val="4D4D4D"/>
        </a:dk2>
        <a:lt2>
          <a:srgbClr val="CC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2">
        <a:dk1>
          <a:srgbClr val="4D4D4D"/>
        </a:dk1>
        <a:lt1>
          <a:srgbClr val="FFFFFF"/>
        </a:lt1>
        <a:dk2>
          <a:srgbClr val="4D4D4D"/>
        </a:dk2>
        <a:lt2>
          <a:srgbClr val="FBB240"/>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3">
        <a:dk1>
          <a:srgbClr val="4D4D4D"/>
        </a:dk1>
        <a:lt1>
          <a:srgbClr val="FFFFFF"/>
        </a:lt1>
        <a:dk2>
          <a:srgbClr val="4D4D4D"/>
        </a:dk2>
        <a:lt2>
          <a:srgbClr val="FE564C"/>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4">
        <a:dk1>
          <a:srgbClr val="4D4D4D"/>
        </a:dk1>
        <a:lt1>
          <a:srgbClr val="FFFFFF"/>
        </a:lt1>
        <a:dk2>
          <a:srgbClr val="4D4D4D"/>
        </a:dk2>
        <a:lt2>
          <a:srgbClr val="BB2A32"/>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5">
        <a:dk1>
          <a:srgbClr val="4D4D4D"/>
        </a:dk1>
        <a:lt1>
          <a:srgbClr val="FFFFFF"/>
        </a:lt1>
        <a:dk2>
          <a:srgbClr val="4D4D4D"/>
        </a:dk2>
        <a:lt2>
          <a:srgbClr val="E84A25"/>
        </a:lt2>
        <a:accent1>
          <a:srgbClr val="ED6A24"/>
        </a:accent1>
        <a:accent2>
          <a:srgbClr val="F99E1C"/>
        </a:accent2>
        <a:accent3>
          <a:srgbClr val="FFFFFF"/>
        </a:accent3>
        <a:accent4>
          <a:srgbClr val="404040"/>
        </a:accent4>
        <a:accent5>
          <a:srgbClr val="F4B9AC"/>
        </a:accent5>
        <a:accent6>
          <a:srgbClr val="E28F18"/>
        </a:accent6>
        <a:hlink>
          <a:srgbClr val="F1B545"/>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6">
        <a:dk1>
          <a:srgbClr val="4D4D4D"/>
        </a:dk1>
        <a:lt1>
          <a:srgbClr val="FFFFFF"/>
        </a:lt1>
        <a:dk2>
          <a:srgbClr val="4D4D4D"/>
        </a:dk2>
        <a:lt2>
          <a:srgbClr val="B92D14"/>
        </a:lt2>
        <a:accent1>
          <a:srgbClr val="D34E13"/>
        </a:accent1>
        <a:accent2>
          <a:srgbClr val="DC9009"/>
        </a:accent2>
        <a:accent3>
          <a:srgbClr val="FFFFFF"/>
        </a:accent3>
        <a:accent4>
          <a:srgbClr val="404040"/>
        </a:accent4>
        <a:accent5>
          <a:srgbClr val="E6B2AA"/>
        </a:accent5>
        <a:accent6>
          <a:srgbClr val="C78207"/>
        </a:accent6>
        <a:hlink>
          <a:srgbClr val="EEC633"/>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7">
        <a:dk1>
          <a:srgbClr val="4D4D4D"/>
        </a:dk1>
        <a:lt1>
          <a:srgbClr val="FFFFFF"/>
        </a:lt1>
        <a:dk2>
          <a:srgbClr val="4D4D4D"/>
        </a:dk2>
        <a:lt2>
          <a:srgbClr val="AE6310"/>
        </a:lt2>
        <a:accent1>
          <a:srgbClr val="E79613"/>
        </a:accent1>
        <a:accent2>
          <a:srgbClr val="E1720D"/>
        </a:accent2>
        <a:accent3>
          <a:srgbClr val="FFFFFF"/>
        </a:accent3>
        <a:accent4>
          <a:srgbClr val="404040"/>
        </a:accent4>
        <a:accent5>
          <a:srgbClr val="F1C9AA"/>
        </a:accent5>
        <a:accent6>
          <a:srgbClr val="CC670B"/>
        </a:accent6>
        <a:hlink>
          <a:srgbClr val="C6470A"/>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8">
        <a:dk1>
          <a:srgbClr val="4D4D4D"/>
        </a:dk1>
        <a:lt1>
          <a:srgbClr val="FFFFFF"/>
        </a:lt1>
        <a:dk2>
          <a:srgbClr val="4D4D4D"/>
        </a:dk2>
        <a:lt2>
          <a:srgbClr val="AF5612"/>
        </a:lt2>
        <a:accent1>
          <a:srgbClr val="CB882F"/>
        </a:accent1>
        <a:accent2>
          <a:srgbClr val="E7C432"/>
        </a:accent2>
        <a:accent3>
          <a:srgbClr val="FFFFFF"/>
        </a:accent3>
        <a:accent4>
          <a:srgbClr val="404040"/>
        </a:accent4>
        <a:accent5>
          <a:srgbClr val="E2C3AD"/>
        </a:accent5>
        <a:accent6>
          <a:srgbClr val="D1B12C"/>
        </a:accent6>
        <a:hlink>
          <a:srgbClr val="EECA34"/>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9">
        <a:dk1>
          <a:srgbClr val="4D4D4D"/>
        </a:dk1>
        <a:lt1>
          <a:srgbClr val="FFFFFF"/>
        </a:lt1>
        <a:dk2>
          <a:srgbClr val="4D4D4D"/>
        </a:dk2>
        <a:lt2>
          <a:srgbClr val="9A5E40"/>
        </a:lt2>
        <a:accent1>
          <a:srgbClr val="AE7750"/>
        </a:accent1>
        <a:accent2>
          <a:srgbClr val="C08D60"/>
        </a:accent2>
        <a:accent3>
          <a:srgbClr val="FFFFFF"/>
        </a:accent3>
        <a:accent4>
          <a:srgbClr val="404040"/>
        </a:accent4>
        <a:accent5>
          <a:srgbClr val="D3BDB3"/>
        </a:accent5>
        <a:accent6>
          <a:srgbClr val="AE7F56"/>
        </a:accent6>
        <a:hlink>
          <a:srgbClr val="CCA47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0">
        <a:dk1>
          <a:srgbClr val="4D4D4D"/>
        </a:dk1>
        <a:lt1>
          <a:srgbClr val="FFFFFF"/>
        </a:lt1>
        <a:dk2>
          <a:srgbClr val="4D4D4D"/>
        </a:dk2>
        <a:lt2>
          <a:srgbClr val="D1BB77"/>
        </a:lt2>
        <a:accent1>
          <a:srgbClr val="DBBA87"/>
        </a:accent1>
        <a:accent2>
          <a:srgbClr val="E0B265"/>
        </a:accent2>
        <a:accent3>
          <a:srgbClr val="FFFFFF"/>
        </a:accent3>
        <a:accent4>
          <a:srgbClr val="404040"/>
        </a:accent4>
        <a:accent5>
          <a:srgbClr val="EAD9C3"/>
        </a:accent5>
        <a:accent6>
          <a:srgbClr val="CBA15B"/>
        </a:accent6>
        <a:hlink>
          <a:srgbClr val="E9C277"/>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1">
        <a:dk1>
          <a:srgbClr val="4D4D4D"/>
        </a:dk1>
        <a:lt1>
          <a:srgbClr val="FFFFFF"/>
        </a:lt1>
        <a:dk2>
          <a:srgbClr val="4D4D4D"/>
        </a:dk2>
        <a:lt2>
          <a:srgbClr val="98110E"/>
        </a:lt2>
        <a:accent1>
          <a:srgbClr val="BA8C68"/>
        </a:accent1>
        <a:accent2>
          <a:srgbClr val="A8794D"/>
        </a:accent2>
        <a:accent3>
          <a:srgbClr val="FFFFFF"/>
        </a:accent3>
        <a:accent4>
          <a:srgbClr val="404040"/>
        </a:accent4>
        <a:accent5>
          <a:srgbClr val="D9C5B9"/>
        </a:accent5>
        <a:accent6>
          <a:srgbClr val="986D45"/>
        </a:accent6>
        <a:hlink>
          <a:srgbClr val="D2AE7A"/>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2">
        <a:dk1>
          <a:srgbClr val="4D4D4D"/>
        </a:dk1>
        <a:lt1>
          <a:srgbClr val="FFFFFF"/>
        </a:lt1>
        <a:dk2>
          <a:srgbClr val="4D4D4D"/>
        </a:dk2>
        <a:lt2>
          <a:srgbClr val="3C1706"/>
        </a:lt2>
        <a:accent1>
          <a:srgbClr val="BA8C68"/>
        </a:accent1>
        <a:accent2>
          <a:srgbClr val="A8794D"/>
        </a:accent2>
        <a:accent3>
          <a:srgbClr val="FFFFFF"/>
        </a:accent3>
        <a:accent4>
          <a:srgbClr val="404040"/>
        </a:accent4>
        <a:accent5>
          <a:srgbClr val="D9C5B9"/>
        </a:accent5>
        <a:accent6>
          <a:srgbClr val="986D45"/>
        </a:accent6>
        <a:hlink>
          <a:srgbClr val="D2AE7A"/>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3">
        <a:dk1>
          <a:srgbClr val="4D4D4D"/>
        </a:dk1>
        <a:lt1>
          <a:srgbClr val="FFFFFF"/>
        </a:lt1>
        <a:dk2>
          <a:srgbClr val="4D4D4D"/>
        </a:dk2>
        <a:lt2>
          <a:srgbClr val="B98450"/>
        </a:lt2>
        <a:accent1>
          <a:srgbClr val="C89A68"/>
        </a:accent1>
        <a:accent2>
          <a:srgbClr val="D9B487"/>
        </a:accent2>
        <a:accent3>
          <a:srgbClr val="FFFFFF"/>
        </a:accent3>
        <a:accent4>
          <a:srgbClr val="404040"/>
        </a:accent4>
        <a:accent5>
          <a:srgbClr val="E0CAB9"/>
        </a:accent5>
        <a:accent6>
          <a:srgbClr val="C4A37A"/>
        </a:accent6>
        <a:hlink>
          <a:srgbClr val="E3C7A2"/>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118</TotalTime>
  <Words>203</Words>
  <Application>Microsoft Office PowerPoint</Application>
  <PresentationFormat>全屏显示(4:3)</PresentationFormat>
  <Paragraphs>18</Paragraphs>
  <Slides>3</Slides>
  <Notes>3</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3</vt:i4>
      </vt:variant>
    </vt:vector>
  </HeadingPairs>
  <TitlesOfParts>
    <vt:vector size="9" baseType="lpstr">
      <vt:lpstr>Arial</vt:lpstr>
      <vt:lpstr>Microsoft Sans Serif</vt:lpstr>
      <vt:lpstr>宋体</vt:lpstr>
      <vt:lpstr>Verdana</vt:lpstr>
      <vt:lpstr>굴림</vt:lpstr>
      <vt:lpstr>powerpoint-template-24</vt:lpstr>
      <vt:lpstr>Name of presentation</vt:lpstr>
      <vt:lpstr>Slide master</vt:lpstr>
      <vt:lpstr>Print master</vt:lpstr>
    </vt:vector>
  </TitlesOfParts>
  <Company>Templates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SmileTemplates.com</dc:creator>
  <cp:lastModifiedBy>Windows 用户</cp:lastModifiedBy>
  <cp:revision>45</cp:revision>
  <dcterms:created xsi:type="dcterms:W3CDTF">2007-04-02T02:11:51Z</dcterms:created>
  <dcterms:modified xsi:type="dcterms:W3CDTF">2015-01-13T06:30:51Z</dcterms:modified>
</cp:coreProperties>
</file>