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6"/>
  </p:notesMasterIdLst>
  <p:sldIdLst>
    <p:sldId id="256" r:id="rId3"/>
    <p:sldId id="257" r:id="rId4"/>
    <p:sldId id="279" r:id="rId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3333CC"/>
    <a:srgbClr val="333399"/>
    <a:srgbClr val="000066"/>
    <a:srgbClr val="333333"/>
    <a:srgbClr val="969696"/>
    <a:srgbClr val="4D4D4D"/>
    <a:srgbClr val="77777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408" y="-90"/>
      </p:cViewPr>
      <p:guideLst>
        <p:guide orient="horz" pos="2160"/>
        <p:guide pos="2880"/>
      </p:guideLst>
    </p:cSldViewPr>
  </p:slideViewPr>
  <p:notesTextViewPr>
    <p:cViewPr>
      <p:scale>
        <a:sx n="100" d="100"/>
        <a:sy n="100" d="100"/>
      </p:scale>
      <p:origin x="0" y="0"/>
    </p:cViewPr>
  </p:notesTextViewPr>
  <p:gridSpacing cx="46085125" cy="4608512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zh-CN" altLang="en-US"/>
          </a:p>
        </p:txBody>
      </p:sp>
      <p:sp>
        <p:nvSpPr>
          <p:cNvPr id="3076" name="Rectangle 4"/>
          <p:cNvSpPr>
            <a:spLocks noGrp="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2FBF9230-24EE-4019-A5D8-9FA2CB3207BA}"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1676400"/>
            <a:ext cx="1828800" cy="5029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1676400"/>
            <a:ext cx="5334000" cy="5029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006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1676400"/>
            <a:ext cx="1828800" cy="5029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1676400"/>
            <a:ext cx="5334000" cy="5029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00600" y="2438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16764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1066800" y="24384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rtl="0" eaLnBrk="0" fontAlgn="base" hangingPunct="0">
        <a:spcBef>
          <a:spcPct val="0"/>
        </a:spcBef>
        <a:spcAft>
          <a:spcPct val="0"/>
        </a:spcAft>
        <a:defRPr sz="4400">
          <a:solidFill>
            <a:schemeClr val="bg2"/>
          </a:solidFill>
          <a:latin typeface="+mj-lt"/>
          <a:ea typeface="+mj-ea"/>
          <a:cs typeface="+mj-cs"/>
        </a:defRPr>
      </a:lvl1pPr>
      <a:lvl2pPr algn="l" rtl="0" eaLnBrk="0" fontAlgn="base" hangingPunct="0">
        <a:spcBef>
          <a:spcPct val="0"/>
        </a:spcBef>
        <a:spcAft>
          <a:spcPct val="0"/>
        </a:spcAft>
        <a:defRPr sz="4400">
          <a:solidFill>
            <a:schemeClr val="bg2"/>
          </a:solidFill>
          <a:latin typeface="Microsoft Sans Serif" pitchFamily="34" charset="0"/>
        </a:defRPr>
      </a:lvl2pPr>
      <a:lvl3pPr algn="l" rtl="0" eaLnBrk="0" fontAlgn="base" hangingPunct="0">
        <a:spcBef>
          <a:spcPct val="0"/>
        </a:spcBef>
        <a:spcAft>
          <a:spcPct val="0"/>
        </a:spcAft>
        <a:defRPr sz="4400">
          <a:solidFill>
            <a:schemeClr val="bg2"/>
          </a:solidFill>
          <a:latin typeface="Microsoft Sans Serif" pitchFamily="34" charset="0"/>
        </a:defRPr>
      </a:lvl3pPr>
      <a:lvl4pPr algn="l" rtl="0" eaLnBrk="0" fontAlgn="base" hangingPunct="0">
        <a:spcBef>
          <a:spcPct val="0"/>
        </a:spcBef>
        <a:spcAft>
          <a:spcPct val="0"/>
        </a:spcAft>
        <a:defRPr sz="4400">
          <a:solidFill>
            <a:schemeClr val="bg2"/>
          </a:solidFill>
          <a:latin typeface="Microsoft Sans Serif" pitchFamily="34" charset="0"/>
        </a:defRPr>
      </a:lvl4pPr>
      <a:lvl5pPr algn="l" rtl="0" eaLnBrk="0" fontAlgn="base" hangingPunct="0">
        <a:spcBef>
          <a:spcPct val="0"/>
        </a:spcBef>
        <a:spcAft>
          <a:spcPct val="0"/>
        </a:spcAft>
        <a:defRPr sz="4400">
          <a:solidFill>
            <a:schemeClr val="bg2"/>
          </a:solidFill>
          <a:latin typeface="Microsoft Sans Serif" pitchFamily="34" charset="0"/>
        </a:defRPr>
      </a:lvl5pPr>
      <a:lvl6pPr marL="457200" algn="l" rtl="0" eaLnBrk="0" fontAlgn="base" hangingPunct="0">
        <a:spcBef>
          <a:spcPct val="0"/>
        </a:spcBef>
        <a:spcAft>
          <a:spcPct val="0"/>
        </a:spcAft>
        <a:defRPr sz="4400">
          <a:solidFill>
            <a:schemeClr val="bg2"/>
          </a:solidFill>
          <a:latin typeface="Microsoft Sans Serif" pitchFamily="34" charset="0"/>
        </a:defRPr>
      </a:lvl6pPr>
      <a:lvl7pPr marL="914400" algn="l" rtl="0" eaLnBrk="0" fontAlgn="base" hangingPunct="0">
        <a:spcBef>
          <a:spcPct val="0"/>
        </a:spcBef>
        <a:spcAft>
          <a:spcPct val="0"/>
        </a:spcAft>
        <a:defRPr sz="4400">
          <a:solidFill>
            <a:schemeClr val="bg2"/>
          </a:solidFill>
          <a:latin typeface="Microsoft Sans Serif" pitchFamily="34" charset="0"/>
        </a:defRPr>
      </a:lvl7pPr>
      <a:lvl8pPr marL="1371600" algn="l" rtl="0" eaLnBrk="0" fontAlgn="base" hangingPunct="0">
        <a:spcBef>
          <a:spcPct val="0"/>
        </a:spcBef>
        <a:spcAft>
          <a:spcPct val="0"/>
        </a:spcAft>
        <a:defRPr sz="4400">
          <a:solidFill>
            <a:schemeClr val="bg2"/>
          </a:solidFill>
          <a:latin typeface="Microsoft Sans Serif" pitchFamily="34" charset="0"/>
        </a:defRPr>
      </a:lvl8pPr>
      <a:lvl9pPr marL="1828800" algn="l" rtl="0" eaLnBrk="0" fontAlgn="base" hangingPunct="0">
        <a:spcBef>
          <a:spcPct val="0"/>
        </a:spcBef>
        <a:spcAft>
          <a:spcPct val="0"/>
        </a:spcAft>
        <a:defRPr sz="4400">
          <a:solidFill>
            <a:schemeClr val="bg2"/>
          </a:solidFill>
          <a:latin typeface="Microsoft Sans Serif" pitchFamily="34" charset="0"/>
        </a:defRPr>
      </a:lvl9pPr>
    </p:titleStyle>
    <p:bodyStyle>
      <a:lvl1pPr marL="342900" indent="-342900" algn="l" rtl="0" eaLnBrk="0" fontAlgn="base" hangingPunct="0">
        <a:spcBef>
          <a:spcPct val="20000"/>
        </a:spcBef>
        <a:spcAft>
          <a:spcPct val="0"/>
        </a:spcAft>
        <a:buChar char="•"/>
        <a:defRPr sz="3200">
          <a:solidFill>
            <a:schemeClr va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hlink"/>
          </a:solidFill>
          <a:latin typeface="+mn-lt"/>
        </a:defRPr>
      </a:lvl3pPr>
      <a:lvl4pPr marL="1600200" indent="-228600" algn="l" rtl="0" eaLnBrk="0" fontAlgn="base" hangingPunct="0">
        <a:spcBef>
          <a:spcPct val="20000"/>
        </a:spcBef>
        <a:spcAft>
          <a:spcPct val="0"/>
        </a:spcAft>
        <a:buChar char="–"/>
        <a:defRPr sz="2000">
          <a:solidFill>
            <a:schemeClr val="hlink"/>
          </a:solidFill>
          <a:latin typeface="+mn-lt"/>
        </a:defRPr>
      </a:lvl4pPr>
      <a:lvl5pPr marL="2057400" indent="-228600" algn="l" rtl="0" eaLnBrk="0" fontAlgn="base" hangingPunct="0">
        <a:spcBef>
          <a:spcPct val="20000"/>
        </a:spcBef>
        <a:spcAft>
          <a:spcPct val="0"/>
        </a:spcAft>
        <a:buChar char="»"/>
        <a:defRPr sz="2000">
          <a:solidFill>
            <a:schemeClr val="hlink"/>
          </a:solidFill>
          <a:latin typeface="+mn-lt"/>
        </a:defRPr>
      </a:lvl5pPr>
      <a:lvl6pPr marL="2514600" indent="-228600" algn="l" rtl="0" eaLnBrk="0" fontAlgn="base" hangingPunct="0">
        <a:spcBef>
          <a:spcPct val="20000"/>
        </a:spcBef>
        <a:spcAft>
          <a:spcPct val="0"/>
        </a:spcAft>
        <a:buChar char="»"/>
        <a:defRPr sz="2000">
          <a:solidFill>
            <a:schemeClr val="hlink"/>
          </a:solidFill>
          <a:latin typeface="+mn-lt"/>
        </a:defRPr>
      </a:lvl6pPr>
      <a:lvl7pPr marL="2971800" indent="-228600" algn="l" rtl="0" eaLnBrk="0" fontAlgn="base" hangingPunct="0">
        <a:spcBef>
          <a:spcPct val="20000"/>
        </a:spcBef>
        <a:spcAft>
          <a:spcPct val="0"/>
        </a:spcAft>
        <a:buChar char="»"/>
        <a:defRPr sz="2000">
          <a:solidFill>
            <a:schemeClr val="hlink"/>
          </a:solidFill>
          <a:latin typeface="+mn-lt"/>
        </a:defRPr>
      </a:lvl7pPr>
      <a:lvl8pPr marL="3429000" indent="-228600" algn="l" rtl="0" eaLnBrk="0" fontAlgn="base" hangingPunct="0">
        <a:spcBef>
          <a:spcPct val="20000"/>
        </a:spcBef>
        <a:spcAft>
          <a:spcPct val="0"/>
        </a:spcAft>
        <a:buChar char="»"/>
        <a:defRPr sz="2000">
          <a:solidFill>
            <a:schemeClr val="hlink"/>
          </a:solidFill>
          <a:latin typeface="+mn-lt"/>
        </a:defRPr>
      </a:lvl8pPr>
      <a:lvl9pPr marL="3886200" indent="-228600" algn="l" rtl="0" eaLnBrk="0" fontAlgn="base" hangingPunct="0">
        <a:spcBef>
          <a:spcPct val="20000"/>
        </a:spcBef>
        <a:spcAft>
          <a:spcPct val="0"/>
        </a:spcAft>
        <a:buChar char="»"/>
        <a:defRPr sz="2000">
          <a:solidFill>
            <a:schemeClr val="hlink"/>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066800" y="16764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Rectangle 3"/>
          <p:cNvSpPr>
            <a:spLocks noGrp="1" noChangeArrowheads="1"/>
          </p:cNvSpPr>
          <p:nvPr>
            <p:ph type="body" idx="1"/>
          </p:nvPr>
        </p:nvSpPr>
        <p:spPr bwMode="auto">
          <a:xfrm>
            <a:off x="1066800" y="24384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0" fontAlgn="base" hangingPunct="0">
        <a:spcBef>
          <a:spcPct val="0"/>
        </a:spcBef>
        <a:spcAft>
          <a:spcPct val="0"/>
        </a:spcAft>
        <a:defRPr sz="4400">
          <a:solidFill>
            <a:schemeClr val="bg2"/>
          </a:solidFill>
          <a:latin typeface="+mj-lt"/>
          <a:ea typeface="+mj-ea"/>
          <a:cs typeface="+mj-cs"/>
        </a:defRPr>
      </a:lvl1pPr>
      <a:lvl2pPr algn="l" rtl="0" eaLnBrk="0" fontAlgn="base" hangingPunct="0">
        <a:spcBef>
          <a:spcPct val="0"/>
        </a:spcBef>
        <a:spcAft>
          <a:spcPct val="0"/>
        </a:spcAft>
        <a:defRPr sz="4400">
          <a:solidFill>
            <a:schemeClr val="bg2"/>
          </a:solidFill>
          <a:latin typeface="Microsoft Sans Serif" pitchFamily="34" charset="0"/>
        </a:defRPr>
      </a:lvl2pPr>
      <a:lvl3pPr algn="l" rtl="0" eaLnBrk="0" fontAlgn="base" hangingPunct="0">
        <a:spcBef>
          <a:spcPct val="0"/>
        </a:spcBef>
        <a:spcAft>
          <a:spcPct val="0"/>
        </a:spcAft>
        <a:defRPr sz="4400">
          <a:solidFill>
            <a:schemeClr val="bg2"/>
          </a:solidFill>
          <a:latin typeface="Microsoft Sans Serif" pitchFamily="34" charset="0"/>
        </a:defRPr>
      </a:lvl3pPr>
      <a:lvl4pPr algn="l" rtl="0" eaLnBrk="0" fontAlgn="base" hangingPunct="0">
        <a:spcBef>
          <a:spcPct val="0"/>
        </a:spcBef>
        <a:spcAft>
          <a:spcPct val="0"/>
        </a:spcAft>
        <a:defRPr sz="4400">
          <a:solidFill>
            <a:schemeClr val="bg2"/>
          </a:solidFill>
          <a:latin typeface="Microsoft Sans Serif" pitchFamily="34" charset="0"/>
        </a:defRPr>
      </a:lvl4pPr>
      <a:lvl5pPr algn="l" rtl="0" eaLnBrk="0" fontAlgn="base" hangingPunct="0">
        <a:spcBef>
          <a:spcPct val="0"/>
        </a:spcBef>
        <a:spcAft>
          <a:spcPct val="0"/>
        </a:spcAft>
        <a:defRPr sz="4400">
          <a:solidFill>
            <a:schemeClr val="bg2"/>
          </a:solidFill>
          <a:latin typeface="Microsoft Sans Serif" pitchFamily="34" charset="0"/>
        </a:defRPr>
      </a:lvl5pPr>
      <a:lvl6pPr marL="457200" algn="l" rtl="0" eaLnBrk="0" fontAlgn="base" hangingPunct="0">
        <a:spcBef>
          <a:spcPct val="0"/>
        </a:spcBef>
        <a:spcAft>
          <a:spcPct val="0"/>
        </a:spcAft>
        <a:defRPr sz="4400">
          <a:solidFill>
            <a:schemeClr val="bg2"/>
          </a:solidFill>
          <a:latin typeface="Microsoft Sans Serif" pitchFamily="34" charset="0"/>
        </a:defRPr>
      </a:lvl6pPr>
      <a:lvl7pPr marL="914400" algn="l" rtl="0" eaLnBrk="0" fontAlgn="base" hangingPunct="0">
        <a:spcBef>
          <a:spcPct val="0"/>
        </a:spcBef>
        <a:spcAft>
          <a:spcPct val="0"/>
        </a:spcAft>
        <a:defRPr sz="4400">
          <a:solidFill>
            <a:schemeClr val="bg2"/>
          </a:solidFill>
          <a:latin typeface="Microsoft Sans Serif" pitchFamily="34" charset="0"/>
        </a:defRPr>
      </a:lvl7pPr>
      <a:lvl8pPr marL="1371600" algn="l" rtl="0" eaLnBrk="0" fontAlgn="base" hangingPunct="0">
        <a:spcBef>
          <a:spcPct val="0"/>
        </a:spcBef>
        <a:spcAft>
          <a:spcPct val="0"/>
        </a:spcAft>
        <a:defRPr sz="4400">
          <a:solidFill>
            <a:schemeClr val="bg2"/>
          </a:solidFill>
          <a:latin typeface="Microsoft Sans Serif" pitchFamily="34" charset="0"/>
        </a:defRPr>
      </a:lvl8pPr>
      <a:lvl9pPr marL="1828800" algn="l" rtl="0" eaLnBrk="0" fontAlgn="base" hangingPunct="0">
        <a:spcBef>
          <a:spcPct val="0"/>
        </a:spcBef>
        <a:spcAft>
          <a:spcPct val="0"/>
        </a:spcAft>
        <a:defRPr sz="4400">
          <a:solidFill>
            <a:schemeClr val="bg2"/>
          </a:solidFill>
          <a:latin typeface="Microsoft Sans Serif" pitchFamily="34" charset="0"/>
        </a:defRPr>
      </a:lvl9pPr>
    </p:titleStyle>
    <p:bodyStyle>
      <a:lvl1pPr marL="342900" indent="-342900" algn="l" rtl="0" eaLnBrk="0" fontAlgn="base" hangingPunct="0">
        <a:spcBef>
          <a:spcPct val="20000"/>
        </a:spcBef>
        <a:spcAft>
          <a:spcPct val="0"/>
        </a:spcAft>
        <a:buChar char="•"/>
        <a:defRPr sz="3200">
          <a:solidFill>
            <a:schemeClr va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hlink"/>
          </a:solidFill>
          <a:latin typeface="+mn-lt"/>
        </a:defRPr>
      </a:lvl3pPr>
      <a:lvl4pPr marL="1600200" indent="-228600" algn="l" rtl="0" eaLnBrk="0" fontAlgn="base" hangingPunct="0">
        <a:spcBef>
          <a:spcPct val="20000"/>
        </a:spcBef>
        <a:spcAft>
          <a:spcPct val="0"/>
        </a:spcAft>
        <a:buChar char="–"/>
        <a:defRPr sz="2000">
          <a:solidFill>
            <a:schemeClr val="hlink"/>
          </a:solidFill>
          <a:latin typeface="+mn-lt"/>
        </a:defRPr>
      </a:lvl4pPr>
      <a:lvl5pPr marL="2057400" indent="-228600" algn="l" rtl="0" eaLnBrk="0" fontAlgn="base" hangingPunct="0">
        <a:spcBef>
          <a:spcPct val="20000"/>
        </a:spcBef>
        <a:spcAft>
          <a:spcPct val="0"/>
        </a:spcAft>
        <a:buChar char="»"/>
        <a:defRPr sz="2000">
          <a:solidFill>
            <a:schemeClr val="hlink"/>
          </a:solidFill>
          <a:latin typeface="+mn-lt"/>
        </a:defRPr>
      </a:lvl5pPr>
      <a:lvl6pPr marL="2514600" indent="-228600" algn="l" rtl="0" eaLnBrk="0" fontAlgn="base" hangingPunct="0">
        <a:spcBef>
          <a:spcPct val="20000"/>
        </a:spcBef>
        <a:spcAft>
          <a:spcPct val="0"/>
        </a:spcAft>
        <a:buChar char="»"/>
        <a:defRPr sz="2000">
          <a:solidFill>
            <a:schemeClr val="hlink"/>
          </a:solidFill>
          <a:latin typeface="+mn-lt"/>
        </a:defRPr>
      </a:lvl6pPr>
      <a:lvl7pPr marL="2971800" indent="-228600" algn="l" rtl="0" eaLnBrk="0" fontAlgn="base" hangingPunct="0">
        <a:spcBef>
          <a:spcPct val="20000"/>
        </a:spcBef>
        <a:spcAft>
          <a:spcPct val="0"/>
        </a:spcAft>
        <a:buChar char="»"/>
        <a:defRPr sz="2000">
          <a:solidFill>
            <a:schemeClr val="hlink"/>
          </a:solidFill>
          <a:latin typeface="+mn-lt"/>
        </a:defRPr>
      </a:lvl7pPr>
      <a:lvl8pPr marL="3429000" indent="-228600" algn="l" rtl="0" eaLnBrk="0" fontAlgn="base" hangingPunct="0">
        <a:spcBef>
          <a:spcPct val="20000"/>
        </a:spcBef>
        <a:spcAft>
          <a:spcPct val="0"/>
        </a:spcAft>
        <a:buChar char="»"/>
        <a:defRPr sz="2000">
          <a:solidFill>
            <a:schemeClr val="hlink"/>
          </a:solidFill>
          <a:latin typeface="+mn-lt"/>
        </a:defRPr>
      </a:lvl8pPr>
      <a:lvl9pPr marL="3886200" indent="-228600" algn="l" rtl="0" eaLnBrk="0" fontAlgn="base" hangingPunct="0">
        <a:spcBef>
          <a:spcPct val="20000"/>
        </a:spcBef>
        <a:spcAft>
          <a:spcPct val="0"/>
        </a:spcAft>
        <a:buChar char="»"/>
        <a:defRPr sz="2000">
          <a:solidFill>
            <a:schemeClr val="hlink"/>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381000" y="304800"/>
            <a:ext cx="5334000" cy="792163"/>
          </a:xfrm>
          <a:effectLst>
            <a:outerShdw algn="ctr" rotWithShape="0">
              <a:schemeClr val="bg2"/>
            </a:outerShdw>
          </a:effectLst>
        </p:spPr>
        <p:txBody>
          <a:bodyPr/>
          <a:lstStyle/>
          <a:p>
            <a:pPr eaLnBrk="1" hangingPunct="1"/>
            <a:r>
              <a:rPr lang="en-US" altLang="zh-CN" b="1">
                <a:solidFill>
                  <a:schemeClr val="bg1"/>
                </a:solidFill>
                <a:ea typeface="宋体" pitchFamily="2" charset="-122"/>
              </a:rPr>
              <a:t>Slide master</a:t>
            </a:r>
          </a:p>
        </p:txBody>
      </p:sp>
      <p:sp>
        <p:nvSpPr>
          <p:cNvPr id="5123" name="Rectangle 3"/>
          <p:cNvSpPr>
            <a:spLocks noGrp="1" noChangeArrowheads="1"/>
          </p:cNvSpPr>
          <p:nvPr>
            <p:ph type="body" idx="4294967295"/>
          </p:nvPr>
        </p:nvSpPr>
        <p:spPr>
          <a:xfrm>
            <a:off x="1143000" y="2514600"/>
            <a:ext cx="6705600" cy="3282950"/>
          </a:xfrm>
        </p:spPr>
        <p:txBody>
          <a:bodyPr/>
          <a:lstStyle/>
          <a:p>
            <a:pPr eaLnBrk="1" hangingPunct="1">
              <a:lnSpc>
                <a:spcPct val="80000"/>
              </a:lnSpc>
            </a:pPr>
            <a:r>
              <a:rPr lang="en-US" altLang="zh-CN" sz="1600">
                <a:latin typeface="Verdana" pitchFamily="34" charset="0"/>
                <a:ea typeface="Gulim" pitchFamily="34" charset="-127"/>
              </a:rPr>
              <a:t>Your Text here</a:t>
            </a:r>
          </a:p>
          <a:p>
            <a:pPr eaLnBrk="1" hangingPunct="1">
              <a:lnSpc>
                <a:spcPct val="80000"/>
              </a:lnSpc>
            </a:pPr>
            <a:endParaRPr lang="en-US" altLang="zh-CN" sz="1600">
              <a:latin typeface="Verdana" pitchFamily="34" charset="0"/>
              <a:ea typeface="Gulim" pitchFamily="34" charset="-127"/>
            </a:endParaRPr>
          </a:p>
          <a:p>
            <a:pPr eaLnBrk="1" hangingPunct="1">
              <a:lnSpc>
                <a:spcPct val="80000"/>
              </a:lnSpc>
            </a:pPr>
            <a:r>
              <a:rPr lang="en-US" altLang="zh-CN" sz="1600">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zh-CN" sz="1600">
              <a:latin typeface="Verdana" pitchFamily="34" charset="0"/>
              <a:ea typeface="Gulim" pitchFamily="34" charset="-127"/>
            </a:endParaRPr>
          </a:p>
          <a:p>
            <a:pPr eaLnBrk="1" hangingPunct="1">
              <a:lnSpc>
                <a:spcPct val="80000"/>
              </a:lnSpc>
            </a:pPr>
            <a:r>
              <a:rPr lang="en-US" altLang="zh-CN" sz="1600">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160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905000" y="533400"/>
            <a:ext cx="6934200" cy="715963"/>
          </a:xfrm>
        </p:spPr>
        <p:txBody>
          <a:bodyPr/>
          <a:lstStyle/>
          <a:p>
            <a:pPr eaLnBrk="1" hangingPunct="1"/>
            <a:r>
              <a:rPr lang="en-US" altLang="zh-CN" sz="4000">
                <a:ea typeface="宋体" pitchFamily="2" charset="-122"/>
              </a:rPr>
              <a:t>Print master</a:t>
            </a:r>
          </a:p>
        </p:txBody>
      </p:sp>
      <p:sp>
        <p:nvSpPr>
          <p:cNvPr id="6147" name="Rectangle 3"/>
          <p:cNvSpPr>
            <a:spLocks noGrp="1" noChangeArrowheads="1"/>
          </p:cNvSpPr>
          <p:nvPr>
            <p:ph type="body" idx="4294967295"/>
          </p:nvPr>
        </p:nvSpPr>
        <p:spPr>
          <a:xfrm>
            <a:off x="1981200" y="1752600"/>
            <a:ext cx="6934200" cy="4267200"/>
          </a:xfrm>
        </p:spPr>
        <p:txBody>
          <a:bodyPr/>
          <a:lstStyle/>
          <a:p>
            <a:pPr eaLnBrk="1" hangingPunct="1">
              <a:lnSpc>
                <a:spcPct val="80000"/>
              </a:lnSpc>
            </a:pPr>
            <a:r>
              <a:rPr lang="en-US" altLang="zh-CN" sz="2000">
                <a:solidFill>
                  <a:srgbClr val="5F5F5F"/>
                </a:solidFill>
                <a:latin typeface="Verdana" pitchFamily="34" charset="0"/>
                <a:ea typeface="Gulim" pitchFamily="34" charset="-127"/>
              </a:rPr>
              <a:t>Your Text here</a:t>
            </a:r>
          </a:p>
          <a:p>
            <a:pPr eaLnBrk="1" hangingPunct="1">
              <a:lnSpc>
                <a:spcPct val="80000"/>
              </a:lnSpc>
            </a:pPr>
            <a:endParaRPr lang="en-US" altLang="zh-CN" sz="2000">
              <a:solidFill>
                <a:srgbClr val="5F5F5F"/>
              </a:solidFill>
              <a:latin typeface="Verdana" pitchFamily="34" charset="0"/>
              <a:ea typeface="Gulim" pitchFamily="34" charset="-127"/>
            </a:endParaRPr>
          </a:p>
          <a:p>
            <a:pPr eaLnBrk="1" hangingPunct="1">
              <a:lnSpc>
                <a:spcPct val="80000"/>
              </a:lnSpc>
            </a:pPr>
            <a:r>
              <a:rPr lang="en-US" altLang="zh-CN" sz="2000">
                <a:solidFill>
                  <a:srgbClr val="5F5F5F"/>
                </a:solidFill>
                <a:latin typeface="Verdana" pitchFamily="34" charset="0"/>
                <a:ea typeface="Gulim"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zh-CN" sz="2000">
              <a:solidFill>
                <a:srgbClr val="5F5F5F"/>
              </a:solidFill>
              <a:latin typeface="Verdana" pitchFamily="34" charset="0"/>
              <a:ea typeface="Gulim" pitchFamily="34" charset="-127"/>
            </a:endParaRPr>
          </a:p>
          <a:p>
            <a:pPr eaLnBrk="1" hangingPunct="1">
              <a:lnSpc>
                <a:spcPct val="80000"/>
              </a:lnSpc>
            </a:pPr>
            <a:r>
              <a:rPr lang="en-US" altLang="zh-CN" sz="2000">
                <a:solidFill>
                  <a:srgbClr val="5F5F5F"/>
                </a:solidFill>
                <a:latin typeface="Verdana" pitchFamily="34" charset="0"/>
                <a:ea typeface="Gulim"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a:ea typeface="宋体" pitchFamily="2" charset="-122"/>
            </a:endParaRPr>
          </a:p>
          <a:p>
            <a:pPr eaLnBrk="1" hangingPunct="1">
              <a:lnSpc>
                <a:spcPct val="80000"/>
              </a:lnSpc>
            </a:pPr>
            <a:endParaRPr lang="en-US" altLang="zh-CN" sz="2000">
              <a:ea typeface="宋体" pitchFamily="2" charset="-122"/>
            </a:endParaRPr>
          </a:p>
        </p:txBody>
      </p:sp>
    </p:spTree>
  </p:cSld>
  <p:clrMapOvr>
    <a:masterClrMapping/>
  </p:clrMapOvr>
</p:sld>
</file>

<file path=ppt/theme/theme1.xml><?xml version="1.0" encoding="utf-8"?>
<a:theme xmlns:a="http://schemas.openxmlformats.org/drawingml/2006/main" name="默认设计模板">
  <a:themeElements>
    <a:clrScheme name="">
      <a:dk1>
        <a:srgbClr val="FF4343"/>
      </a:dk1>
      <a:lt1>
        <a:srgbClr val="FFFFFF"/>
      </a:lt1>
      <a:dk2>
        <a:srgbClr val="4D4D4D"/>
      </a:dk2>
      <a:lt2>
        <a:srgbClr val="FFAFAF"/>
      </a:lt2>
      <a:accent1>
        <a:srgbClr val="FFFF3F"/>
      </a:accent1>
      <a:accent2>
        <a:srgbClr val="FF2525"/>
      </a:accent2>
      <a:accent3>
        <a:srgbClr val="FFFFFF"/>
      </a:accent3>
      <a:accent4>
        <a:srgbClr val="DA3838"/>
      </a:accent4>
      <a:accent5>
        <a:srgbClr val="FFFFAF"/>
      </a:accent5>
      <a:accent6>
        <a:srgbClr val="E72020"/>
      </a:accent6>
      <a:hlink>
        <a:srgbClr val="CF812B"/>
      </a:hlink>
      <a:folHlink>
        <a:srgbClr val="DDDDDD"/>
      </a:folHlink>
    </a:clrScheme>
    <a:fontScheme name="默认设计模板">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4D4D4D"/>
        </a:dk1>
        <a:lt1>
          <a:srgbClr val="FFFFFF"/>
        </a:lt1>
        <a:dk2>
          <a:srgbClr val="4D4D4D"/>
        </a:dk2>
        <a:lt2>
          <a:srgbClr val="B92B2B"/>
        </a:lt2>
        <a:accent1>
          <a:srgbClr val="0095B7"/>
        </a:accent1>
        <a:accent2>
          <a:srgbClr val="FAAC8F"/>
        </a:accent2>
        <a:accent3>
          <a:srgbClr val="FFFFFF"/>
        </a:accent3>
        <a:accent4>
          <a:srgbClr val="404040"/>
        </a:accent4>
        <a:accent5>
          <a:srgbClr val="AAC8D8"/>
        </a:accent5>
        <a:accent6>
          <a:srgbClr val="E39B81"/>
        </a:accent6>
        <a:hlink>
          <a:srgbClr val="2D3289"/>
        </a:hlink>
        <a:folHlink>
          <a:srgbClr val="DDDDDD"/>
        </a:folHlink>
      </a:clrScheme>
      <a:clrMap bg1="lt1" tx1="dk1" bg2="lt2" tx2="dk2" accent1="accent1" accent2="accent2" accent3="accent3" accent4="accent4" accent5="accent5" accent6="accent6" hlink="hlink" folHlink="folHlink"/>
    </a:extraClrScheme>
    <a:extraClrScheme>
      <a:clrScheme name="默认设计模板 3">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4">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默认设计模板 5">
        <a:dk1>
          <a:srgbClr val="4D4D4D"/>
        </a:dk1>
        <a:lt1>
          <a:srgbClr val="FFFFFF"/>
        </a:lt1>
        <a:dk2>
          <a:srgbClr val="4D4D4D"/>
        </a:dk2>
        <a:lt2>
          <a:srgbClr val="F6DF52"/>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6">
        <a:dk1>
          <a:srgbClr val="4D4D4D"/>
        </a:dk1>
        <a:lt1>
          <a:srgbClr val="FFFFFF"/>
        </a:lt1>
        <a:dk2>
          <a:srgbClr val="4D4D4D"/>
        </a:dk2>
        <a:lt2>
          <a:srgbClr val="17593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7">
        <a:dk1>
          <a:srgbClr val="4D4D4D"/>
        </a:dk1>
        <a:lt1>
          <a:srgbClr val="FFFFFF"/>
        </a:lt1>
        <a:dk2>
          <a:srgbClr val="4D4D4D"/>
        </a:dk2>
        <a:lt2>
          <a:srgbClr val="17593B"/>
        </a:lt2>
        <a:accent1>
          <a:srgbClr val="2167BF"/>
        </a:accent1>
        <a:accent2>
          <a:srgbClr val="5D5537"/>
        </a:accent2>
        <a:accent3>
          <a:srgbClr val="FFFFFF"/>
        </a:accent3>
        <a:accent4>
          <a:srgbClr val="404040"/>
        </a:accent4>
        <a:accent5>
          <a:srgbClr val="ABB8DC"/>
        </a:accent5>
        <a:accent6>
          <a:srgbClr val="534C31"/>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8">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9">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5886F"/>
        </a:hlink>
        <a:folHlink>
          <a:srgbClr val="DDDDDD"/>
        </a:folHlink>
      </a:clrScheme>
      <a:clrMap bg1="lt1" tx1="dk1" bg2="lt2" tx2="dk2" accent1="accent1" accent2="accent2" accent3="accent3" accent4="accent4" accent5="accent5" accent6="accent6" hlink="hlink" folHlink="folHlink"/>
    </a:extraClrScheme>
    <a:extraClrScheme>
      <a:clrScheme name="默认设计模板 10">
        <a:dk1>
          <a:srgbClr val="4D4D4D"/>
        </a:dk1>
        <a:lt1>
          <a:srgbClr val="FFFFFF"/>
        </a:lt1>
        <a:dk2>
          <a:srgbClr val="4D4D4D"/>
        </a:dk2>
        <a:lt2>
          <a:srgbClr val="869BCC"/>
        </a:lt2>
        <a:accent1>
          <a:srgbClr val="00A2D9"/>
        </a:accent1>
        <a:accent2>
          <a:srgbClr val="B486B0"/>
        </a:accent2>
        <a:accent3>
          <a:srgbClr val="FFFFFF"/>
        </a:accent3>
        <a:accent4>
          <a:srgbClr val="404040"/>
        </a:accent4>
        <a:accent5>
          <a:srgbClr val="AACEE9"/>
        </a:accent5>
        <a:accent6>
          <a:srgbClr val="A3799F"/>
        </a:accent6>
        <a:hlink>
          <a:srgbClr val="3D5EA1"/>
        </a:hlink>
        <a:folHlink>
          <a:srgbClr val="DDDDDD"/>
        </a:folHlink>
      </a:clrScheme>
      <a:clrMap bg1="lt1" tx1="dk1" bg2="lt2" tx2="dk2" accent1="accent1" accent2="accent2" accent3="accent3" accent4="accent4" accent5="accent5" accent6="accent6" hlink="hlink" folHlink="folHlink"/>
    </a:extraClrScheme>
    <a:extraClrScheme>
      <a:clrScheme name="默认设计模板 11">
        <a:dk1>
          <a:srgbClr val="4D4D4D"/>
        </a:dk1>
        <a:lt1>
          <a:srgbClr val="FFFFFF"/>
        </a:lt1>
        <a:dk2>
          <a:srgbClr val="4D4D4D"/>
        </a:dk2>
        <a:lt2>
          <a:srgbClr val="2C86AA"/>
        </a:lt2>
        <a:accent1>
          <a:srgbClr val="4B782A"/>
        </a:accent1>
        <a:accent2>
          <a:srgbClr val="38AFD0"/>
        </a:accent2>
        <a:accent3>
          <a:srgbClr val="FFFFFF"/>
        </a:accent3>
        <a:accent4>
          <a:srgbClr val="404040"/>
        </a:accent4>
        <a:accent5>
          <a:srgbClr val="B1BEAC"/>
        </a:accent5>
        <a:accent6>
          <a:srgbClr val="329EBC"/>
        </a:accent6>
        <a:hlink>
          <a:srgbClr val="9DBC2A"/>
        </a:hlink>
        <a:folHlink>
          <a:srgbClr val="DDDDDD"/>
        </a:folHlink>
      </a:clrScheme>
      <a:clrMap bg1="lt1" tx1="dk1" bg2="lt2" tx2="dk2" accent1="accent1" accent2="accent2" accent3="accent3" accent4="accent4" accent5="accent5" accent6="accent6" hlink="hlink" folHlink="folHlink"/>
    </a:extraClrScheme>
    <a:extraClrScheme>
      <a:clrScheme name="默认设计模板 12">
        <a:dk1>
          <a:srgbClr val="4D4D4D"/>
        </a:dk1>
        <a:lt1>
          <a:srgbClr val="FFFFFF"/>
        </a:lt1>
        <a:dk2>
          <a:srgbClr val="4D4D4D"/>
        </a:dk2>
        <a:lt2>
          <a:srgbClr val="2A5CA3"/>
        </a:lt2>
        <a:accent1>
          <a:srgbClr val="45B0E1"/>
        </a:accent1>
        <a:accent2>
          <a:srgbClr val="2277C8"/>
        </a:accent2>
        <a:accent3>
          <a:srgbClr val="FFFFFF"/>
        </a:accent3>
        <a:accent4>
          <a:srgbClr val="404040"/>
        </a:accent4>
        <a:accent5>
          <a:srgbClr val="B0D4EE"/>
        </a:accent5>
        <a:accent6>
          <a:srgbClr val="1E6BB5"/>
        </a:accent6>
        <a:hlink>
          <a:srgbClr val="6BC5E6"/>
        </a:hlink>
        <a:folHlink>
          <a:srgbClr val="DDDDDD"/>
        </a:folHlink>
      </a:clrScheme>
      <a:clrMap bg1="lt1" tx1="dk1" bg2="lt2" tx2="dk2" accent1="accent1" accent2="accent2" accent3="accent3" accent4="accent4" accent5="accent5" accent6="accent6" hlink="hlink" folHlink="folHlink"/>
    </a:extraClrScheme>
    <a:extraClrScheme>
      <a:clrScheme name="默认设计模板 13">
        <a:dk1>
          <a:srgbClr val="4D4D4D"/>
        </a:dk1>
        <a:lt1>
          <a:srgbClr val="FFFFFF"/>
        </a:lt1>
        <a:dk2>
          <a:srgbClr val="4D4D4D"/>
        </a:dk2>
        <a:lt2>
          <a:srgbClr val="234C89"/>
        </a:lt2>
        <a:accent1>
          <a:srgbClr val="33C3E5"/>
        </a:accent1>
        <a:accent2>
          <a:srgbClr val="2277C8"/>
        </a:accent2>
        <a:accent3>
          <a:srgbClr val="FFFFFF"/>
        </a:accent3>
        <a:accent4>
          <a:srgbClr val="404040"/>
        </a:accent4>
        <a:accent5>
          <a:srgbClr val="ADDEF0"/>
        </a:accent5>
        <a:accent6>
          <a:srgbClr val="1E6BB5"/>
        </a:accent6>
        <a:hlink>
          <a:srgbClr val="2BA6DD"/>
        </a:hlink>
        <a:folHlink>
          <a:srgbClr val="DDDDDD"/>
        </a:folHlink>
      </a:clrScheme>
      <a:clrMap bg1="lt1" tx1="dk1" bg2="lt2" tx2="dk2" accent1="accent1" accent2="accent2" accent3="accent3" accent4="accent4" accent5="accent5" accent6="accent6" hlink="hlink" folHlink="folHlink"/>
    </a:extraClrScheme>
    <a:extraClrScheme>
      <a:clrScheme name="默认设计模板 14">
        <a:dk1>
          <a:srgbClr val="4D4D4D"/>
        </a:dk1>
        <a:lt1>
          <a:srgbClr val="FFFFFF"/>
        </a:lt1>
        <a:dk2>
          <a:srgbClr val="4D4D4D"/>
        </a:dk2>
        <a:lt2>
          <a:srgbClr val="31211B"/>
        </a:lt2>
        <a:accent1>
          <a:srgbClr val="9D8C83"/>
        </a:accent1>
        <a:accent2>
          <a:srgbClr val="7E6152"/>
        </a:accent2>
        <a:accent3>
          <a:srgbClr val="FFFFFF"/>
        </a:accent3>
        <a:accent4>
          <a:srgbClr val="404040"/>
        </a:accent4>
        <a:accent5>
          <a:srgbClr val="CCC5C1"/>
        </a:accent5>
        <a:accent6>
          <a:srgbClr val="725749"/>
        </a:accent6>
        <a:hlink>
          <a:srgbClr val="544A3E"/>
        </a:hlink>
        <a:folHlink>
          <a:srgbClr val="DDDDDD"/>
        </a:folHlink>
      </a:clrScheme>
      <a:clrMap bg1="lt1" tx1="dk1" bg2="lt2" tx2="dk2" accent1="accent1" accent2="accent2" accent3="accent3" accent4="accent4" accent5="accent5" accent6="accent6" hlink="hlink" folHlink="folHlink"/>
    </a:extraClrScheme>
    <a:extraClrScheme>
      <a:clrScheme name="默认设计模板 15">
        <a:dk1>
          <a:srgbClr val="4D4D4D"/>
        </a:dk1>
        <a:lt1>
          <a:srgbClr val="FFFFFF"/>
        </a:lt1>
        <a:dk2>
          <a:srgbClr val="4D4D4D"/>
        </a:dk2>
        <a:lt2>
          <a:srgbClr val="3F1531"/>
        </a:lt2>
        <a:accent1>
          <a:srgbClr val="800428"/>
        </a:accent1>
        <a:accent2>
          <a:srgbClr val="BF4F73"/>
        </a:accent2>
        <a:accent3>
          <a:srgbClr val="FFFFFF"/>
        </a:accent3>
        <a:accent4>
          <a:srgbClr val="404040"/>
        </a:accent4>
        <a:accent5>
          <a:srgbClr val="C0AAAC"/>
        </a:accent5>
        <a:accent6>
          <a:srgbClr val="AD4768"/>
        </a:accent6>
        <a:hlink>
          <a:srgbClr val="122F46"/>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
      <a:dk1>
        <a:srgbClr val="FF4343"/>
      </a:dk1>
      <a:lt1>
        <a:srgbClr val="FFFFFF"/>
      </a:lt1>
      <a:dk2>
        <a:srgbClr val="4D4D4D"/>
      </a:dk2>
      <a:lt2>
        <a:srgbClr val="FFAFAF"/>
      </a:lt2>
      <a:accent1>
        <a:srgbClr val="FFFF3F"/>
      </a:accent1>
      <a:accent2>
        <a:srgbClr val="FF2525"/>
      </a:accent2>
      <a:accent3>
        <a:srgbClr val="FFFFFF"/>
      </a:accent3>
      <a:accent4>
        <a:srgbClr val="DA3838"/>
      </a:accent4>
      <a:accent5>
        <a:srgbClr val="FFFFAF"/>
      </a:accent5>
      <a:accent6>
        <a:srgbClr val="E72020"/>
      </a:accent6>
      <a:hlink>
        <a:srgbClr val="CF812B"/>
      </a:hlink>
      <a:folHlink>
        <a:srgbClr val="DDDDDD"/>
      </a:folHlink>
    </a:clrScheme>
    <a:fontScheme name="默认设计模板">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4D4D4D"/>
        </a:dk1>
        <a:lt1>
          <a:srgbClr val="FFFFFF"/>
        </a:lt1>
        <a:dk2>
          <a:srgbClr val="4D4D4D"/>
        </a:dk2>
        <a:lt2>
          <a:srgbClr val="B92B2B"/>
        </a:lt2>
        <a:accent1>
          <a:srgbClr val="0095B7"/>
        </a:accent1>
        <a:accent2>
          <a:srgbClr val="FAAC8F"/>
        </a:accent2>
        <a:accent3>
          <a:srgbClr val="FFFFFF"/>
        </a:accent3>
        <a:accent4>
          <a:srgbClr val="404040"/>
        </a:accent4>
        <a:accent5>
          <a:srgbClr val="AAC8D8"/>
        </a:accent5>
        <a:accent6>
          <a:srgbClr val="E39B81"/>
        </a:accent6>
        <a:hlink>
          <a:srgbClr val="2D3289"/>
        </a:hlink>
        <a:folHlink>
          <a:srgbClr val="DDDDDD"/>
        </a:folHlink>
      </a:clrScheme>
      <a:clrMap bg1="lt1" tx1="dk1" bg2="lt2" tx2="dk2" accent1="accent1" accent2="accent2" accent3="accent3" accent4="accent4" accent5="accent5" accent6="accent6" hlink="hlink" folHlink="folHlink"/>
    </a:extraClrScheme>
    <a:extraClrScheme>
      <a:clrScheme name="默认设计模板 3">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4">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默认设计模板 5">
        <a:dk1>
          <a:srgbClr val="4D4D4D"/>
        </a:dk1>
        <a:lt1>
          <a:srgbClr val="FFFFFF"/>
        </a:lt1>
        <a:dk2>
          <a:srgbClr val="4D4D4D"/>
        </a:dk2>
        <a:lt2>
          <a:srgbClr val="F6DF52"/>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6">
        <a:dk1>
          <a:srgbClr val="4D4D4D"/>
        </a:dk1>
        <a:lt1>
          <a:srgbClr val="FFFFFF"/>
        </a:lt1>
        <a:dk2>
          <a:srgbClr val="4D4D4D"/>
        </a:dk2>
        <a:lt2>
          <a:srgbClr val="17593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7">
        <a:dk1>
          <a:srgbClr val="4D4D4D"/>
        </a:dk1>
        <a:lt1>
          <a:srgbClr val="FFFFFF"/>
        </a:lt1>
        <a:dk2>
          <a:srgbClr val="4D4D4D"/>
        </a:dk2>
        <a:lt2>
          <a:srgbClr val="17593B"/>
        </a:lt2>
        <a:accent1>
          <a:srgbClr val="2167BF"/>
        </a:accent1>
        <a:accent2>
          <a:srgbClr val="5D5537"/>
        </a:accent2>
        <a:accent3>
          <a:srgbClr val="FFFFFF"/>
        </a:accent3>
        <a:accent4>
          <a:srgbClr val="404040"/>
        </a:accent4>
        <a:accent5>
          <a:srgbClr val="ABB8DC"/>
        </a:accent5>
        <a:accent6>
          <a:srgbClr val="534C31"/>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8">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默认设计模板 9">
        <a:dk1>
          <a:srgbClr val="4D4D4D"/>
        </a:dk1>
        <a:lt1>
          <a:srgbClr val="FFFFFF"/>
        </a:lt1>
        <a:dk2>
          <a:srgbClr val="4D4D4D"/>
        </a:dk2>
        <a:lt2>
          <a:srgbClr val="17593B"/>
        </a:lt2>
        <a:accent1>
          <a:srgbClr val="2167BF"/>
        </a:accent1>
        <a:accent2>
          <a:srgbClr val="7F7863"/>
        </a:accent2>
        <a:accent3>
          <a:srgbClr val="FFFFFF"/>
        </a:accent3>
        <a:accent4>
          <a:srgbClr val="404040"/>
        </a:accent4>
        <a:accent5>
          <a:srgbClr val="ABB8DC"/>
        </a:accent5>
        <a:accent6>
          <a:srgbClr val="726C59"/>
        </a:accent6>
        <a:hlink>
          <a:srgbClr val="45886F"/>
        </a:hlink>
        <a:folHlink>
          <a:srgbClr val="DDDDDD"/>
        </a:folHlink>
      </a:clrScheme>
      <a:clrMap bg1="lt1" tx1="dk1" bg2="lt2" tx2="dk2" accent1="accent1" accent2="accent2" accent3="accent3" accent4="accent4" accent5="accent5" accent6="accent6" hlink="hlink" folHlink="folHlink"/>
    </a:extraClrScheme>
    <a:extraClrScheme>
      <a:clrScheme name="默认设计模板 10">
        <a:dk1>
          <a:srgbClr val="4D4D4D"/>
        </a:dk1>
        <a:lt1>
          <a:srgbClr val="FFFFFF"/>
        </a:lt1>
        <a:dk2>
          <a:srgbClr val="4D4D4D"/>
        </a:dk2>
        <a:lt2>
          <a:srgbClr val="869BCC"/>
        </a:lt2>
        <a:accent1>
          <a:srgbClr val="00A2D9"/>
        </a:accent1>
        <a:accent2>
          <a:srgbClr val="B486B0"/>
        </a:accent2>
        <a:accent3>
          <a:srgbClr val="FFFFFF"/>
        </a:accent3>
        <a:accent4>
          <a:srgbClr val="404040"/>
        </a:accent4>
        <a:accent5>
          <a:srgbClr val="AACEE9"/>
        </a:accent5>
        <a:accent6>
          <a:srgbClr val="A3799F"/>
        </a:accent6>
        <a:hlink>
          <a:srgbClr val="3D5EA1"/>
        </a:hlink>
        <a:folHlink>
          <a:srgbClr val="DDDDDD"/>
        </a:folHlink>
      </a:clrScheme>
      <a:clrMap bg1="lt1" tx1="dk1" bg2="lt2" tx2="dk2" accent1="accent1" accent2="accent2" accent3="accent3" accent4="accent4" accent5="accent5" accent6="accent6" hlink="hlink" folHlink="folHlink"/>
    </a:extraClrScheme>
    <a:extraClrScheme>
      <a:clrScheme name="默认设计模板 11">
        <a:dk1>
          <a:srgbClr val="4D4D4D"/>
        </a:dk1>
        <a:lt1>
          <a:srgbClr val="FFFFFF"/>
        </a:lt1>
        <a:dk2>
          <a:srgbClr val="4D4D4D"/>
        </a:dk2>
        <a:lt2>
          <a:srgbClr val="2C86AA"/>
        </a:lt2>
        <a:accent1>
          <a:srgbClr val="4B782A"/>
        </a:accent1>
        <a:accent2>
          <a:srgbClr val="38AFD0"/>
        </a:accent2>
        <a:accent3>
          <a:srgbClr val="FFFFFF"/>
        </a:accent3>
        <a:accent4>
          <a:srgbClr val="404040"/>
        </a:accent4>
        <a:accent5>
          <a:srgbClr val="B1BEAC"/>
        </a:accent5>
        <a:accent6>
          <a:srgbClr val="329EBC"/>
        </a:accent6>
        <a:hlink>
          <a:srgbClr val="9DBC2A"/>
        </a:hlink>
        <a:folHlink>
          <a:srgbClr val="DDDDDD"/>
        </a:folHlink>
      </a:clrScheme>
      <a:clrMap bg1="lt1" tx1="dk1" bg2="lt2" tx2="dk2" accent1="accent1" accent2="accent2" accent3="accent3" accent4="accent4" accent5="accent5" accent6="accent6" hlink="hlink" folHlink="folHlink"/>
    </a:extraClrScheme>
    <a:extraClrScheme>
      <a:clrScheme name="默认设计模板 12">
        <a:dk1>
          <a:srgbClr val="4D4D4D"/>
        </a:dk1>
        <a:lt1>
          <a:srgbClr val="FFFFFF"/>
        </a:lt1>
        <a:dk2>
          <a:srgbClr val="4D4D4D"/>
        </a:dk2>
        <a:lt2>
          <a:srgbClr val="2A5CA3"/>
        </a:lt2>
        <a:accent1>
          <a:srgbClr val="45B0E1"/>
        </a:accent1>
        <a:accent2>
          <a:srgbClr val="2277C8"/>
        </a:accent2>
        <a:accent3>
          <a:srgbClr val="FFFFFF"/>
        </a:accent3>
        <a:accent4>
          <a:srgbClr val="404040"/>
        </a:accent4>
        <a:accent5>
          <a:srgbClr val="B0D4EE"/>
        </a:accent5>
        <a:accent6>
          <a:srgbClr val="1E6BB5"/>
        </a:accent6>
        <a:hlink>
          <a:srgbClr val="6BC5E6"/>
        </a:hlink>
        <a:folHlink>
          <a:srgbClr val="DDDDDD"/>
        </a:folHlink>
      </a:clrScheme>
      <a:clrMap bg1="lt1" tx1="dk1" bg2="lt2" tx2="dk2" accent1="accent1" accent2="accent2" accent3="accent3" accent4="accent4" accent5="accent5" accent6="accent6" hlink="hlink" folHlink="folHlink"/>
    </a:extraClrScheme>
    <a:extraClrScheme>
      <a:clrScheme name="默认设计模板 13">
        <a:dk1>
          <a:srgbClr val="4D4D4D"/>
        </a:dk1>
        <a:lt1>
          <a:srgbClr val="FFFFFF"/>
        </a:lt1>
        <a:dk2>
          <a:srgbClr val="4D4D4D"/>
        </a:dk2>
        <a:lt2>
          <a:srgbClr val="234C89"/>
        </a:lt2>
        <a:accent1>
          <a:srgbClr val="33C3E5"/>
        </a:accent1>
        <a:accent2>
          <a:srgbClr val="2277C8"/>
        </a:accent2>
        <a:accent3>
          <a:srgbClr val="FFFFFF"/>
        </a:accent3>
        <a:accent4>
          <a:srgbClr val="404040"/>
        </a:accent4>
        <a:accent5>
          <a:srgbClr val="ADDEF0"/>
        </a:accent5>
        <a:accent6>
          <a:srgbClr val="1E6BB5"/>
        </a:accent6>
        <a:hlink>
          <a:srgbClr val="2BA6DD"/>
        </a:hlink>
        <a:folHlink>
          <a:srgbClr val="DDDDDD"/>
        </a:folHlink>
      </a:clrScheme>
      <a:clrMap bg1="lt1" tx1="dk1" bg2="lt2" tx2="dk2" accent1="accent1" accent2="accent2" accent3="accent3" accent4="accent4" accent5="accent5" accent6="accent6" hlink="hlink" folHlink="folHlink"/>
    </a:extraClrScheme>
    <a:extraClrScheme>
      <a:clrScheme name="默认设计模板 14">
        <a:dk1>
          <a:srgbClr val="4D4D4D"/>
        </a:dk1>
        <a:lt1>
          <a:srgbClr val="FFFFFF"/>
        </a:lt1>
        <a:dk2>
          <a:srgbClr val="4D4D4D"/>
        </a:dk2>
        <a:lt2>
          <a:srgbClr val="31211B"/>
        </a:lt2>
        <a:accent1>
          <a:srgbClr val="9D8C83"/>
        </a:accent1>
        <a:accent2>
          <a:srgbClr val="7E6152"/>
        </a:accent2>
        <a:accent3>
          <a:srgbClr val="FFFFFF"/>
        </a:accent3>
        <a:accent4>
          <a:srgbClr val="404040"/>
        </a:accent4>
        <a:accent5>
          <a:srgbClr val="CCC5C1"/>
        </a:accent5>
        <a:accent6>
          <a:srgbClr val="725749"/>
        </a:accent6>
        <a:hlink>
          <a:srgbClr val="544A3E"/>
        </a:hlink>
        <a:folHlink>
          <a:srgbClr val="DDDDDD"/>
        </a:folHlink>
      </a:clrScheme>
      <a:clrMap bg1="lt1" tx1="dk1" bg2="lt2" tx2="dk2" accent1="accent1" accent2="accent2" accent3="accent3" accent4="accent4" accent5="accent5" accent6="accent6" hlink="hlink" folHlink="folHlink"/>
    </a:extraClrScheme>
    <a:extraClrScheme>
      <a:clrScheme name="默认设计模板 15">
        <a:dk1>
          <a:srgbClr val="4D4D4D"/>
        </a:dk1>
        <a:lt1>
          <a:srgbClr val="FFFFFF"/>
        </a:lt1>
        <a:dk2>
          <a:srgbClr val="4D4D4D"/>
        </a:dk2>
        <a:lt2>
          <a:srgbClr val="3F1531"/>
        </a:lt2>
        <a:accent1>
          <a:srgbClr val="800428"/>
        </a:accent1>
        <a:accent2>
          <a:srgbClr val="BF4F73"/>
        </a:accent2>
        <a:accent3>
          <a:srgbClr val="FFFFFF"/>
        </a:accent3>
        <a:accent4>
          <a:srgbClr val="404040"/>
        </a:accent4>
        <a:accent5>
          <a:srgbClr val="C0AAAC"/>
        </a:accent5>
        <a:accent6>
          <a:srgbClr val="AD4768"/>
        </a:accent6>
        <a:hlink>
          <a:srgbClr val="122F46"/>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192</Words>
  <Characters>0</Characters>
  <Application>Microsoft Office PowerPoint</Application>
  <DocSecurity>0</DocSecurity>
  <PresentationFormat>全屏显示(4:3)</PresentationFormat>
  <Lines>0</Lines>
  <Paragraphs>12</Paragraphs>
  <Slides>3</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vt:i4>
      </vt:variant>
    </vt:vector>
  </HeadingPairs>
  <TitlesOfParts>
    <vt:vector size="10" baseType="lpstr">
      <vt:lpstr>Arial</vt:lpstr>
      <vt:lpstr>Microsoft Sans Serif</vt:lpstr>
      <vt:lpstr>宋体</vt:lpstr>
      <vt:lpstr>Verdana</vt:lpstr>
      <vt:lpstr>Gulim</vt:lpstr>
      <vt:lpstr>默认设计模板</vt:lpstr>
      <vt:lpstr>默认设计模板</vt:lpstr>
      <vt:lpstr>幻灯片 1</vt:lpstr>
      <vt:lpstr>Slide master</vt:lpstr>
      <vt:lpstr>Print master</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hariram</dc:creator>
  <cp:lastModifiedBy>Windows 用户</cp:lastModifiedBy>
  <cp:revision>8</cp:revision>
  <cp:lastPrinted>1899-12-30T00:00:00Z</cp:lastPrinted>
  <dcterms:created xsi:type="dcterms:W3CDTF">2009-10-10T10:30:47Z</dcterms:created>
  <dcterms:modified xsi:type="dcterms:W3CDTF">2015-01-13T06:30:12Z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