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63F1F"/>
    <a:srgbClr val="FAD143"/>
    <a:srgbClr val="FFFFFD"/>
    <a:srgbClr val="F7F4EB"/>
    <a:srgbClr val="F1EA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20062271241234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"/>
            <a:ext cx="1905000" cy="1520825"/>
          </a:xfrm>
          <a:prstGeom prst="rect">
            <a:avLst/>
          </a:prstGeom>
          <a:noFill/>
        </p:spPr>
      </p:pic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0" y="2286000"/>
            <a:ext cx="9144000" cy="1752600"/>
          </a:xfrm>
          <a:prstGeom prst="horizontalScroll">
            <a:avLst>
              <a:gd name="adj" fmla="val 8241"/>
            </a:avLst>
          </a:prstGeom>
          <a:solidFill>
            <a:srgbClr val="063F1F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063F1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74" name="Picture 2" descr="c57ccee4-00db-4e63-b851-1a930b8260e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BE6"/>
              </a:clrFrom>
              <a:clrTo>
                <a:srgbClr val="EEEBE6">
                  <a:alpha val="0"/>
                </a:srgbClr>
              </a:clrTo>
            </a:clrChange>
            <a:lum bright="-12000" contrast="24000"/>
          </a:blip>
          <a:srcRect l="5754" t="2119" r="10237" b="73157"/>
          <a:stretch>
            <a:fillRect/>
          </a:stretch>
        </p:blipFill>
        <p:spPr bwMode="auto">
          <a:xfrm>
            <a:off x="4419600" y="0"/>
            <a:ext cx="4724400" cy="2265363"/>
          </a:xfrm>
          <a:prstGeom prst="rect">
            <a:avLst/>
          </a:prstGeom>
          <a:noFill/>
        </p:spPr>
      </p:pic>
      <p:pic>
        <p:nvPicPr>
          <p:cNvPr id="3076" name="Picture 4" descr="20062271241234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33400"/>
            <a:ext cx="1371600" cy="1095375"/>
          </a:xfrm>
          <a:prstGeom prst="rect">
            <a:avLst/>
          </a:prstGeom>
          <a:noFill/>
        </p:spPr>
      </p:pic>
      <p:pic>
        <p:nvPicPr>
          <p:cNvPr id="3077" name="Picture 5" descr="c57ccee4-00db-4e63-b851-1a930b8260e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7E1"/>
              </a:clrFrom>
              <a:clrTo>
                <a:srgbClr val="EEE7E1">
                  <a:alpha val="0"/>
                </a:srgbClr>
              </a:clrTo>
            </a:clrChange>
            <a:lum bright="-12000" contrast="24000"/>
          </a:blip>
          <a:srcRect t="37778" b="6667"/>
          <a:stretch>
            <a:fillRect/>
          </a:stretch>
        </p:blipFill>
        <p:spPr bwMode="auto">
          <a:xfrm>
            <a:off x="6400800" y="4376738"/>
            <a:ext cx="2743200" cy="2481262"/>
          </a:xfrm>
          <a:prstGeom prst="rect">
            <a:avLst/>
          </a:prstGeom>
          <a:noFill/>
        </p:spPr>
      </p:pic>
      <p:pic>
        <p:nvPicPr>
          <p:cNvPr id="3088" name="Picture 16" descr="20062271241234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609600"/>
            <a:ext cx="1371600" cy="1095375"/>
          </a:xfrm>
          <a:prstGeom prst="rect">
            <a:avLst/>
          </a:prstGeom>
          <a:noFill/>
        </p:spPr>
      </p:pic>
      <p:pic>
        <p:nvPicPr>
          <p:cNvPr id="3089" name="Picture 17" descr="20062271241234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57200"/>
            <a:ext cx="1371600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185E-6 C -0.01805 0.07491 -0.03593 0.15006 -0.03333 0.26011 C -0.03073 0.3704 0.00851 0.54705 0.01598 0.66058 C 0.02344 0.7741 0.01198 0.89433 0.01111 0.94127 " pathEditMode="relative" rAng="0" ptsTypes="aaaA">
                                      <p:cBhvr>
                                        <p:cTn id="10" dur="3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47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7.5E-6 -6.35838E-6 C -0.01718 0.39121 -0.03437 0.78242 -0.04131 0.93849 " pathEditMode="relative" ptsTypes="aA">
                                      <p:cBhvr>
                                        <p:cTn id="1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7.5E-6 5.89595E-6 C 0.02622 0.08209 0.05244 0.16417 0.04133 0.25365 C 0.03021 0.34313 -0.03749 0.43261 -0.06666 0.53689 C -0.09583 0.64117 -0.11458 0.76024 -0.13333 0.87932 " pathEditMode="relative" ptsTypes="aaaA">
                                      <p:cBhvr>
                                        <p:cTn id="14" dur="3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D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200622712412340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5762625"/>
            <a:ext cx="1371600" cy="1095375"/>
          </a:xfrm>
          <a:prstGeom prst="rect">
            <a:avLst/>
          </a:prstGeom>
          <a:noFill/>
        </p:spPr>
      </p:pic>
      <p:pic>
        <p:nvPicPr>
          <p:cNvPr id="1033" name="Picture 9" descr="200622712412340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71600" cy="1095375"/>
          </a:xfrm>
          <a:prstGeom prst="rect">
            <a:avLst/>
          </a:prstGeom>
          <a:noFill/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781800"/>
            <a:ext cx="9144000" cy="0"/>
          </a:xfrm>
          <a:prstGeom prst="line">
            <a:avLst/>
          </a:prstGeom>
          <a:noFill/>
          <a:ln w="254000">
            <a:solidFill>
              <a:srgbClr val="063F1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0">
            <a:solidFill>
              <a:srgbClr val="063F1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" grpId="0" animBg="1"/>
      <p:bldP spid="1040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中国风的医学模板">
  <a:themeElements>
    <a:clrScheme name="中国风的医学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国风的医学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国风的医学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风的医学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风的医学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风的医学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风的医学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风的医学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国风的医学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中国风的医学模板</Template>
  <TotalTime>1</TotalTime>
  <Words>0</Words>
  <Application>Microsoft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宋体</vt:lpstr>
      <vt:lpstr>中国风的医学模板</vt:lpstr>
      <vt:lpstr>幻灯片 1</vt:lpstr>
      <vt:lpstr>幻灯片 2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Windows 用户</cp:lastModifiedBy>
  <cp:revision>2</cp:revision>
  <dcterms:created xsi:type="dcterms:W3CDTF">2011-05-22T02:06:55Z</dcterms:created>
  <dcterms:modified xsi:type="dcterms:W3CDTF">2015-01-13T06:44:12Z</dcterms:modified>
</cp:coreProperties>
</file>