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4" name="Freeform 12"/>
          <p:cNvSpPr>
            <a:spLocks/>
          </p:cNvSpPr>
          <p:nvPr/>
        </p:nvSpPr>
        <p:spPr bwMode="ltGray">
          <a:xfrm>
            <a:off x="0" y="1958975"/>
            <a:ext cx="9156700" cy="4899025"/>
          </a:xfrm>
          <a:custGeom>
            <a:avLst/>
            <a:gdLst>
              <a:gd name="T0" fmla="*/ 0 w 5768"/>
              <a:gd name="T1" fmla="*/ 0 h 3086"/>
              <a:gd name="T2" fmla="*/ 494 w 5768"/>
              <a:gd name="T3" fmla="*/ 185 h 3086"/>
              <a:gd name="T4" fmla="*/ 1112 w 5768"/>
              <a:gd name="T5" fmla="*/ 1526 h 3086"/>
              <a:gd name="T6" fmla="*/ 4112 w 5768"/>
              <a:gd name="T7" fmla="*/ 1678 h 3086"/>
              <a:gd name="T8" fmla="*/ 5768 w 5768"/>
              <a:gd name="T9" fmla="*/ 790 h 3086"/>
              <a:gd name="T10" fmla="*/ 5760 w 5768"/>
              <a:gd name="T11" fmla="*/ 3086 h 3086"/>
              <a:gd name="T12" fmla="*/ 0 w 5768"/>
              <a:gd name="T13" fmla="*/ 3086 h 3086"/>
              <a:gd name="T14" fmla="*/ 0 w 5768"/>
              <a:gd name="T15" fmla="*/ 0 h 30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68" h="3086">
                <a:moveTo>
                  <a:pt x="0" y="0"/>
                </a:moveTo>
                <a:cubicBezTo>
                  <a:pt x="233" y="103"/>
                  <a:pt x="494" y="178"/>
                  <a:pt x="494" y="185"/>
                </a:cubicBezTo>
                <a:cubicBezTo>
                  <a:pt x="494" y="192"/>
                  <a:pt x="320" y="1078"/>
                  <a:pt x="1112" y="1526"/>
                </a:cubicBezTo>
                <a:cubicBezTo>
                  <a:pt x="1904" y="1974"/>
                  <a:pt x="3160" y="1918"/>
                  <a:pt x="4112" y="1678"/>
                </a:cubicBezTo>
                <a:cubicBezTo>
                  <a:pt x="5064" y="1438"/>
                  <a:pt x="5672" y="900"/>
                  <a:pt x="5768" y="790"/>
                </a:cubicBezTo>
                <a:lnTo>
                  <a:pt x="5760" y="3086"/>
                </a:lnTo>
                <a:lnTo>
                  <a:pt x="0" y="30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81" name="Freeform 9"/>
          <p:cNvSpPr>
            <a:spLocks/>
          </p:cNvSpPr>
          <p:nvPr/>
        </p:nvSpPr>
        <p:spPr bwMode="gray">
          <a:xfrm>
            <a:off x="-11113" y="-134938"/>
            <a:ext cx="4684713" cy="2132013"/>
          </a:xfrm>
          <a:custGeom>
            <a:avLst/>
            <a:gdLst>
              <a:gd name="T0" fmla="*/ 0 w 2951"/>
              <a:gd name="T1" fmla="*/ 1079 h 1343"/>
              <a:gd name="T2" fmla="*/ 549 w 2951"/>
              <a:gd name="T3" fmla="*/ 1326 h 1343"/>
              <a:gd name="T4" fmla="*/ 1551 w 2951"/>
              <a:gd name="T5" fmla="*/ 397 h 1343"/>
              <a:gd name="T6" fmla="*/ 2951 w 2951"/>
              <a:gd name="T7" fmla="*/ 85 h 1343"/>
              <a:gd name="T8" fmla="*/ 7 w 2951"/>
              <a:gd name="T9" fmla="*/ 85 h 1343"/>
              <a:gd name="T10" fmla="*/ 0 w 2951"/>
              <a:gd name="T11" fmla="*/ 1079 h 1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51" h="1343">
                <a:moveTo>
                  <a:pt x="0" y="1079"/>
                </a:moveTo>
                <a:cubicBezTo>
                  <a:pt x="90" y="1286"/>
                  <a:pt x="515" y="1343"/>
                  <a:pt x="549" y="1326"/>
                </a:cubicBezTo>
                <a:cubicBezTo>
                  <a:pt x="583" y="1309"/>
                  <a:pt x="680" y="794"/>
                  <a:pt x="1551" y="397"/>
                </a:cubicBezTo>
                <a:cubicBezTo>
                  <a:pt x="2422" y="0"/>
                  <a:pt x="2916" y="92"/>
                  <a:pt x="2951" y="85"/>
                </a:cubicBezTo>
                <a:lnTo>
                  <a:pt x="7" y="85"/>
                </a:lnTo>
                <a:lnTo>
                  <a:pt x="0" y="10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85" name="Freeform 13"/>
          <p:cNvSpPr>
            <a:spLocks/>
          </p:cNvSpPr>
          <p:nvPr/>
        </p:nvSpPr>
        <p:spPr bwMode="gray">
          <a:xfrm>
            <a:off x="1295400" y="215900"/>
            <a:ext cx="4046538" cy="1993900"/>
          </a:xfrm>
          <a:custGeom>
            <a:avLst/>
            <a:gdLst>
              <a:gd name="T0" fmla="*/ 112 w 2549"/>
              <a:gd name="T1" fmla="*/ 1134 h 1256"/>
              <a:gd name="T2" fmla="*/ 1096 w 2549"/>
              <a:gd name="T3" fmla="*/ 320 h 1256"/>
              <a:gd name="T4" fmla="*/ 2472 w 2549"/>
              <a:gd name="T5" fmla="*/ 264 h 1256"/>
              <a:gd name="T6" fmla="*/ 1512 w 2549"/>
              <a:gd name="T7" fmla="*/ 880 h 1256"/>
              <a:gd name="T8" fmla="*/ 112 w 2549"/>
              <a:gd name="T9" fmla="*/ 1134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9" h="1256">
                <a:moveTo>
                  <a:pt x="112" y="1134"/>
                </a:moveTo>
                <a:cubicBezTo>
                  <a:pt x="0" y="1013"/>
                  <a:pt x="312" y="640"/>
                  <a:pt x="1096" y="320"/>
                </a:cubicBezTo>
                <a:cubicBezTo>
                  <a:pt x="1880" y="0"/>
                  <a:pt x="2549" y="57"/>
                  <a:pt x="2472" y="264"/>
                </a:cubicBezTo>
                <a:cubicBezTo>
                  <a:pt x="2395" y="471"/>
                  <a:pt x="1970" y="688"/>
                  <a:pt x="1512" y="880"/>
                </a:cubicBezTo>
                <a:cubicBezTo>
                  <a:pt x="1054" y="1073"/>
                  <a:pt x="224" y="1256"/>
                  <a:pt x="112" y="113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86" name="Freeform 14"/>
          <p:cNvSpPr>
            <a:spLocks/>
          </p:cNvSpPr>
          <p:nvPr/>
        </p:nvSpPr>
        <p:spPr bwMode="gray">
          <a:xfrm>
            <a:off x="1333500" y="0"/>
            <a:ext cx="7823200" cy="3543300"/>
          </a:xfrm>
          <a:custGeom>
            <a:avLst/>
            <a:gdLst>
              <a:gd name="T0" fmla="*/ 16 w 4928"/>
              <a:gd name="T1" fmla="*/ 1504 h 2232"/>
              <a:gd name="T2" fmla="*/ 2602 w 4928"/>
              <a:gd name="T3" fmla="*/ 878 h 2232"/>
              <a:gd name="T4" fmla="*/ 3007 w 4928"/>
              <a:gd name="T5" fmla="*/ 0 h 2232"/>
              <a:gd name="T6" fmla="*/ 4928 w 4928"/>
              <a:gd name="T7" fmla="*/ 0 h 2232"/>
              <a:gd name="T8" fmla="*/ 3528 w 4928"/>
              <a:gd name="T9" fmla="*/ 1512 h 2232"/>
              <a:gd name="T10" fmla="*/ 1408 w 4928"/>
              <a:gd name="T11" fmla="*/ 2208 h 2232"/>
              <a:gd name="T12" fmla="*/ 16 w 4928"/>
              <a:gd name="T13" fmla="*/ 1504 h 2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28" h="2232">
                <a:moveTo>
                  <a:pt x="16" y="1504"/>
                </a:moveTo>
                <a:cubicBezTo>
                  <a:pt x="1048" y="1720"/>
                  <a:pt x="2286" y="1084"/>
                  <a:pt x="2602" y="878"/>
                </a:cubicBezTo>
                <a:cubicBezTo>
                  <a:pt x="2918" y="672"/>
                  <a:pt x="3460" y="206"/>
                  <a:pt x="3007" y="0"/>
                </a:cubicBezTo>
                <a:lnTo>
                  <a:pt x="4928" y="0"/>
                </a:lnTo>
                <a:cubicBezTo>
                  <a:pt x="4925" y="288"/>
                  <a:pt x="4200" y="1108"/>
                  <a:pt x="3528" y="1512"/>
                </a:cubicBezTo>
                <a:cubicBezTo>
                  <a:pt x="2856" y="1916"/>
                  <a:pt x="1968" y="2184"/>
                  <a:pt x="1408" y="2208"/>
                </a:cubicBezTo>
                <a:cubicBezTo>
                  <a:pt x="848" y="2232"/>
                  <a:pt x="0" y="2128"/>
                  <a:pt x="16" y="1504"/>
                </a:cubicBezTo>
              </a:path>
            </a:pathLst>
          </a:custGeom>
          <a:gradFill rotWithShape="1">
            <a:gsLst>
              <a:gs pos="0">
                <a:schemeClr val="hlink">
                  <a:gamma/>
                  <a:tint val="24314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524000" y="5181600"/>
            <a:ext cx="6096000" cy="381000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en-US" altLang="zh-CN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77000"/>
            <a:ext cx="28956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fld id="{8878EFB3-5412-4396-AF45-B0BF07FE556A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3581400"/>
            <a:ext cx="8153400" cy="762000"/>
          </a:xfrm>
        </p:spPr>
        <p:txBody>
          <a:bodyPr/>
          <a:lstStyle>
            <a:lvl1pPr algn="ctr">
              <a:defRPr b="1"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en-US" altLang="zh-CN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9AB36-E39C-4136-8E7E-4EE14AFA0C1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92320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62023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62023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B221FA-E8C3-4865-91D9-08FCDAEA178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284891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077200" cy="6858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76400"/>
            <a:ext cx="4038600" cy="46783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46783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91855443-C12F-4C9A-B238-57547FDB664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083916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077200" cy="6858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676400"/>
            <a:ext cx="8229600" cy="4678363"/>
          </a:xfrm>
        </p:spPr>
        <p:txBody>
          <a:bodyPr/>
          <a:lstStyle/>
          <a:p>
            <a:r>
              <a:rPr lang="zh-CN" altLang="en-US" smtClean="0"/>
              <a:t>单击图标添加表格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E92A4F52-3CD2-4747-9056-62DBACF1B0E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78721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FCE987-B9A6-4331-BF62-64000C51BDC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76024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C55C8A-CC26-4608-B7E3-3DB9A9F379F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09435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038600" cy="4678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4678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592220-37B9-4B93-BB33-654B673970C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47641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D1FFA6-B21F-4534-B61E-86A73778491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98254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8A0914-1118-4E46-924A-0FBD2863B2B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24080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483642-B27B-4BD2-8E54-42496FDB06C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11453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4CC97A-98B3-4B42-A16C-58BFC920605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22696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3C0165-AA92-4485-A5F7-195885A8144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99055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" name="Freeform 14"/>
          <p:cNvSpPr>
            <a:spLocks/>
          </p:cNvSpPr>
          <p:nvPr/>
        </p:nvSpPr>
        <p:spPr bwMode="ltGray">
          <a:xfrm>
            <a:off x="0" y="0"/>
            <a:ext cx="9144000" cy="3822700"/>
          </a:xfrm>
          <a:custGeom>
            <a:avLst/>
            <a:gdLst>
              <a:gd name="T0" fmla="*/ 4 w 5760"/>
              <a:gd name="T1" fmla="*/ 537 h 2408"/>
              <a:gd name="T2" fmla="*/ 205 w 5760"/>
              <a:gd name="T3" fmla="*/ 618 h 2408"/>
              <a:gd name="T4" fmla="*/ 688 w 5760"/>
              <a:gd name="T5" fmla="*/ 992 h 2408"/>
              <a:gd name="T6" fmla="*/ 2520 w 5760"/>
              <a:gd name="T7" fmla="*/ 0 h 2408"/>
              <a:gd name="T8" fmla="*/ 5760 w 5760"/>
              <a:gd name="T9" fmla="*/ 0 h 2408"/>
              <a:gd name="T10" fmla="*/ 5760 w 5760"/>
              <a:gd name="T11" fmla="*/ 2408 h 2408"/>
              <a:gd name="T12" fmla="*/ 0 w 5760"/>
              <a:gd name="T13" fmla="*/ 2408 h 2408"/>
              <a:gd name="T14" fmla="*/ 4 w 5760"/>
              <a:gd name="T15" fmla="*/ 537 h 2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60" h="2408">
                <a:moveTo>
                  <a:pt x="4" y="537"/>
                </a:moveTo>
                <a:cubicBezTo>
                  <a:pt x="98" y="582"/>
                  <a:pt x="205" y="615"/>
                  <a:pt x="205" y="618"/>
                </a:cubicBezTo>
                <a:cubicBezTo>
                  <a:pt x="205" y="621"/>
                  <a:pt x="192" y="928"/>
                  <a:pt x="688" y="992"/>
                </a:cubicBezTo>
                <a:cubicBezTo>
                  <a:pt x="1184" y="1056"/>
                  <a:pt x="2008" y="616"/>
                  <a:pt x="2520" y="0"/>
                </a:cubicBezTo>
                <a:lnTo>
                  <a:pt x="5760" y="0"/>
                </a:lnTo>
                <a:lnTo>
                  <a:pt x="5760" y="2408"/>
                </a:lnTo>
                <a:lnTo>
                  <a:pt x="0" y="2408"/>
                </a:lnTo>
                <a:lnTo>
                  <a:pt x="4" y="537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49" name="Freeform 25"/>
          <p:cNvSpPr>
            <a:spLocks/>
          </p:cNvSpPr>
          <p:nvPr/>
        </p:nvSpPr>
        <p:spPr bwMode="gray">
          <a:xfrm>
            <a:off x="2971800" y="0"/>
            <a:ext cx="6172200" cy="939800"/>
          </a:xfrm>
          <a:custGeom>
            <a:avLst/>
            <a:gdLst>
              <a:gd name="T0" fmla="*/ 0 w 3888"/>
              <a:gd name="T1" fmla="*/ 592 h 592"/>
              <a:gd name="T2" fmla="*/ 392 w 3888"/>
              <a:gd name="T3" fmla="*/ 280 h 592"/>
              <a:gd name="T4" fmla="*/ 672 w 3888"/>
              <a:gd name="T5" fmla="*/ 0 h 592"/>
              <a:gd name="T6" fmla="*/ 3888 w 3888"/>
              <a:gd name="T7" fmla="*/ 0 h 592"/>
              <a:gd name="T8" fmla="*/ 3880 w 3888"/>
              <a:gd name="T9" fmla="*/ 592 h 592"/>
              <a:gd name="T10" fmla="*/ 0 w 3888"/>
              <a:gd name="T11" fmla="*/ 592 h 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88" h="592">
                <a:moveTo>
                  <a:pt x="0" y="592"/>
                </a:moveTo>
                <a:cubicBezTo>
                  <a:pt x="152" y="496"/>
                  <a:pt x="288" y="376"/>
                  <a:pt x="392" y="280"/>
                </a:cubicBezTo>
                <a:cubicBezTo>
                  <a:pt x="496" y="184"/>
                  <a:pt x="568" y="96"/>
                  <a:pt x="672" y="0"/>
                </a:cubicBezTo>
                <a:lnTo>
                  <a:pt x="3888" y="0"/>
                </a:lnTo>
                <a:lnTo>
                  <a:pt x="3880" y="592"/>
                </a:lnTo>
                <a:lnTo>
                  <a:pt x="0" y="592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24314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6" name="Freeform 12"/>
          <p:cNvSpPr>
            <a:spLocks/>
          </p:cNvSpPr>
          <p:nvPr/>
        </p:nvSpPr>
        <p:spPr bwMode="gray">
          <a:xfrm>
            <a:off x="609600" y="114300"/>
            <a:ext cx="1371600" cy="800100"/>
          </a:xfrm>
          <a:custGeom>
            <a:avLst/>
            <a:gdLst>
              <a:gd name="T0" fmla="*/ 66 w 890"/>
              <a:gd name="T1" fmla="*/ 464 h 515"/>
              <a:gd name="T2" fmla="*/ 370 w 890"/>
              <a:gd name="T3" fmla="*/ 160 h 515"/>
              <a:gd name="T4" fmla="*/ 882 w 890"/>
              <a:gd name="T5" fmla="*/ 104 h 515"/>
              <a:gd name="T6" fmla="*/ 570 w 890"/>
              <a:gd name="T7" fmla="*/ 376 h 515"/>
              <a:gd name="T8" fmla="*/ 66 w 890"/>
              <a:gd name="T9" fmla="*/ 464 h 5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0" h="515">
                <a:moveTo>
                  <a:pt x="66" y="464"/>
                </a:moveTo>
                <a:cubicBezTo>
                  <a:pt x="24" y="412"/>
                  <a:pt x="0" y="320"/>
                  <a:pt x="370" y="160"/>
                </a:cubicBezTo>
                <a:cubicBezTo>
                  <a:pt x="739" y="0"/>
                  <a:pt x="875" y="32"/>
                  <a:pt x="882" y="104"/>
                </a:cubicBezTo>
                <a:cubicBezTo>
                  <a:pt x="890" y="176"/>
                  <a:pt x="744" y="295"/>
                  <a:pt x="570" y="376"/>
                </a:cubicBezTo>
                <a:cubicBezTo>
                  <a:pt x="398" y="458"/>
                  <a:pt x="109" y="515"/>
                  <a:pt x="66" y="46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5" name="Freeform 11"/>
          <p:cNvSpPr>
            <a:spLocks/>
          </p:cNvSpPr>
          <p:nvPr/>
        </p:nvSpPr>
        <p:spPr bwMode="gray">
          <a:xfrm>
            <a:off x="-12700" y="-4763"/>
            <a:ext cx="1790700" cy="850901"/>
          </a:xfrm>
          <a:custGeom>
            <a:avLst/>
            <a:gdLst>
              <a:gd name="T0" fmla="*/ 0 w 1128"/>
              <a:gd name="T1" fmla="*/ 371 h 536"/>
              <a:gd name="T2" fmla="*/ 256 w 1128"/>
              <a:gd name="T3" fmla="*/ 499 h 536"/>
              <a:gd name="T4" fmla="*/ 608 w 1128"/>
              <a:gd name="T5" fmla="*/ 147 h 536"/>
              <a:gd name="T6" fmla="*/ 1128 w 1128"/>
              <a:gd name="T7" fmla="*/ 3 h 536"/>
              <a:gd name="T8" fmla="*/ 4 w 1128"/>
              <a:gd name="T9" fmla="*/ 0 h 536"/>
              <a:gd name="T10" fmla="*/ 0 w 1128"/>
              <a:gd name="T11" fmla="*/ 371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28" h="536">
                <a:moveTo>
                  <a:pt x="0" y="371"/>
                </a:moveTo>
                <a:cubicBezTo>
                  <a:pt x="42" y="454"/>
                  <a:pt x="155" y="536"/>
                  <a:pt x="256" y="499"/>
                </a:cubicBezTo>
                <a:cubicBezTo>
                  <a:pt x="256" y="496"/>
                  <a:pt x="320" y="291"/>
                  <a:pt x="608" y="147"/>
                </a:cubicBezTo>
                <a:cubicBezTo>
                  <a:pt x="896" y="3"/>
                  <a:pt x="1114" y="6"/>
                  <a:pt x="1128" y="3"/>
                </a:cubicBezTo>
                <a:lnTo>
                  <a:pt x="4" y="0"/>
                </a:lnTo>
                <a:lnTo>
                  <a:pt x="0" y="37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7" name="Freeform 13"/>
          <p:cNvSpPr>
            <a:spLocks/>
          </p:cNvSpPr>
          <p:nvPr/>
        </p:nvSpPr>
        <p:spPr bwMode="gray">
          <a:xfrm>
            <a:off x="539750" y="0"/>
            <a:ext cx="2393950" cy="1320800"/>
          </a:xfrm>
          <a:custGeom>
            <a:avLst/>
            <a:gdLst>
              <a:gd name="T0" fmla="*/ 12 w 1508"/>
              <a:gd name="T1" fmla="*/ 660 h 832"/>
              <a:gd name="T2" fmla="*/ 964 w 1508"/>
              <a:gd name="T3" fmla="*/ 416 h 832"/>
              <a:gd name="T4" fmla="*/ 1092 w 1508"/>
              <a:gd name="T5" fmla="*/ 0 h 832"/>
              <a:gd name="T6" fmla="*/ 1508 w 1508"/>
              <a:gd name="T7" fmla="*/ 0 h 832"/>
              <a:gd name="T8" fmla="*/ 1164 w 1508"/>
              <a:gd name="T9" fmla="*/ 536 h 832"/>
              <a:gd name="T10" fmla="*/ 460 w 1508"/>
              <a:gd name="T11" fmla="*/ 824 h 832"/>
              <a:gd name="T12" fmla="*/ 12 w 1508"/>
              <a:gd name="T13" fmla="*/ 660 h 8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8" h="832">
                <a:moveTo>
                  <a:pt x="12" y="660"/>
                </a:moveTo>
                <a:cubicBezTo>
                  <a:pt x="404" y="752"/>
                  <a:pt x="851" y="507"/>
                  <a:pt x="964" y="416"/>
                </a:cubicBezTo>
                <a:cubicBezTo>
                  <a:pt x="1077" y="326"/>
                  <a:pt x="1253" y="90"/>
                  <a:pt x="1092" y="0"/>
                </a:cubicBezTo>
                <a:lnTo>
                  <a:pt x="1508" y="0"/>
                </a:lnTo>
                <a:cubicBezTo>
                  <a:pt x="1500" y="96"/>
                  <a:pt x="1404" y="328"/>
                  <a:pt x="1164" y="536"/>
                </a:cubicBezTo>
                <a:cubicBezTo>
                  <a:pt x="924" y="744"/>
                  <a:pt x="708" y="816"/>
                  <a:pt x="460" y="824"/>
                </a:cubicBezTo>
                <a:cubicBezTo>
                  <a:pt x="212" y="832"/>
                  <a:pt x="0" y="747"/>
                  <a:pt x="12" y="660"/>
                </a:cubicBezTo>
              </a:path>
            </a:pathLst>
          </a:custGeom>
          <a:gradFill rotWithShape="1">
            <a:gsLst>
              <a:gs pos="0">
                <a:schemeClr val="hlink">
                  <a:gamma/>
                  <a:tint val="39216"/>
                  <a:invGamma/>
                </a:schemeClr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76400"/>
            <a:ext cx="8229600" cy="4678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400800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a typeface="宋体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400800"/>
            <a:ext cx="2895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a typeface="宋体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400800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a typeface="宋体" pitchFamily="2" charset="-122"/>
              </a:defRPr>
            </a:lvl1pPr>
          </a:lstStyle>
          <a:p>
            <a:fld id="{4AC64AF8-36CB-4E66-B323-C0F45ED081AD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609600" y="152400"/>
            <a:ext cx="8077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>
                <a:ea typeface="宋体" pitchFamily="2" charset="-122"/>
              </a:rPr>
              <a:t>PowerPoint Template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029200"/>
            <a:ext cx="6019800" cy="457200"/>
          </a:xfrm>
        </p:spPr>
        <p:txBody>
          <a:bodyPr/>
          <a:lstStyle/>
          <a:p>
            <a:r>
              <a:rPr lang="en-US" altLang="zh-CN" sz="2400">
                <a:ea typeface="宋体" pitchFamily="2" charset="-122"/>
              </a:rPr>
              <a:t>www.themegallery.com</a:t>
            </a:r>
          </a:p>
        </p:txBody>
      </p:sp>
      <p:pic>
        <p:nvPicPr>
          <p:cNvPr id="8199" name="Picture 7" descr="사본 - p12_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514600"/>
            <a:ext cx="1447800" cy="1103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ChangeArrowheads="1"/>
          </p:cNvSpPr>
          <p:nvPr/>
        </p:nvSpPr>
        <p:spPr bwMode="auto">
          <a:xfrm>
            <a:off x="3722688" y="3657600"/>
            <a:ext cx="1839912" cy="2286000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1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0" hangingPunct="0"/>
            <a:r>
              <a:rPr lang="en-US" altLang="zh-CN" sz="1400">
                <a:latin typeface="Verdana" pitchFamily="34" charset="0"/>
                <a:ea typeface="宋体" pitchFamily="2" charset="-122"/>
              </a:rPr>
              <a:t>ThemeGallery is a Design Digital Content &amp; Contents mall developed by Guild Design Inc.</a:t>
            </a:r>
          </a:p>
        </p:txBody>
      </p:sp>
      <p:sp>
        <p:nvSpPr>
          <p:cNvPr id="19459" name="AutoShape 3"/>
          <p:cNvSpPr>
            <a:spLocks noChangeArrowheads="1"/>
          </p:cNvSpPr>
          <p:nvPr/>
        </p:nvSpPr>
        <p:spPr bwMode="auto">
          <a:xfrm>
            <a:off x="1219200" y="3657600"/>
            <a:ext cx="1828800" cy="2286000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31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0" hangingPunct="0"/>
            <a:r>
              <a:rPr lang="en-US" altLang="zh-CN" sz="1400">
                <a:latin typeface="Verdana" pitchFamily="34" charset="0"/>
                <a:ea typeface="宋体" pitchFamily="2" charset="-122"/>
              </a:rPr>
              <a:t>ThemeGallery is a Design Digital Content &amp; Contents mall developed by Guild Design Inc.</a:t>
            </a:r>
          </a:p>
        </p:txBody>
      </p:sp>
      <p:sp>
        <p:nvSpPr>
          <p:cNvPr id="19460" name="AutoShape 4"/>
          <p:cNvSpPr>
            <a:spLocks noChangeArrowheads="1"/>
          </p:cNvSpPr>
          <p:nvPr/>
        </p:nvSpPr>
        <p:spPr bwMode="auto">
          <a:xfrm>
            <a:off x="6248400" y="3657600"/>
            <a:ext cx="1752600" cy="2286000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31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0" hangingPunct="0"/>
            <a:r>
              <a:rPr lang="en-US" altLang="zh-CN" sz="1400">
                <a:latin typeface="Verdana" pitchFamily="34" charset="0"/>
                <a:ea typeface="宋体" pitchFamily="2" charset="-122"/>
              </a:rPr>
              <a:t>ThemeGallery is a Design Digital Content &amp; Contents mall developed by Guild Design Inc.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400">
                <a:ea typeface="宋体" pitchFamily="2" charset="-122"/>
              </a:rPr>
              <a:t>Diagram</a:t>
            </a:r>
            <a:endParaRPr lang="en-US" altLang="zh-CN" sz="2800">
              <a:ea typeface="宋体" pitchFamily="2" charset="-122"/>
            </a:endParaRPr>
          </a:p>
        </p:txBody>
      </p:sp>
      <p:sp>
        <p:nvSpPr>
          <p:cNvPr id="19462" name="AutoShape 6"/>
          <p:cNvSpPr>
            <a:spLocks noChangeArrowheads="1"/>
          </p:cNvSpPr>
          <p:nvPr/>
        </p:nvSpPr>
        <p:spPr bwMode="gray">
          <a:xfrm>
            <a:off x="3151188" y="2452688"/>
            <a:ext cx="400050" cy="449262"/>
          </a:xfrm>
          <a:prstGeom prst="chevron">
            <a:avLst>
              <a:gd name="adj" fmla="val 52514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3" name="AutoShape 7"/>
          <p:cNvSpPr>
            <a:spLocks noChangeArrowheads="1"/>
          </p:cNvSpPr>
          <p:nvPr/>
        </p:nvSpPr>
        <p:spPr bwMode="gray">
          <a:xfrm>
            <a:off x="5613400" y="2452688"/>
            <a:ext cx="398463" cy="449262"/>
          </a:xfrm>
          <a:prstGeom prst="chevron">
            <a:avLst>
              <a:gd name="adj" fmla="val 52514"/>
            </a:avLst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4" name="Oval 8"/>
          <p:cNvSpPr>
            <a:spLocks noChangeArrowheads="1"/>
          </p:cNvSpPr>
          <p:nvPr/>
        </p:nvSpPr>
        <p:spPr bwMode="gray">
          <a:xfrm>
            <a:off x="6221413" y="1833563"/>
            <a:ext cx="1703387" cy="1687512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9465" name="Oval 9"/>
          <p:cNvSpPr>
            <a:spLocks noChangeArrowheads="1"/>
          </p:cNvSpPr>
          <p:nvPr/>
        </p:nvSpPr>
        <p:spPr bwMode="gray">
          <a:xfrm>
            <a:off x="6221413" y="1833563"/>
            <a:ext cx="1703387" cy="1687512"/>
          </a:xfrm>
          <a:prstGeom prst="ellipse">
            <a:avLst/>
          </a:prstGeom>
          <a:gradFill rotWithShape="1">
            <a:gsLst>
              <a:gs pos="0">
                <a:schemeClr val="hlink">
                  <a:alpha val="32001"/>
                </a:schemeClr>
              </a:gs>
              <a:gs pos="100000">
                <a:schemeClr val="hlink">
                  <a:gamma/>
                  <a:shade val="0"/>
                  <a:invGamma/>
                  <a:alpha val="89999"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19466" name="Oval 10"/>
          <p:cNvSpPr>
            <a:spLocks noChangeArrowheads="1"/>
          </p:cNvSpPr>
          <p:nvPr/>
        </p:nvSpPr>
        <p:spPr bwMode="gray">
          <a:xfrm>
            <a:off x="6332538" y="1944688"/>
            <a:ext cx="1481137" cy="1466850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54118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54118"/>
                  <a:invGamma/>
                </a:schemeClr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19467" name="Oval 11"/>
          <p:cNvSpPr>
            <a:spLocks noChangeArrowheads="1"/>
          </p:cNvSpPr>
          <p:nvPr/>
        </p:nvSpPr>
        <p:spPr bwMode="gray">
          <a:xfrm>
            <a:off x="6357938" y="1952625"/>
            <a:ext cx="1481137" cy="1466850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63529"/>
                  <a:invGamma/>
                </a:schemeClr>
              </a:gs>
              <a:gs pos="100000">
                <a:schemeClr val="hlink">
                  <a:alpha val="0"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19468" name="Oval 12"/>
          <p:cNvSpPr>
            <a:spLocks noChangeArrowheads="1"/>
          </p:cNvSpPr>
          <p:nvPr/>
        </p:nvSpPr>
        <p:spPr bwMode="gray">
          <a:xfrm>
            <a:off x="6411913" y="2016125"/>
            <a:ext cx="1335087" cy="1320800"/>
          </a:xfrm>
          <a:prstGeom prst="ellipse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19469" name="Oval 13"/>
          <p:cNvSpPr>
            <a:spLocks noChangeArrowheads="1"/>
          </p:cNvSpPr>
          <p:nvPr/>
        </p:nvSpPr>
        <p:spPr bwMode="gray">
          <a:xfrm>
            <a:off x="1295400" y="1828800"/>
            <a:ext cx="1703388" cy="1687513"/>
          </a:xfrm>
          <a:prstGeom prst="ellipse">
            <a:avLst/>
          </a:prstGeom>
          <a:gradFill rotWithShape="1">
            <a:gsLst>
              <a:gs pos="0">
                <a:schemeClr val="folHlink">
                  <a:gamma/>
                  <a:tint val="0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tint val="0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9470" name="Oval 14"/>
          <p:cNvSpPr>
            <a:spLocks noChangeArrowheads="1"/>
          </p:cNvSpPr>
          <p:nvPr/>
        </p:nvSpPr>
        <p:spPr bwMode="gray">
          <a:xfrm>
            <a:off x="1295400" y="1828800"/>
            <a:ext cx="1703388" cy="1687513"/>
          </a:xfrm>
          <a:prstGeom prst="ellipse">
            <a:avLst/>
          </a:prstGeom>
          <a:gradFill rotWithShape="1">
            <a:gsLst>
              <a:gs pos="0">
                <a:schemeClr val="folHlink">
                  <a:alpha val="32001"/>
                </a:schemeClr>
              </a:gs>
              <a:gs pos="100000">
                <a:schemeClr val="folHlink">
                  <a:gamma/>
                  <a:shade val="0"/>
                  <a:invGamma/>
                  <a:alpha val="89999"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9471" name="Oval 15"/>
          <p:cNvSpPr>
            <a:spLocks noChangeArrowheads="1"/>
          </p:cNvSpPr>
          <p:nvPr/>
        </p:nvSpPr>
        <p:spPr bwMode="gray">
          <a:xfrm>
            <a:off x="1406525" y="1938338"/>
            <a:ext cx="1481138" cy="1466850"/>
          </a:xfrm>
          <a:prstGeom prst="ellipse">
            <a:avLst/>
          </a:prstGeom>
          <a:gradFill rotWithShape="1">
            <a:gsLst>
              <a:gs pos="0">
                <a:schemeClr val="folHlink">
                  <a:gamma/>
                  <a:shade val="54118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54118"/>
                  <a:invGamma/>
                </a:schemeClr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19472" name="Oval 16"/>
          <p:cNvSpPr>
            <a:spLocks noChangeArrowheads="1"/>
          </p:cNvSpPr>
          <p:nvPr/>
        </p:nvSpPr>
        <p:spPr bwMode="gray">
          <a:xfrm>
            <a:off x="1408113" y="1941513"/>
            <a:ext cx="1481137" cy="1466850"/>
          </a:xfrm>
          <a:prstGeom prst="ellipse">
            <a:avLst/>
          </a:prstGeom>
          <a:gradFill rotWithShape="1">
            <a:gsLst>
              <a:gs pos="0">
                <a:schemeClr val="folHlink">
                  <a:gamma/>
                  <a:shade val="63529"/>
                  <a:invGamma/>
                </a:schemeClr>
              </a:gs>
              <a:gs pos="100000">
                <a:schemeClr val="folHlink">
                  <a:alpha val="0"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19473" name="Oval 17"/>
          <p:cNvSpPr>
            <a:spLocks noChangeArrowheads="1"/>
          </p:cNvSpPr>
          <p:nvPr/>
        </p:nvSpPr>
        <p:spPr bwMode="gray">
          <a:xfrm>
            <a:off x="1481138" y="2012950"/>
            <a:ext cx="1333500" cy="1320800"/>
          </a:xfrm>
          <a:prstGeom prst="ellipse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grpSp>
        <p:nvGrpSpPr>
          <p:cNvPr id="19474" name="Group 18"/>
          <p:cNvGrpSpPr>
            <a:grpSpLocks/>
          </p:cNvGrpSpPr>
          <p:nvPr/>
        </p:nvGrpSpPr>
        <p:grpSpPr bwMode="auto">
          <a:xfrm>
            <a:off x="1501775" y="2032000"/>
            <a:ext cx="1290638" cy="1277938"/>
            <a:chOff x="4166" y="1706"/>
            <a:chExt cx="1252" cy="1252"/>
          </a:xfrm>
        </p:grpSpPr>
        <p:sp>
          <p:nvSpPr>
            <p:cNvPr id="19475" name="Oval 19"/>
            <p:cNvSpPr>
              <a:spLocks noChangeArrowheads="1"/>
            </p:cNvSpPr>
            <p:nvPr/>
          </p:nvSpPr>
          <p:spPr bwMode="gray">
            <a:xfrm>
              <a:off x="4166" y="1706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9476" name="Oval 20"/>
            <p:cNvSpPr>
              <a:spLocks noChangeArrowheads="1"/>
            </p:cNvSpPr>
            <p:nvPr/>
          </p:nvSpPr>
          <p:spPr bwMode="gray">
            <a:xfrm>
              <a:off x="4182" y="1713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9477" name="Oval 21"/>
            <p:cNvSpPr>
              <a:spLocks noChangeArrowheads="1"/>
            </p:cNvSpPr>
            <p:nvPr/>
          </p:nvSpPr>
          <p:spPr bwMode="gray">
            <a:xfrm>
              <a:off x="4195" y="1725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9478" name="Oval 22"/>
            <p:cNvSpPr>
              <a:spLocks noChangeArrowheads="1"/>
            </p:cNvSpPr>
            <p:nvPr/>
          </p:nvSpPr>
          <p:spPr bwMode="gray">
            <a:xfrm>
              <a:off x="4263" y="1757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  <p:sp>
        <p:nvSpPr>
          <p:cNvPr id="19479" name="Oval 23"/>
          <p:cNvSpPr>
            <a:spLocks noChangeArrowheads="1"/>
          </p:cNvSpPr>
          <p:nvPr/>
        </p:nvSpPr>
        <p:spPr bwMode="gray">
          <a:xfrm>
            <a:off x="3759200" y="1833563"/>
            <a:ext cx="1703388" cy="1687512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0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9480" name="Oval 24"/>
          <p:cNvSpPr>
            <a:spLocks noChangeArrowheads="1"/>
          </p:cNvSpPr>
          <p:nvPr/>
        </p:nvSpPr>
        <p:spPr bwMode="gray">
          <a:xfrm>
            <a:off x="3759200" y="1833563"/>
            <a:ext cx="1703388" cy="1687512"/>
          </a:xfrm>
          <a:prstGeom prst="ellipse">
            <a:avLst/>
          </a:prstGeom>
          <a:gradFill rotWithShape="1">
            <a:gsLst>
              <a:gs pos="0">
                <a:schemeClr val="accent1">
                  <a:alpha val="32001"/>
                </a:schemeClr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9481" name="Oval 25"/>
          <p:cNvSpPr>
            <a:spLocks noChangeArrowheads="1"/>
          </p:cNvSpPr>
          <p:nvPr/>
        </p:nvSpPr>
        <p:spPr bwMode="gray">
          <a:xfrm>
            <a:off x="3870325" y="1944688"/>
            <a:ext cx="1481138" cy="1466850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shade val="54118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54118"/>
                  <a:invGamma/>
                </a:schemeClr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19482" name="Oval 26"/>
          <p:cNvSpPr>
            <a:spLocks noChangeArrowheads="1"/>
          </p:cNvSpPr>
          <p:nvPr/>
        </p:nvSpPr>
        <p:spPr bwMode="gray">
          <a:xfrm>
            <a:off x="3871913" y="1946275"/>
            <a:ext cx="1481137" cy="1466850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shade val="63529"/>
                  <a:invGamma/>
                </a:schemeClr>
              </a:gs>
              <a:gs pos="100000">
                <a:schemeClr val="accent1">
                  <a:alpha val="0"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19483" name="Oval 27"/>
          <p:cNvSpPr>
            <a:spLocks noChangeArrowheads="1"/>
          </p:cNvSpPr>
          <p:nvPr/>
        </p:nvSpPr>
        <p:spPr bwMode="gray">
          <a:xfrm>
            <a:off x="3943350" y="2016125"/>
            <a:ext cx="1333500" cy="1320800"/>
          </a:xfrm>
          <a:prstGeom prst="ellipse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grpSp>
        <p:nvGrpSpPr>
          <p:cNvPr id="19484" name="Group 28"/>
          <p:cNvGrpSpPr>
            <a:grpSpLocks/>
          </p:cNvGrpSpPr>
          <p:nvPr/>
        </p:nvGrpSpPr>
        <p:grpSpPr bwMode="auto">
          <a:xfrm>
            <a:off x="3965575" y="2032000"/>
            <a:ext cx="1290638" cy="1277938"/>
            <a:chOff x="4166" y="1706"/>
            <a:chExt cx="1252" cy="1252"/>
          </a:xfrm>
        </p:grpSpPr>
        <p:sp>
          <p:nvSpPr>
            <p:cNvPr id="19485" name="Oval 29"/>
            <p:cNvSpPr>
              <a:spLocks noChangeArrowheads="1"/>
            </p:cNvSpPr>
            <p:nvPr/>
          </p:nvSpPr>
          <p:spPr bwMode="gray">
            <a:xfrm>
              <a:off x="4166" y="1706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9486" name="Oval 30"/>
            <p:cNvSpPr>
              <a:spLocks noChangeArrowheads="1"/>
            </p:cNvSpPr>
            <p:nvPr/>
          </p:nvSpPr>
          <p:spPr bwMode="gray">
            <a:xfrm>
              <a:off x="4182" y="1713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9487" name="Oval 31"/>
            <p:cNvSpPr>
              <a:spLocks noChangeArrowheads="1"/>
            </p:cNvSpPr>
            <p:nvPr/>
          </p:nvSpPr>
          <p:spPr bwMode="gray">
            <a:xfrm>
              <a:off x="4195" y="1725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9488" name="Oval 32"/>
            <p:cNvSpPr>
              <a:spLocks noChangeArrowheads="1"/>
            </p:cNvSpPr>
            <p:nvPr/>
          </p:nvSpPr>
          <p:spPr bwMode="gray">
            <a:xfrm>
              <a:off x="4263" y="1757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  <p:grpSp>
        <p:nvGrpSpPr>
          <p:cNvPr id="19489" name="Group 33"/>
          <p:cNvGrpSpPr>
            <a:grpSpLocks/>
          </p:cNvGrpSpPr>
          <p:nvPr/>
        </p:nvGrpSpPr>
        <p:grpSpPr bwMode="auto">
          <a:xfrm>
            <a:off x="6435725" y="2032000"/>
            <a:ext cx="1292225" cy="1277938"/>
            <a:chOff x="4166" y="1706"/>
            <a:chExt cx="1252" cy="1252"/>
          </a:xfrm>
        </p:grpSpPr>
        <p:sp>
          <p:nvSpPr>
            <p:cNvPr id="19490" name="Oval 34"/>
            <p:cNvSpPr>
              <a:spLocks noChangeArrowheads="1"/>
            </p:cNvSpPr>
            <p:nvPr/>
          </p:nvSpPr>
          <p:spPr bwMode="gray">
            <a:xfrm>
              <a:off x="4166" y="1706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9491" name="Oval 35"/>
            <p:cNvSpPr>
              <a:spLocks noChangeArrowheads="1"/>
            </p:cNvSpPr>
            <p:nvPr/>
          </p:nvSpPr>
          <p:spPr bwMode="gray">
            <a:xfrm>
              <a:off x="4182" y="1713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9492" name="Oval 36"/>
            <p:cNvSpPr>
              <a:spLocks noChangeArrowheads="1"/>
            </p:cNvSpPr>
            <p:nvPr/>
          </p:nvSpPr>
          <p:spPr bwMode="gray">
            <a:xfrm>
              <a:off x="4195" y="1725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9493" name="Oval 37"/>
            <p:cNvSpPr>
              <a:spLocks noChangeArrowheads="1"/>
            </p:cNvSpPr>
            <p:nvPr/>
          </p:nvSpPr>
          <p:spPr bwMode="gray">
            <a:xfrm>
              <a:off x="4263" y="1757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  <p:sp>
        <p:nvSpPr>
          <p:cNvPr id="19494" name="Text Box 38"/>
          <p:cNvSpPr txBox="1">
            <a:spLocks noChangeArrowheads="1"/>
          </p:cNvSpPr>
          <p:nvPr/>
        </p:nvSpPr>
        <p:spPr bwMode="gray">
          <a:xfrm>
            <a:off x="1763713" y="2505075"/>
            <a:ext cx="7762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400">
                <a:solidFill>
                  <a:srgbClr val="000000"/>
                </a:solidFill>
                <a:ea typeface="宋体" pitchFamily="2" charset="-122"/>
              </a:rPr>
              <a:t>Text</a:t>
            </a:r>
          </a:p>
        </p:txBody>
      </p:sp>
      <p:sp>
        <p:nvSpPr>
          <p:cNvPr id="19495" name="Text Box 39"/>
          <p:cNvSpPr txBox="1">
            <a:spLocks noChangeArrowheads="1"/>
          </p:cNvSpPr>
          <p:nvPr/>
        </p:nvSpPr>
        <p:spPr bwMode="gray">
          <a:xfrm>
            <a:off x="4232275" y="2505075"/>
            <a:ext cx="776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400">
                <a:solidFill>
                  <a:srgbClr val="000000"/>
                </a:solidFill>
                <a:ea typeface="宋体" pitchFamily="2" charset="-122"/>
              </a:rPr>
              <a:t>Text</a:t>
            </a:r>
          </a:p>
        </p:txBody>
      </p:sp>
      <p:sp>
        <p:nvSpPr>
          <p:cNvPr id="19496" name="Text Box 40"/>
          <p:cNvSpPr txBox="1">
            <a:spLocks noChangeArrowheads="1"/>
          </p:cNvSpPr>
          <p:nvPr/>
        </p:nvSpPr>
        <p:spPr bwMode="gray">
          <a:xfrm>
            <a:off x="6699250" y="2505075"/>
            <a:ext cx="776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400">
                <a:solidFill>
                  <a:srgbClr val="000000"/>
                </a:solidFill>
                <a:ea typeface="宋体" pitchFamily="2" charset="-122"/>
              </a:rPr>
              <a:t>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pitchFamily="2" charset="-122"/>
              </a:rPr>
              <a:t>Marketing Diagram</a:t>
            </a:r>
          </a:p>
        </p:txBody>
      </p:sp>
      <p:grpSp>
        <p:nvGrpSpPr>
          <p:cNvPr id="20483" name="Group 3"/>
          <p:cNvGrpSpPr>
            <a:grpSpLocks/>
          </p:cNvGrpSpPr>
          <p:nvPr/>
        </p:nvGrpSpPr>
        <p:grpSpPr bwMode="auto">
          <a:xfrm>
            <a:off x="1524000" y="1600200"/>
            <a:ext cx="5410200" cy="4873625"/>
            <a:chOff x="816" y="624"/>
            <a:chExt cx="3984" cy="3646"/>
          </a:xfrm>
        </p:grpSpPr>
        <p:sp>
          <p:nvSpPr>
            <p:cNvPr id="20484" name="Rectangle 4"/>
            <p:cNvSpPr>
              <a:spLocks noChangeArrowheads="1"/>
            </p:cNvSpPr>
            <p:nvPr/>
          </p:nvSpPr>
          <p:spPr bwMode="gray">
            <a:xfrm rot="13770025">
              <a:off x="3148" y="2393"/>
              <a:ext cx="695" cy="137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5137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485" name="Rectangle 5"/>
            <p:cNvSpPr>
              <a:spLocks noChangeArrowheads="1"/>
            </p:cNvSpPr>
            <p:nvPr/>
          </p:nvSpPr>
          <p:spPr bwMode="gray">
            <a:xfrm rot="-743917">
              <a:off x="1728" y="2064"/>
              <a:ext cx="722" cy="125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4862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486" name="Rectangle 6"/>
            <p:cNvSpPr>
              <a:spLocks noChangeArrowheads="1"/>
            </p:cNvSpPr>
            <p:nvPr/>
          </p:nvSpPr>
          <p:spPr bwMode="gray">
            <a:xfrm rot="-3205350">
              <a:off x="3240" y="1272"/>
              <a:ext cx="432" cy="95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019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20487" name="Group 7"/>
            <p:cNvGrpSpPr>
              <a:grpSpLocks/>
            </p:cNvGrpSpPr>
            <p:nvPr/>
          </p:nvGrpSpPr>
          <p:grpSpPr bwMode="auto">
            <a:xfrm>
              <a:off x="2400" y="1296"/>
              <a:ext cx="1152" cy="1152"/>
              <a:chOff x="2400" y="1488"/>
              <a:chExt cx="1152" cy="1152"/>
            </a:xfrm>
          </p:grpSpPr>
          <p:grpSp>
            <p:nvGrpSpPr>
              <p:cNvPr id="20488" name="Group 8"/>
              <p:cNvGrpSpPr>
                <a:grpSpLocks/>
              </p:cNvGrpSpPr>
              <p:nvPr/>
            </p:nvGrpSpPr>
            <p:grpSpPr bwMode="auto">
              <a:xfrm>
                <a:off x="2400" y="1488"/>
                <a:ext cx="1152" cy="1152"/>
                <a:chOff x="2016" y="1920"/>
                <a:chExt cx="1680" cy="1680"/>
              </a:xfrm>
            </p:grpSpPr>
            <p:sp>
              <p:nvSpPr>
                <p:cNvPr id="20489" name="Oval 9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2431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0490" name="Freeform 10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301 w 1321"/>
                    <a:gd name="T1" fmla="*/ 401 h 712"/>
                    <a:gd name="T2" fmla="*/ 1317 w 1321"/>
                    <a:gd name="T3" fmla="*/ 442 h 712"/>
                    <a:gd name="T4" fmla="*/ 1321 w 1321"/>
                    <a:gd name="T5" fmla="*/ 481 h 712"/>
                    <a:gd name="T6" fmla="*/ 1315 w 1321"/>
                    <a:gd name="T7" fmla="*/ 516 h 712"/>
                    <a:gd name="T8" fmla="*/ 1298 w 1321"/>
                    <a:gd name="T9" fmla="*/ 550 h 712"/>
                    <a:gd name="T10" fmla="*/ 1272 w 1321"/>
                    <a:gd name="T11" fmla="*/ 579 h 712"/>
                    <a:gd name="T12" fmla="*/ 1239 w 1321"/>
                    <a:gd name="T13" fmla="*/ 604 h 712"/>
                    <a:gd name="T14" fmla="*/ 1196 w 1321"/>
                    <a:gd name="T15" fmla="*/ 628 h 712"/>
                    <a:gd name="T16" fmla="*/ 1147 w 1321"/>
                    <a:gd name="T17" fmla="*/ 649 h 712"/>
                    <a:gd name="T18" fmla="*/ 1092 w 1321"/>
                    <a:gd name="T19" fmla="*/ 667 h 712"/>
                    <a:gd name="T20" fmla="*/ 1031 w 1321"/>
                    <a:gd name="T21" fmla="*/ 683 h 712"/>
                    <a:gd name="T22" fmla="*/ 967 w 1321"/>
                    <a:gd name="T23" fmla="*/ 694 h 712"/>
                    <a:gd name="T24" fmla="*/ 896 w 1321"/>
                    <a:gd name="T25" fmla="*/ 704 h 712"/>
                    <a:gd name="T26" fmla="*/ 824 w 1321"/>
                    <a:gd name="T27" fmla="*/ 710 h 712"/>
                    <a:gd name="T28" fmla="*/ 795 w 1321"/>
                    <a:gd name="T29" fmla="*/ 712 h 712"/>
                    <a:gd name="T30" fmla="*/ 476 w 1321"/>
                    <a:gd name="T31" fmla="*/ 712 h 712"/>
                    <a:gd name="T32" fmla="*/ 472 w 1321"/>
                    <a:gd name="T33" fmla="*/ 712 h 712"/>
                    <a:gd name="T34" fmla="*/ 409 w 1321"/>
                    <a:gd name="T35" fmla="*/ 708 h 712"/>
                    <a:gd name="T36" fmla="*/ 348 w 1321"/>
                    <a:gd name="T37" fmla="*/ 704 h 712"/>
                    <a:gd name="T38" fmla="*/ 290 w 1321"/>
                    <a:gd name="T39" fmla="*/ 696 h 712"/>
                    <a:gd name="T40" fmla="*/ 235 w 1321"/>
                    <a:gd name="T41" fmla="*/ 689 h 712"/>
                    <a:gd name="T42" fmla="*/ 186 w 1321"/>
                    <a:gd name="T43" fmla="*/ 677 h 712"/>
                    <a:gd name="T44" fmla="*/ 141 w 1321"/>
                    <a:gd name="T45" fmla="*/ 663 h 712"/>
                    <a:gd name="T46" fmla="*/ 102 w 1321"/>
                    <a:gd name="T47" fmla="*/ 648 h 712"/>
                    <a:gd name="T48" fmla="*/ 67 w 1321"/>
                    <a:gd name="T49" fmla="*/ 630 h 712"/>
                    <a:gd name="T50" fmla="*/ 39 w 1321"/>
                    <a:gd name="T51" fmla="*/ 608 h 712"/>
                    <a:gd name="T52" fmla="*/ 18 w 1321"/>
                    <a:gd name="T53" fmla="*/ 583 h 712"/>
                    <a:gd name="T54" fmla="*/ 6 w 1321"/>
                    <a:gd name="T55" fmla="*/ 554 h 712"/>
                    <a:gd name="T56" fmla="*/ 0 w 1321"/>
                    <a:gd name="T57" fmla="*/ 524 h 712"/>
                    <a:gd name="T58" fmla="*/ 0 w 1321"/>
                    <a:gd name="T59" fmla="*/ 520 h 712"/>
                    <a:gd name="T60" fmla="*/ 4 w 1321"/>
                    <a:gd name="T61" fmla="*/ 487 h 712"/>
                    <a:gd name="T62" fmla="*/ 16 w 1321"/>
                    <a:gd name="T63" fmla="*/ 446 h 712"/>
                    <a:gd name="T64" fmla="*/ 51 w 1321"/>
                    <a:gd name="T65" fmla="*/ 370 h 712"/>
                    <a:gd name="T66" fmla="*/ 94 w 1321"/>
                    <a:gd name="T67" fmla="*/ 299 h 712"/>
                    <a:gd name="T68" fmla="*/ 147 w 1321"/>
                    <a:gd name="T69" fmla="*/ 235 h 712"/>
                    <a:gd name="T70" fmla="*/ 204 w 1321"/>
                    <a:gd name="T71" fmla="*/ 176 h 712"/>
                    <a:gd name="T72" fmla="*/ 270 w 1321"/>
                    <a:gd name="T73" fmla="*/ 125 h 712"/>
                    <a:gd name="T74" fmla="*/ 341 w 1321"/>
                    <a:gd name="T75" fmla="*/ 82 h 712"/>
                    <a:gd name="T76" fmla="*/ 415 w 1321"/>
                    <a:gd name="T77" fmla="*/ 47 h 712"/>
                    <a:gd name="T78" fmla="*/ 497 w 1321"/>
                    <a:gd name="T79" fmla="*/ 21 h 712"/>
                    <a:gd name="T80" fmla="*/ 581 w 1321"/>
                    <a:gd name="T81" fmla="*/ 6 h 712"/>
                    <a:gd name="T82" fmla="*/ 667 w 1321"/>
                    <a:gd name="T83" fmla="*/ 0 h 712"/>
                    <a:gd name="T84" fmla="*/ 667 w 1321"/>
                    <a:gd name="T85" fmla="*/ 0 h 712"/>
                    <a:gd name="T86" fmla="*/ 759 w 1321"/>
                    <a:gd name="T87" fmla="*/ 6 h 712"/>
                    <a:gd name="T88" fmla="*/ 847 w 1321"/>
                    <a:gd name="T89" fmla="*/ 23 h 712"/>
                    <a:gd name="T90" fmla="*/ 932 w 1321"/>
                    <a:gd name="T91" fmla="*/ 53 h 712"/>
                    <a:gd name="T92" fmla="*/ 1010 w 1321"/>
                    <a:gd name="T93" fmla="*/ 90 h 712"/>
                    <a:gd name="T94" fmla="*/ 1082 w 1321"/>
                    <a:gd name="T95" fmla="*/ 137 h 712"/>
                    <a:gd name="T96" fmla="*/ 1149 w 1321"/>
                    <a:gd name="T97" fmla="*/ 194 h 712"/>
                    <a:gd name="T98" fmla="*/ 1208 w 1321"/>
                    <a:gd name="T99" fmla="*/ 256 h 712"/>
                    <a:gd name="T100" fmla="*/ 1258 w 1321"/>
                    <a:gd name="T101" fmla="*/ 325 h 712"/>
                    <a:gd name="T102" fmla="*/ 1301 w 1321"/>
                    <a:gd name="T103" fmla="*/ 401 h 712"/>
                    <a:gd name="T104" fmla="*/ 1301 w 1321"/>
                    <a:gd name="T105" fmla="*/ 401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BBF6EE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20491" name="Text Box 11"/>
              <p:cNvSpPr txBox="1">
                <a:spLocks noChangeArrowheads="1"/>
              </p:cNvSpPr>
              <p:nvPr/>
            </p:nvSpPr>
            <p:spPr bwMode="gray">
              <a:xfrm>
                <a:off x="2446" y="1989"/>
                <a:ext cx="1033" cy="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sz="24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ea typeface="宋体" pitchFamily="2" charset="-122"/>
                  </a:rPr>
                  <a:t>Concept</a:t>
                </a:r>
              </a:p>
            </p:txBody>
          </p:sp>
        </p:grpSp>
        <p:grpSp>
          <p:nvGrpSpPr>
            <p:cNvPr id="20492" name="Group 12"/>
            <p:cNvGrpSpPr>
              <a:grpSpLocks/>
            </p:cNvGrpSpPr>
            <p:nvPr/>
          </p:nvGrpSpPr>
          <p:grpSpPr bwMode="auto">
            <a:xfrm>
              <a:off x="3372" y="624"/>
              <a:ext cx="729" cy="624"/>
              <a:chOff x="3564" y="960"/>
              <a:chExt cx="729" cy="624"/>
            </a:xfrm>
          </p:grpSpPr>
          <p:grpSp>
            <p:nvGrpSpPr>
              <p:cNvPr id="20493" name="Group 13"/>
              <p:cNvGrpSpPr>
                <a:grpSpLocks/>
              </p:cNvGrpSpPr>
              <p:nvPr/>
            </p:nvGrpSpPr>
            <p:grpSpPr bwMode="auto">
              <a:xfrm>
                <a:off x="3600" y="960"/>
                <a:ext cx="624" cy="624"/>
                <a:chOff x="2016" y="1920"/>
                <a:chExt cx="1680" cy="1680"/>
              </a:xfrm>
            </p:grpSpPr>
            <p:sp>
              <p:nvSpPr>
                <p:cNvPr id="20494" name="Oval 14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2431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0495" name="Freeform 15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301 w 1321"/>
                    <a:gd name="T1" fmla="*/ 401 h 712"/>
                    <a:gd name="T2" fmla="*/ 1317 w 1321"/>
                    <a:gd name="T3" fmla="*/ 442 h 712"/>
                    <a:gd name="T4" fmla="*/ 1321 w 1321"/>
                    <a:gd name="T5" fmla="*/ 481 h 712"/>
                    <a:gd name="T6" fmla="*/ 1315 w 1321"/>
                    <a:gd name="T7" fmla="*/ 516 h 712"/>
                    <a:gd name="T8" fmla="*/ 1298 w 1321"/>
                    <a:gd name="T9" fmla="*/ 550 h 712"/>
                    <a:gd name="T10" fmla="*/ 1272 w 1321"/>
                    <a:gd name="T11" fmla="*/ 579 h 712"/>
                    <a:gd name="T12" fmla="*/ 1239 w 1321"/>
                    <a:gd name="T13" fmla="*/ 604 h 712"/>
                    <a:gd name="T14" fmla="*/ 1196 w 1321"/>
                    <a:gd name="T15" fmla="*/ 628 h 712"/>
                    <a:gd name="T16" fmla="*/ 1147 w 1321"/>
                    <a:gd name="T17" fmla="*/ 649 h 712"/>
                    <a:gd name="T18" fmla="*/ 1092 w 1321"/>
                    <a:gd name="T19" fmla="*/ 667 h 712"/>
                    <a:gd name="T20" fmla="*/ 1031 w 1321"/>
                    <a:gd name="T21" fmla="*/ 683 h 712"/>
                    <a:gd name="T22" fmla="*/ 967 w 1321"/>
                    <a:gd name="T23" fmla="*/ 694 h 712"/>
                    <a:gd name="T24" fmla="*/ 896 w 1321"/>
                    <a:gd name="T25" fmla="*/ 704 h 712"/>
                    <a:gd name="T26" fmla="*/ 824 w 1321"/>
                    <a:gd name="T27" fmla="*/ 710 h 712"/>
                    <a:gd name="T28" fmla="*/ 795 w 1321"/>
                    <a:gd name="T29" fmla="*/ 712 h 712"/>
                    <a:gd name="T30" fmla="*/ 476 w 1321"/>
                    <a:gd name="T31" fmla="*/ 712 h 712"/>
                    <a:gd name="T32" fmla="*/ 472 w 1321"/>
                    <a:gd name="T33" fmla="*/ 712 h 712"/>
                    <a:gd name="T34" fmla="*/ 409 w 1321"/>
                    <a:gd name="T35" fmla="*/ 708 h 712"/>
                    <a:gd name="T36" fmla="*/ 348 w 1321"/>
                    <a:gd name="T37" fmla="*/ 704 h 712"/>
                    <a:gd name="T38" fmla="*/ 290 w 1321"/>
                    <a:gd name="T39" fmla="*/ 696 h 712"/>
                    <a:gd name="T40" fmla="*/ 235 w 1321"/>
                    <a:gd name="T41" fmla="*/ 689 h 712"/>
                    <a:gd name="T42" fmla="*/ 186 w 1321"/>
                    <a:gd name="T43" fmla="*/ 677 h 712"/>
                    <a:gd name="T44" fmla="*/ 141 w 1321"/>
                    <a:gd name="T45" fmla="*/ 663 h 712"/>
                    <a:gd name="T46" fmla="*/ 102 w 1321"/>
                    <a:gd name="T47" fmla="*/ 648 h 712"/>
                    <a:gd name="T48" fmla="*/ 67 w 1321"/>
                    <a:gd name="T49" fmla="*/ 630 h 712"/>
                    <a:gd name="T50" fmla="*/ 39 w 1321"/>
                    <a:gd name="T51" fmla="*/ 608 h 712"/>
                    <a:gd name="T52" fmla="*/ 18 w 1321"/>
                    <a:gd name="T53" fmla="*/ 583 h 712"/>
                    <a:gd name="T54" fmla="*/ 6 w 1321"/>
                    <a:gd name="T55" fmla="*/ 554 h 712"/>
                    <a:gd name="T56" fmla="*/ 0 w 1321"/>
                    <a:gd name="T57" fmla="*/ 524 h 712"/>
                    <a:gd name="T58" fmla="*/ 0 w 1321"/>
                    <a:gd name="T59" fmla="*/ 520 h 712"/>
                    <a:gd name="T60" fmla="*/ 4 w 1321"/>
                    <a:gd name="T61" fmla="*/ 487 h 712"/>
                    <a:gd name="T62" fmla="*/ 16 w 1321"/>
                    <a:gd name="T63" fmla="*/ 446 h 712"/>
                    <a:gd name="T64" fmla="*/ 51 w 1321"/>
                    <a:gd name="T65" fmla="*/ 370 h 712"/>
                    <a:gd name="T66" fmla="*/ 94 w 1321"/>
                    <a:gd name="T67" fmla="*/ 299 h 712"/>
                    <a:gd name="T68" fmla="*/ 147 w 1321"/>
                    <a:gd name="T69" fmla="*/ 235 h 712"/>
                    <a:gd name="T70" fmla="*/ 204 w 1321"/>
                    <a:gd name="T71" fmla="*/ 176 h 712"/>
                    <a:gd name="T72" fmla="*/ 270 w 1321"/>
                    <a:gd name="T73" fmla="*/ 125 h 712"/>
                    <a:gd name="T74" fmla="*/ 341 w 1321"/>
                    <a:gd name="T75" fmla="*/ 82 h 712"/>
                    <a:gd name="T76" fmla="*/ 415 w 1321"/>
                    <a:gd name="T77" fmla="*/ 47 h 712"/>
                    <a:gd name="T78" fmla="*/ 497 w 1321"/>
                    <a:gd name="T79" fmla="*/ 21 h 712"/>
                    <a:gd name="T80" fmla="*/ 581 w 1321"/>
                    <a:gd name="T81" fmla="*/ 6 h 712"/>
                    <a:gd name="T82" fmla="*/ 667 w 1321"/>
                    <a:gd name="T83" fmla="*/ 0 h 712"/>
                    <a:gd name="T84" fmla="*/ 667 w 1321"/>
                    <a:gd name="T85" fmla="*/ 0 h 712"/>
                    <a:gd name="T86" fmla="*/ 759 w 1321"/>
                    <a:gd name="T87" fmla="*/ 6 h 712"/>
                    <a:gd name="T88" fmla="*/ 847 w 1321"/>
                    <a:gd name="T89" fmla="*/ 23 h 712"/>
                    <a:gd name="T90" fmla="*/ 932 w 1321"/>
                    <a:gd name="T91" fmla="*/ 53 h 712"/>
                    <a:gd name="T92" fmla="*/ 1010 w 1321"/>
                    <a:gd name="T93" fmla="*/ 90 h 712"/>
                    <a:gd name="T94" fmla="*/ 1082 w 1321"/>
                    <a:gd name="T95" fmla="*/ 137 h 712"/>
                    <a:gd name="T96" fmla="*/ 1149 w 1321"/>
                    <a:gd name="T97" fmla="*/ 194 h 712"/>
                    <a:gd name="T98" fmla="*/ 1208 w 1321"/>
                    <a:gd name="T99" fmla="*/ 256 h 712"/>
                    <a:gd name="T100" fmla="*/ 1258 w 1321"/>
                    <a:gd name="T101" fmla="*/ 325 h 712"/>
                    <a:gd name="T102" fmla="*/ 1301 w 1321"/>
                    <a:gd name="T103" fmla="*/ 401 h 712"/>
                    <a:gd name="T104" fmla="*/ 1301 w 1321"/>
                    <a:gd name="T105" fmla="*/ 401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BBF6EE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20496" name="Text Box 16"/>
              <p:cNvSpPr txBox="1">
                <a:spLocks noChangeArrowheads="1"/>
              </p:cNvSpPr>
              <p:nvPr/>
            </p:nvSpPr>
            <p:spPr bwMode="gray">
              <a:xfrm>
                <a:off x="3564" y="1200"/>
                <a:ext cx="729" cy="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sz="14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itchFamily="34" charset="0"/>
                    <a:ea typeface="宋体" pitchFamily="2" charset="-122"/>
                  </a:rPr>
                  <a:t>Concept</a:t>
                </a:r>
              </a:p>
            </p:txBody>
          </p:sp>
        </p:grpSp>
        <p:grpSp>
          <p:nvGrpSpPr>
            <p:cNvPr id="20497" name="Group 17"/>
            <p:cNvGrpSpPr>
              <a:grpSpLocks/>
            </p:cNvGrpSpPr>
            <p:nvPr/>
          </p:nvGrpSpPr>
          <p:grpSpPr bwMode="auto">
            <a:xfrm>
              <a:off x="816" y="1536"/>
              <a:ext cx="1248" cy="1296"/>
              <a:chOff x="624" y="1584"/>
              <a:chExt cx="1248" cy="1296"/>
            </a:xfrm>
          </p:grpSpPr>
          <p:grpSp>
            <p:nvGrpSpPr>
              <p:cNvPr id="20498" name="Group 18"/>
              <p:cNvGrpSpPr>
                <a:grpSpLocks/>
              </p:cNvGrpSpPr>
              <p:nvPr/>
            </p:nvGrpSpPr>
            <p:grpSpPr bwMode="auto">
              <a:xfrm>
                <a:off x="624" y="1584"/>
                <a:ext cx="1248" cy="1296"/>
                <a:chOff x="2016" y="1920"/>
                <a:chExt cx="1680" cy="1680"/>
              </a:xfrm>
            </p:grpSpPr>
            <p:sp>
              <p:nvSpPr>
                <p:cNvPr id="20499" name="Oval 19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3529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0500" name="Freeform 20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301 w 1321"/>
                    <a:gd name="T1" fmla="*/ 401 h 712"/>
                    <a:gd name="T2" fmla="*/ 1317 w 1321"/>
                    <a:gd name="T3" fmla="*/ 442 h 712"/>
                    <a:gd name="T4" fmla="*/ 1321 w 1321"/>
                    <a:gd name="T5" fmla="*/ 481 h 712"/>
                    <a:gd name="T6" fmla="*/ 1315 w 1321"/>
                    <a:gd name="T7" fmla="*/ 516 h 712"/>
                    <a:gd name="T8" fmla="*/ 1298 w 1321"/>
                    <a:gd name="T9" fmla="*/ 550 h 712"/>
                    <a:gd name="T10" fmla="*/ 1272 w 1321"/>
                    <a:gd name="T11" fmla="*/ 579 h 712"/>
                    <a:gd name="T12" fmla="*/ 1239 w 1321"/>
                    <a:gd name="T13" fmla="*/ 604 h 712"/>
                    <a:gd name="T14" fmla="*/ 1196 w 1321"/>
                    <a:gd name="T15" fmla="*/ 628 h 712"/>
                    <a:gd name="T16" fmla="*/ 1147 w 1321"/>
                    <a:gd name="T17" fmla="*/ 649 h 712"/>
                    <a:gd name="T18" fmla="*/ 1092 w 1321"/>
                    <a:gd name="T19" fmla="*/ 667 h 712"/>
                    <a:gd name="T20" fmla="*/ 1031 w 1321"/>
                    <a:gd name="T21" fmla="*/ 683 h 712"/>
                    <a:gd name="T22" fmla="*/ 967 w 1321"/>
                    <a:gd name="T23" fmla="*/ 694 h 712"/>
                    <a:gd name="T24" fmla="*/ 896 w 1321"/>
                    <a:gd name="T25" fmla="*/ 704 h 712"/>
                    <a:gd name="T26" fmla="*/ 824 w 1321"/>
                    <a:gd name="T27" fmla="*/ 710 h 712"/>
                    <a:gd name="T28" fmla="*/ 795 w 1321"/>
                    <a:gd name="T29" fmla="*/ 712 h 712"/>
                    <a:gd name="T30" fmla="*/ 476 w 1321"/>
                    <a:gd name="T31" fmla="*/ 712 h 712"/>
                    <a:gd name="T32" fmla="*/ 472 w 1321"/>
                    <a:gd name="T33" fmla="*/ 712 h 712"/>
                    <a:gd name="T34" fmla="*/ 409 w 1321"/>
                    <a:gd name="T35" fmla="*/ 708 h 712"/>
                    <a:gd name="T36" fmla="*/ 348 w 1321"/>
                    <a:gd name="T37" fmla="*/ 704 h 712"/>
                    <a:gd name="T38" fmla="*/ 290 w 1321"/>
                    <a:gd name="T39" fmla="*/ 696 h 712"/>
                    <a:gd name="T40" fmla="*/ 235 w 1321"/>
                    <a:gd name="T41" fmla="*/ 689 h 712"/>
                    <a:gd name="T42" fmla="*/ 186 w 1321"/>
                    <a:gd name="T43" fmla="*/ 677 h 712"/>
                    <a:gd name="T44" fmla="*/ 141 w 1321"/>
                    <a:gd name="T45" fmla="*/ 663 h 712"/>
                    <a:gd name="T46" fmla="*/ 102 w 1321"/>
                    <a:gd name="T47" fmla="*/ 648 h 712"/>
                    <a:gd name="T48" fmla="*/ 67 w 1321"/>
                    <a:gd name="T49" fmla="*/ 630 h 712"/>
                    <a:gd name="T50" fmla="*/ 39 w 1321"/>
                    <a:gd name="T51" fmla="*/ 608 h 712"/>
                    <a:gd name="T52" fmla="*/ 18 w 1321"/>
                    <a:gd name="T53" fmla="*/ 583 h 712"/>
                    <a:gd name="T54" fmla="*/ 6 w 1321"/>
                    <a:gd name="T55" fmla="*/ 554 h 712"/>
                    <a:gd name="T56" fmla="*/ 0 w 1321"/>
                    <a:gd name="T57" fmla="*/ 524 h 712"/>
                    <a:gd name="T58" fmla="*/ 0 w 1321"/>
                    <a:gd name="T59" fmla="*/ 520 h 712"/>
                    <a:gd name="T60" fmla="*/ 4 w 1321"/>
                    <a:gd name="T61" fmla="*/ 487 h 712"/>
                    <a:gd name="T62" fmla="*/ 16 w 1321"/>
                    <a:gd name="T63" fmla="*/ 446 h 712"/>
                    <a:gd name="T64" fmla="*/ 51 w 1321"/>
                    <a:gd name="T65" fmla="*/ 370 h 712"/>
                    <a:gd name="T66" fmla="*/ 94 w 1321"/>
                    <a:gd name="T67" fmla="*/ 299 h 712"/>
                    <a:gd name="T68" fmla="*/ 147 w 1321"/>
                    <a:gd name="T69" fmla="*/ 235 h 712"/>
                    <a:gd name="T70" fmla="*/ 204 w 1321"/>
                    <a:gd name="T71" fmla="*/ 176 h 712"/>
                    <a:gd name="T72" fmla="*/ 270 w 1321"/>
                    <a:gd name="T73" fmla="*/ 125 h 712"/>
                    <a:gd name="T74" fmla="*/ 341 w 1321"/>
                    <a:gd name="T75" fmla="*/ 82 h 712"/>
                    <a:gd name="T76" fmla="*/ 415 w 1321"/>
                    <a:gd name="T77" fmla="*/ 47 h 712"/>
                    <a:gd name="T78" fmla="*/ 497 w 1321"/>
                    <a:gd name="T79" fmla="*/ 21 h 712"/>
                    <a:gd name="T80" fmla="*/ 581 w 1321"/>
                    <a:gd name="T81" fmla="*/ 6 h 712"/>
                    <a:gd name="T82" fmla="*/ 667 w 1321"/>
                    <a:gd name="T83" fmla="*/ 0 h 712"/>
                    <a:gd name="T84" fmla="*/ 667 w 1321"/>
                    <a:gd name="T85" fmla="*/ 0 h 712"/>
                    <a:gd name="T86" fmla="*/ 759 w 1321"/>
                    <a:gd name="T87" fmla="*/ 6 h 712"/>
                    <a:gd name="T88" fmla="*/ 847 w 1321"/>
                    <a:gd name="T89" fmla="*/ 23 h 712"/>
                    <a:gd name="T90" fmla="*/ 932 w 1321"/>
                    <a:gd name="T91" fmla="*/ 53 h 712"/>
                    <a:gd name="T92" fmla="*/ 1010 w 1321"/>
                    <a:gd name="T93" fmla="*/ 90 h 712"/>
                    <a:gd name="T94" fmla="*/ 1082 w 1321"/>
                    <a:gd name="T95" fmla="*/ 137 h 712"/>
                    <a:gd name="T96" fmla="*/ 1149 w 1321"/>
                    <a:gd name="T97" fmla="*/ 194 h 712"/>
                    <a:gd name="T98" fmla="*/ 1208 w 1321"/>
                    <a:gd name="T99" fmla="*/ 256 h 712"/>
                    <a:gd name="T100" fmla="*/ 1258 w 1321"/>
                    <a:gd name="T101" fmla="*/ 325 h 712"/>
                    <a:gd name="T102" fmla="*/ 1301 w 1321"/>
                    <a:gd name="T103" fmla="*/ 401 h 712"/>
                    <a:gd name="T104" fmla="*/ 1301 w 1321"/>
                    <a:gd name="T105" fmla="*/ 401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BBF6EE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20501" name="Text Box 21"/>
              <p:cNvSpPr txBox="1">
                <a:spLocks noChangeArrowheads="1"/>
              </p:cNvSpPr>
              <p:nvPr/>
            </p:nvSpPr>
            <p:spPr bwMode="gray">
              <a:xfrm>
                <a:off x="673" y="2160"/>
                <a:ext cx="1142" cy="3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sz="28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ea typeface="宋体" pitchFamily="2" charset="-122"/>
                  </a:rPr>
                  <a:t>concept</a:t>
                </a:r>
              </a:p>
            </p:txBody>
          </p:sp>
        </p:grpSp>
        <p:grpSp>
          <p:nvGrpSpPr>
            <p:cNvPr id="20502" name="Group 22"/>
            <p:cNvGrpSpPr>
              <a:grpSpLocks/>
            </p:cNvGrpSpPr>
            <p:nvPr/>
          </p:nvGrpSpPr>
          <p:grpSpPr bwMode="auto">
            <a:xfrm>
              <a:off x="3360" y="2496"/>
              <a:ext cx="1440" cy="1440"/>
              <a:chOff x="3360" y="2688"/>
              <a:chExt cx="1440" cy="1440"/>
            </a:xfrm>
          </p:grpSpPr>
          <p:grpSp>
            <p:nvGrpSpPr>
              <p:cNvPr id="20503" name="Group 23"/>
              <p:cNvGrpSpPr>
                <a:grpSpLocks/>
              </p:cNvGrpSpPr>
              <p:nvPr/>
            </p:nvGrpSpPr>
            <p:grpSpPr bwMode="auto">
              <a:xfrm>
                <a:off x="3360" y="2688"/>
                <a:ext cx="1440" cy="1440"/>
                <a:chOff x="2016" y="1920"/>
                <a:chExt cx="1680" cy="1680"/>
              </a:xfrm>
            </p:grpSpPr>
            <p:sp>
              <p:nvSpPr>
                <p:cNvPr id="20504" name="Oval 24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51373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sy="50000" kx="-2453608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0505" name="Freeform 25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301 w 1321"/>
                    <a:gd name="T1" fmla="*/ 401 h 712"/>
                    <a:gd name="T2" fmla="*/ 1317 w 1321"/>
                    <a:gd name="T3" fmla="*/ 442 h 712"/>
                    <a:gd name="T4" fmla="*/ 1321 w 1321"/>
                    <a:gd name="T5" fmla="*/ 481 h 712"/>
                    <a:gd name="T6" fmla="*/ 1315 w 1321"/>
                    <a:gd name="T7" fmla="*/ 516 h 712"/>
                    <a:gd name="T8" fmla="*/ 1298 w 1321"/>
                    <a:gd name="T9" fmla="*/ 550 h 712"/>
                    <a:gd name="T10" fmla="*/ 1272 w 1321"/>
                    <a:gd name="T11" fmla="*/ 579 h 712"/>
                    <a:gd name="T12" fmla="*/ 1239 w 1321"/>
                    <a:gd name="T13" fmla="*/ 604 h 712"/>
                    <a:gd name="T14" fmla="*/ 1196 w 1321"/>
                    <a:gd name="T15" fmla="*/ 628 h 712"/>
                    <a:gd name="T16" fmla="*/ 1147 w 1321"/>
                    <a:gd name="T17" fmla="*/ 649 h 712"/>
                    <a:gd name="T18" fmla="*/ 1092 w 1321"/>
                    <a:gd name="T19" fmla="*/ 667 h 712"/>
                    <a:gd name="T20" fmla="*/ 1031 w 1321"/>
                    <a:gd name="T21" fmla="*/ 683 h 712"/>
                    <a:gd name="T22" fmla="*/ 967 w 1321"/>
                    <a:gd name="T23" fmla="*/ 694 h 712"/>
                    <a:gd name="T24" fmla="*/ 896 w 1321"/>
                    <a:gd name="T25" fmla="*/ 704 h 712"/>
                    <a:gd name="T26" fmla="*/ 824 w 1321"/>
                    <a:gd name="T27" fmla="*/ 710 h 712"/>
                    <a:gd name="T28" fmla="*/ 795 w 1321"/>
                    <a:gd name="T29" fmla="*/ 712 h 712"/>
                    <a:gd name="T30" fmla="*/ 476 w 1321"/>
                    <a:gd name="T31" fmla="*/ 712 h 712"/>
                    <a:gd name="T32" fmla="*/ 472 w 1321"/>
                    <a:gd name="T33" fmla="*/ 712 h 712"/>
                    <a:gd name="T34" fmla="*/ 409 w 1321"/>
                    <a:gd name="T35" fmla="*/ 708 h 712"/>
                    <a:gd name="T36" fmla="*/ 348 w 1321"/>
                    <a:gd name="T37" fmla="*/ 704 h 712"/>
                    <a:gd name="T38" fmla="*/ 290 w 1321"/>
                    <a:gd name="T39" fmla="*/ 696 h 712"/>
                    <a:gd name="T40" fmla="*/ 235 w 1321"/>
                    <a:gd name="T41" fmla="*/ 689 h 712"/>
                    <a:gd name="T42" fmla="*/ 186 w 1321"/>
                    <a:gd name="T43" fmla="*/ 677 h 712"/>
                    <a:gd name="T44" fmla="*/ 141 w 1321"/>
                    <a:gd name="T45" fmla="*/ 663 h 712"/>
                    <a:gd name="T46" fmla="*/ 102 w 1321"/>
                    <a:gd name="T47" fmla="*/ 648 h 712"/>
                    <a:gd name="T48" fmla="*/ 67 w 1321"/>
                    <a:gd name="T49" fmla="*/ 630 h 712"/>
                    <a:gd name="T50" fmla="*/ 39 w 1321"/>
                    <a:gd name="T51" fmla="*/ 608 h 712"/>
                    <a:gd name="T52" fmla="*/ 18 w 1321"/>
                    <a:gd name="T53" fmla="*/ 583 h 712"/>
                    <a:gd name="T54" fmla="*/ 6 w 1321"/>
                    <a:gd name="T55" fmla="*/ 554 h 712"/>
                    <a:gd name="T56" fmla="*/ 0 w 1321"/>
                    <a:gd name="T57" fmla="*/ 524 h 712"/>
                    <a:gd name="T58" fmla="*/ 0 w 1321"/>
                    <a:gd name="T59" fmla="*/ 520 h 712"/>
                    <a:gd name="T60" fmla="*/ 4 w 1321"/>
                    <a:gd name="T61" fmla="*/ 487 h 712"/>
                    <a:gd name="T62" fmla="*/ 16 w 1321"/>
                    <a:gd name="T63" fmla="*/ 446 h 712"/>
                    <a:gd name="T64" fmla="*/ 51 w 1321"/>
                    <a:gd name="T65" fmla="*/ 370 h 712"/>
                    <a:gd name="T66" fmla="*/ 94 w 1321"/>
                    <a:gd name="T67" fmla="*/ 299 h 712"/>
                    <a:gd name="T68" fmla="*/ 147 w 1321"/>
                    <a:gd name="T69" fmla="*/ 235 h 712"/>
                    <a:gd name="T70" fmla="*/ 204 w 1321"/>
                    <a:gd name="T71" fmla="*/ 176 h 712"/>
                    <a:gd name="T72" fmla="*/ 270 w 1321"/>
                    <a:gd name="T73" fmla="*/ 125 h 712"/>
                    <a:gd name="T74" fmla="*/ 341 w 1321"/>
                    <a:gd name="T75" fmla="*/ 82 h 712"/>
                    <a:gd name="T76" fmla="*/ 415 w 1321"/>
                    <a:gd name="T77" fmla="*/ 47 h 712"/>
                    <a:gd name="T78" fmla="*/ 497 w 1321"/>
                    <a:gd name="T79" fmla="*/ 21 h 712"/>
                    <a:gd name="T80" fmla="*/ 581 w 1321"/>
                    <a:gd name="T81" fmla="*/ 6 h 712"/>
                    <a:gd name="T82" fmla="*/ 667 w 1321"/>
                    <a:gd name="T83" fmla="*/ 0 h 712"/>
                    <a:gd name="T84" fmla="*/ 667 w 1321"/>
                    <a:gd name="T85" fmla="*/ 0 h 712"/>
                    <a:gd name="T86" fmla="*/ 759 w 1321"/>
                    <a:gd name="T87" fmla="*/ 6 h 712"/>
                    <a:gd name="T88" fmla="*/ 847 w 1321"/>
                    <a:gd name="T89" fmla="*/ 23 h 712"/>
                    <a:gd name="T90" fmla="*/ 932 w 1321"/>
                    <a:gd name="T91" fmla="*/ 53 h 712"/>
                    <a:gd name="T92" fmla="*/ 1010 w 1321"/>
                    <a:gd name="T93" fmla="*/ 90 h 712"/>
                    <a:gd name="T94" fmla="*/ 1082 w 1321"/>
                    <a:gd name="T95" fmla="*/ 137 h 712"/>
                    <a:gd name="T96" fmla="*/ 1149 w 1321"/>
                    <a:gd name="T97" fmla="*/ 194 h 712"/>
                    <a:gd name="T98" fmla="*/ 1208 w 1321"/>
                    <a:gd name="T99" fmla="*/ 256 h 712"/>
                    <a:gd name="T100" fmla="*/ 1258 w 1321"/>
                    <a:gd name="T101" fmla="*/ 325 h 712"/>
                    <a:gd name="T102" fmla="*/ 1301 w 1321"/>
                    <a:gd name="T103" fmla="*/ 401 h 712"/>
                    <a:gd name="T104" fmla="*/ 1301 w 1321"/>
                    <a:gd name="T105" fmla="*/ 401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hlink">
                        <a:gamma/>
                        <a:tint val="0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20506" name="Text Box 26"/>
              <p:cNvSpPr txBox="1">
                <a:spLocks noChangeArrowheads="1"/>
              </p:cNvSpPr>
              <p:nvPr/>
            </p:nvSpPr>
            <p:spPr bwMode="gray">
              <a:xfrm>
                <a:off x="3546" y="3312"/>
                <a:ext cx="1185" cy="3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sz="28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ea typeface="宋体" pitchFamily="2" charset="-122"/>
                  </a:rPr>
                  <a:t>Concept</a:t>
                </a:r>
              </a:p>
            </p:txBody>
          </p:sp>
        </p:grpSp>
        <p:sp>
          <p:nvSpPr>
            <p:cNvPr id="20507" name="Oval 27"/>
            <p:cNvSpPr>
              <a:spLocks noChangeArrowheads="1"/>
            </p:cNvSpPr>
            <p:nvPr/>
          </p:nvSpPr>
          <p:spPr bwMode="gray">
            <a:xfrm>
              <a:off x="960" y="2880"/>
              <a:ext cx="1014" cy="33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08" name="Oval 28"/>
            <p:cNvSpPr>
              <a:spLocks noChangeArrowheads="1"/>
            </p:cNvSpPr>
            <p:nvPr/>
          </p:nvSpPr>
          <p:spPr bwMode="gray">
            <a:xfrm>
              <a:off x="2496" y="2450"/>
              <a:ext cx="1015" cy="334"/>
            </a:xfrm>
            <a:prstGeom prst="ellipse">
              <a:avLst/>
            </a:prstGeom>
            <a:gradFill rotWithShape="1">
              <a:gsLst>
                <a:gs pos="0">
                  <a:srgbClr val="969696">
                    <a:alpha val="58000"/>
                  </a:srgb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09" name="Oval 29"/>
            <p:cNvSpPr>
              <a:spLocks noChangeArrowheads="1"/>
            </p:cNvSpPr>
            <p:nvPr/>
          </p:nvSpPr>
          <p:spPr bwMode="gray">
            <a:xfrm>
              <a:off x="3600" y="3936"/>
              <a:ext cx="1014" cy="334"/>
            </a:xfrm>
            <a:prstGeom prst="ellipse">
              <a:avLst/>
            </a:prstGeom>
            <a:gradFill rotWithShape="1">
              <a:gsLst>
                <a:gs pos="0">
                  <a:srgbClr val="969696">
                    <a:alpha val="58000"/>
                  </a:srgb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10" name="Oval 30"/>
            <p:cNvSpPr>
              <a:spLocks noChangeArrowheads="1"/>
            </p:cNvSpPr>
            <p:nvPr/>
          </p:nvSpPr>
          <p:spPr bwMode="gray">
            <a:xfrm>
              <a:off x="3504" y="1296"/>
              <a:ext cx="465" cy="167"/>
            </a:xfrm>
            <a:prstGeom prst="ellipse">
              <a:avLst/>
            </a:prstGeom>
            <a:gradFill rotWithShape="1">
              <a:gsLst>
                <a:gs pos="0">
                  <a:srgbClr val="969696">
                    <a:alpha val="58000"/>
                  </a:srgb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pitchFamily="2" charset="-122"/>
              </a:rPr>
              <a:t>Diagram</a:t>
            </a:r>
          </a:p>
        </p:txBody>
      </p:sp>
      <p:sp>
        <p:nvSpPr>
          <p:cNvPr id="21507" name="AutoShape 3"/>
          <p:cNvSpPr>
            <a:spLocks noChangeArrowheads="1"/>
          </p:cNvSpPr>
          <p:nvPr/>
        </p:nvSpPr>
        <p:spPr bwMode="gray">
          <a:xfrm rot="39573186">
            <a:off x="4615657" y="2675731"/>
            <a:ext cx="792162" cy="288925"/>
          </a:xfrm>
          <a:prstGeom prst="rightArrow">
            <a:avLst>
              <a:gd name="adj1" fmla="val 35167"/>
              <a:gd name="adj2" fmla="val 111028"/>
            </a:avLst>
          </a:prstGeom>
          <a:gradFill rotWithShape="1">
            <a:gsLst>
              <a:gs pos="0">
                <a:schemeClr val="accent1">
                  <a:gamma/>
                  <a:shade val="8902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08" name="AutoShape 4"/>
          <p:cNvSpPr>
            <a:spLocks noChangeArrowheads="1"/>
          </p:cNvSpPr>
          <p:nvPr/>
        </p:nvSpPr>
        <p:spPr bwMode="gray">
          <a:xfrm rot="3465783">
            <a:off x="4615656" y="4839494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accent1">
                  <a:gamma/>
                  <a:shade val="8902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09" name="AutoShape 5"/>
          <p:cNvSpPr>
            <a:spLocks noChangeArrowheads="1"/>
          </p:cNvSpPr>
          <p:nvPr/>
        </p:nvSpPr>
        <p:spPr bwMode="gray">
          <a:xfrm rot="35969022">
            <a:off x="3396457" y="2751931"/>
            <a:ext cx="792162" cy="288925"/>
          </a:xfrm>
          <a:prstGeom prst="rightArrow">
            <a:avLst>
              <a:gd name="adj1" fmla="val 35167"/>
              <a:gd name="adj2" fmla="val 111028"/>
            </a:avLst>
          </a:prstGeom>
          <a:gradFill rotWithShape="1">
            <a:gsLst>
              <a:gs pos="0">
                <a:schemeClr val="accent1">
                  <a:gamma/>
                  <a:shade val="8902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10" name="AutoShape 6"/>
          <p:cNvSpPr>
            <a:spLocks noChangeArrowheads="1"/>
          </p:cNvSpPr>
          <p:nvPr/>
        </p:nvSpPr>
        <p:spPr bwMode="gray">
          <a:xfrm rot="7535209">
            <a:off x="3358357" y="4806156"/>
            <a:ext cx="792162" cy="288925"/>
          </a:xfrm>
          <a:prstGeom prst="rightArrow">
            <a:avLst>
              <a:gd name="adj1" fmla="val 35167"/>
              <a:gd name="adj2" fmla="val 111028"/>
            </a:avLst>
          </a:prstGeom>
          <a:gradFill rotWithShape="1">
            <a:gsLst>
              <a:gs pos="0">
                <a:schemeClr val="accent1">
                  <a:gamma/>
                  <a:shade val="8902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11" name="AutoShape 7"/>
          <p:cNvSpPr>
            <a:spLocks noChangeArrowheads="1"/>
          </p:cNvSpPr>
          <p:nvPr/>
        </p:nvSpPr>
        <p:spPr bwMode="gray">
          <a:xfrm>
            <a:off x="5194300" y="3803650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accent1">
                  <a:gamma/>
                  <a:shade val="8902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12" name="AutoShape 8"/>
          <p:cNvSpPr>
            <a:spLocks noChangeArrowheads="1"/>
          </p:cNvSpPr>
          <p:nvPr/>
        </p:nvSpPr>
        <p:spPr bwMode="gray">
          <a:xfrm rot="-10800000">
            <a:off x="2784475" y="3797300"/>
            <a:ext cx="863600" cy="288925"/>
          </a:xfrm>
          <a:prstGeom prst="rightArrow">
            <a:avLst>
              <a:gd name="adj1" fmla="val 35167"/>
              <a:gd name="adj2" fmla="val 121041"/>
            </a:avLst>
          </a:prstGeom>
          <a:gradFill rotWithShape="1">
            <a:gsLst>
              <a:gs pos="0">
                <a:schemeClr val="accent1">
                  <a:gamma/>
                  <a:shade val="8902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13" name="Oval 9"/>
          <p:cNvSpPr>
            <a:spLocks noChangeArrowheads="1"/>
          </p:cNvSpPr>
          <p:nvPr/>
        </p:nvSpPr>
        <p:spPr bwMode="auto">
          <a:xfrm>
            <a:off x="2505075" y="2046288"/>
            <a:ext cx="3743325" cy="3744912"/>
          </a:xfrm>
          <a:prstGeom prst="ellipse">
            <a:avLst/>
          </a:prstGeom>
          <a:noFill/>
          <a:ln w="38100" algn="ctr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grpSp>
        <p:nvGrpSpPr>
          <p:cNvPr id="21514" name="Group 10"/>
          <p:cNvGrpSpPr>
            <a:grpSpLocks/>
          </p:cNvGrpSpPr>
          <p:nvPr/>
        </p:nvGrpSpPr>
        <p:grpSpPr bwMode="auto">
          <a:xfrm>
            <a:off x="3267075" y="2093913"/>
            <a:ext cx="360363" cy="360362"/>
            <a:chOff x="1973" y="1706"/>
            <a:chExt cx="227" cy="227"/>
          </a:xfrm>
        </p:grpSpPr>
        <p:sp>
          <p:nvSpPr>
            <p:cNvPr id="21515" name="Oval 11"/>
            <p:cNvSpPr>
              <a:spLocks noChangeArrowheads="1"/>
            </p:cNvSpPr>
            <p:nvPr/>
          </p:nvSpPr>
          <p:spPr bwMode="gray">
            <a:xfrm>
              <a:off x="1973" y="1706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516" name="Oval 12"/>
            <p:cNvSpPr>
              <a:spLocks noChangeArrowheads="1"/>
            </p:cNvSpPr>
            <p:nvPr/>
          </p:nvSpPr>
          <p:spPr bwMode="gray">
            <a:xfrm>
              <a:off x="1983" y="1725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1517" name="Group 13"/>
          <p:cNvGrpSpPr>
            <a:grpSpLocks/>
          </p:cNvGrpSpPr>
          <p:nvPr/>
        </p:nvGrpSpPr>
        <p:grpSpPr bwMode="auto">
          <a:xfrm>
            <a:off x="2322513" y="3749675"/>
            <a:ext cx="360362" cy="360363"/>
            <a:chOff x="1565" y="2659"/>
            <a:chExt cx="227" cy="227"/>
          </a:xfrm>
        </p:grpSpPr>
        <p:sp>
          <p:nvSpPr>
            <p:cNvPr id="21518" name="Oval 14"/>
            <p:cNvSpPr>
              <a:spLocks noChangeArrowheads="1"/>
            </p:cNvSpPr>
            <p:nvPr/>
          </p:nvSpPr>
          <p:spPr bwMode="gray">
            <a:xfrm>
              <a:off x="1565" y="2659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519" name="Oval 15"/>
            <p:cNvSpPr>
              <a:spLocks noChangeArrowheads="1"/>
            </p:cNvSpPr>
            <p:nvPr/>
          </p:nvSpPr>
          <p:spPr bwMode="gray">
            <a:xfrm>
              <a:off x="1575" y="2678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1520" name="Group 16"/>
          <p:cNvGrpSpPr>
            <a:grpSpLocks/>
          </p:cNvGrpSpPr>
          <p:nvPr/>
        </p:nvGrpSpPr>
        <p:grpSpPr bwMode="auto">
          <a:xfrm>
            <a:off x="3186113" y="5292725"/>
            <a:ext cx="360362" cy="360363"/>
            <a:chOff x="2109" y="3612"/>
            <a:chExt cx="227" cy="227"/>
          </a:xfrm>
        </p:grpSpPr>
        <p:sp>
          <p:nvSpPr>
            <p:cNvPr id="21521" name="Oval 17"/>
            <p:cNvSpPr>
              <a:spLocks noChangeArrowheads="1"/>
            </p:cNvSpPr>
            <p:nvPr/>
          </p:nvSpPr>
          <p:spPr bwMode="gray">
            <a:xfrm>
              <a:off x="2109" y="3612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522" name="Oval 18"/>
            <p:cNvSpPr>
              <a:spLocks noChangeArrowheads="1"/>
            </p:cNvSpPr>
            <p:nvPr/>
          </p:nvSpPr>
          <p:spPr bwMode="gray">
            <a:xfrm>
              <a:off x="2119" y="3631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1523" name="Group 19"/>
          <p:cNvGrpSpPr>
            <a:grpSpLocks/>
          </p:cNvGrpSpPr>
          <p:nvPr/>
        </p:nvGrpSpPr>
        <p:grpSpPr bwMode="auto">
          <a:xfrm>
            <a:off x="5116513" y="2073275"/>
            <a:ext cx="360362" cy="360363"/>
            <a:chOff x="3470" y="1706"/>
            <a:chExt cx="227" cy="227"/>
          </a:xfrm>
        </p:grpSpPr>
        <p:sp>
          <p:nvSpPr>
            <p:cNvPr id="21524" name="Oval 20"/>
            <p:cNvSpPr>
              <a:spLocks noChangeArrowheads="1"/>
            </p:cNvSpPr>
            <p:nvPr/>
          </p:nvSpPr>
          <p:spPr bwMode="gray">
            <a:xfrm>
              <a:off x="3470" y="1706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525" name="Oval 21"/>
            <p:cNvSpPr>
              <a:spLocks noChangeArrowheads="1"/>
            </p:cNvSpPr>
            <p:nvPr/>
          </p:nvSpPr>
          <p:spPr bwMode="gray">
            <a:xfrm>
              <a:off x="3480" y="1725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1526" name="Group 22"/>
          <p:cNvGrpSpPr>
            <a:grpSpLocks/>
          </p:cNvGrpSpPr>
          <p:nvPr/>
        </p:nvGrpSpPr>
        <p:grpSpPr bwMode="auto">
          <a:xfrm>
            <a:off x="6065838" y="3749675"/>
            <a:ext cx="360362" cy="360363"/>
            <a:chOff x="3923" y="2659"/>
            <a:chExt cx="227" cy="227"/>
          </a:xfrm>
        </p:grpSpPr>
        <p:sp>
          <p:nvSpPr>
            <p:cNvPr id="21527" name="Oval 23"/>
            <p:cNvSpPr>
              <a:spLocks noChangeArrowheads="1"/>
            </p:cNvSpPr>
            <p:nvPr/>
          </p:nvSpPr>
          <p:spPr bwMode="gray">
            <a:xfrm>
              <a:off x="3923" y="2659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528" name="Oval 24"/>
            <p:cNvSpPr>
              <a:spLocks noChangeArrowheads="1"/>
            </p:cNvSpPr>
            <p:nvPr/>
          </p:nvSpPr>
          <p:spPr bwMode="gray">
            <a:xfrm>
              <a:off x="3933" y="2678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1529" name="Group 25"/>
          <p:cNvGrpSpPr>
            <a:grpSpLocks/>
          </p:cNvGrpSpPr>
          <p:nvPr/>
        </p:nvGrpSpPr>
        <p:grpSpPr bwMode="auto">
          <a:xfrm>
            <a:off x="5172075" y="5349875"/>
            <a:ext cx="360363" cy="360363"/>
            <a:chOff x="3515" y="3521"/>
            <a:chExt cx="227" cy="227"/>
          </a:xfrm>
        </p:grpSpPr>
        <p:sp>
          <p:nvSpPr>
            <p:cNvPr id="21530" name="Oval 26"/>
            <p:cNvSpPr>
              <a:spLocks noChangeArrowheads="1"/>
            </p:cNvSpPr>
            <p:nvPr/>
          </p:nvSpPr>
          <p:spPr bwMode="gray">
            <a:xfrm>
              <a:off x="3515" y="3521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531" name="Oval 27"/>
            <p:cNvSpPr>
              <a:spLocks noChangeArrowheads="1"/>
            </p:cNvSpPr>
            <p:nvPr/>
          </p:nvSpPr>
          <p:spPr bwMode="gray">
            <a:xfrm>
              <a:off x="3525" y="3540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1532" name="Oval 28"/>
          <p:cNvSpPr>
            <a:spLocks noChangeArrowheads="1"/>
          </p:cNvSpPr>
          <p:nvPr/>
        </p:nvSpPr>
        <p:spPr bwMode="gray">
          <a:xfrm>
            <a:off x="3462338" y="2987675"/>
            <a:ext cx="1944687" cy="1944688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1533" name="Oval 29"/>
          <p:cNvSpPr>
            <a:spLocks noChangeArrowheads="1"/>
          </p:cNvSpPr>
          <p:nvPr/>
        </p:nvSpPr>
        <p:spPr bwMode="gray">
          <a:xfrm>
            <a:off x="3455988" y="2971800"/>
            <a:ext cx="1944687" cy="1944688"/>
          </a:xfrm>
          <a:prstGeom prst="ellipse">
            <a:avLst/>
          </a:prstGeom>
          <a:gradFill rotWithShape="1">
            <a:gsLst>
              <a:gs pos="0">
                <a:schemeClr val="hlink">
                  <a:alpha val="32001"/>
                </a:schemeClr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1534" name="Oval 30"/>
          <p:cNvSpPr>
            <a:spLocks noChangeArrowheads="1"/>
          </p:cNvSpPr>
          <p:nvPr/>
        </p:nvSpPr>
        <p:spPr bwMode="gray">
          <a:xfrm>
            <a:off x="3589338" y="3114675"/>
            <a:ext cx="1690687" cy="1690688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54118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54118"/>
                  <a:invGamma/>
                </a:schemeClr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21535" name="Oval 31"/>
          <p:cNvSpPr>
            <a:spLocks noChangeArrowheads="1"/>
          </p:cNvSpPr>
          <p:nvPr/>
        </p:nvSpPr>
        <p:spPr bwMode="gray">
          <a:xfrm>
            <a:off x="3571875" y="3087688"/>
            <a:ext cx="1690688" cy="1690687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63529"/>
                  <a:invGamma/>
                </a:schemeClr>
              </a:gs>
              <a:gs pos="100000">
                <a:schemeClr val="hlink">
                  <a:alpha val="0"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21536" name="Oval 32"/>
          <p:cNvSpPr>
            <a:spLocks noChangeArrowheads="1"/>
          </p:cNvSpPr>
          <p:nvPr/>
        </p:nvSpPr>
        <p:spPr bwMode="gray">
          <a:xfrm>
            <a:off x="3673475" y="3198813"/>
            <a:ext cx="1522413" cy="1522412"/>
          </a:xfrm>
          <a:prstGeom prst="ellipse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21537" name="Oval 33"/>
          <p:cNvSpPr>
            <a:spLocks noChangeArrowheads="1"/>
          </p:cNvSpPr>
          <p:nvPr/>
        </p:nvSpPr>
        <p:spPr bwMode="gray">
          <a:xfrm>
            <a:off x="3695700" y="3217863"/>
            <a:ext cx="1471613" cy="1473200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46275"/>
                  <a:invGamma/>
                </a:srgbClr>
              </a:gs>
              <a:gs pos="100000">
                <a:srgbClr val="D6E1E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21538" name="Oval 34"/>
          <p:cNvSpPr>
            <a:spLocks noChangeArrowheads="1"/>
          </p:cNvSpPr>
          <p:nvPr/>
        </p:nvSpPr>
        <p:spPr bwMode="gray">
          <a:xfrm>
            <a:off x="3713163" y="3227388"/>
            <a:ext cx="1438275" cy="1435100"/>
          </a:xfrm>
          <a:prstGeom prst="ellipse">
            <a:avLst/>
          </a:prstGeom>
          <a:gradFill rotWithShape="1">
            <a:gsLst>
              <a:gs pos="0">
                <a:srgbClr val="D6E1E2">
                  <a:alpha val="0"/>
                </a:srgbClr>
              </a:gs>
              <a:gs pos="100000">
                <a:srgbClr val="D6E1E2">
                  <a:gamma/>
                  <a:tint val="34902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21539" name="Oval 35"/>
          <p:cNvSpPr>
            <a:spLocks noChangeArrowheads="1"/>
          </p:cNvSpPr>
          <p:nvPr/>
        </p:nvSpPr>
        <p:spPr bwMode="gray">
          <a:xfrm>
            <a:off x="3729038" y="3241675"/>
            <a:ext cx="1366837" cy="1341438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79216"/>
                  <a:invGamma/>
                </a:srgbClr>
              </a:gs>
              <a:gs pos="100000">
                <a:srgbClr val="D6E1E2">
                  <a:alpha val="4800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21540" name="Oval 36"/>
          <p:cNvSpPr>
            <a:spLocks noChangeArrowheads="1"/>
          </p:cNvSpPr>
          <p:nvPr/>
        </p:nvSpPr>
        <p:spPr bwMode="gray">
          <a:xfrm>
            <a:off x="3810000" y="3278188"/>
            <a:ext cx="1214438" cy="1090612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tint val="0"/>
                  <a:invGamma/>
                </a:srgbClr>
              </a:gs>
              <a:gs pos="100000">
                <a:srgbClr val="D6E1E2">
                  <a:alpha val="3800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21541" name="Text Box 37"/>
          <p:cNvSpPr txBox="1">
            <a:spLocks noChangeArrowheads="1"/>
          </p:cNvSpPr>
          <p:nvPr/>
        </p:nvSpPr>
        <p:spPr bwMode="gray">
          <a:xfrm>
            <a:off x="4000500" y="3687763"/>
            <a:ext cx="8572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800">
                <a:solidFill>
                  <a:srgbClr val="000000"/>
                </a:solidFill>
                <a:ea typeface="宋体" pitchFamily="2" charset="-122"/>
              </a:rPr>
              <a:t>Title</a:t>
            </a:r>
          </a:p>
        </p:txBody>
      </p:sp>
      <p:sp>
        <p:nvSpPr>
          <p:cNvPr id="21542" name="Text Box 38"/>
          <p:cNvSpPr txBox="1">
            <a:spLocks noChangeArrowheads="1"/>
          </p:cNvSpPr>
          <p:nvPr/>
        </p:nvSpPr>
        <p:spPr bwMode="auto">
          <a:xfrm>
            <a:off x="5553075" y="2020888"/>
            <a:ext cx="15716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600" b="1">
                <a:ea typeface="宋体" pitchFamily="2" charset="-122"/>
              </a:rPr>
              <a:t>Add Your Text</a:t>
            </a:r>
          </a:p>
        </p:txBody>
      </p:sp>
      <p:sp>
        <p:nvSpPr>
          <p:cNvPr id="21543" name="Text Box 39"/>
          <p:cNvSpPr txBox="1">
            <a:spLocks noChangeArrowheads="1"/>
          </p:cNvSpPr>
          <p:nvPr/>
        </p:nvSpPr>
        <p:spPr bwMode="auto">
          <a:xfrm>
            <a:off x="1663700" y="2020888"/>
            <a:ext cx="15716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eaLnBrk="0" hangingPunct="0"/>
            <a:r>
              <a:rPr lang="en-US" altLang="zh-CN" sz="1600" b="1">
                <a:ea typeface="宋体" pitchFamily="2" charset="-122"/>
              </a:rPr>
              <a:t>Add Your Text</a:t>
            </a:r>
          </a:p>
        </p:txBody>
      </p:sp>
      <p:sp>
        <p:nvSpPr>
          <p:cNvPr id="21544" name="Text Box 40"/>
          <p:cNvSpPr txBox="1">
            <a:spLocks noChangeArrowheads="1"/>
          </p:cNvSpPr>
          <p:nvPr/>
        </p:nvSpPr>
        <p:spPr bwMode="auto">
          <a:xfrm>
            <a:off x="6467475" y="3773488"/>
            <a:ext cx="15716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600" b="1">
                <a:ea typeface="宋体" pitchFamily="2" charset="-122"/>
              </a:rPr>
              <a:t>Add Your Text</a:t>
            </a:r>
          </a:p>
        </p:txBody>
      </p:sp>
      <p:sp>
        <p:nvSpPr>
          <p:cNvPr id="21545" name="Text Box 41"/>
          <p:cNvSpPr txBox="1">
            <a:spLocks noChangeArrowheads="1"/>
          </p:cNvSpPr>
          <p:nvPr/>
        </p:nvSpPr>
        <p:spPr bwMode="auto">
          <a:xfrm>
            <a:off x="5553075" y="5373688"/>
            <a:ext cx="15716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600" b="1">
                <a:ea typeface="宋体" pitchFamily="2" charset="-122"/>
              </a:rPr>
              <a:t>Add Your Text</a:t>
            </a:r>
          </a:p>
        </p:txBody>
      </p:sp>
      <p:sp>
        <p:nvSpPr>
          <p:cNvPr id="21546" name="Text Box 42"/>
          <p:cNvSpPr txBox="1">
            <a:spLocks noChangeArrowheads="1"/>
          </p:cNvSpPr>
          <p:nvPr/>
        </p:nvSpPr>
        <p:spPr bwMode="auto">
          <a:xfrm>
            <a:off x="749300" y="3773488"/>
            <a:ext cx="15716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eaLnBrk="0" hangingPunct="0"/>
            <a:r>
              <a:rPr lang="en-US" altLang="zh-CN" sz="1600" b="1">
                <a:ea typeface="宋体" pitchFamily="2" charset="-122"/>
              </a:rPr>
              <a:t>Add Your Text</a:t>
            </a:r>
          </a:p>
        </p:txBody>
      </p:sp>
      <p:sp>
        <p:nvSpPr>
          <p:cNvPr id="21547" name="Text Box 43"/>
          <p:cNvSpPr txBox="1">
            <a:spLocks noChangeArrowheads="1"/>
          </p:cNvSpPr>
          <p:nvPr/>
        </p:nvSpPr>
        <p:spPr bwMode="auto">
          <a:xfrm>
            <a:off x="1587500" y="5311775"/>
            <a:ext cx="15716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eaLnBrk="0" hangingPunct="0"/>
            <a:r>
              <a:rPr lang="en-US" altLang="zh-CN" sz="1600" b="1">
                <a:ea typeface="宋体" pitchFamily="2" charset="-122"/>
              </a:rPr>
              <a:t>Add Your 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pitchFamily="2" charset="-122"/>
              </a:rPr>
              <a:t>Diagram</a:t>
            </a:r>
          </a:p>
        </p:txBody>
      </p:sp>
      <p:sp>
        <p:nvSpPr>
          <p:cNvPr id="22531" name="AutoShape 3"/>
          <p:cNvSpPr>
            <a:spLocks noChangeArrowheads="1"/>
          </p:cNvSpPr>
          <p:nvPr/>
        </p:nvSpPr>
        <p:spPr bwMode="gray">
          <a:xfrm>
            <a:off x="1377950" y="4833938"/>
            <a:ext cx="2019300" cy="674687"/>
          </a:xfrm>
          <a:prstGeom prst="roundRect">
            <a:avLst>
              <a:gd name="adj" fmla="val 40389"/>
            </a:avLst>
          </a:prstGeom>
          <a:gradFill rotWithShape="1">
            <a:gsLst>
              <a:gs pos="0">
                <a:srgbClr val="7EA5D0"/>
              </a:gs>
              <a:gs pos="100000">
                <a:srgbClr val="7EA5D0">
                  <a:gamma/>
                  <a:tint val="0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2532" name="Group 4"/>
          <p:cNvGrpSpPr>
            <a:grpSpLocks/>
          </p:cNvGrpSpPr>
          <p:nvPr/>
        </p:nvGrpSpPr>
        <p:grpSpPr bwMode="auto">
          <a:xfrm>
            <a:off x="1371600" y="1905000"/>
            <a:ext cx="2019300" cy="3605213"/>
            <a:chOff x="864" y="1248"/>
            <a:chExt cx="1272" cy="2271"/>
          </a:xfrm>
        </p:grpSpPr>
        <p:sp>
          <p:nvSpPr>
            <p:cNvPr id="22533" name="AutoShape 5"/>
            <p:cNvSpPr>
              <a:spLocks noChangeArrowheads="1"/>
            </p:cNvSpPr>
            <p:nvPr/>
          </p:nvSpPr>
          <p:spPr bwMode="gray">
            <a:xfrm>
              <a:off x="864" y="1427"/>
              <a:ext cx="1272" cy="1666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534" name="AutoShape 6"/>
            <p:cNvSpPr>
              <a:spLocks noChangeArrowheads="1"/>
            </p:cNvSpPr>
            <p:nvPr/>
          </p:nvSpPr>
          <p:spPr bwMode="gray">
            <a:xfrm>
              <a:off x="884" y="1432"/>
              <a:ext cx="1233" cy="163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80D4F2"/>
                </a:gs>
                <a:gs pos="100000">
                  <a:srgbClr val="3CA1E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535" name="AutoShape 7"/>
            <p:cNvSpPr>
              <a:spLocks noChangeArrowheads="1"/>
            </p:cNvSpPr>
            <p:nvPr/>
          </p:nvSpPr>
          <p:spPr bwMode="gray">
            <a:xfrm>
              <a:off x="894" y="2635"/>
              <a:ext cx="1217" cy="4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80D4F2">
                    <a:alpha val="0"/>
                  </a:srgbClr>
                </a:gs>
                <a:gs pos="100000">
                  <a:srgbClr val="80D4F2">
                    <a:gamma/>
                    <a:tint val="87843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536" name="AutoShape 8"/>
            <p:cNvSpPr>
              <a:spLocks noChangeArrowheads="1"/>
            </p:cNvSpPr>
            <p:nvPr/>
          </p:nvSpPr>
          <p:spPr bwMode="gray">
            <a:xfrm>
              <a:off x="894" y="1445"/>
              <a:ext cx="1217" cy="4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80D4F2">
                    <a:gamma/>
                    <a:tint val="33333"/>
                    <a:invGamma/>
                  </a:srgbClr>
                </a:gs>
                <a:gs pos="100000">
                  <a:srgbClr val="80D4F2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537" name="AutoShape 9"/>
            <p:cNvSpPr>
              <a:spLocks noChangeArrowheads="1"/>
            </p:cNvSpPr>
            <p:nvPr/>
          </p:nvSpPr>
          <p:spPr bwMode="gray">
            <a:xfrm>
              <a:off x="894" y="3106"/>
              <a:ext cx="1217" cy="413"/>
            </a:xfrm>
            <a:prstGeom prst="roundRect">
              <a:avLst>
                <a:gd name="adj" fmla="val 42856"/>
              </a:avLst>
            </a:prstGeom>
            <a:gradFill rotWithShape="1">
              <a:gsLst>
                <a:gs pos="0">
                  <a:srgbClr val="ACE7FA"/>
                </a:gs>
                <a:gs pos="100000">
                  <a:srgbClr val="ACE7FA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22538" name="Group 10"/>
            <p:cNvGrpSpPr>
              <a:grpSpLocks/>
            </p:cNvGrpSpPr>
            <p:nvPr/>
          </p:nvGrpSpPr>
          <p:grpSpPr bwMode="auto">
            <a:xfrm>
              <a:off x="1301" y="1248"/>
              <a:ext cx="379" cy="374"/>
              <a:chOff x="1289" y="582"/>
              <a:chExt cx="668" cy="668"/>
            </a:xfrm>
          </p:grpSpPr>
          <p:sp>
            <p:nvSpPr>
              <p:cNvPr id="22539" name="Oval 11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2540" name="Oval 12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2541" name="Oval 13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2542" name="Oval 14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2543" name="Oval 15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2544" name="Text Box 16"/>
            <p:cNvSpPr txBox="1">
              <a:spLocks noChangeArrowheads="1"/>
            </p:cNvSpPr>
            <p:nvPr/>
          </p:nvSpPr>
          <p:spPr bwMode="gray">
            <a:xfrm>
              <a:off x="1376" y="1302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rgbClr val="000000"/>
                  </a:solidFill>
                  <a:ea typeface="宋体" pitchFamily="2" charset="-122"/>
                </a:rPr>
                <a:t>1</a:t>
              </a:r>
            </a:p>
          </p:txBody>
        </p:sp>
        <p:sp>
          <p:nvSpPr>
            <p:cNvPr id="22545" name="Text Box 17"/>
            <p:cNvSpPr txBox="1">
              <a:spLocks noChangeArrowheads="1"/>
            </p:cNvSpPr>
            <p:nvPr/>
          </p:nvSpPr>
          <p:spPr bwMode="gray">
            <a:xfrm>
              <a:off x="909" y="1692"/>
              <a:ext cx="1210" cy="8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1400">
                  <a:solidFill>
                    <a:srgbClr val="000000"/>
                  </a:solidFill>
                  <a:latin typeface="Verdana" pitchFamily="34" charset="0"/>
                  <a:ea typeface="宋体" pitchFamily="2" charset="-122"/>
                </a:rPr>
                <a:t>ThemeGallery is a Design Digital Content &amp; Contents mall developed by Guild Design Inc.</a:t>
              </a:r>
            </a:p>
          </p:txBody>
        </p:sp>
      </p:grpSp>
      <p:grpSp>
        <p:nvGrpSpPr>
          <p:cNvPr id="22546" name="Group 18"/>
          <p:cNvGrpSpPr>
            <a:grpSpLocks/>
          </p:cNvGrpSpPr>
          <p:nvPr/>
        </p:nvGrpSpPr>
        <p:grpSpPr bwMode="auto">
          <a:xfrm>
            <a:off x="3576638" y="1905000"/>
            <a:ext cx="2049462" cy="3590925"/>
            <a:chOff x="2253" y="1248"/>
            <a:chExt cx="1291" cy="2262"/>
          </a:xfrm>
        </p:grpSpPr>
        <p:sp>
          <p:nvSpPr>
            <p:cNvPr id="22547" name="AutoShape 19"/>
            <p:cNvSpPr>
              <a:spLocks noChangeArrowheads="1"/>
            </p:cNvSpPr>
            <p:nvPr/>
          </p:nvSpPr>
          <p:spPr bwMode="gray">
            <a:xfrm>
              <a:off x="2253" y="1427"/>
              <a:ext cx="1273" cy="1664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4B034"/>
                </a:gs>
                <a:gs pos="100000">
                  <a:srgbClr val="3F8B4A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548" name="AutoShape 20"/>
            <p:cNvSpPr>
              <a:spLocks noChangeArrowheads="1"/>
            </p:cNvSpPr>
            <p:nvPr/>
          </p:nvSpPr>
          <p:spPr bwMode="gray">
            <a:xfrm>
              <a:off x="2273" y="1432"/>
              <a:ext cx="1234" cy="163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88EA91"/>
                </a:gs>
                <a:gs pos="100000">
                  <a:srgbClr val="21D34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549" name="AutoShape 21"/>
            <p:cNvSpPr>
              <a:spLocks noChangeArrowheads="1"/>
            </p:cNvSpPr>
            <p:nvPr/>
          </p:nvSpPr>
          <p:spPr bwMode="gray">
            <a:xfrm>
              <a:off x="2283" y="2634"/>
              <a:ext cx="1218" cy="4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88EA91">
                    <a:alpha val="0"/>
                  </a:srgbClr>
                </a:gs>
                <a:gs pos="100000">
                  <a:srgbClr val="88EA91">
                    <a:gamma/>
                    <a:tint val="87843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550" name="AutoShape 22"/>
            <p:cNvSpPr>
              <a:spLocks noChangeArrowheads="1"/>
            </p:cNvSpPr>
            <p:nvPr/>
          </p:nvSpPr>
          <p:spPr bwMode="gray">
            <a:xfrm>
              <a:off x="2283" y="1445"/>
              <a:ext cx="1218" cy="4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88EA91">
                    <a:gamma/>
                    <a:tint val="33333"/>
                    <a:invGamma/>
                  </a:srgbClr>
                </a:gs>
                <a:gs pos="100000">
                  <a:srgbClr val="88EA91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22551" name="Group 23"/>
            <p:cNvGrpSpPr>
              <a:grpSpLocks/>
            </p:cNvGrpSpPr>
            <p:nvPr/>
          </p:nvGrpSpPr>
          <p:grpSpPr bwMode="auto">
            <a:xfrm>
              <a:off x="2691" y="1248"/>
              <a:ext cx="378" cy="374"/>
              <a:chOff x="1289" y="582"/>
              <a:chExt cx="668" cy="668"/>
            </a:xfrm>
          </p:grpSpPr>
          <p:sp>
            <p:nvSpPr>
              <p:cNvPr id="22552" name="Oval 24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2553" name="Oval 25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2554" name="Oval 26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2555" name="Oval 27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2556" name="Oval 28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2557" name="Text Box 29"/>
            <p:cNvSpPr txBox="1">
              <a:spLocks noChangeArrowheads="1"/>
            </p:cNvSpPr>
            <p:nvPr/>
          </p:nvSpPr>
          <p:spPr bwMode="gray">
            <a:xfrm>
              <a:off x="2765" y="1302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rgbClr val="000000"/>
                  </a:solidFill>
                  <a:ea typeface="宋体" pitchFamily="2" charset="-122"/>
                </a:rPr>
                <a:t>2</a:t>
              </a:r>
            </a:p>
          </p:txBody>
        </p:sp>
        <p:sp>
          <p:nvSpPr>
            <p:cNvPr id="22558" name="Text Box 30"/>
            <p:cNvSpPr txBox="1">
              <a:spLocks noChangeArrowheads="1"/>
            </p:cNvSpPr>
            <p:nvPr/>
          </p:nvSpPr>
          <p:spPr bwMode="gray">
            <a:xfrm>
              <a:off x="2298" y="1692"/>
              <a:ext cx="1210" cy="8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1400">
                  <a:solidFill>
                    <a:srgbClr val="000000"/>
                  </a:solidFill>
                  <a:latin typeface="Verdana" pitchFamily="34" charset="0"/>
                  <a:ea typeface="宋体" pitchFamily="2" charset="-122"/>
                </a:rPr>
                <a:t>ThemeGallery is a Design Digital Content &amp; Contents mall developed by Guild Design Inc.</a:t>
              </a:r>
            </a:p>
          </p:txBody>
        </p:sp>
        <p:sp>
          <p:nvSpPr>
            <p:cNvPr id="22559" name="AutoShape 31"/>
            <p:cNvSpPr>
              <a:spLocks noChangeArrowheads="1"/>
            </p:cNvSpPr>
            <p:nvPr/>
          </p:nvSpPr>
          <p:spPr bwMode="gray">
            <a:xfrm>
              <a:off x="2272" y="3084"/>
              <a:ext cx="1272" cy="425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52E26A"/>
                </a:gs>
                <a:gs pos="100000">
                  <a:srgbClr val="52E26A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560" name="AutoShape 32"/>
            <p:cNvSpPr>
              <a:spLocks noChangeArrowheads="1"/>
            </p:cNvSpPr>
            <p:nvPr/>
          </p:nvSpPr>
          <p:spPr bwMode="gray">
            <a:xfrm>
              <a:off x="2298" y="3097"/>
              <a:ext cx="1217" cy="413"/>
            </a:xfrm>
            <a:prstGeom prst="roundRect">
              <a:avLst>
                <a:gd name="adj" fmla="val 42856"/>
              </a:avLst>
            </a:prstGeom>
            <a:gradFill rotWithShape="1">
              <a:gsLst>
                <a:gs pos="0">
                  <a:srgbClr val="CBFDC7"/>
                </a:gs>
                <a:gs pos="100000">
                  <a:srgbClr val="CBFDC7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2561" name="Group 33"/>
          <p:cNvGrpSpPr>
            <a:grpSpLocks/>
          </p:cNvGrpSpPr>
          <p:nvPr/>
        </p:nvGrpSpPr>
        <p:grpSpPr bwMode="auto">
          <a:xfrm>
            <a:off x="5783263" y="1905000"/>
            <a:ext cx="2027237" cy="3598863"/>
            <a:chOff x="3643" y="1248"/>
            <a:chExt cx="1277" cy="2267"/>
          </a:xfrm>
        </p:grpSpPr>
        <p:sp>
          <p:nvSpPr>
            <p:cNvPr id="22562" name="AutoShape 34"/>
            <p:cNvSpPr>
              <a:spLocks noChangeArrowheads="1"/>
            </p:cNvSpPr>
            <p:nvPr/>
          </p:nvSpPr>
          <p:spPr bwMode="gray">
            <a:xfrm>
              <a:off x="3643" y="1427"/>
              <a:ext cx="1272" cy="1664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B59F43"/>
                </a:gs>
                <a:gs pos="100000">
                  <a:srgbClr val="8F8849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563" name="AutoShape 35"/>
            <p:cNvSpPr>
              <a:spLocks noChangeArrowheads="1"/>
            </p:cNvSpPr>
            <p:nvPr/>
          </p:nvSpPr>
          <p:spPr bwMode="gray">
            <a:xfrm>
              <a:off x="3663" y="1432"/>
              <a:ext cx="1233" cy="163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EAEC86"/>
                </a:gs>
                <a:gs pos="100000">
                  <a:srgbClr val="DCCE4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564" name="AutoShape 36"/>
            <p:cNvSpPr>
              <a:spLocks noChangeArrowheads="1"/>
            </p:cNvSpPr>
            <p:nvPr/>
          </p:nvSpPr>
          <p:spPr bwMode="gray">
            <a:xfrm>
              <a:off x="3673" y="2634"/>
              <a:ext cx="1217" cy="4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AEC86">
                    <a:alpha val="0"/>
                  </a:srgbClr>
                </a:gs>
                <a:gs pos="100000">
                  <a:srgbClr val="EAEC86">
                    <a:gamma/>
                    <a:tint val="87843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565" name="AutoShape 37"/>
            <p:cNvSpPr>
              <a:spLocks noChangeArrowheads="1"/>
            </p:cNvSpPr>
            <p:nvPr/>
          </p:nvSpPr>
          <p:spPr bwMode="gray">
            <a:xfrm>
              <a:off x="3673" y="1445"/>
              <a:ext cx="1217" cy="4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AEC86">
                    <a:gamma/>
                    <a:tint val="33333"/>
                    <a:invGamma/>
                  </a:srgbClr>
                </a:gs>
                <a:gs pos="100000">
                  <a:srgbClr val="EAEC86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22566" name="Group 38"/>
            <p:cNvGrpSpPr>
              <a:grpSpLocks/>
            </p:cNvGrpSpPr>
            <p:nvPr/>
          </p:nvGrpSpPr>
          <p:grpSpPr bwMode="auto">
            <a:xfrm>
              <a:off x="4080" y="1248"/>
              <a:ext cx="379" cy="374"/>
              <a:chOff x="1289" y="582"/>
              <a:chExt cx="668" cy="668"/>
            </a:xfrm>
          </p:grpSpPr>
          <p:sp>
            <p:nvSpPr>
              <p:cNvPr id="22567" name="Oval 39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2568" name="Oval 40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2569" name="Oval 41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2570" name="Oval 42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2571" name="Oval 43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2572" name="Text Box 44"/>
            <p:cNvSpPr txBox="1">
              <a:spLocks noChangeArrowheads="1"/>
            </p:cNvSpPr>
            <p:nvPr/>
          </p:nvSpPr>
          <p:spPr bwMode="gray">
            <a:xfrm>
              <a:off x="4155" y="1302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rgbClr val="000000"/>
                  </a:solidFill>
                  <a:ea typeface="宋体" pitchFamily="2" charset="-122"/>
                </a:rPr>
                <a:t>3</a:t>
              </a:r>
            </a:p>
          </p:txBody>
        </p:sp>
        <p:sp>
          <p:nvSpPr>
            <p:cNvPr id="22573" name="Text Box 45"/>
            <p:cNvSpPr txBox="1">
              <a:spLocks noChangeArrowheads="1"/>
            </p:cNvSpPr>
            <p:nvPr/>
          </p:nvSpPr>
          <p:spPr bwMode="gray">
            <a:xfrm>
              <a:off x="3687" y="1692"/>
              <a:ext cx="1211" cy="8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1400">
                  <a:solidFill>
                    <a:srgbClr val="000000"/>
                  </a:solidFill>
                  <a:latin typeface="Verdana" pitchFamily="34" charset="0"/>
                  <a:ea typeface="宋体" pitchFamily="2" charset="-122"/>
                </a:rPr>
                <a:t>ThemeGallery is a Design Digital Content &amp; Contents mall developed by Guild Design Inc.</a:t>
              </a:r>
            </a:p>
          </p:txBody>
        </p:sp>
        <p:sp>
          <p:nvSpPr>
            <p:cNvPr id="22574" name="AutoShape 46"/>
            <p:cNvSpPr>
              <a:spLocks noChangeArrowheads="1"/>
            </p:cNvSpPr>
            <p:nvPr/>
          </p:nvSpPr>
          <p:spPr bwMode="gray">
            <a:xfrm>
              <a:off x="3648" y="3089"/>
              <a:ext cx="1272" cy="425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D7D45D"/>
                </a:gs>
                <a:gs pos="100000">
                  <a:srgbClr val="D7D45D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575" name="AutoShape 47"/>
            <p:cNvSpPr>
              <a:spLocks noChangeArrowheads="1"/>
            </p:cNvSpPr>
            <p:nvPr/>
          </p:nvSpPr>
          <p:spPr bwMode="gray">
            <a:xfrm>
              <a:off x="3674" y="3102"/>
              <a:ext cx="1217" cy="413"/>
            </a:xfrm>
            <a:prstGeom prst="roundRect">
              <a:avLst>
                <a:gd name="adj" fmla="val 42856"/>
              </a:avLst>
            </a:prstGeom>
            <a:gradFill rotWithShape="1">
              <a:gsLst>
                <a:gs pos="0">
                  <a:srgbClr val="FAFDC7"/>
                </a:gs>
                <a:gs pos="100000">
                  <a:srgbClr val="FAFDC7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pitchFamily="2" charset="-122"/>
              </a:rPr>
              <a:t>Diagram</a:t>
            </a:r>
          </a:p>
        </p:txBody>
      </p:sp>
      <p:grpSp>
        <p:nvGrpSpPr>
          <p:cNvPr id="23555" name="Group 3"/>
          <p:cNvGrpSpPr>
            <a:grpSpLocks/>
          </p:cNvGrpSpPr>
          <p:nvPr/>
        </p:nvGrpSpPr>
        <p:grpSpPr bwMode="auto">
          <a:xfrm>
            <a:off x="241300" y="3238500"/>
            <a:ext cx="8664575" cy="142875"/>
            <a:chOff x="0" y="1896"/>
            <a:chExt cx="5760" cy="120"/>
          </a:xfrm>
        </p:grpSpPr>
        <p:sp>
          <p:nvSpPr>
            <p:cNvPr id="23556" name="Rectangle 4"/>
            <p:cNvSpPr>
              <a:spLocks noChangeArrowheads="1"/>
            </p:cNvSpPr>
            <p:nvPr/>
          </p:nvSpPr>
          <p:spPr bwMode="gray">
            <a:xfrm>
              <a:off x="0" y="1896"/>
              <a:ext cx="5760" cy="47"/>
            </a:xfrm>
            <a:prstGeom prst="rect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1529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557" name="Rectangle 5"/>
            <p:cNvSpPr>
              <a:spLocks noChangeArrowheads="1"/>
            </p:cNvSpPr>
            <p:nvPr/>
          </p:nvSpPr>
          <p:spPr bwMode="gray">
            <a:xfrm>
              <a:off x="0" y="1942"/>
              <a:ext cx="5760" cy="74"/>
            </a:xfrm>
            <a:prstGeom prst="rect">
              <a:avLst/>
            </a:prstGeom>
            <a:gradFill rotWithShape="1">
              <a:gsLst>
                <a:gs pos="0">
                  <a:srgbClr val="5F5F5F">
                    <a:gamma/>
                    <a:tint val="30196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3558" name="Group 6"/>
          <p:cNvGrpSpPr>
            <a:grpSpLocks/>
          </p:cNvGrpSpPr>
          <p:nvPr/>
        </p:nvGrpSpPr>
        <p:grpSpPr bwMode="auto">
          <a:xfrm rot="3877067">
            <a:off x="4460082" y="4310856"/>
            <a:ext cx="2273300" cy="858837"/>
            <a:chOff x="2290" y="2725"/>
            <a:chExt cx="1832" cy="713"/>
          </a:xfrm>
        </p:grpSpPr>
        <p:grpSp>
          <p:nvGrpSpPr>
            <p:cNvPr id="23559" name="Group 7"/>
            <p:cNvGrpSpPr>
              <a:grpSpLocks/>
            </p:cNvGrpSpPr>
            <p:nvPr/>
          </p:nvGrpSpPr>
          <p:grpSpPr bwMode="auto">
            <a:xfrm>
              <a:off x="2290" y="3030"/>
              <a:ext cx="1832" cy="408"/>
              <a:chOff x="2290" y="3030"/>
              <a:chExt cx="1832" cy="408"/>
            </a:xfrm>
          </p:grpSpPr>
          <p:sp>
            <p:nvSpPr>
              <p:cNvPr id="23560" name="Freeform 8"/>
              <p:cNvSpPr>
                <a:spLocks/>
              </p:cNvSpPr>
              <p:nvPr/>
            </p:nvSpPr>
            <p:spPr bwMode="gray">
              <a:xfrm>
                <a:off x="2290" y="3030"/>
                <a:ext cx="1832" cy="408"/>
              </a:xfrm>
              <a:custGeom>
                <a:avLst/>
                <a:gdLst>
                  <a:gd name="T0" fmla="*/ 1832 w 1832"/>
                  <a:gd name="T1" fmla="*/ 32 h 408"/>
                  <a:gd name="T2" fmla="*/ 1830 w 1832"/>
                  <a:gd name="T3" fmla="*/ 66 h 408"/>
                  <a:gd name="T4" fmla="*/ 1814 w 1832"/>
                  <a:gd name="T5" fmla="*/ 128 h 408"/>
                  <a:gd name="T6" fmla="*/ 1788 w 1832"/>
                  <a:gd name="T7" fmla="*/ 188 h 408"/>
                  <a:gd name="T8" fmla="*/ 1754 w 1832"/>
                  <a:gd name="T9" fmla="*/ 240 h 408"/>
                  <a:gd name="T10" fmla="*/ 1712 w 1832"/>
                  <a:gd name="T11" fmla="*/ 288 h 408"/>
                  <a:gd name="T12" fmla="*/ 1664 w 1832"/>
                  <a:gd name="T13" fmla="*/ 330 h 408"/>
                  <a:gd name="T14" fmla="*/ 1610 w 1832"/>
                  <a:gd name="T15" fmla="*/ 362 h 408"/>
                  <a:gd name="T16" fmla="*/ 1550 w 1832"/>
                  <a:gd name="T17" fmla="*/ 388 h 408"/>
                  <a:gd name="T18" fmla="*/ 1486 w 1832"/>
                  <a:gd name="T19" fmla="*/ 402 h 408"/>
                  <a:gd name="T20" fmla="*/ 1418 w 1832"/>
                  <a:gd name="T21" fmla="*/ 408 h 408"/>
                  <a:gd name="T22" fmla="*/ 0 w 1832"/>
                  <a:gd name="T23" fmla="*/ 408 h 408"/>
                  <a:gd name="T24" fmla="*/ 0 w 1832"/>
                  <a:gd name="T25" fmla="*/ 0 h 408"/>
                  <a:gd name="T26" fmla="*/ 1832 w 1832"/>
                  <a:gd name="T27" fmla="*/ 0 h 408"/>
                  <a:gd name="T28" fmla="*/ 1832 w 1832"/>
                  <a:gd name="T29" fmla="*/ 32 h 408"/>
                  <a:gd name="T30" fmla="*/ 1832 w 1832"/>
                  <a:gd name="T31" fmla="*/ 32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6087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DF5908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61" name="Freeform 9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>
                  <a:gd name="T0" fmla="*/ 288 w 288"/>
                  <a:gd name="T1" fmla="*/ 0 h 334"/>
                  <a:gd name="T2" fmla="*/ 284 w 288"/>
                  <a:gd name="T3" fmla="*/ 52 h 334"/>
                  <a:gd name="T4" fmla="*/ 272 w 288"/>
                  <a:gd name="T5" fmla="*/ 98 h 334"/>
                  <a:gd name="T6" fmla="*/ 254 w 288"/>
                  <a:gd name="T7" fmla="*/ 140 h 334"/>
                  <a:gd name="T8" fmla="*/ 230 w 288"/>
                  <a:gd name="T9" fmla="*/ 176 h 334"/>
                  <a:gd name="T10" fmla="*/ 204 w 288"/>
                  <a:gd name="T11" fmla="*/ 208 h 334"/>
                  <a:gd name="T12" fmla="*/ 174 w 288"/>
                  <a:gd name="T13" fmla="*/ 238 h 334"/>
                  <a:gd name="T14" fmla="*/ 144 w 288"/>
                  <a:gd name="T15" fmla="*/ 262 h 334"/>
                  <a:gd name="T16" fmla="*/ 112 w 288"/>
                  <a:gd name="T17" fmla="*/ 282 h 334"/>
                  <a:gd name="T18" fmla="*/ 84 w 288"/>
                  <a:gd name="T19" fmla="*/ 298 h 334"/>
                  <a:gd name="T20" fmla="*/ 56 w 288"/>
                  <a:gd name="T21" fmla="*/ 312 h 334"/>
                  <a:gd name="T22" fmla="*/ 34 w 288"/>
                  <a:gd name="T23" fmla="*/ 322 h 334"/>
                  <a:gd name="T24" fmla="*/ 16 w 288"/>
                  <a:gd name="T25" fmla="*/ 328 h 334"/>
                  <a:gd name="T26" fmla="*/ 4 w 288"/>
                  <a:gd name="T27" fmla="*/ 332 h 334"/>
                  <a:gd name="T28" fmla="*/ 0 w 288"/>
                  <a:gd name="T29" fmla="*/ 334 h 334"/>
                  <a:gd name="T30" fmla="*/ 4 w 288"/>
                  <a:gd name="T31" fmla="*/ 332 h 334"/>
                  <a:gd name="T32" fmla="*/ 16 w 288"/>
                  <a:gd name="T33" fmla="*/ 326 h 334"/>
                  <a:gd name="T34" fmla="*/ 34 w 288"/>
                  <a:gd name="T35" fmla="*/ 318 h 334"/>
                  <a:gd name="T36" fmla="*/ 56 w 288"/>
                  <a:gd name="T37" fmla="*/ 304 h 334"/>
                  <a:gd name="T38" fmla="*/ 84 w 288"/>
                  <a:gd name="T39" fmla="*/ 288 h 334"/>
                  <a:gd name="T40" fmla="*/ 112 w 288"/>
                  <a:gd name="T41" fmla="*/ 266 h 334"/>
                  <a:gd name="T42" fmla="*/ 142 w 288"/>
                  <a:gd name="T43" fmla="*/ 242 h 334"/>
                  <a:gd name="T44" fmla="*/ 170 w 288"/>
                  <a:gd name="T45" fmla="*/ 212 h 334"/>
                  <a:gd name="T46" fmla="*/ 196 w 288"/>
                  <a:gd name="T47" fmla="*/ 180 h 334"/>
                  <a:gd name="T48" fmla="*/ 220 w 288"/>
                  <a:gd name="T49" fmla="*/ 142 h 334"/>
                  <a:gd name="T50" fmla="*/ 238 w 288"/>
                  <a:gd name="T51" fmla="*/ 100 h 334"/>
                  <a:gd name="T52" fmla="*/ 250 w 288"/>
                  <a:gd name="T53" fmla="*/ 54 h 334"/>
                  <a:gd name="T54" fmla="*/ 254 w 288"/>
                  <a:gd name="T55" fmla="*/ 2 h 334"/>
                  <a:gd name="T56" fmla="*/ 288 w 288"/>
                  <a:gd name="T57" fmla="*/ 0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FFFFFF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23562" name="Group 10"/>
            <p:cNvGrpSpPr>
              <a:grpSpLocks/>
            </p:cNvGrpSpPr>
            <p:nvPr/>
          </p:nvGrpSpPr>
          <p:grpSpPr bwMode="auto">
            <a:xfrm flipV="1">
              <a:off x="2290" y="2725"/>
              <a:ext cx="1406" cy="313"/>
              <a:chOff x="2290" y="3030"/>
              <a:chExt cx="1832" cy="408"/>
            </a:xfrm>
          </p:grpSpPr>
          <p:sp>
            <p:nvSpPr>
              <p:cNvPr id="23563" name="Freeform 11"/>
              <p:cNvSpPr>
                <a:spLocks/>
              </p:cNvSpPr>
              <p:nvPr/>
            </p:nvSpPr>
            <p:spPr bwMode="gray">
              <a:xfrm>
                <a:off x="2290" y="3030"/>
                <a:ext cx="1832" cy="408"/>
              </a:xfrm>
              <a:custGeom>
                <a:avLst/>
                <a:gdLst>
                  <a:gd name="T0" fmla="*/ 1832 w 1832"/>
                  <a:gd name="T1" fmla="*/ 32 h 408"/>
                  <a:gd name="T2" fmla="*/ 1830 w 1832"/>
                  <a:gd name="T3" fmla="*/ 66 h 408"/>
                  <a:gd name="T4" fmla="*/ 1814 w 1832"/>
                  <a:gd name="T5" fmla="*/ 128 h 408"/>
                  <a:gd name="T6" fmla="*/ 1788 w 1832"/>
                  <a:gd name="T7" fmla="*/ 188 h 408"/>
                  <a:gd name="T8" fmla="*/ 1754 w 1832"/>
                  <a:gd name="T9" fmla="*/ 240 h 408"/>
                  <a:gd name="T10" fmla="*/ 1712 w 1832"/>
                  <a:gd name="T11" fmla="*/ 288 h 408"/>
                  <a:gd name="T12" fmla="*/ 1664 w 1832"/>
                  <a:gd name="T13" fmla="*/ 330 h 408"/>
                  <a:gd name="T14" fmla="*/ 1610 w 1832"/>
                  <a:gd name="T15" fmla="*/ 362 h 408"/>
                  <a:gd name="T16" fmla="*/ 1550 w 1832"/>
                  <a:gd name="T17" fmla="*/ 388 h 408"/>
                  <a:gd name="T18" fmla="*/ 1486 w 1832"/>
                  <a:gd name="T19" fmla="*/ 402 h 408"/>
                  <a:gd name="T20" fmla="*/ 1418 w 1832"/>
                  <a:gd name="T21" fmla="*/ 408 h 408"/>
                  <a:gd name="T22" fmla="*/ 0 w 1832"/>
                  <a:gd name="T23" fmla="*/ 408 h 408"/>
                  <a:gd name="T24" fmla="*/ 0 w 1832"/>
                  <a:gd name="T25" fmla="*/ 0 h 408"/>
                  <a:gd name="T26" fmla="*/ 1832 w 1832"/>
                  <a:gd name="T27" fmla="*/ 0 h 408"/>
                  <a:gd name="T28" fmla="*/ 1832 w 1832"/>
                  <a:gd name="T29" fmla="*/ 32 h 408"/>
                  <a:gd name="T30" fmla="*/ 1832 w 1832"/>
                  <a:gd name="T31" fmla="*/ 32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98B5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DF5908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64" name="Freeform 12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>
                  <a:gd name="T0" fmla="*/ 288 w 288"/>
                  <a:gd name="T1" fmla="*/ 0 h 334"/>
                  <a:gd name="T2" fmla="*/ 284 w 288"/>
                  <a:gd name="T3" fmla="*/ 52 h 334"/>
                  <a:gd name="T4" fmla="*/ 272 w 288"/>
                  <a:gd name="T5" fmla="*/ 98 h 334"/>
                  <a:gd name="T6" fmla="*/ 254 w 288"/>
                  <a:gd name="T7" fmla="*/ 140 h 334"/>
                  <a:gd name="T8" fmla="*/ 230 w 288"/>
                  <a:gd name="T9" fmla="*/ 176 h 334"/>
                  <a:gd name="T10" fmla="*/ 204 w 288"/>
                  <a:gd name="T11" fmla="*/ 208 h 334"/>
                  <a:gd name="T12" fmla="*/ 174 w 288"/>
                  <a:gd name="T13" fmla="*/ 238 h 334"/>
                  <a:gd name="T14" fmla="*/ 144 w 288"/>
                  <a:gd name="T15" fmla="*/ 262 h 334"/>
                  <a:gd name="T16" fmla="*/ 112 w 288"/>
                  <a:gd name="T17" fmla="*/ 282 h 334"/>
                  <a:gd name="T18" fmla="*/ 84 w 288"/>
                  <a:gd name="T19" fmla="*/ 298 h 334"/>
                  <a:gd name="T20" fmla="*/ 56 w 288"/>
                  <a:gd name="T21" fmla="*/ 312 h 334"/>
                  <a:gd name="T22" fmla="*/ 34 w 288"/>
                  <a:gd name="T23" fmla="*/ 322 h 334"/>
                  <a:gd name="T24" fmla="*/ 16 w 288"/>
                  <a:gd name="T25" fmla="*/ 328 h 334"/>
                  <a:gd name="T26" fmla="*/ 4 w 288"/>
                  <a:gd name="T27" fmla="*/ 332 h 334"/>
                  <a:gd name="T28" fmla="*/ 0 w 288"/>
                  <a:gd name="T29" fmla="*/ 334 h 334"/>
                  <a:gd name="T30" fmla="*/ 4 w 288"/>
                  <a:gd name="T31" fmla="*/ 332 h 334"/>
                  <a:gd name="T32" fmla="*/ 16 w 288"/>
                  <a:gd name="T33" fmla="*/ 326 h 334"/>
                  <a:gd name="T34" fmla="*/ 34 w 288"/>
                  <a:gd name="T35" fmla="*/ 318 h 334"/>
                  <a:gd name="T36" fmla="*/ 56 w 288"/>
                  <a:gd name="T37" fmla="*/ 304 h 334"/>
                  <a:gd name="T38" fmla="*/ 84 w 288"/>
                  <a:gd name="T39" fmla="*/ 288 h 334"/>
                  <a:gd name="T40" fmla="*/ 112 w 288"/>
                  <a:gd name="T41" fmla="*/ 266 h 334"/>
                  <a:gd name="T42" fmla="*/ 142 w 288"/>
                  <a:gd name="T43" fmla="*/ 242 h 334"/>
                  <a:gd name="T44" fmla="*/ 170 w 288"/>
                  <a:gd name="T45" fmla="*/ 212 h 334"/>
                  <a:gd name="T46" fmla="*/ 196 w 288"/>
                  <a:gd name="T47" fmla="*/ 180 h 334"/>
                  <a:gd name="T48" fmla="*/ 220 w 288"/>
                  <a:gd name="T49" fmla="*/ 142 h 334"/>
                  <a:gd name="T50" fmla="*/ 238 w 288"/>
                  <a:gd name="T51" fmla="*/ 100 h 334"/>
                  <a:gd name="T52" fmla="*/ 250 w 288"/>
                  <a:gd name="T53" fmla="*/ 54 h 334"/>
                  <a:gd name="T54" fmla="*/ 254 w 288"/>
                  <a:gd name="T55" fmla="*/ 2 h 334"/>
                  <a:gd name="T56" fmla="*/ 288 w 288"/>
                  <a:gd name="T57" fmla="*/ 0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FFFFFF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23565" name="Group 13"/>
          <p:cNvGrpSpPr>
            <a:grpSpLocks/>
          </p:cNvGrpSpPr>
          <p:nvPr/>
        </p:nvGrpSpPr>
        <p:grpSpPr bwMode="auto">
          <a:xfrm>
            <a:off x="4313238" y="2686050"/>
            <a:ext cx="1270000" cy="1308100"/>
            <a:chOff x="2789" y="1625"/>
            <a:chExt cx="907" cy="907"/>
          </a:xfrm>
        </p:grpSpPr>
        <p:sp>
          <p:nvSpPr>
            <p:cNvPr id="23566" name="Oval 14"/>
            <p:cNvSpPr>
              <a:spLocks noChangeArrowheads="1"/>
            </p:cNvSpPr>
            <p:nvPr/>
          </p:nvSpPr>
          <p:spPr bwMode="gray">
            <a:xfrm>
              <a:off x="2789" y="1625"/>
              <a:ext cx="907" cy="907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gamma/>
                    <a:tint val="0"/>
                    <a:invGamma/>
                  </a:srgbClr>
                </a:gs>
                <a:gs pos="50000">
                  <a:srgbClr val="83A6A7"/>
                </a:gs>
                <a:gs pos="100000">
                  <a:srgbClr val="83A6A7">
                    <a:gamma/>
                    <a:tint val="0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3567" name="Oval 15"/>
            <p:cNvSpPr>
              <a:spLocks noChangeArrowheads="1"/>
            </p:cNvSpPr>
            <p:nvPr/>
          </p:nvSpPr>
          <p:spPr bwMode="gray">
            <a:xfrm>
              <a:off x="2789" y="1625"/>
              <a:ext cx="907" cy="907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alpha val="32001"/>
                  </a:srgbClr>
                </a:gs>
                <a:gs pos="100000">
                  <a:srgbClr val="83A6A7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3568" name="Oval 16"/>
            <p:cNvSpPr>
              <a:spLocks noChangeArrowheads="1"/>
            </p:cNvSpPr>
            <p:nvPr/>
          </p:nvSpPr>
          <p:spPr bwMode="gray">
            <a:xfrm>
              <a:off x="2849" y="1684"/>
              <a:ext cx="787" cy="788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gamma/>
                    <a:shade val="54118"/>
                    <a:invGamma/>
                  </a:srgbClr>
                </a:gs>
                <a:gs pos="50000">
                  <a:srgbClr val="83A6A7"/>
                </a:gs>
                <a:gs pos="100000">
                  <a:srgbClr val="83A6A7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3569" name="Oval 17"/>
            <p:cNvSpPr>
              <a:spLocks noChangeArrowheads="1"/>
            </p:cNvSpPr>
            <p:nvPr/>
          </p:nvSpPr>
          <p:spPr bwMode="gray">
            <a:xfrm>
              <a:off x="2849" y="1686"/>
              <a:ext cx="787" cy="788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gamma/>
                    <a:shade val="63529"/>
                    <a:invGamma/>
                  </a:srgbClr>
                </a:gs>
                <a:gs pos="100000">
                  <a:srgbClr val="83A6A7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3570" name="Oval 18"/>
            <p:cNvSpPr>
              <a:spLocks noChangeArrowheads="1"/>
            </p:cNvSpPr>
            <p:nvPr/>
          </p:nvSpPr>
          <p:spPr bwMode="gray">
            <a:xfrm>
              <a:off x="2888" y="1724"/>
              <a:ext cx="709" cy="70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23571" name="Group 19"/>
            <p:cNvGrpSpPr>
              <a:grpSpLocks/>
            </p:cNvGrpSpPr>
            <p:nvPr/>
          </p:nvGrpSpPr>
          <p:grpSpPr bwMode="auto">
            <a:xfrm>
              <a:off x="2899" y="1735"/>
              <a:ext cx="687" cy="688"/>
              <a:chOff x="4166" y="1706"/>
              <a:chExt cx="1252" cy="1252"/>
            </a:xfrm>
          </p:grpSpPr>
          <p:sp>
            <p:nvSpPr>
              <p:cNvPr id="23572" name="Oval 20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3573" name="Oval 21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3574" name="Oval 22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3575" name="Oval 23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23576" name="Group 24"/>
          <p:cNvGrpSpPr>
            <a:grpSpLocks/>
          </p:cNvGrpSpPr>
          <p:nvPr/>
        </p:nvGrpSpPr>
        <p:grpSpPr bwMode="auto">
          <a:xfrm rot="3877067">
            <a:off x="6426994" y="4377531"/>
            <a:ext cx="2273300" cy="858838"/>
            <a:chOff x="2290" y="2725"/>
            <a:chExt cx="1832" cy="713"/>
          </a:xfrm>
        </p:grpSpPr>
        <p:grpSp>
          <p:nvGrpSpPr>
            <p:cNvPr id="23577" name="Group 25"/>
            <p:cNvGrpSpPr>
              <a:grpSpLocks/>
            </p:cNvGrpSpPr>
            <p:nvPr/>
          </p:nvGrpSpPr>
          <p:grpSpPr bwMode="auto">
            <a:xfrm>
              <a:off x="2290" y="3030"/>
              <a:ext cx="1832" cy="408"/>
              <a:chOff x="2290" y="3030"/>
              <a:chExt cx="1832" cy="408"/>
            </a:xfrm>
          </p:grpSpPr>
          <p:sp>
            <p:nvSpPr>
              <p:cNvPr id="23578" name="Freeform 26"/>
              <p:cNvSpPr>
                <a:spLocks/>
              </p:cNvSpPr>
              <p:nvPr/>
            </p:nvSpPr>
            <p:spPr bwMode="gray">
              <a:xfrm>
                <a:off x="2290" y="3030"/>
                <a:ext cx="1832" cy="408"/>
              </a:xfrm>
              <a:custGeom>
                <a:avLst/>
                <a:gdLst>
                  <a:gd name="T0" fmla="*/ 1832 w 1832"/>
                  <a:gd name="T1" fmla="*/ 32 h 408"/>
                  <a:gd name="T2" fmla="*/ 1830 w 1832"/>
                  <a:gd name="T3" fmla="*/ 66 h 408"/>
                  <a:gd name="T4" fmla="*/ 1814 w 1832"/>
                  <a:gd name="T5" fmla="*/ 128 h 408"/>
                  <a:gd name="T6" fmla="*/ 1788 w 1832"/>
                  <a:gd name="T7" fmla="*/ 188 h 408"/>
                  <a:gd name="T8" fmla="*/ 1754 w 1832"/>
                  <a:gd name="T9" fmla="*/ 240 h 408"/>
                  <a:gd name="T10" fmla="*/ 1712 w 1832"/>
                  <a:gd name="T11" fmla="*/ 288 h 408"/>
                  <a:gd name="T12" fmla="*/ 1664 w 1832"/>
                  <a:gd name="T13" fmla="*/ 330 h 408"/>
                  <a:gd name="T14" fmla="*/ 1610 w 1832"/>
                  <a:gd name="T15" fmla="*/ 362 h 408"/>
                  <a:gd name="T16" fmla="*/ 1550 w 1832"/>
                  <a:gd name="T17" fmla="*/ 388 h 408"/>
                  <a:gd name="T18" fmla="*/ 1486 w 1832"/>
                  <a:gd name="T19" fmla="*/ 402 h 408"/>
                  <a:gd name="T20" fmla="*/ 1418 w 1832"/>
                  <a:gd name="T21" fmla="*/ 408 h 408"/>
                  <a:gd name="T22" fmla="*/ 0 w 1832"/>
                  <a:gd name="T23" fmla="*/ 408 h 408"/>
                  <a:gd name="T24" fmla="*/ 0 w 1832"/>
                  <a:gd name="T25" fmla="*/ 0 h 408"/>
                  <a:gd name="T26" fmla="*/ 1832 w 1832"/>
                  <a:gd name="T27" fmla="*/ 0 h 408"/>
                  <a:gd name="T28" fmla="*/ 1832 w 1832"/>
                  <a:gd name="T29" fmla="*/ 32 h 408"/>
                  <a:gd name="T30" fmla="*/ 1832 w 1832"/>
                  <a:gd name="T31" fmla="*/ 32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DF5908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79" name="Freeform 27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>
                  <a:gd name="T0" fmla="*/ 288 w 288"/>
                  <a:gd name="T1" fmla="*/ 0 h 334"/>
                  <a:gd name="T2" fmla="*/ 284 w 288"/>
                  <a:gd name="T3" fmla="*/ 52 h 334"/>
                  <a:gd name="T4" fmla="*/ 272 w 288"/>
                  <a:gd name="T5" fmla="*/ 98 h 334"/>
                  <a:gd name="T6" fmla="*/ 254 w 288"/>
                  <a:gd name="T7" fmla="*/ 140 h 334"/>
                  <a:gd name="T8" fmla="*/ 230 w 288"/>
                  <a:gd name="T9" fmla="*/ 176 h 334"/>
                  <a:gd name="T10" fmla="*/ 204 w 288"/>
                  <a:gd name="T11" fmla="*/ 208 h 334"/>
                  <a:gd name="T12" fmla="*/ 174 w 288"/>
                  <a:gd name="T13" fmla="*/ 238 h 334"/>
                  <a:gd name="T14" fmla="*/ 144 w 288"/>
                  <a:gd name="T15" fmla="*/ 262 h 334"/>
                  <a:gd name="T16" fmla="*/ 112 w 288"/>
                  <a:gd name="T17" fmla="*/ 282 h 334"/>
                  <a:gd name="T18" fmla="*/ 84 w 288"/>
                  <a:gd name="T19" fmla="*/ 298 h 334"/>
                  <a:gd name="T20" fmla="*/ 56 w 288"/>
                  <a:gd name="T21" fmla="*/ 312 h 334"/>
                  <a:gd name="T22" fmla="*/ 34 w 288"/>
                  <a:gd name="T23" fmla="*/ 322 h 334"/>
                  <a:gd name="T24" fmla="*/ 16 w 288"/>
                  <a:gd name="T25" fmla="*/ 328 h 334"/>
                  <a:gd name="T26" fmla="*/ 4 w 288"/>
                  <a:gd name="T27" fmla="*/ 332 h 334"/>
                  <a:gd name="T28" fmla="*/ 0 w 288"/>
                  <a:gd name="T29" fmla="*/ 334 h 334"/>
                  <a:gd name="T30" fmla="*/ 4 w 288"/>
                  <a:gd name="T31" fmla="*/ 332 h 334"/>
                  <a:gd name="T32" fmla="*/ 16 w 288"/>
                  <a:gd name="T33" fmla="*/ 326 h 334"/>
                  <a:gd name="T34" fmla="*/ 34 w 288"/>
                  <a:gd name="T35" fmla="*/ 318 h 334"/>
                  <a:gd name="T36" fmla="*/ 56 w 288"/>
                  <a:gd name="T37" fmla="*/ 304 h 334"/>
                  <a:gd name="T38" fmla="*/ 84 w 288"/>
                  <a:gd name="T39" fmla="*/ 288 h 334"/>
                  <a:gd name="T40" fmla="*/ 112 w 288"/>
                  <a:gd name="T41" fmla="*/ 266 h 334"/>
                  <a:gd name="T42" fmla="*/ 142 w 288"/>
                  <a:gd name="T43" fmla="*/ 242 h 334"/>
                  <a:gd name="T44" fmla="*/ 170 w 288"/>
                  <a:gd name="T45" fmla="*/ 212 h 334"/>
                  <a:gd name="T46" fmla="*/ 196 w 288"/>
                  <a:gd name="T47" fmla="*/ 180 h 334"/>
                  <a:gd name="T48" fmla="*/ 220 w 288"/>
                  <a:gd name="T49" fmla="*/ 142 h 334"/>
                  <a:gd name="T50" fmla="*/ 238 w 288"/>
                  <a:gd name="T51" fmla="*/ 100 h 334"/>
                  <a:gd name="T52" fmla="*/ 250 w 288"/>
                  <a:gd name="T53" fmla="*/ 54 h 334"/>
                  <a:gd name="T54" fmla="*/ 254 w 288"/>
                  <a:gd name="T55" fmla="*/ 2 h 334"/>
                  <a:gd name="T56" fmla="*/ 288 w 288"/>
                  <a:gd name="T57" fmla="*/ 0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FFFFFF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23580" name="Group 28"/>
            <p:cNvGrpSpPr>
              <a:grpSpLocks/>
            </p:cNvGrpSpPr>
            <p:nvPr/>
          </p:nvGrpSpPr>
          <p:grpSpPr bwMode="auto">
            <a:xfrm flipV="1">
              <a:off x="2290" y="2725"/>
              <a:ext cx="1406" cy="313"/>
              <a:chOff x="2290" y="3030"/>
              <a:chExt cx="1832" cy="408"/>
            </a:xfrm>
          </p:grpSpPr>
          <p:sp>
            <p:nvSpPr>
              <p:cNvPr id="23581" name="Freeform 29"/>
              <p:cNvSpPr>
                <a:spLocks/>
              </p:cNvSpPr>
              <p:nvPr/>
            </p:nvSpPr>
            <p:spPr bwMode="gray">
              <a:xfrm>
                <a:off x="2290" y="3030"/>
                <a:ext cx="1832" cy="408"/>
              </a:xfrm>
              <a:custGeom>
                <a:avLst/>
                <a:gdLst>
                  <a:gd name="T0" fmla="*/ 1832 w 1832"/>
                  <a:gd name="T1" fmla="*/ 32 h 408"/>
                  <a:gd name="T2" fmla="*/ 1830 w 1832"/>
                  <a:gd name="T3" fmla="*/ 66 h 408"/>
                  <a:gd name="T4" fmla="*/ 1814 w 1832"/>
                  <a:gd name="T5" fmla="*/ 128 h 408"/>
                  <a:gd name="T6" fmla="*/ 1788 w 1832"/>
                  <a:gd name="T7" fmla="*/ 188 h 408"/>
                  <a:gd name="T8" fmla="*/ 1754 w 1832"/>
                  <a:gd name="T9" fmla="*/ 240 h 408"/>
                  <a:gd name="T10" fmla="*/ 1712 w 1832"/>
                  <a:gd name="T11" fmla="*/ 288 h 408"/>
                  <a:gd name="T12" fmla="*/ 1664 w 1832"/>
                  <a:gd name="T13" fmla="*/ 330 h 408"/>
                  <a:gd name="T14" fmla="*/ 1610 w 1832"/>
                  <a:gd name="T15" fmla="*/ 362 h 408"/>
                  <a:gd name="T16" fmla="*/ 1550 w 1832"/>
                  <a:gd name="T17" fmla="*/ 388 h 408"/>
                  <a:gd name="T18" fmla="*/ 1486 w 1832"/>
                  <a:gd name="T19" fmla="*/ 402 h 408"/>
                  <a:gd name="T20" fmla="*/ 1418 w 1832"/>
                  <a:gd name="T21" fmla="*/ 408 h 408"/>
                  <a:gd name="T22" fmla="*/ 0 w 1832"/>
                  <a:gd name="T23" fmla="*/ 408 h 408"/>
                  <a:gd name="T24" fmla="*/ 0 w 1832"/>
                  <a:gd name="T25" fmla="*/ 0 h 408"/>
                  <a:gd name="T26" fmla="*/ 1832 w 1832"/>
                  <a:gd name="T27" fmla="*/ 0 h 408"/>
                  <a:gd name="T28" fmla="*/ 1832 w 1832"/>
                  <a:gd name="T29" fmla="*/ 32 h 408"/>
                  <a:gd name="T30" fmla="*/ 1832 w 1832"/>
                  <a:gd name="T31" fmla="*/ 32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6699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DF5908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82" name="Freeform 30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>
                  <a:gd name="T0" fmla="*/ 288 w 288"/>
                  <a:gd name="T1" fmla="*/ 0 h 334"/>
                  <a:gd name="T2" fmla="*/ 284 w 288"/>
                  <a:gd name="T3" fmla="*/ 52 h 334"/>
                  <a:gd name="T4" fmla="*/ 272 w 288"/>
                  <a:gd name="T5" fmla="*/ 98 h 334"/>
                  <a:gd name="T6" fmla="*/ 254 w 288"/>
                  <a:gd name="T7" fmla="*/ 140 h 334"/>
                  <a:gd name="T8" fmla="*/ 230 w 288"/>
                  <a:gd name="T9" fmla="*/ 176 h 334"/>
                  <a:gd name="T10" fmla="*/ 204 w 288"/>
                  <a:gd name="T11" fmla="*/ 208 h 334"/>
                  <a:gd name="T12" fmla="*/ 174 w 288"/>
                  <a:gd name="T13" fmla="*/ 238 h 334"/>
                  <a:gd name="T14" fmla="*/ 144 w 288"/>
                  <a:gd name="T15" fmla="*/ 262 h 334"/>
                  <a:gd name="T16" fmla="*/ 112 w 288"/>
                  <a:gd name="T17" fmla="*/ 282 h 334"/>
                  <a:gd name="T18" fmla="*/ 84 w 288"/>
                  <a:gd name="T19" fmla="*/ 298 h 334"/>
                  <a:gd name="T20" fmla="*/ 56 w 288"/>
                  <a:gd name="T21" fmla="*/ 312 h 334"/>
                  <a:gd name="T22" fmla="*/ 34 w 288"/>
                  <a:gd name="T23" fmla="*/ 322 h 334"/>
                  <a:gd name="T24" fmla="*/ 16 w 288"/>
                  <a:gd name="T25" fmla="*/ 328 h 334"/>
                  <a:gd name="T26" fmla="*/ 4 w 288"/>
                  <a:gd name="T27" fmla="*/ 332 h 334"/>
                  <a:gd name="T28" fmla="*/ 0 w 288"/>
                  <a:gd name="T29" fmla="*/ 334 h 334"/>
                  <a:gd name="T30" fmla="*/ 4 w 288"/>
                  <a:gd name="T31" fmla="*/ 332 h 334"/>
                  <a:gd name="T32" fmla="*/ 16 w 288"/>
                  <a:gd name="T33" fmla="*/ 326 h 334"/>
                  <a:gd name="T34" fmla="*/ 34 w 288"/>
                  <a:gd name="T35" fmla="*/ 318 h 334"/>
                  <a:gd name="T36" fmla="*/ 56 w 288"/>
                  <a:gd name="T37" fmla="*/ 304 h 334"/>
                  <a:gd name="T38" fmla="*/ 84 w 288"/>
                  <a:gd name="T39" fmla="*/ 288 h 334"/>
                  <a:gd name="T40" fmla="*/ 112 w 288"/>
                  <a:gd name="T41" fmla="*/ 266 h 334"/>
                  <a:gd name="T42" fmla="*/ 142 w 288"/>
                  <a:gd name="T43" fmla="*/ 242 h 334"/>
                  <a:gd name="T44" fmla="*/ 170 w 288"/>
                  <a:gd name="T45" fmla="*/ 212 h 334"/>
                  <a:gd name="T46" fmla="*/ 196 w 288"/>
                  <a:gd name="T47" fmla="*/ 180 h 334"/>
                  <a:gd name="T48" fmla="*/ 220 w 288"/>
                  <a:gd name="T49" fmla="*/ 142 h 334"/>
                  <a:gd name="T50" fmla="*/ 238 w 288"/>
                  <a:gd name="T51" fmla="*/ 100 h 334"/>
                  <a:gd name="T52" fmla="*/ 250 w 288"/>
                  <a:gd name="T53" fmla="*/ 54 h 334"/>
                  <a:gd name="T54" fmla="*/ 254 w 288"/>
                  <a:gd name="T55" fmla="*/ 2 h 334"/>
                  <a:gd name="T56" fmla="*/ 288 w 288"/>
                  <a:gd name="T57" fmla="*/ 0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FFFFFF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23583" name="Oval 31"/>
          <p:cNvSpPr>
            <a:spLocks noChangeArrowheads="1"/>
          </p:cNvSpPr>
          <p:nvPr/>
        </p:nvSpPr>
        <p:spPr bwMode="gray">
          <a:xfrm>
            <a:off x="6089650" y="2541588"/>
            <a:ext cx="1524000" cy="1568450"/>
          </a:xfrm>
          <a:prstGeom prst="ellipse">
            <a:avLst/>
          </a:prstGeom>
          <a:gradFill rotWithShape="1">
            <a:gsLst>
              <a:gs pos="0">
                <a:srgbClr val="3399FF">
                  <a:gamma/>
                  <a:tint val="0"/>
                  <a:invGamma/>
                </a:srgbClr>
              </a:gs>
              <a:gs pos="50000">
                <a:srgbClr val="3399FF"/>
              </a:gs>
              <a:gs pos="100000">
                <a:srgbClr val="3399FF">
                  <a:gamma/>
                  <a:tint val="0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3584" name="Oval 32"/>
          <p:cNvSpPr>
            <a:spLocks noChangeArrowheads="1"/>
          </p:cNvSpPr>
          <p:nvPr/>
        </p:nvSpPr>
        <p:spPr bwMode="gray">
          <a:xfrm>
            <a:off x="6089650" y="2541588"/>
            <a:ext cx="1524000" cy="1568450"/>
          </a:xfrm>
          <a:prstGeom prst="ellipse">
            <a:avLst/>
          </a:prstGeom>
          <a:gradFill rotWithShape="1">
            <a:gsLst>
              <a:gs pos="0">
                <a:srgbClr val="3399FF">
                  <a:alpha val="32001"/>
                </a:srgbClr>
              </a:gs>
              <a:gs pos="100000">
                <a:srgbClr val="3399FF">
                  <a:gamma/>
                  <a:shade val="0"/>
                  <a:invGamma/>
                  <a:alpha val="89999"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3585" name="Oval 33"/>
          <p:cNvSpPr>
            <a:spLocks noChangeArrowheads="1"/>
          </p:cNvSpPr>
          <p:nvPr/>
        </p:nvSpPr>
        <p:spPr bwMode="gray">
          <a:xfrm>
            <a:off x="6191250" y="2644775"/>
            <a:ext cx="1323975" cy="1362075"/>
          </a:xfrm>
          <a:prstGeom prst="ellipse">
            <a:avLst/>
          </a:prstGeom>
          <a:gradFill rotWithShape="1">
            <a:gsLst>
              <a:gs pos="0">
                <a:srgbClr val="3399FF">
                  <a:gamma/>
                  <a:shade val="54118"/>
                  <a:invGamma/>
                </a:srgbClr>
              </a:gs>
              <a:gs pos="50000">
                <a:srgbClr val="3399FF"/>
              </a:gs>
              <a:gs pos="100000">
                <a:srgbClr val="3399FF">
                  <a:gamma/>
                  <a:shade val="54118"/>
                  <a:invGamma/>
                </a:srgbClr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23586" name="Oval 34"/>
          <p:cNvSpPr>
            <a:spLocks noChangeArrowheads="1"/>
          </p:cNvSpPr>
          <p:nvPr/>
        </p:nvSpPr>
        <p:spPr bwMode="gray">
          <a:xfrm>
            <a:off x="6192838" y="2647950"/>
            <a:ext cx="1323975" cy="1362075"/>
          </a:xfrm>
          <a:prstGeom prst="ellipse">
            <a:avLst/>
          </a:prstGeom>
          <a:gradFill rotWithShape="1">
            <a:gsLst>
              <a:gs pos="0">
                <a:srgbClr val="3399FF">
                  <a:gamma/>
                  <a:shade val="63529"/>
                  <a:invGamma/>
                </a:srgbClr>
              </a:gs>
              <a:gs pos="100000">
                <a:srgbClr val="3399FF">
                  <a:alpha val="0"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23587" name="Oval 35"/>
          <p:cNvSpPr>
            <a:spLocks noChangeArrowheads="1"/>
          </p:cNvSpPr>
          <p:nvPr/>
        </p:nvSpPr>
        <p:spPr bwMode="gray">
          <a:xfrm>
            <a:off x="6256338" y="2713038"/>
            <a:ext cx="1192212" cy="1225550"/>
          </a:xfrm>
          <a:prstGeom prst="ellipse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grpSp>
        <p:nvGrpSpPr>
          <p:cNvPr id="23588" name="Group 36"/>
          <p:cNvGrpSpPr>
            <a:grpSpLocks/>
          </p:cNvGrpSpPr>
          <p:nvPr/>
        </p:nvGrpSpPr>
        <p:grpSpPr bwMode="auto">
          <a:xfrm>
            <a:off x="6275388" y="2732088"/>
            <a:ext cx="1155700" cy="1189037"/>
            <a:chOff x="4166" y="1706"/>
            <a:chExt cx="1252" cy="1252"/>
          </a:xfrm>
        </p:grpSpPr>
        <p:sp>
          <p:nvSpPr>
            <p:cNvPr id="23589" name="Oval 37"/>
            <p:cNvSpPr>
              <a:spLocks noChangeArrowheads="1"/>
            </p:cNvSpPr>
            <p:nvPr/>
          </p:nvSpPr>
          <p:spPr bwMode="gray">
            <a:xfrm>
              <a:off x="4166" y="1706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3590" name="Oval 38"/>
            <p:cNvSpPr>
              <a:spLocks noChangeArrowheads="1"/>
            </p:cNvSpPr>
            <p:nvPr/>
          </p:nvSpPr>
          <p:spPr bwMode="gray">
            <a:xfrm>
              <a:off x="4182" y="1713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3591" name="Oval 39"/>
            <p:cNvSpPr>
              <a:spLocks noChangeArrowheads="1"/>
            </p:cNvSpPr>
            <p:nvPr/>
          </p:nvSpPr>
          <p:spPr bwMode="gray">
            <a:xfrm>
              <a:off x="4195" y="1725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23592" name="Oval 40"/>
            <p:cNvSpPr>
              <a:spLocks noChangeArrowheads="1"/>
            </p:cNvSpPr>
            <p:nvPr/>
          </p:nvSpPr>
          <p:spPr bwMode="gray">
            <a:xfrm>
              <a:off x="4263" y="1757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  <p:grpSp>
        <p:nvGrpSpPr>
          <p:cNvPr id="23593" name="Group 41"/>
          <p:cNvGrpSpPr>
            <a:grpSpLocks/>
          </p:cNvGrpSpPr>
          <p:nvPr/>
        </p:nvGrpSpPr>
        <p:grpSpPr bwMode="auto">
          <a:xfrm rot="3877067">
            <a:off x="2655094" y="4310856"/>
            <a:ext cx="2273300" cy="858838"/>
            <a:chOff x="2290" y="2725"/>
            <a:chExt cx="1832" cy="713"/>
          </a:xfrm>
        </p:grpSpPr>
        <p:grpSp>
          <p:nvGrpSpPr>
            <p:cNvPr id="23594" name="Group 42"/>
            <p:cNvGrpSpPr>
              <a:grpSpLocks/>
            </p:cNvGrpSpPr>
            <p:nvPr/>
          </p:nvGrpSpPr>
          <p:grpSpPr bwMode="auto">
            <a:xfrm>
              <a:off x="2290" y="3030"/>
              <a:ext cx="1832" cy="408"/>
              <a:chOff x="2290" y="3030"/>
              <a:chExt cx="1832" cy="408"/>
            </a:xfrm>
          </p:grpSpPr>
          <p:sp>
            <p:nvSpPr>
              <p:cNvPr id="23595" name="Freeform 43"/>
              <p:cNvSpPr>
                <a:spLocks/>
              </p:cNvSpPr>
              <p:nvPr/>
            </p:nvSpPr>
            <p:spPr bwMode="gray">
              <a:xfrm>
                <a:off x="2290" y="3030"/>
                <a:ext cx="1832" cy="408"/>
              </a:xfrm>
              <a:custGeom>
                <a:avLst/>
                <a:gdLst>
                  <a:gd name="T0" fmla="*/ 1832 w 1832"/>
                  <a:gd name="T1" fmla="*/ 32 h 408"/>
                  <a:gd name="T2" fmla="*/ 1830 w 1832"/>
                  <a:gd name="T3" fmla="*/ 66 h 408"/>
                  <a:gd name="T4" fmla="*/ 1814 w 1832"/>
                  <a:gd name="T5" fmla="*/ 128 h 408"/>
                  <a:gd name="T6" fmla="*/ 1788 w 1832"/>
                  <a:gd name="T7" fmla="*/ 188 h 408"/>
                  <a:gd name="T8" fmla="*/ 1754 w 1832"/>
                  <a:gd name="T9" fmla="*/ 240 h 408"/>
                  <a:gd name="T10" fmla="*/ 1712 w 1832"/>
                  <a:gd name="T11" fmla="*/ 288 h 408"/>
                  <a:gd name="T12" fmla="*/ 1664 w 1832"/>
                  <a:gd name="T13" fmla="*/ 330 h 408"/>
                  <a:gd name="T14" fmla="*/ 1610 w 1832"/>
                  <a:gd name="T15" fmla="*/ 362 h 408"/>
                  <a:gd name="T16" fmla="*/ 1550 w 1832"/>
                  <a:gd name="T17" fmla="*/ 388 h 408"/>
                  <a:gd name="T18" fmla="*/ 1486 w 1832"/>
                  <a:gd name="T19" fmla="*/ 402 h 408"/>
                  <a:gd name="T20" fmla="*/ 1418 w 1832"/>
                  <a:gd name="T21" fmla="*/ 408 h 408"/>
                  <a:gd name="T22" fmla="*/ 0 w 1832"/>
                  <a:gd name="T23" fmla="*/ 408 h 408"/>
                  <a:gd name="T24" fmla="*/ 0 w 1832"/>
                  <a:gd name="T25" fmla="*/ 0 h 408"/>
                  <a:gd name="T26" fmla="*/ 1832 w 1832"/>
                  <a:gd name="T27" fmla="*/ 0 h 408"/>
                  <a:gd name="T28" fmla="*/ 1832 w 1832"/>
                  <a:gd name="T29" fmla="*/ 32 h 408"/>
                  <a:gd name="T30" fmla="*/ 1832 w 1832"/>
                  <a:gd name="T31" fmla="*/ 32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6087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DF5908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96" name="Freeform 44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>
                  <a:gd name="T0" fmla="*/ 288 w 288"/>
                  <a:gd name="T1" fmla="*/ 0 h 334"/>
                  <a:gd name="T2" fmla="*/ 284 w 288"/>
                  <a:gd name="T3" fmla="*/ 52 h 334"/>
                  <a:gd name="T4" fmla="*/ 272 w 288"/>
                  <a:gd name="T5" fmla="*/ 98 h 334"/>
                  <a:gd name="T6" fmla="*/ 254 w 288"/>
                  <a:gd name="T7" fmla="*/ 140 h 334"/>
                  <a:gd name="T8" fmla="*/ 230 w 288"/>
                  <a:gd name="T9" fmla="*/ 176 h 334"/>
                  <a:gd name="T10" fmla="*/ 204 w 288"/>
                  <a:gd name="T11" fmla="*/ 208 h 334"/>
                  <a:gd name="T12" fmla="*/ 174 w 288"/>
                  <a:gd name="T13" fmla="*/ 238 h 334"/>
                  <a:gd name="T14" fmla="*/ 144 w 288"/>
                  <a:gd name="T15" fmla="*/ 262 h 334"/>
                  <a:gd name="T16" fmla="*/ 112 w 288"/>
                  <a:gd name="T17" fmla="*/ 282 h 334"/>
                  <a:gd name="T18" fmla="*/ 84 w 288"/>
                  <a:gd name="T19" fmla="*/ 298 h 334"/>
                  <a:gd name="T20" fmla="*/ 56 w 288"/>
                  <a:gd name="T21" fmla="*/ 312 h 334"/>
                  <a:gd name="T22" fmla="*/ 34 w 288"/>
                  <a:gd name="T23" fmla="*/ 322 h 334"/>
                  <a:gd name="T24" fmla="*/ 16 w 288"/>
                  <a:gd name="T25" fmla="*/ 328 h 334"/>
                  <a:gd name="T26" fmla="*/ 4 w 288"/>
                  <a:gd name="T27" fmla="*/ 332 h 334"/>
                  <a:gd name="T28" fmla="*/ 0 w 288"/>
                  <a:gd name="T29" fmla="*/ 334 h 334"/>
                  <a:gd name="T30" fmla="*/ 4 w 288"/>
                  <a:gd name="T31" fmla="*/ 332 h 334"/>
                  <a:gd name="T32" fmla="*/ 16 w 288"/>
                  <a:gd name="T33" fmla="*/ 326 h 334"/>
                  <a:gd name="T34" fmla="*/ 34 w 288"/>
                  <a:gd name="T35" fmla="*/ 318 h 334"/>
                  <a:gd name="T36" fmla="*/ 56 w 288"/>
                  <a:gd name="T37" fmla="*/ 304 h 334"/>
                  <a:gd name="T38" fmla="*/ 84 w 288"/>
                  <a:gd name="T39" fmla="*/ 288 h 334"/>
                  <a:gd name="T40" fmla="*/ 112 w 288"/>
                  <a:gd name="T41" fmla="*/ 266 h 334"/>
                  <a:gd name="T42" fmla="*/ 142 w 288"/>
                  <a:gd name="T43" fmla="*/ 242 h 334"/>
                  <a:gd name="T44" fmla="*/ 170 w 288"/>
                  <a:gd name="T45" fmla="*/ 212 h 334"/>
                  <a:gd name="T46" fmla="*/ 196 w 288"/>
                  <a:gd name="T47" fmla="*/ 180 h 334"/>
                  <a:gd name="T48" fmla="*/ 220 w 288"/>
                  <a:gd name="T49" fmla="*/ 142 h 334"/>
                  <a:gd name="T50" fmla="*/ 238 w 288"/>
                  <a:gd name="T51" fmla="*/ 100 h 334"/>
                  <a:gd name="T52" fmla="*/ 250 w 288"/>
                  <a:gd name="T53" fmla="*/ 54 h 334"/>
                  <a:gd name="T54" fmla="*/ 254 w 288"/>
                  <a:gd name="T55" fmla="*/ 2 h 334"/>
                  <a:gd name="T56" fmla="*/ 288 w 288"/>
                  <a:gd name="T57" fmla="*/ 0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FFFFFF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23597" name="Group 45"/>
            <p:cNvGrpSpPr>
              <a:grpSpLocks/>
            </p:cNvGrpSpPr>
            <p:nvPr/>
          </p:nvGrpSpPr>
          <p:grpSpPr bwMode="auto">
            <a:xfrm flipV="1">
              <a:off x="2290" y="2725"/>
              <a:ext cx="1406" cy="313"/>
              <a:chOff x="2290" y="3030"/>
              <a:chExt cx="1832" cy="408"/>
            </a:xfrm>
          </p:grpSpPr>
          <p:sp>
            <p:nvSpPr>
              <p:cNvPr id="23598" name="Freeform 46"/>
              <p:cNvSpPr>
                <a:spLocks/>
              </p:cNvSpPr>
              <p:nvPr/>
            </p:nvSpPr>
            <p:spPr bwMode="gray">
              <a:xfrm>
                <a:off x="2290" y="3030"/>
                <a:ext cx="1832" cy="408"/>
              </a:xfrm>
              <a:custGeom>
                <a:avLst/>
                <a:gdLst>
                  <a:gd name="T0" fmla="*/ 1832 w 1832"/>
                  <a:gd name="T1" fmla="*/ 32 h 408"/>
                  <a:gd name="T2" fmla="*/ 1830 w 1832"/>
                  <a:gd name="T3" fmla="*/ 66 h 408"/>
                  <a:gd name="T4" fmla="*/ 1814 w 1832"/>
                  <a:gd name="T5" fmla="*/ 128 h 408"/>
                  <a:gd name="T6" fmla="*/ 1788 w 1832"/>
                  <a:gd name="T7" fmla="*/ 188 h 408"/>
                  <a:gd name="T8" fmla="*/ 1754 w 1832"/>
                  <a:gd name="T9" fmla="*/ 240 h 408"/>
                  <a:gd name="T10" fmla="*/ 1712 w 1832"/>
                  <a:gd name="T11" fmla="*/ 288 h 408"/>
                  <a:gd name="T12" fmla="*/ 1664 w 1832"/>
                  <a:gd name="T13" fmla="*/ 330 h 408"/>
                  <a:gd name="T14" fmla="*/ 1610 w 1832"/>
                  <a:gd name="T15" fmla="*/ 362 h 408"/>
                  <a:gd name="T16" fmla="*/ 1550 w 1832"/>
                  <a:gd name="T17" fmla="*/ 388 h 408"/>
                  <a:gd name="T18" fmla="*/ 1486 w 1832"/>
                  <a:gd name="T19" fmla="*/ 402 h 408"/>
                  <a:gd name="T20" fmla="*/ 1418 w 1832"/>
                  <a:gd name="T21" fmla="*/ 408 h 408"/>
                  <a:gd name="T22" fmla="*/ 0 w 1832"/>
                  <a:gd name="T23" fmla="*/ 408 h 408"/>
                  <a:gd name="T24" fmla="*/ 0 w 1832"/>
                  <a:gd name="T25" fmla="*/ 0 h 408"/>
                  <a:gd name="T26" fmla="*/ 1832 w 1832"/>
                  <a:gd name="T27" fmla="*/ 0 h 408"/>
                  <a:gd name="T28" fmla="*/ 1832 w 1832"/>
                  <a:gd name="T29" fmla="*/ 32 h 408"/>
                  <a:gd name="T30" fmla="*/ 1832 w 1832"/>
                  <a:gd name="T31" fmla="*/ 32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98B5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DF5908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99" name="Freeform 47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>
                  <a:gd name="T0" fmla="*/ 288 w 288"/>
                  <a:gd name="T1" fmla="*/ 0 h 334"/>
                  <a:gd name="T2" fmla="*/ 284 w 288"/>
                  <a:gd name="T3" fmla="*/ 52 h 334"/>
                  <a:gd name="T4" fmla="*/ 272 w 288"/>
                  <a:gd name="T5" fmla="*/ 98 h 334"/>
                  <a:gd name="T6" fmla="*/ 254 w 288"/>
                  <a:gd name="T7" fmla="*/ 140 h 334"/>
                  <a:gd name="T8" fmla="*/ 230 w 288"/>
                  <a:gd name="T9" fmla="*/ 176 h 334"/>
                  <a:gd name="T10" fmla="*/ 204 w 288"/>
                  <a:gd name="T11" fmla="*/ 208 h 334"/>
                  <a:gd name="T12" fmla="*/ 174 w 288"/>
                  <a:gd name="T13" fmla="*/ 238 h 334"/>
                  <a:gd name="T14" fmla="*/ 144 w 288"/>
                  <a:gd name="T15" fmla="*/ 262 h 334"/>
                  <a:gd name="T16" fmla="*/ 112 w 288"/>
                  <a:gd name="T17" fmla="*/ 282 h 334"/>
                  <a:gd name="T18" fmla="*/ 84 w 288"/>
                  <a:gd name="T19" fmla="*/ 298 h 334"/>
                  <a:gd name="T20" fmla="*/ 56 w 288"/>
                  <a:gd name="T21" fmla="*/ 312 h 334"/>
                  <a:gd name="T22" fmla="*/ 34 w 288"/>
                  <a:gd name="T23" fmla="*/ 322 h 334"/>
                  <a:gd name="T24" fmla="*/ 16 w 288"/>
                  <a:gd name="T25" fmla="*/ 328 h 334"/>
                  <a:gd name="T26" fmla="*/ 4 w 288"/>
                  <a:gd name="T27" fmla="*/ 332 h 334"/>
                  <a:gd name="T28" fmla="*/ 0 w 288"/>
                  <a:gd name="T29" fmla="*/ 334 h 334"/>
                  <a:gd name="T30" fmla="*/ 4 w 288"/>
                  <a:gd name="T31" fmla="*/ 332 h 334"/>
                  <a:gd name="T32" fmla="*/ 16 w 288"/>
                  <a:gd name="T33" fmla="*/ 326 h 334"/>
                  <a:gd name="T34" fmla="*/ 34 w 288"/>
                  <a:gd name="T35" fmla="*/ 318 h 334"/>
                  <a:gd name="T36" fmla="*/ 56 w 288"/>
                  <a:gd name="T37" fmla="*/ 304 h 334"/>
                  <a:gd name="T38" fmla="*/ 84 w 288"/>
                  <a:gd name="T39" fmla="*/ 288 h 334"/>
                  <a:gd name="T40" fmla="*/ 112 w 288"/>
                  <a:gd name="T41" fmla="*/ 266 h 334"/>
                  <a:gd name="T42" fmla="*/ 142 w 288"/>
                  <a:gd name="T43" fmla="*/ 242 h 334"/>
                  <a:gd name="T44" fmla="*/ 170 w 288"/>
                  <a:gd name="T45" fmla="*/ 212 h 334"/>
                  <a:gd name="T46" fmla="*/ 196 w 288"/>
                  <a:gd name="T47" fmla="*/ 180 h 334"/>
                  <a:gd name="T48" fmla="*/ 220 w 288"/>
                  <a:gd name="T49" fmla="*/ 142 h 334"/>
                  <a:gd name="T50" fmla="*/ 238 w 288"/>
                  <a:gd name="T51" fmla="*/ 100 h 334"/>
                  <a:gd name="T52" fmla="*/ 250 w 288"/>
                  <a:gd name="T53" fmla="*/ 54 h 334"/>
                  <a:gd name="T54" fmla="*/ 254 w 288"/>
                  <a:gd name="T55" fmla="*/ 2 h 334"/>
                  <a:gd name="T56" fmla="*/ 288 w 288"/>
                  <a:gd name="T57" fmla="*/ 0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FFFFFF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23600" name="Group 48"/>
          <p:cNvGrpSpPr>
            <a:grpSpLocks/>
          </p:cNvGrpSpPr>
          <p:nvPr/>
        </p:nvGrpSpPr>
        <p:grpSpPr bwMode="auto">
          <a:xfrm>
            <a:off x="2509838" y="2686050"/>
            <a:ext cx="1268412" cy="1308100"/>
            <a:chOff x="2789" y="1625"/>
            <a:chExt cx="907" cy="907"/>
          </a:xfrm>
        </p:grpSpPr>
        <p:sp>
          <p:nvSpPr>
            <p:cNvPr id="23601" name="Oval 49"/>
            <p:cNvSpPr>
              <a:spLocks noChangeArrowheads="1"/>
            </p:cNvSpPr>
            <p:nvPr/>
          </p:nvSpPr>
          <p:spPr bwMode="gray">
            <a:xfrm>
              <a:off x="2789" y="1625"/>
              <a:ext cx="907" cy="907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gamma/>
                    <a:tint val="0"/>
                    <a:invGamma/>
                  </a:srgbClr>
                </a:gs>
                <a:gs pos="50000">
                  <a:srgbClr val="83A6A7"/>
                </a:gs>
                <a:gs pos="100000">
                  <a:srgbClr val="83A6A7">
                    <a:gamma/>
                    <a:tint val="0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3602" name="Oval 50"/>
            <p:cNvSpPr>
              <a:spLocks noChangeArrowheads="1"/>
            </p:cNvSpPr>
            <p:nvPr/>
          </p:nvSpPr>
          <p:spPr bwMode="gray">
            <a:xfrm>
              <a:off x="2789" y="1625"/>
              <a:ext cx="907" cy="907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alpha val="32001"/>
                  </a:srgbClr>
                </a:gs>
                <a:gs pos="100000">
                  <a:srgbClr val="83A6A7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3603" name="Oval 51"/>
            <p:cNvSpPr>
              <a:spLocks noChangeArrowheads="1"/>
            </p:cNvSpPr>
            <p:nvPr/>
          </p:nvSpPr>
          <p:spPr bwMode="gray">
            <a:xfrm>
              <a:off x="2849" y="1684"/>
              <a:ext cx="787" cy="788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gamma/>
                    <a:shade val="54118"/>
                    <a:invGamma/>
                  </a:srgbClr>
                </a:gs>
                <a:gs pos="50000">
                  <a:srgbClr val="83A6A7"/>
                </a:gs>
                <a:gs pos="100000">
                  <a:srgbClr val="83A6A7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3604" name="Oval 52"/>
            <p:cNvSpPr>
              <a:spLocks noChangeArrowheads="1"/>
            </p:cNvSpPr>
            <p:nvPr/>
          </p:nvSpPr>
          <p:spPr bwMode="gray">
            <a:xfrm>
              <a:off x="2849" y="1686"/>
              <a:ext cx="787" cy="788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gamma/>
                    <a:shade val="63529"/>
                    <a:invGamma/>
                  </a:srgbClr>
                </a:gs>
                <a:gs pos="100000">
                  <a:srgbClr val="83A6A7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3605" name="Oval 53"/>
            <p:cNvSpPr>
              <a:spLocks noChangeArrowheads="1"/>
            </p:cNvSpPr>
            <p:nvPr/>
          </p:nvSpPr>
          <p:spPr bwMode="gray">
            <a:xfrm>
              <a:off x="2888" y="1724"/>
              <a:ext cx="709" cy="70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23606" name="Group 54"/>
            <p:cNvGrpSpPr>
              <a:grpSpLocks/>
            </p:cNvGrpSpPr>
            <p:nvPr/>
          </p:nvGrpSpPr>
          <p:grpSpPr bwMode="auto">
            <a:xfrm>
              <a:off x="2899" y="1735"/>
              <a:ext cx="687" cy="688"/>
              <a:chOff x="4166" y="1706"/>
              <a:chExt cx="1252" cy="1252"/>
            </a:xfrm>
          </p:grpSpPr>
          <p:sp>
            <p:nvSpPr>
              <p:cNvPr id="23607" name="Oval 55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3608" name="Oval 56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3609" name="Oval 57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3610" name="Oval 58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23611" name="Group 59"/>
          <p:cNvGrpSpPr>
            <a:grpSpLocks/>
          </p:cNvGrpSpPr>
          <p:nvPr/>
        </p:nvGrpSpPr>
        <p:grpSpPr bwMode="auto">
          <a:xfrm rot="3877067">
            <a:off x="908844" y="4310856"/>
            <a:ext cx="2273300" cy="858838"/>
            <a:chOff x="2290" y="2725"/>
            <a:chExt cx="1832" cy="713"/>
          </a:xfrm>
        </p:grpSpPr>
        <p:grpSp>
          <p:nvGrpSpPr>
            <p:cNvPr id="23612" name="Group 60"/>
            <p:cNvGrpSpPr>
              <a:grpSpLocks/>
            </p:cNvGrpSpPr>
            <p:nvPr/>
          </p:nvGrpSpPr>
          <p:grpSpPr bwMode="auto">
            <a:xfrm>
              <a:off x="2290" y="3030"/>
              <a:ext cx="1832" cy="408"/>
              <a:chOff x="2290" y="3030"/>
              <a:chExt cx="1832" cy="408"/>
            </a:xfrm>
          </p:grpSpPr>
          <p:sp>
            <p:nvSpPr>
              <p:cNvPr id="23613" name="Freeform 61"/>
              <p:cNvSpPr>
                <a:spLocks/>
              </p:cNvSpPr>
              <p:nvPr/>
            </p:nvSpPr>
            <p:spPr bwMode="gray">
              <a:xfrm>
                <a:off x="2290" y="3030"/>
                <a:ext cx="1832" cy="408"/>
              </a:xfrm>
              <a:custGeom>
                <a:avLst/>
                <a:gdLst>
                  <a:gd name="T0" fmla="*/ 1832 w 1832"/>
                  <a:gd name="T1" fmla="*/ 32 h 408"/>
                  <a:gd name="T2" fmla="*/ 1830 w 1832"/>
                  <a:gd name="T3" fmla="*/ 66 h 408"/>
                  <a:gd name="T4" fmla="*/ 1814 w 1832"/>
                  <a:gd name="T5" fmla="*/ 128 h 408"/>
                  <a:gd name="T6" fmla="*/ 1788 w 1832"/>
                  <a:gd name="T7" fmla="*/ 188 h 408"/>
                  <a:gd name="T8" fmla="*/ 1754 w 1832"/>
                  <a:gd name="T9" fmla="*/ 240 h 408"/>
                  <a:gd name="T10" fmla="*/ 1712 w 1832"/>
                  <a:gd name="T11" fmla="*/ 288 h 408"/>
                  <a:gd name="T12" fmla="*/ 1664 w 1832"/>
                  <a:gd name="T13" fmla="*/ 330 h 408"/>
                  <a:gd name="T14" fmla="*/ 1610 w 1832"/>
                  <a:gd name="T15" fmla="*/ 362 h 408"/>
                  <a:gd name="T16" fmla="*/ 1550 w 1832"/>
                  <a:gd name="T17" fmla="*/ 388 h 408"/>
                  <a:gd name="T18" fmla="*/ 1486 w 1832"/>
                  <a:gd name="T19" fmla="*/ 402 h 408"/>
                  <a:gd name="T20" fmla="*/ 1418 w 1832"/>
                  <a:gd name="T21" fmla="*/ 408 h 408"/>
                  <a:gd name="T22" fmla="*/ 0 w 1832"/>
                  <a:gd name="T23" fmla="*/ 408 h 408"/>
                  <a:gd name="T24" fmla="*/ 0 w 1832"/>
                  <a:gd name="T25" fmla="*/ 0 h 408"/>
                  <a:gd name="T26" fmla="*/ 1832 w 1832"/>
                  <a:gd name="T27" fmla="*/ 0 h 408"/>
                  <a:gd name="T28" fmla="*/ 1832 w 1832"/>
                  <a:gd name="T29" fmla="*/ 32 h 408"/>
                  <a:gd name="T30" fmla="*/ 1832 w 1832"/>
                  <a:gd name="T31" fmla="*/ 32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6087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DF5908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614" name="Freeform 62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>
                  <a:gd name="T0" fmla="*/ 288 w 288"/>
                  <a:gd name="T1" fmla="*/ 0 h 334"/>
                  <a:gd name="T2" fmla="*/ 284 w 288"/>
                  <a:gd name="T3" fmla="*/ 52 h 334"/>
                  <a:gd name="T4" fmla="*/ 272 w 288"/>
                  <a:gd name="T5" fmla="*/ 98 h 334"/>
                  <a:gd name="T6" fmla="*/ 254 w 288"/>
                  <a:gd name="T7" fmla="*/ 140 h 334"/>
                  <a:gd name="T8" fmla="*/ 230 w 288"/>
                  <a:gd name="T9" fmla="*/ 176 h 334"/>
                  <a:gd name="T10" fmla="*/ 204 w 288"/>
                  <a:gd name="T11" fmla="*/ 208 h 334"/>
                  <a:gd name="T12" fmla="*/ 174 w 288"/>
                  <a:gd name="T13" fmla="*/ 238 h 334"/>
                  <a:gd name="T14" fmla="*/ 144 w 288"/>
                  <a:gd name="T15" fmla="*/ 262 h 334"/>
                  <a:gd name="T16" fmla="*/ 112 w 288"/>
                  <a:gd name="T17" fmla="*/ 282 h 334"/>
                  <a:gd name="T18" fmla="*/ 84 w 288"/>
                  <a:gd name="T19" fmla="*/ 298 h 334"/>
                  <a:gd name="T20" fmla="*/ 56 w 288"/>
                  <a:gd name="T21" fmla="*/ 312 h 334"/>
                  <a:gd name="T22" fmla="*/ 34 w 288"/>
                  <a:gd name="T23" fmla="*/ 322 h 334"/>
                  <a:gd name="T24" fmla="*/ 16 w 288"/>
                  <a:gd name="T25" fmla="*/ 328 h 334"/>
                  <a:gd name="T26" fmla="*/ 4 w 288"/>
                  <a:gd name="T27" fmla="*/ 332 h 334"/>
                  <a:gd name="T28" fmla="*/ 0 w 288"/>
                  <a:gd name="T29" fmla="*/ 334 h 334"/>
                  <a:gd name="T30" fmla="*/ 4 w 288"/>
                  <a:gd name="T31" fmla="*/ 332 h 334"/>
                  <a:gd name="T32" fmla="*/ 16 w 288"/>
                  <a:gd name="T33" fmla="*/ 326 h 334"/>
                  <a:gd name="T34" fmla="*/ 34 w 288"/>
                  <a:gd name="T35" fmla="*/ 318 h 334"/>
                  <a:gd name="T36" fmla="*/ 56 w 288"/>
                  <a:gd name="T37" fmla="*/ 304 h 334"/>
                  <a:gd name="T38" fmla="*/ 84 w 288"/>
                  <a:gd name="T39" fmla="*/ 288 h 334"/>
                  <a:gd name="T40" fmla="*/ 112 w 288"/>
                  <a:gd name="T41" fmla="*/ 266 h 334"/>
                  <a:gd name="T42" fmla="*/ 142 w 288"/>
                  <a:gd name="T43" fmla="*/ 242 h 334"/>
                  <a:gd name="T44" fmla="*/ 170 w 288"/>
                  <a:gd name="T45" fmla="*/ 212 h 334"/>
                  <a:gd name="T46" fmla="*/ 196 w 288"/>
                  <a:gd name="T47" fmla="*/ 180 h 334"/>
                  <a:gd name="T48" fmla="*/ 220 w 288"/>
                  <a:gd name="T49" fmla="*/ 142 h 334"/>
                  <a:gd name="T50" fmla="*/ 238 w 288"/>
                  <a:gd name="T51" fmla="*/ 100 h 334"/>
                  <a:gd name="T52" fmla="*/ 250 w 288"/>
                  <a:gd name="T53" fmla="*/ 54 h 334"/>
                  <a:gd name="T54" fmla="*/ 254 w 288"/>
                  <a:gd name="T55" fmla="*/ 2 h 334"/>
                  <a:gd name="T56" fmla="*/ 288 w 288"/>
                  <a:gd name="T57" fmla="*/ 0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FFFFFF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23615" name="Group 63"/>
            <p:cNvGrpSpPr>
              <a:grpSpLocks/>
            </p:cNvGrpSpPr>
            <p:nvPr/>
          </p:nvGrpSpPr>
          <p:grpSpPr bwMode="auto">
            <a:xfrm flipV="1">
              <a:off x="2290" y="2725"/>
              <a:ext cx="1406" cy="313"/>
              <a:chOff x="2290" y="3030"/>
              <a:chExt cx="1832" cy="408"/>
            </a:xfrm>
          </p:grpSpPr>
          <p:sp>
            <p:nvSpPr>
              <p:cNvPr id="23616" name="Freeform 64"/>
              <p:cNvSpPr>
                <a:spLocks/>
              </p:cNvSpPr>
              <p:nvPr/>
            </p:nvSpPr>
            <p:spPr bwMode="gray">
              <a:xfrm>
                <a:off x="2290" y="3030"/>
                <a:ext cx="1832" cy="408"/>
              </a:xfrm>
              <a:custGeom>
                <a:avLst/>
                <a:gdLst>
                  <a:gd name="T0" fmla="*/ 1832 w 1832"/>
                  <a:gd name="T1" fmla="*/ 32 h 408"/>
                  <a:gd name="T2" fmla="*/ 1830 w 1832"/>
                  <a:gd name="T3" fmla="*/ 66 h 408"/>
                  <a:gd name="T4" fmla="*/ 1814 w 1832"/>
                  <a:gd name="T5" fmla="*/ 128 h 408"/>
                  <a:gd name="T6" fmla="*/ 1788 w 1832"/>
                  <a:gd name="T7" fmla="*/ 188 h 408"/>
                  <a:gd name="T8" fmla="*/ 1754 w 1832"/>
                  <a:gd name="T9" fmla="*/ 240 h 408"/>
                  <a:gd name="T10" fmla="*/ 1712 w 1832"/>
                  <a:gd name="T11" fmla="*/ 288 h 408"/>
                  <a:gd name="T12" fmla="*/ 1664 w 1832"/>
                  <a:gd name="T13" fmla="*/ 330 h 408"/>
                  <a:gd name="T14" fmla="*/ 1610 w 1832"/>
                  <a:gd name="T15" fmla="*/ 362 h 408"/>
                  <a:gd name="T16" fmla="*/ 1550 w 1832"/>
                  <a:gd name="T17" fmla="*/ 388 h 408"/>
                  <a:gd name="T18" fmla="*/ 1486 w 1832"/>
                  <a:gd name="T19" fmla="*/ 402 h 408"/>
                  <a:gd name="T20" fmla="*/ 1418 w 1832"/>
                  <a:gd name="T21" fmla="*/ 408 h 408"/>
                  <a:gd name="T22" fmla="*/ 0 w 1832"/>
                  <a:gd name="T23" fmla="*/ 408 h 408"/>
                  <a:gd name="T24" fmla="*/ 0 w 1832"/>
                  <a:gd name="T25" fmla="*/ 0 h 408"/>
                  <a:gd name="T26" fmla="*/ 1832 w 1832"/>
                  <a:gd name="T27" fmla="*/ 0 h 408"/>
                  <a:gd name="T28" fmla="*/ 1832 w 1832"/>
                  <a:gd name="T29" fmla="*/ 32 h 408"/>
                  <a:gd name="T30" fmla="*/ 1832 w 1832"/>
                  <a:gd name="T31" fmla="*/ 32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98B5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DF5908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617" name="Freeform 65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>
                  <a:gd name="T0" fmla="*/ 288 w 288"/>
                  <a:gd name="T1" fmla="*/ 0 h 334"/>
                  <a:gd name="T2" fmla="*/ 284 w 288"/>
                  <a:gd name="T3" fmla="*/ 52 h 334"/>
                  <a:gd name="T4" fmla="*/ 272 w 288"/>
                  <a:gd name="T5" fmla="*/ 98 h 334"/>
                  <a:gd name="T6" fmla="*/ 254 w 288"/>
                  <a:gd name="T7" fmla="*/ 140 h 334"/>
                  <a:gd name="T8" fmla="*/ 230 w 288"/>
                  <a:gd name="T9" fmla="*/ 176 h 334"/>
                  <a:gd name="T10" fmla="*/ 204 w 288"/>
                  <a:gd name="T11" fmla="*/ 208 h 334"/>
                  <a:gd name="T12" fmla="*/ 174 w 288"/>
                  <a:gd name="T13" fmla="*/ 238 h 334"/>
                  <a:gd name="T14" fmla="*/ 144 w 288"/>
                  <a:gd name="T15" fmla="*/ 262 h 334"/>
                  <a:gd name="T16" fmla="*/ 112 w 288"/>
                  <a:gd name="T17" fmla="*/ 282 h 334"/>
                  <a:gd name="T18" fmla="*/ 84 w 288"/>
                  <a:gd name="T19" fmla="*/ 298 h 334"/>
                  <a:gd name="T20" fmla="*/ 56 w 288"/>
                  <a:gd name="T21" fmla="*/ 312 h 334"/>
                  <a:gd name="T22" fmla="*/ 34 w 288"/>
                  <a:gd name="T23" fmla="*/ 322 h 334"/>
                  <a:gd name="T24" fmla="*/ 16 w 288"/>
                  <a:gd name="T25" fmla="*/ 328 h 334"/>
                  <a:gd name="T26" fmla="*/ 4 w 288"/>
                  <a:gd name="T27" fmla="*/ 332 h 334"/>
                  <a:gd name="T28" fmla="*/ 0 w 288"/>
                  <a:gd name="T29" fmla="*/ 334 h 334"/>
                  <a:gd name="T30" fmla="*/ 4 w 288"/>
                  <a:gd name="T31" fmla="*/ 332 h 334"/>
                  <a:gd name="T32" fmla="*/ 16 w 288"/>
                  <a:gd name="T33" fmla="*/ 326 h 334"/>
                  <a:gd name="T34" fmla="*/ 34 w 288"/>
                  <a:gd name="T35" fmla="*/ 318 h 334"/>
                  <a:gd name="T36" fmla="*/ 56 w 288"/>
                  <a:gd name="T37" fmla="*/ 304 h 334"/>
                  <a:gd name="T38" fmla="*/ 84 w 288"/>
                  <a:gd name="T39" fmla="*/ 288 h 334"/>
                  <a:gd name="T40" fmla="*/ 112 w 288"/>
                  <a:gd name="T41" fmla="*/ 266 h 334"/>
                  <a:gd name="T42" fmla="*/ 142 w 288"/>
                  <a:gd name="T43" fmla="*/ 242 h 334"/>
                  <a:gd name="T44" fmla="*/ 170 w 288"/>
                  <a:gd name="T45" fmla="*/ 212 h 334"/>
                  <a:gd name="T46" fmla="*/ 196 w 288"/>
                  <a:gd name="T47" fmla="*/ 180 h 334"/>
                  <a:gd name="T48" fmla="*/ 220 w 288"/>
                  <a:gd name="T49" fmla="*/ 142 h 334"/>
                  <a:gd name="T50" fmla="*/ 238 w 288"/>
                  <a:gd name="T51" fmla="*/ 100 h 334"/>
                  <a:gd name="T52" fmla="*/ 250 w 288"/>
                  <a:gd name="T53" fmla="*/ 54 h 334"/>
                  <a:gd name="T54" fmla="*/ 254 w 288"/>
                  <a:gd name="T55" fmla="*/ 2 h 334"/>
                  <a:gd name="T56" fmla="*/ 288 w 288"/>
                  <a:gd name="T57" fmla="*/ 0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FFFFFF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23618" name="Group 66"/>
          <p:cNvGrpSpPr>
            <a:grpSpLocks/>
          </p:cNvGrpSpPr>
          <p:nvPr/>
        </p:nvGrpSpPr>
        <p:grpSpPr bwMode="auto">
          <a:xfrm>
            <a:off x="762000" y="2686050"/>
            <a:ext cx="1268413" cy="1308100"/>
            <a:chOff x="2789" y="1625"/>
            <a:chExt cx="907" cy="907"/>
          </a:xfrm>
        </p:grpSpPr>
        <p:sp>
          <p:nvSpPr>
            <p:cNvPr id="23619" name="Oval 67"/>
            <p:cNvSpPr>
              <a:spLocks noChangeArrowheads="1"/>
            </p:cNvSpPr>
            <p:nvPr/>
          </p:nvSpPr>
          <p:spPr bwMode="gray">
            <a:xfrm>
              <a:off x="2789" y="1625"/>
              <a:ext cx="907" cy="907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gamma/>
                    <a:tint val="0"/>
                    <a:invGamma/>
                  </a:srgbClr>
                </a:gs>
                <a:gs pos="50000">
                  <a:srgbClr val="83A6A7"/>
                </a:gs>
                <a:gs pos="100000">
                  <a:srgbClr val="83A6A7">
                    <a:gamma/>
                    <a:tint val="0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3620" name="Oval 68"/>
            <p:cNvSpPr>
              <a:spLocks noChangeArrowheads="1"/>
            </p:cNvSpPr>
            <p:nvPr/>
          </p:nvSpPr>
          <p:spPr bwMode="gray">
            <a:xfrm>
              <a:off x="2789" y="1625"/>
              <a:ext cx="907" cy="907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alpha val="32001"/>
                  </a:srgbClr>
                </a:gs>
                <a:gs pos="100000">
                  <a:srgbClr val="83A6A7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3621" name="Oval 69"/>
            <p:cNvSpPr>
              <a:spLocks noChangeArrowheads="1"/>
            </p:cNvSpPr>
            <p:nvPr/>
          </p:nvSpPr>
          <p:spPr bwMode="gray">
            <a:xfrm>
              <a:off x="2849" y="1684"/>
              <a:ext cx="787" cy="788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gamma/>
                    <a:shade val="54118"/>
                    <a:invGamma/>
                  </a:srgbClr>
                </a:gs>
                <a:gs pos="50000">
                  <a:srgbClr val="83A6A7"/>
                </a:gs>
                <a:gs pos="100000">
                  <a:srgbClr val="83A6A7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3622" name="Oval 70"/>
            <p:cNvSpPr>
              <a:spLocks noChangeArrowheads="1"/>
            </p:cNvSpPr>
            <p:nvPr/>
          </p:nvSpPr>
          <p:spPr bwMode="gray">
            <a:xfrm>
              <a:off x="2849" y="1686"/>
              <a:ext cx="787" cy="788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gamma/>
                    <a:shade val="63529"/>
                    <a:invGamma/>
                  </a:srgbClr>
                </a:gs>
                <a:gs pos="100000">
                  <a:srgbClr val="83A6A7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23623" name="Oval 71"/>
            <p:cNvSpPr>
              <a:spLocks noChangeArrowheads="1"/>
            </p:cNvSpPr>
            <p:nvPr/>
          </p:nvSpPr>
          <p:spPr bwMode="gray">
            <a:xfrm>
              <a:off x="2888" y="1724"/>
              <a:ext cx="709" cy="70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23624" name="Group 72"/>
            <p:cNvGrpSpPr>
              <a:grpSpLocks/>
            </p:cNvGrpSpPr>
            <p:nvPr/>
          </p:nvGrpSpPr>
          <p:grpSpPr bwMode="auto">
            <a:xfrm>
              <a:off x="2899" y="1735"/>
              <a:ext cx="687" cy="688"/>
              <a:chOff x="4166" y="1706"/>
              <a:chExt cx="1252" cy="1252"/>
            </a:xfrm>
          </p:grpSpPr>
          <p:sp>
            <p:nvSpPr>
              <p:cNvPr id="23625" name="Oval 73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3626" name="Oval 74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3627" name="Oval 75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23628" name="Oval 76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3629" name="Text Box 77"/>
          <p:cNvSpPr txBox="1">
            <a:spLocks noChangeArrowheads="1"/>
          </p:cNvSpPr>
          <p:nvPr/>
        </p:nvSpPr>
        <p:spPr bwMode="gray">
          <a:xfrm rot="3925970">
            <a:off x="1127125" y="4502150"/>
            <a:ext cx="1355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000" b="1">
                <a:solidFill>
                  <a:schemeClr val="bg1"/>
                </a:solidFill>
                <a:ea typeface="宋体" pitchFamily="2" charset="-122"/>
              </a:rPr>
              <a:t>Your Text</a:t>
            </a:r>
          </a:p>
        </p:txBody>
      </p:sp>
      <p:sp>
        <p:nvSpPr>
          <p:cNvPr id="23630" name="Text Box 78"/>
          <p:cNvSpPr txBox="1">
            <a:spLocks noChangeArrowheads="1"/>
          </p:cNvSpPr>
          <p:nvPr/>
        </p:nvSpPr>
        <p:spPr bwMode="gray">
          <a:xfrm rot="3925970">
            <a:off x="1593057" y="4226719"/>
            <a:ext cx="1001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400" b="1">
                <a:ea typeface="宋体" pitchFamily="2" charset="-122"/>
              </a:rPr>
              <a:t>Your Text</a:t>
            </a:r>
          </a:p>
        </p:txBody>
      </p:sp>
      <p:sp>
        <p:nvSpPr>
          <p:cNvPr id="23631" name="Text Box 79"/>
          <p:cNvSpPr txBox="1">
            <a:spLocks noChangeArrowheads="1"/>
          </p:cNvSpPr>
          <p:nvPr/>
        </p:nvSpPr>
        <p:spPr bwMode="gray">
          <a:xfrm rot="3925970">
            <a:off x="2868613" y="4502150"/>
            <a:ext cx="1355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000" b="1">
                <a:solidFill>
                  <a:schemeClr val="bg1"/>
                </a:solidFill>
                <a:ea typeface="宋体" pitchFamily="2" charset="-122"/>
              </a:rPr>
              <a:t>Your Text</a:t>
            </a:r>
          </a:p>
        </p:txBody>
      </p:sp>
      <p:sp>
        <p:nvSpPr>
          <p:cNvPr id="23632" name="Text Box 80"/>
          <p:cNvSpPr txBox="1">
            <a:spLocks noChangeArrowheads="1"/>
          </p:cNvSpPr>
          <p:nvPr/>
        </p:nvSpPr>
        <p:spPr bwMode="gray">
          <a:xfrm rot="3925970">
            <a:off x="3334544" y="4226719"/>
            <a:ext cx="1001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400" b="1">
                <a:ea typeface="宋体" pitchFamily="2" charset="-122"/>
              </a:rPr>
              <a:t>Your Text</a:t>
            </a:r>
          </a:p>
        </p:txBody>
      </p:sp>
      <p:sp>
        <p:nvSpPr>
          <p:cNvPr id="23633" name="Text Box 81"/>
          <p:cNvSpPr txBox="1">
            <a:spLocks noChangeArrowheads="1"/>
          </p:cNvSpPr>
          <p:nvPr/>
        </p:nvSpPr>
        <p:spPr bwMode="gray">
          <a:xfrm rot="3925970">
            <a:off x="4681538" y="4502150"/>
            <a:ext cx="1355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000" b="1">
                <a:solidFill>
                  <a:schemeClr val="bg1"/>
                </a:solidFill>
                <a:ea typeface="宋体" pitchFamily="2" charset="-122"/>
              </a:rPr>
              <a:t>Your Text</a:t>
            </a:r>
          </a:p>
        </p:txBody>
      </p:sp>
      <p:sp>
        <p:nvSpPr>
          <p:cNvPr id="23634" name="Text Box 82"/>
          <p:cNvSpPr txBox="1">
            <a:spLocks noChangeArrowheads="1"/>
          </p:cNvSpPr>
          <p:nvPr/>
        </p:nvSpPr>
        <p:spPr bwMode="gray">
          <a:xfrm rot="3925970">
            <a:off x="5147469" y="4226719"/>
            <a:ext cx="1001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400" b="1">
                <a:ea typeface="宋体" pitchFamily="2" charset="-122"/>
              </a:rPr>
              <a:t>Your Text</a:t>
            </a:r>
          </a:p>
        </p:txBody>
      </p:sp>
      <p:sp>
        <p:nvSpPr>
          <p:cNvPr id="23635" name="Text Box 83"/>
          <p:cNvSpPr txBox="1">
            <a:spLocks noChangeArrowheads="1"/>
          </p:cNvSpPr>
          <p:nvPr/>
        </p:nvSpPr>
        <p:spPr bwMode="gray">
          <a:xfrm rot="3925970">
            <a:off x="6634163" y="4645025"/>
            <a:ext cx="1355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000" b="1">
                <a:solidFill>
                  <a:schemeClr val="bg1"/>
                </a:solidFill>
                <a:ea typeface="宋体" pitchFamily="2" charset="-122"/>
              </a:rPr>
              <a:t>Your Text</a:t>
            </a:r>
          </a:p>
        </p:txBody>
      </p:sp>
      <p:sp>
        <p:nvSpPr>
          <p:cNvPr id="23636" name="Text Box 84"/>
          <p:cNvSpPr txBox="1">
            <a:spLocks noChangeArrowheads="1"/>
          </p:cNvSpPr>
          <p:nvPr/>
        </p:nvSpPr>
        <p:spPr bwMode="gray">
          <a:xfrm rot="3925970">
            <a:off x="7098507" y="4369594"/>
            <a:ext cx="1001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400" b="1">
                <a:ea typeface="宋体" pitchFamily="2" charset="-122"/>
              </a:rPr>
              <a:t>Your Text</a:t>
            </a:r>
          </a:p>
        </p:txBody>
      </p:sp>
      <p:grpSp>
        <p:nvGrpSpPr>
          <p:cNvPr id="23637" name="Group 85"/>
          <p:cNvGrpSpPr>
            <a:grpSpLocks/>
          </p:cNvGrpSpPr>
          <p:nvPr/>
        </p:nvGrpSpPr>
        <p:grpSpPr bwMode="auto">
          <a:xfrm>
            <a:off x="1066800" y="2032000"/>
            <a:ext cx="6159500" cy="406400"/>
            <a:chOff x="967" y="1152"/>
            <a:chExt cx="3880" cy="256"/>
          </a:xfrm>
        </p:grpSpPr>
        <p:sp>
          <p:nvSpPr>
            <p:cNvPr id="23638" name="Text Box 86"/>
            <p:cNvSpPr txBox="1">
              <a:spLocks noChangeArrowheads="1"/>
            </p:cNvSpPr>
            <p:nvPr/>
          </p:nvSpPr>
          <p:spPr bwMode="gray">
            <a:xfrm>
              <a:off x="967" y="1177"/>
              <a:ext cx="48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>
                  <a:solidFill>
                    <a:schemeClr val="tx2"/>
                  </a:solidFill>
                  <a:latin typeface="Verdana" pitchFamily="34" charset="0"/>
                  <a:ea typeface="宋体" pitchFamily="2" charset="-122"/>
                </a:rPr>
                <a:t>2001</a:t>
              </a:r>
            </a:p>
          </p:txBody>
        </p:sp>
        <p:sp>
          <p:nvSpPr>
            <p:cNvPr id="23639" name="Text Box 87"/>
            <p:cNvSpPr txBox="1">
              <a:spLocks noChangeArrowheads="1"/>
            </p:cNvSpPr>
            <p:nvPr/>
          </p:nvSpPr>
          <p:spPr bwMode="gray">
            <a:xfrm>
              <a:off x="2072" y="1177"/>
              <a:ext cx="48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>
                  <a:solidFill>
                    <a:schemeClr val="tx2"/>
                  </a:solidFill>
                  <a:latin typeface="Verdana" pitchFamily="34" charset="0"/>
                  <a:ea typeface="宋体" pitchFamily="2" charset="-122"/>
                </a:rPr>
                <a:t>2002</a:t>
              </a:r>
            </a:p>
          </p:txBody>
        </p:sp>
        <p:sp>
          <p:nvSpPr>
            <p:cNvPr id="23640" name="Text Box 88"/>
            <p:cNvSpPr txBox="1">
              <a:spLocks noChangeArrowheads="1"/>
            </p:cNvSpPr>
            <p:nvPr/>
          </p:nvSpPr>
          <p:spPr bwMode="gray">
            <a:xfrm>
              <a:off x="3172" y="1177"/>
              <a:ext cx="48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>
                  <a:solidFill>
                    <a:schemeClr val="tx2"/>
                  </a:solidFill>
                  <a:latin typeface="Verdana" pitchFamily="34" charset="0"/>
                  <a:ea typeface="宋体" pitchFamily="2" charset="-122"/>
                </a:rPr>
                <a:t>2003</a:t>
              </a:r>
            </a:p>
          </p:txBody>
        </p:sp>
        <p:sp>
          <p:nvSpPr>
            <p:cNvPr id="23641" name="Text Box 89"/>
            <p:cNvSpPr txBox="1">
              <a:spLocks noChangeArrowheads="1"/>
            </p:cNvSpPr>
            <p:nvPr/>
          </p:nvSpPr>
          <p:spPr bwMode="gray">
            <a:xfrm>
              <a:off x="4275" y="1152"/>
              <a:ext cx="57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2000" b="1">
                  <a:solidFill>
                    <a:schemeClr val="tx2"/>
                  </a:solidFill>
                  <a:latin typeface="Verdana" pitchFamily="34" charset="0"/>
                  <a:ea typeface="宋体" pitchFamily="2" charset="-122"/>
                </a:rPr>
                <a:t>2004</a:t>
              </a:r>
            </a:p>
          </p:txBody>
        </p:sp>
        <p:cxnSp>
          <p:nvCxnSpPr>
            <p:cNvPr id="23642" name="AutoShape 90"/>
            <p:cNvCxnSpPr>
              <a:cxnSpLocks noChangeShapeType="1"/>
              <a:stCxn id="23638" idx="3"/>
              <a:endCxn id="23639" idx="1"/>
            </p:cNvCxnSpPr>
            <p:nvPr/>
          </p:nvCxnSpPr>
          <p:spPr bwMode="gray">
            <a:xfrm>
              <a:off x="1451" y="1293"/>
              <a:ext cx="621" cy="0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643" name="AutoShape 91"/>
            <p:cNvCxnSpPr>
              <a:cxnSpLocks noChangeShapeType="1"/>
              <a:stCxn id="23639" idx="3"/>
              <a:endCxn id="23640" idx="1"/>
            </p:cNvCxnSpPr>
            <p:nvPr/>
          </p:nvCxnSpPr>
          <p:spPr bwMode="gray">
            <a:xfrm>
              <a:off x="2556" y="1293"/>
              <a:ext cx="616" cy="0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644" name="AutoShape 92"/>
            <p:cNvCxnSpPr>
              <a:cxnSpLocks noChangeShapeType="1"/>
            </p:cNvCxnSpPr>
            <p:nvPr/>
          </p:nvCxnSpPr>
          <p:spPr bwMode="gray">
            <a:xfrm>
              <a:off x="3656" y="1296"/>
              <a:ext cx="616" cy="0"/>
            </a:xfrm>
            <a:prstGeom prst="straightConnector1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pitchFamily="2" charset="-122"/>
              </a:rPr>
              <a:t>Diagram</a:t>
            </a:r>
          </a:p>
        </p:txBody>
      </p:sp>
      <p:grpSp>
        <p:nvGrpSpPr>
          <p:cNvPr id="24579" name="Group 3"/>
          <p:cNvGrpSpPr>
            <a:grpSpLocks/>
          </p:cNvGrpSpPr>
          <p:nvPr/>
        </p:nvGrpSpPr>
        <p:grpSpPr bwMode="auto">
          <a:xfrm>
            <a:off x="1676400" y="1676400"/>
            <a:ext cx="5715000" cy="1196975"/>
            <a:chOff x="912" y="1008"/>
            <a:chExt cx="3984" cy="912"/>
          </a:xfrm>
        </p:grpSpPr>
        <p:sp>
          <p:nvSpPr>
            <p:cNvPr id="24580" name="AutoShape 4"/>
            <p:cNvSpPr>
              <a:spLocks noChangeArrowheads="1"/>
            </p:cNvSpPr>
            <p:nvPr/>
          </p:nvSpPr>
          <p:spPr bwMode="gray">
            <a:xfrm>
              <a:off x="912" y="1008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6471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24581" name="Group 5"/>
            <p:cNvGrpSpPr>
              <a:grpSpLocks/>
            </p:cNvGrpSpPr>
            <p:nvPr/>
          </p:nvGrpSpPr>
          <p:grpSpPr bwMode="auto">
            <a:xfrm>
              <a:off x="999" y="1092"/>
              <a:ext cx="768" cy="746"/>
              <a:chOff x="999" y="1092"/>
              <a:chExt cx="768" cy="746"/>
            </a:xfrm>
          </p:grpSpPr>
          <p:sp>
            <p:nvSpPr>
              <p:cNvPr id="24582" name="AutoShape 6"/>
              <p:cNvSpPr>
                <a:spLocks noChangeArrowheads="1"/>
              </p:cNvSpPr>
              <p:nvPr/>
            </p:nvSpPr>
            <p:spPr bwMode="gray">
              <a:xfrm>
                <a:off x="999" y="1092"/>
                <a:ext cx="768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69804"/>
                      <a:invGamma/>
                    </a:schemeClr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583" name="Freeform 7"/>
              <p:cNvSpPr>
                <a:spLocks/>
              </p:cNvSpPr>
              <p:nvPr/>
            </p:nvSpPr>
            <p:spPr bwMode="gray">
              <a:xfrm>
                <a:off x="1047" y="1140"/>
                <a:ext cx="383" cy="373"/>
              </a:xfrm>
              <a:custGeom>
                <a:avLst/>
                <a:gdLst>
                  <a:gd name="T0" fmla="*/ 118 w 596"/>
                  <a:gd name="T1" fmla="*/ 0 h 598"/>
                  <a:gd name="T2" fmla="*/ 0 w 596"/>
                  <a:gd name="T3" fmla="*/ 118 h 598"/>
                  <a:gd name="T4" fmla="*/ 0 w 596"/>
                  <a:gd name="T5" fmla="*/ 589 h 598"/>
                  <a:gd name="T6" fmla="*/ 161 w 596"/>
                  <a:gd name="T7" fmla="*/ 174 h 598"/>
                  <a:gd name="T8" fmla="*/ 589 w 596"/>
                  <a:gd name="T9" fmla="*/ 0 h 598"/>
                  <a:gd name="T10" fmla="*/ 118 w 596"/>
                  <a:gd name="T11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tint val="54510"/>
                      <a:invGamma/>
                    </a:schemeClr>
                  </a:gs>
                  <a:gs pos="5000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5451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584" name="Text Box 8"/>
              <p:cNvSpPr txBox="1">
                <a:spLocks noChangeArrowheads="1"/>
              </p:cNvSpPr>
              <p:nvPr/>
            </p:nvSpPr>
            <p:spPr bwMode="gray">
              <a:xfrm>
                <a:off x="1076" y="1295"/>
                <a:ext cx="598" cy="3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sz="28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ea typeface="宋体" pitchFamily="2" charset="-122"/>
                  </a:rPr>
                  <a:t>Title</a:t>
                </a:r>
              </a:p>
            </p:txBody>
          </p:sp>
        </p:grpSp>
        <p:sp>
          <p:nvSpPr>
            <p:cNvPr id="24585" name="Text Box 9"/>
            <p:cNvSpPr txBox="1">
              <a:spLocks noChangeArrowheads="1"/>
            </p:cNvSpPr>
            <p:nvPr/>
          </p:nvSpPr>
          <p:spPr bwMode="gray">
            <a:xfrm>
              <a:off x="1871" y="1150"/>
              <a:ext cx="2929" cy="6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rgbClr val="000000"/>
                  </a:solidFill>
                  <a:ea typeface="宋体" pitchFamily="2" charset="-122"/>
                </a:rPr>
                <a:t>ThemeGallery</a:t>
              </a:r>
              <a:r>
                <a:rPr lang="en-US" altLang="zh-CN">
                  <a:solidFill>
                    <a:srgbClr val="000000"/>
                  </a:solidFill>
                  <a:ea typeface="宋体" pitchFamily="2" charset="-122"/>
                </a:rPr>
                <a:t> is a Design Digital Content &amp; Contents mall developed by Guild Design Inc.</a:t>
              </a:r>
            </a:p>
          </p:txBody>
        </p:sp>
      </p:grpSp>
      <p:grpSp>
        <p:nvGrpSpPr>
          <p:cNvPr id="24586" name="Group 10"/>
          <p:cNvGrpSpPr>
            <a:grpSpLocks/>
          </p:cNvGrpSpPr>
          <p:nvPr/>
        </p:nvGrpSpPr>
        <p:grpSpPr bwMode="auto">
          <a:xfrm>
            <a:off x="1676400" y="3124200"/>
            <a:ext cx="5715000" cy="1196975"/>
            <a:chOff x="912" y="2016"/>
            <a:chExt cx="3984" cy="912"/>
          </a:xfrm>
        </p:grpSpPr>
        <p:sp>
          <p:nvSpPr>
            <p:cNvPr id="24587" name="AutoShape 11"/>
            <p:cNvSpPr>
              <a:spLocks noChangeArrowheads="1"/>
            </p:cNvSpPr>
            <p:nvPr/>
          </p:nvSpPr>
          <p:spPr bwMode="gray">
            <a:xfrm>
              <a:off x="912" y="2016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9216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24588" name="Group 12"/>
            <p:cNvGrpSpPr>
              <a:grpSpLocks/>
            </p:cNvGrpSpPr>
            <p:nvPr/>
          </p:nvGrpSpPr>
          <p:grpSpPr bwMode="auto">
            <a:xfrm>
              <a:off x="999" y="2100"/>
              <a:ext cx="768" cy="746"/>
              <a:chOff x="999" y="2100"/>
              <a:chExt cx="768" cy="746"/>
            </a:xfrm>
          </p:grpSpPr>
          <p:sp>
            <p:nvSpPr>
              <p:cNvPr id="24589" name="AutoShape 13"/>
              <p:cNvSpPr>
                <a:spLocks noChangeArrowheads="1"/>
              </p:cNvSpPr>
              <p:nvPr/>
            </p:nvSpPr>
            <p:spPr bwMode="gray">
              <a:xfrm>
                <a:off x="999" y="2100"/>
                <a:ext cx="768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hlink">
                      <a:gamma/>
                      <a:tint val="72549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590" name="Freeform 14"/>
              <p:cNvSpPr>
                <a:spLocks/>
              </p:cNvSpPr>
              <p:nvPr/>
            </p:nvSpPr>
            <p:spPr bwMode="gray">
              <a:xfrm>
                <a:off x="1047" y="2148"/>
                <a:ext cx="383" cy="373"/>
              </a:xfrm>
              <a:custGeom>
                <a:avLst/>
                <a:gdLst>
                  <a:gd name="T0" fmla="*/ 118 w 596"/>
                  <a:gd name="T1" fmla="*/ 0 h 598"/>
                  <a:gd name="T2" fmla="*/ 0 w 596"/>
                  <a:gd name="T3" fmla="*/ 118 h 598"/>
                  <a:gd name="T4" fmla="*/ 0 w 596"/>
                  <a:gd name="T5" fmla="*/ 589 h 598"/>
                  <a:gd name="T6" fmla="*/ 161 w 596"/>
                  <a:gd name="T7" fmla="*/ 174 h 598"/>
                  <a:gd name="T8" fmla="*/ 589 w 596"/>
                  <a:gd name="T9" fmla="*/ 0 h 598"/>
                  <a:gd name="T10" fmla="*/ 118 w 596"/>
                  <a:gd name="T11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tint val="42353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591" name="Text Box 15"/>
              <p:cNvSpPr txBox="1">
                <a:spLocks noChangeArrowheads="1"/>
              </p:cNvSpPr>
              <p:nvPr/>
            </p:nvSpPr>
            <p:spPr bwMode="gray">
              <a:xfrm>
                <a:off x="1076" y="2304"/>
                <a:ext cx="598" cy="3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sz="28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ea typeface="宋体" pitchFamily="2" charset="-122"/>
                  </a:rPr>
                  <a:t>Title</a:t>
                </a:r>
              </a:p>
            </p:txBody>
          </p:sp>
        </p:grpSp>
        <p:sp>
          <p:nvSpPr>
            <p:cNvPr id="24592" name="Text Box 16"/>
            <p:cNvSpPr txBox="1">
              <a:spLocks noChangeArrowheads="1"/>
            </p:cNvSpPr>
            <p:nvPr/>
          </p:nvSpPr>
          <p:spPr bwMode="gray">
            <a:xfrm>
              <a:off x="1871" y="2141"/>
              <a:ext cx="2929" cy="6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rgbClr val="000000"/>
                  </a:solidFill>
                  <a:ea typeface="宋体" pitchFamily="2" charset="-122"/>
                </a:rPr>
                <a:t>ThemeGallery</a:t>
              </a:r>
              <a:r>
                <a:rPr lang="en-US" altLang="zh-CN">
                  <a:ea typeface="宋体" pitchFamily="2" charset="-122"/>
                </a:rPr>
                <a:t> </a:t>
              </a:r>
              <a:r>
                <a:rPr lang="en-US" altLang="zh-CN">
                  <a:solidFill>
                    <a:srgbClr val="000000"/>
                  </a:solidFill>
                  <a:ea typeface="宋体" pitchFamily="2" charset="-122"/>
                </a:rPr>
                <a:t>is a Design Digital Content &amp; Contents mall developed by Guild Design Inc.</a:t>
              </a:r>
            </a:p>
          </p:txBody>
        </p:sp>
      </p:grpSp>
      <p:grpSp>
        <p:nvGrpSpPr>
          <p:cNvPr id="24593" name="Group 17"/>
          <p:cNvGrpSpPr>
            <a:grpSpLocks/>
          </p:cNvGrpSpPr>
          <p:nvPr/>
        </p:nvGrpSpPr>
        <p:grpSpPr bwMode="auto">
          <a:xfrm>
            <a:off x="1676400" y="4664075"/>
            <a:ext cx="5715000" cy="1196975"/>
            <a:chOff x="912" y="3036"/>
            <a:chExt cx="3984" cy="912"/>
          </a:xfrm>
        </p:grpSpPr>
        <p:sp>
          <p:nvSpPr>
            <p:cNvPr id="24594" name="AutoShape 18"/>
            <p:cNvSpPr>
              <a:spLocks noChangeArrowheads="1"/>
            </p:cNvSpPr>
            <p:nvPr/>
          </p:nvSpPr>
          <p:spPr bwMode="gray">
            <a:xfrm>
              <a:off x="912" y="3036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48627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24595" name="Group 19"/>
            <p:cNvGrpSpPr>
              <a:grpSpLocks/>
            </p:cNvGrpSpPr>
            <p:nvPr/>
          </p:nvGrpSpPr>
          <p:grpSpPr bwMode="auto">
            <a:xfrm>
              <a:off x="999" y="3120"/>
              <a:ext cx="768" cy="746"/>
              <a:chOff x="999" y="3120"/>
              <a:chExt cx="768" cy="746"/>
            </a:xfrm>
          </p:grpSpPr>
          <p:sp>
            <p:nvSpPr>
              <p:cNvPr id="24596" name="AutoShape 20"/>
              <p:cNvSpPr>
                <a:spLocks noChangeArrowheads="1"/>
              </p:cNvSpPr>
              <p:nvPr/>
            </p:nvSpPr>
            <p:spPr bwMode="gray">
              <a:xfrm>
                <a:off x="999" y="3120"/>
                <a:ext cx="768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folHlink">
                      <a:gamma/>
                      <a:tint val="63529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597" name="Freeform 21"/>
              <p:cNvSpPr>
                <a:spLocks/>
              </p:cNvSpPr>
              <p:nvPr/>
            </p:nvSpPr>
            <p:spPr bwMode="gray">
              <a:xfrm>
                <a:off x="1047" y="3168"/>
                <a:ext cx="383" cy="373"/>
              </a:xfrm>
              <a:custGeom>
                <a:avLst/>
                <a:gdLst>
                  <a:gd name="T0" fmla="*/ 118 w 596"/>
                  <a:gd name="T1" fmla="*/ 0 h 598"/>
                  <a:gd name="T2" fmla="*/ 0 w 596"/>
                  <a:gd name="T3" fmla="*/ 118 h 598"/>
                  <a:gd name="T4" fmla="*/ 0 w 596"/>
                  <a:gd name="T5" fmla="*/ 589 h 598"/>
                  <a:gd name="T6" fmla="*/ 161 w 596"/>
                  <a:gd name="T7" fmla="*/ 174 h 598"/>
                  <a:gd name="T8" fmla="*/ 589 w 596"/>
                  <a:gd name="T9" fmla="*/ 0 h 598"/>
                  <a:gd name="T10" fmla="*/ 118 w 596"/>
                  <a:gd name="T11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>
                      <a:gamma/>
                      <a:tint val="48627"/>
                      <a:invGamma/>
                    </a:schemeClr>
                  </a:gs>
                  <a:gs pos="100000">
                    <a:schemeClr val="folHlink">
                      <a:alpha val="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598" name="Text Box 22"/>
              <p:cNvSpPr txBox="1">
                <a:spLocks noChangeArrowheads="1"/>
              </p:cNvSpPr>
              <p:nvPr/>
            </p:nvSpPr>
            <p:spPr bwMode="gray">
              <a:xfrm>
                <a:off x="1076" y="3324"/>
                <a:ext cx="598" cy="3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altLang="zh-CN" sz="28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ea typeface="宋体" pitchFamily="2" charset="-122"/>
                  </a:rPr>
                  <a:t>Title</a:t>
                </a:r>
              </a:p>
            </p:txBody>
          </p:sp>
        </p:grpSp>
        <p:sp>
          <p:nvSpPr>
            <p:cNvPr id="24599" name="Text Box 23"/>
            <p:cNvSpPr txBox="1">
              <a:spLocks noChangeArrowheads="1"/>
            </p:cNvSpPr>
            <p:nvPr/>
          </p:nvSpPr>
          <p:spPr bwMode="gray">
            <a:xfrm>
              <a:off x="1871" y="3161"/>
              <a:ext cx="2929" cy="6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rgbClr val="000000"/>
                  </a:solidFill>
                  <a:ea typeface="宋体" pitchFamily="2" charset="-122"/>
                </a:rPr>
                <a:t>ThemeGallery</a:t>
              </a:r>
              <a:r>
                <a:rPr lang="en-US" altLang="zh-CN">
                  <a:solidFill>
                    <a:srgbClr val="000000"/>
                  </a:solidFill>
                  <a:ea typeface="宋体" pitchFamily="2" charset="-122"/>
                </a:rPr>
                <a:t> is a Design Digital Content &amp; Contents mall developed by Guild Design Inc.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pitchFamily="2" charset="-122"/>
              </a:rPr>
              <a:t>Block Diagram</a:t>
            </a:r>
          </a:p>
        </p:txBody>
      </p:sp>
      <p:sp>
        <p:nvSpPr>
          <p:cNvPr id="25603" name="AutoShape 3"/>
          <p:cNvSpPr>
            <a:spLocks noChangeArrowheads="1"/>
          </p:cNvSpPr>
          <p:nvPr/>
        </p:nvSpPr>
        <p:spPr bwMode="auto">
          <a:xfrm>
            <a:off x="6151563" y="3433763"/>
            <a:ext cx="1620837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04" name="AutoShape 4"/>
          <p:cNvSpPr>
            <a:spLocks noChangeArrowheads="1"/>
          </p:cNvSpPr>
          <p:nvPr/>
        </p:nvSpPr>
        <p:spPr bwMode="auto">
          <a:xfrm>
            <a:off x="4456113" y="3433763"/>
            <a:ext cx="1611312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05" name="AutoShape 5"/>
          <p:cNvSpPr>
            <a:spLocks noChangeArrowheads="1"/>
          </p:cNvSpPr>
          <p:nvPr/>
        </p:nvSpPr>
        <p:spPr bwMode="auto">
          <a:xfrm>
            <a:off x="2773363" y="3433763"/>
            <a:ext cx="1563687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06" name="AutoShape 6"/>
          <p:cNvSpPr>
            <a:spLocks noChangeArrowheads="1"/>
          </p:cNvSpPr>
          <p:nvPr/>
        </p:nvSpPr>
        <p:spPr bwMode="auto">
          <a:xfrm>
            <a:off x="1066800" y="3433763"/>
            <a:ext cx="1620838" cy="2738437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5607" name="Group 7"/>
          <p:cNvGrpSpPr>
            <a:grpSpLocks/>
          </p:cNvGrpSpPr>
          <p:nvPr/>
        </p:nvGrpSpPr>
        <p:grpSpPr bwMode="auto">
          <a:xfrm>
            <a:off x="1287463" y="2057400"/>
            <a:ext cx="5895975" cy="936625"/>
            <a:chOff x="624" y="1152"/>
            <a:chExt cx="4080" cy="720"/>
          </a:xfrm>
        </p:grpSpPr>
        <p:sp>
          <p:nvSpPr>
            <p:cNvPr id="25608" name="Rectangle 8"/>
            <p:cNvSpPr>
              <a:spLocks noChangeArrowheads="1"/>
            </p:cNvSpPr>
            <p:nvPr/>
          </p:nvSpPr>
          <p:spPr bwMode="gray">
            <a:xfrm rot="3419336">
              <a:off x="624" y="1200"/>
              <a:ext cx="672" cy="672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grpSp>
          <p:nvGrpSpPr>
            <p:cNvPr id="25609" name="Group 9"/>
            <p:cNvGrpSpPr>
              <a:grpSpLocks/>
            </p:cNvGrpSpPr>
            <p:nvPr/>
          </p:nvGrpSpPr>
          <p:grpSpPr bwMode="auto">
            <a:xfrm>
              <a:off x="1296" y="1296"/>
              <a:ext cx="624" cy="96"/>
              <a:chOff x="2003" y="3439"/>
              <a:chExt cx="468" cy="244"/>
            </a:xfrm>
          </p:grpSpPr>
          <p:sp>
            <p:nvSpPr>
              <p:cNvPr id="25610" name="Oval 10"/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11" name="Rectangle 11"/>
              <p:cNvSpPr>
                <a:spLocks noChangeArrowheads="1"/>
              </p:cNvSpPr>
              <p:nvPr/>
            </p:nvSpPr>
            <p:spPr bwMode="gray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12" name="Oval 12"/>
              <p:cNvSpPr>
                <a:spLocks noChangeArrowheads="1"/>
              </p:cNvSpPr>
              <p:nvPr/>
            </p:nvSpPr>
            <p:spPr bwMode="gray">
              <a:xfrm>
                <a:off x="2400" y="3443"/>
                <a:ext cx="71" cy="234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13" name="Oval 13"/>
              <p:cNvSpPr>
                <a:spLocks noChangeArrowheads="1"/>
              </p:cNvSpPr>
              <p:nvPr/>
            </p:nvSpPr>
            <p:spPr bwMode="gray">
              <a:xfrm>
                <a:off x="2438" y="3519"/>
                <a:ext cx="20" cy="69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5614" name="Rectangle 14"/>
            <p:cNvSpPr>
              <a:spLocks noChangeArrowheads="1"/>
            </p:cNvSpPr>
            <p:nvPr/>
          </p:nvSpPr>
          <p:spPr bwMode="gray">
            <a:xfrm rot="3419336">
              <a:off x="1776" y="1152"/>
              <a:ext cx="672" cy="672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grpSp>
          <p:nvGrpSpPr>
            <p:cNvPr id="25615" name="Group 15"/>
            <p:cNvGrpSpPr>
              <a:grpSpLocks/>
            </p:cNvGrpSpPr>
            <p:nvPr/>
          </p:nvGrpSpPr>
          <p:grpSpPr bwMode="auto">
            <a:xfrm>
              <a:off x="2448" y="1296"/>
              <a:ext cx="624" cy="96"/>
              <a:chOff x="2003" y="3439"/>
              <a:chExt cx="468" cy="244"/>
            </a:xfrm>
          </p:grpSpPr>
          <p:sp>
            <p:nvSpPr>
              <p:cNvPr id="25616" name="Oval 16"/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17" name="Rectangle 17"/>
              <p:cNvSpPr>
                <a:spLocks noChangeArrowheads="1"/>
              </p:cNvSpPr>
              <p:nvPr/>
            </p:nvSpPr>
            <p:spPr bwMode="gray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18" name="Oval 18"/>
              <p:cNvSpPr>
                <a:spLocks noChangeArrowheads="1"/>
              </p:cNvSpPr>
              <p:nvPr/>
            </p:nvSpPr>
            <p:spPr bwMode="gray">
              <a:xfrm>
                <a:off x="2400" y="3443"/>
                <a:ext cx="71" cy="234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19" name="Oval 19"/>
              <p:cNvSpPr>
                <a:spLocks noChangeArrowheads="1"/>
              </p:cNvSpPr>
              <p:nvPr/>
            </p:nvSpPr>
            <p:spPr bwMode="gray">
              <a:xfrm>
                <a:off x="2438" y="3519"/>
                <a:ext cx="20" cy="69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5620" name="Rectangle 20"/>
            <p:cNvSpPr>
              <a:spLocks noChangeArrowheads="1"/>
            </p:cNvSpPr>
            <p:nvPr/>
          </p:nvSpPr>
          <p:spPr bwMode="gray">
            <a:xfrm rot="3419336">
              <a:off x="2880" y="1152"/>
              <a:ext cx="672" cy="672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grpSp>
          <p:nvGrpSpPr>
            <p:cNvPr id="25621" name="Group 21"/>
            <p:cNvGrpSpPr>
              <a:grpSpLocks/>
            </p:cNvGrpSpPr>
            <p:nvPr/>
          </p:nvGrpSpPr>
          <p:grpSpPr bwMode="auto">
            <a:xfrm>
              <a:off x="3600" y="1296"/>
              <a:ext cx="816" cy="96"/>
              <a:chOff x="2003" y="3439"/>
              <a:chExt cx="468" cy="244"/>
            </a:xfrm>
          </p:grpSpPr>
          <p:sp>
            <p:nvSpPr>
              <p:cNvPr id="25622" name="Oval 22"/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23" name="Rectangle 23"/>
              <p:cNvSpPr>
                <a:spLocks noChangeArrowheads="1"/>
              </p:cNvSpPr>
              <p:nvPr/>
            </p:nvSpPr>
            <p:spPr bwMode="gray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24" name="Oval 24"/>
              <p:cNvSpPr>
                <a:spLocks noChangeArrowheads="1"/>
              </p:cNvSpPr>
              <p:nvPr/>
            </p:nvSpPr>
            <p:spPr bwMode="gray">
              <a:xfrm>
                <a:off x="2400" y="3443"/>
                <a:ext cx="71" cy="234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25" name="Oval 25"/>
              <p:cNvSpPr>
                <a:spLocks noChangeArrowheads="1"/>
              </p:cNvSpPr>
              <p:nvPr/>
            </p:nvSpPr>
            <p:spPr bwMode="gray">
              <a:xfrm>
                <a:off x="2438" y="3519"/>
                <a:ext cx="20" cy="69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5626" name="Rectangle 26"/>
            <p:cNvSpPr>
              <a:spLocks noChangeArrowheads="1"/>
            </p:cNvSpPr>
            <p:nvPr/>
          </p:nvSpPr>
          <p:spPr bwMode="gray">
            <a:xfrm rot="3419336">
              <a:off x="4032" y="1152"/>
              <a:ext cx="672" cy="672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</p:grpSp>
      <p:sp>
        <p:nvSpPr>
          <p:cNvPr id="25627" name="Rectangle 27"/>
          <p:cNvSpPr>
            <a:spLocks noChangeArrowheads="1"/>
          </p:cNvSpPr>
          <p:nvPr/>
        </p:nvSpPr>
        <p:spPr bwMode="gray">
          <a:xfrm>
            <a:off x="1441450" y="2359025"/>
            <a:ext cx="76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ea typeface="宋体" pitchFamily="2" charset="-122"/>
              </a:rPr>
              <a:t>TEXT</a:t>
            </a:r>
          </a:p>
        </p:txBody>
      </p:sp>
      <p:sp>
        <p:nvSpPr>
          <p:cNvPr id="25628" name="Rectangle 28"/>
          <p:cNvSpPr>
            <a:spLocks noChangeArrowheads="1"/>
          </p:cNvSpPr>
          <p:nvPr/>
        </p:nvSpPr>
        <p:spPr bwMode="gray">
          <a:xfrm>
            <a:off x="3136900" y="2359025"/>
            <a:ext cx="76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ea typeface="宋体" pitchFamily="2" charset="-122"/>
              </a:rPr>
              <a:t>TEXT</a:t>
            </a:r>
          </a:p>
        </p:txBody>
      </p:sp>
      <p:sp>
        <p:nvSpPr>
          <p:cNvPr id="25629" name="Rectangle 29"/>
          <p:cNvSpPr>
            <a:spLocks noChangeArrowheads="1"/>
          </p:cNvSpPr>
          <p:nvPr/>
        </p:nvSpPr>
        <p:spPr bwMode="gray">
          <a:xfrm>
            <a:off x="4683125" y="2359025"/>
            <a:ext cx="76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ea typeface="宋体" pitchFamily="2" charset="-122"/>
              </a:rPr>
              <a:t>TEXT</a:t>
            </a:r>
          </a:p>
        </p:txBody>
      </p:sp>
      <p:sp>
        <p:nvSpPr>
          <p:cNvPr id="25630" name="Rectangle 30"/>
          <p:cNvSpPr>
            <a:spLocks noChangeArrowheads="1"/>
          </p:cNvSpPr>
          <p:nvPr/>
        </p:nvSpPr>
        <p:spPr bwMode="gray">
          <a:xfrm>
            <a:off x="6378575" y="2359025"/>
            <a:ext cx="76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ea typeface="宋体" pitchFamily="2" charset="-122"/>
              </a:rPr>
              <a:t>TEXT</a:t>
            </a:r>
          </a:p>
        </p:txBody>
      </p:sp>
      <p:sp>
        <p:nvSpPr>
          <p:cNvPr id="25631" name="Rectangle 31"/>
          <p:cNvSpPr>
            <a:spLocks noChangeArrowheads="1"/>
          </p:cNvSpPr>
          <p:nvPr/>
        </p:nvSpPr>
        <p:spPr bwMode="auto">
          <a:xfrm>
            <a:off x="1447800" y="3651250"/>
            <a:ext cx="76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ea typeface="宋体" pitchFamily="2" charset="-122"/>
              </a:rPr>
              <a:t>TEXT</a:t>
            </a:r>
          </a:p>
        </p:txBody>
      </p:sp>
      <p:sp>
        <p:nvSpPr>
          <p:cNvPr id="25632" name="Rectangle 32"/>
          <p:cNvSpPr>
            <a:spLocks noChangeArrowheads="1"/>
          </p:cNvSpPr>
          <p:nvPr/>
        </p:nvSpPr>
        <p:spPr bwMode="auto">
          <a:xfrm>
            <a:off x="3141663" y="3651250"/>
            <a:ext cx="76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ea typeface="宋体" pitchFamily="2" charset="-122"/>
              </a:rPr>
              <a:t>TEXT</a:t>
            </a:r>
          </a:p>
        </p:txBody>
      </p:sp>
      <p:sp>
        <p:nvSpPr>
          <p:cNvPr id="25633" name="Rectangle 33"/>
          <p:cNvSpPr>
            <a:spLocks noChangeArrowheads="1"/>
          </p:cNvSpPr>
          <p:nvPr/>
        </p:nvSpPr>
        <p:spPr bwMode="auto">
          <a:xfrm>
            <a:off x="4837113" y="3651250"/>
            <a:ext cx="76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ea typeface="宋体" pitchFamily="2" charset="-122"/>
              </a:rPr>
              <a:t>TEXT</a:t>
            </a:r>
          </a:p>
        </p:txBody>
      </p:sp>
      <p:sp>
        <p:nvSpPr>
          <p:cNvPr id="25634" name="Rectangle 34"/>
          <p:cNvSpPr>
            <a:spLocks noChangeArrowheads="1"/>
          </p:cNvSpPr>
          <p:nvPr/>
        </p:nvSpPr>
        <p:spPr bwMode="auto">
          <a:xfrm>
            <a:off x="6532563" y="3651250"/>
            <a:ext cx="76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ea typeface="宋体" pitchFamily="2" charset="-122"/>
              </a:rPr>
              <a:t>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pitchFamily="2" charset="-122"/>
              </a:rPr>
              <a:t>Table</a:t>
            </a:r>
          </a:p>
        </p:txBody>
      </p:sp>
      <p:graphicFrame>
        <p:nvGraphicFramePr>
          <p:cNvPr id="26690" name="Group 66"/>
          <p:cNvGraphicFramePr>
            <a:graphicFrameLocks noGrp="1"/>
          </p:cNvGraphicFramePr>
          <p:nvPr>
            <p:ph idx="1"/>
          </p:nvPr>
        </p:nvGraphicFramePr>
        <p:xfrm>
          <a:off x="1084263" y="2525713"/>
          <a:ext cx="7053262" cy="2797176"/>
        </p:xfrm>
        <a:graphic>
          <a:graphicData uri="http://schemas.openxmlformats.org/drawingml/2006/table">
            <a:tbl>
              <a:tblPr/>
              <a:tblGrid>
                <a:gridCol w="1590675"/>
                <a:gridCol w="1111250"/>
                <a:gridCol w="1087437"/>
                <a:gridCol w="1085850"/>
                <a:gridCol w="1090613"/>
                <a:gridCol w="1087437"/>
              </a:tblGrid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40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50000"/>
                      </a:schemeClr>
                    </a:solidFill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50000"/>
                      </a:schemeClr>
                    </a:solidFill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50000"/>
                      </a:schemeClr>
                    </a:solidFill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50000"/>
                      </a:schemeClr>
                    </a:solidFill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50000"/>
                      </a:schemeClr>
                    </a:solidFill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pitchFamily="2" charset="-122"/>
              </a:rPr>
              <a:t>3-D Pie Chart</a:t>
            </a:r>
          </a:p>
        </p:txBody>
      </p:sp>
      <p:grpSp>
        <p:nvGrpSpPr>
          <p:cNvPr id="27651" name="Group 3"/>
          <p:cNvGrpSpPr>
            <a:grpSpLocks/>
          </p:cNvGrpSpPr>
          <p:nvPr/>
        </p:nvGrpSpPr>
        <p:grpSpPr bwMode="auto">
          <a:xfrm>
            <a:off x="1371600" y="2057400"/>
            <a:ext cx="6159500" cy="3581400"/>
            <a:chOff x="768" y="1008"/>
            <a:chExt cx="3976" cy="2352"/>
          </a:xfrm>
        </p:grpSpPr>
        <p:sp>
          <p:nvSpPr>
            <p:cNvPr id="27652" name="Oval 4"/>
            <p:cNvSpPr>
              <a:spLocks noChangeArrowheads="1"/>
            </p:cNvSpPr>
            <p:nvPr/>
          </p:nvSpPr>
          <p:spPr bwMode="ltGray">
            <a:xfrm>
              <a:off x="1296" y="2582"/>
              <a:ext cx="3360" cy="778"/>
            </a:xfrm>
            <a:prstGeom prst="ellipse">
              <a:avLst/>
            </a:prstGeom>
            <a:solidFill>
              <a:schemeClr val="bg2">
                <a:alpha val="21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92075" tIns="46038" rIns="92075" bIns="46038" anchor="ctr"/>
            <a:lstStyle/>
            <a:p>
              <a:endParaRPr lang="zh-CN" altLang="en-US"/>
            </a:p>
          </p:txBody>
        </p:sp>
        <p:sp>
          <p:nvSpPr>
            <p:cNvPr id="27653" name="Oval 5"/>
            <p:cNvSpPr>
              <a:spLocks noChangeArrowheads="1"/>
            </p:cNvSpPr>
            <p:nvPr/>
          </p:nvSpPr>
          <p:spPr bwMode="gray">
            <a:xfrm rot="-998297">
              <a:off x="824" y="1232"/>
              <a:ext cx="3630" cy="1900"/>
            </a:xfrm>
            <a:prstGeom prst="ellipse">
              <a:avLst/>
            </a:prstGeom>
            <a:gradFill rotWithShape="0">
              <a:gsLst>
                <a:gs pos="0">
                  <a:srgbClr val="29698D"/>
                </a:gs>
                <a:gs pos="50000">
                  <a:srgbClr val="29698D">
                    <a:gamma/>
                    <a:tint val="24314"/>
                    <a:invGamma/>
                  </a:srgbClr>
                </a:gs>
                <a:gs pos="100000">
                  <a:srgbClr val="29698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654" name="Oval 6"/>
            <p:cNvSpPr>
              <a:spLocks noChangeArrowheads="1"/>
            </p:cNvSpPr>
            <p:nvPr/>
          </p:nvSpPr>
          <p:spPr bwMode="gray">
            <a:xfrm rot="-998297">
              <a:off x="860" y="1130"/>
              <a:ext cx="3504" cy="1841"/>
            </a:xfrm>
            <a:prstGeom prst="ellipse">
              <a:avLst/>
            </a:prstGeom>
            <a:gradFill rotWithShape="1">
              <a:gsLst>
                <a:gs pos="0">
                  <a:srgbClr val="33CCCC">
                    <a:gamma/>
                    <a:shade val="63529"/>
                    <a:invGamma/>
                  </a:srgbClr>
                </a:gs>
                <a:gs pos="100000">
                  <a:srgbClr val="33CCC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655" name="Arc 7"/>
            <p:cNvSpPr>
              <a:spLocks/>
            </p:cNvSpPr>
            <p:nvPr/>
          </p:nvSpPr>
          <p:spPr bwMode="gray">
            <a:xfrm rot="-998297">
              <a:off x="2528" y="1179"/>
              <a:ext cx="1796" cy="969"/>
            </a:xfrm>
            <a:custGeom>
              <a:avLst/>
              <a:gdLst>
                <a:gd name="G0" fmla="+- 0 0 0"/>
                <a:gd name="G1" fmla="+- 14335 0 0"/>
                <a:gd name="G2" fmla="+- 21600 0 0"/>
                <a:gd name="T0" fmla="*/ 16157 w 21600"/>
                <a:gd name="T1" fmla="*/ 0 h 22718"/>
                <a:gd name="T2" fmla="*/ 19907 w 21600"/>
                <a:gd name="T3" fmla="*/ 22718 h 22718"/>
                <a:gd name="T4" fmla="*/ 0 w 21600"/>
                <a:gd name="T5" fmla="*/ 14335 h 22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718" fill="none" extrusionOk="0">
                  <a:moveTo>
                    <a:pt x="16157" y="-1"/>
                  </a:moveTo>
                  <a:cubicBezTo>
                    <a:pt x="19663" y="3951"/>
                    <a:pt x="21600" y="9051"/>
                    <a:pt x="21600" y="14335"/>
                  </a:cubicBezTo>
                  <a:cubicBezTo>
                    <a:pt x="21600" y="17214"/>
                    <a:pt x="21024" y="20064"/>
                    <a:pt x="19906" y="22717"/>
                  </a:cubicBezTo>
                </a:path>
                <a:path w="21600" h="22718" stroke="0" extrusionOk="0">
                  <a:moveTo>
                    <a:pt x="16157" y="-1"/>
                  </a:moveTo>
                  <a:cubicBezTo>
                    <a:pt x="19663" y="3951"/>
                    <a:pt x="21600" y="9051"/>
                    <a:pt x="21600" y="14335"/>
                  </a:cubicBezTo>
                  <a:cubicBezTo>
                    <a:pt x="21600" y="17214"/>
                    <a:pt x="21024" y="20064"/>
                    <a:pt x="19906" y="22717"/>
                  </a:cubicBezTo>
                  <a:lnTo>
                    <a:pt x="0" y="14335"/>
                  </a:lnTo>
                  <a:close/>
                </a:path>
              </a:pathLst>
            </a:custGeom>
            <a:solidFill>
              <a:srgbClr val="00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656" name="Arc 8"/>
            <p:cNvSpPr>
              <a:spLocks/>
            </p:cNvSpPr>
            <p:nvPr/>
          </p:nvSpPr>
          <p:spPr bwMode="gray">
            <a:xfrm rot="20601703" flipH="1">
              <a:off x="894" y="2006"/>
              <a:ext cx="1812" cy="1027"/>
            </a:xfrm>
            <a:custGeom>
              <a:avLst/>
              <a:gdLst>
                <a:gd name="G0" fmla="+- 0 0 0"/>
                <a:gd name="G1" fmla="+- 6947 0 0"/>
                <a:gd name="G2" fmla="+- 21600 0 0"/>
                <a:gd name="T0" fmla="*/ 20452 w 21600"/>
                <a:gd name="T1" fmla="*/ 0 h 24439"/>
                <a:gd name="T2" fmla="*/ 12673 w 21600"/>
                <a:gd name="T3" fmla="*/ 24439 h 24439"/>
                <a:gd name="T4" fmla="*/ 0 w 21600"/>
                <a:gd name="T5" fmla="*/ 6947 h 24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4439" fill="none" extrusionOk="0">
                  <a:moveTo>
                    <a:pt x="20452" y="-1"/>
                  </a:moveTo>
                  <a:cubicBezTo>
                    <a:pt x="21212" y="2237"/>
                    <a:pt x="21600" y="4584"/>
                    <a:pt x="21600" y="6947"/>
                  </a:cubicBezTo>
                  <a:cubicBezTo>
                    <a:pt x="21600" y="13871"/>
                    <a:pt x="18280" y="20376"/>
                    <a:pt x="12672" y="24438"/>
                  </a:cubicBezTo>
                </a:path>
                <a:path w="21600" h="24439" stroke="0" extrusionOk="0">
                  <a:moveTo>
                    <a:pt x="20452" y="-1"/>
                  </a:moveTo>
                  <a:cubicBezTo>
                    <a:pt x="21212" y="2237"/>
                    <a:pt x="21600" y="4584"/>
                    <a:pt x="21600" y="6947"/>
                  </a:cubicBezTo>
                  <a:cubicBezTo>
                    <a:pt x="21600" y="13871"/>
                    <a:pt x="18280" y="20376"/>
                    <a:pt x="12672" y="24438"/>
                  </a:cubicBezTo>
                  <a:lnTo>
                    <a:pt x="0" y="6947"/>
                  </a:lnTo>
                  <a:close/>
                </a:path>
              </a:pathLst>
            </a:custGeom>
            <a:gradFill rotWithShape="1">
              <a:gsLst>
                <a:gs pos="0">
                  <a:srgbClr val="47ABE3">
                    <a:gamma/>
                    <a:tint val="45490"/>
                    <a:invGamma/>
                  </a:srgbClr>
                </a:gs>
                <a:gs pos="100000">
                  <a:srgbClr val="47ABE3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657" name="Arc 9"/>
            <p:cNvSpPr>
              <a:spLocks/>
            </p:cNvSpPr>
            <p:nvPr/>
          </p:nvSpPr>
          <p:spPr bwMode="gray">
            <a:xfrm rot="-998297">
              <a:off x="2052" y="1008"/>
              <a:ext cx="1772" cy="893"/>
            </a:xfrm>
            <a:custGeom>
              <a:avLst/>
              <a:gdLst>
                <a:gd name="G0" fmla="+- 4839 0 0"/>
                <a:gd name="G1" fmla="+- 21600 0 0"/>
                <a:gd name="G2" fmla="+- 21600 0 0"/>
                <a:gd name="T0" fmla="*/ 0 w 21397"/>
                <a:gd name="T1" fmla="*/ 549 h 21600"/>
                <a:gd name="T2" fmla="*/ 21397 w 21397"/>
                <a:gd name="T3" fmla="*/ 7730 h 21600"/>
                <a:gd name="T4" fmla="*/ 4839 w 21397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397" h="21600" fill="none" extrusionOk="0">
                  <a:moveTo>
                    <a:pt x="0" y="549"/>
                  </a:moveTo>
                  <a:cubicBezTo>
                    <a:pt x="1587" y="184"/>
                    <a:pt x="3210" y="-1"/>
                    <a:pt x="4839" y="0"/>
                  </a:cubicBezTo>
                  <a:cubicBezTo>
                    <a:pt x="11230" y="0"/>
                    <a:pt x="17293" y="2830"/>
                    <a:pt x="21397" y="7729"/>
                  </a:cubicBezTo>
                </a:path>
                <a:path w="21397" h="21600" stroke="0" extrusionOk="0">
                  <a:moveTo>
                    <a:pt x="0" y="549"/>
                  </a:moveTo>
                  <a:cubicBezTo>
                    <a:pt x="1587" y="184"/>
                    <a:pt x="3210" y="-1"/>
                    <a:pt x="4839" y="0"/>
                  </a:cubicBezTo>
                  <a:cubicBezTo>
                    <a:pt x="11230" y="0"/>
                    <a:pt x="17293" y="2830"/>
                    <a:pt x="21397" y="7729"/>
                  </a:cubicBezTo>
                  <a:lnTo>
                    <a:pt x="4839" y="21600"/>
                  </a:lnTo>
                  <a:close/>
                </a:path>
              </a:pathLst>
            </a:custGeom>
            <a:gradFill rotWithShape="1">
              <a:gsLst>
                <a:gs pos="0">
                  <a:srgbClr val="AAA0F8">
                    <a:gamma/>
                    <a:shade val="46275"/>
                    <a:invGamma/>
                  </a:srgbClr>
                </a:gs>
                <a:gs pos="100000">
                  <a:srgbClr val="AAA0F8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658" name="Arc 10"/>
            <p:cNvSpPr>
              <a:spLocks/>
            </p:cNvSpPr>
            <p:nvPr/>
          </p:nvSpPr>
          <p:spPr bwMode="gray">
            <a:xfrm rot="20601703" flipH="1">
              <a:off x="768" y="1419"/>
              <a:ext cx="1740" cy="870"/>
            </a:xfrm>
            <a:custGeom>
              <a:avLst/>
              <a:gdLst>
                <a:gd name="G0" fmla="+- 0 0 0"/>
                <a:gd name="G1" fmla="+- 21142 0 0"/>
                <a:gd name="G2" fmla="+- 21600 0 0"/>
                <a:gd name="T0" fmla="*/ 4423 w 20934"/>
                <a:gd name="T1" fmla="*/ 0 h 21142"/>
                <a:gd name="T2" fmla="*/ 20934 w 20934"/>
                <a:gd name="T3" fmla="*/ 15820 h 21142"/>
                <a:gd name="T4" fmla="*/ 0 w 20934"/>
                <a:gd name="T5" fmla="*/ 21142 h 2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934" h="21142" fill="none" extrusionOk="0">
                  <a:moveTo>
                    <a:pt x="4423" y="-1"/>
                  </a:moveTo>
                  <a:cubicBezTo>
                    <a:pt x="12495" y="1688"/>
                    <a:pt x="18902" y="7826"/>
                    <a:pt x="20934" y="15819"/>
                  </a:cubicBezTo>
                </a:path>
                <a:path w="20934" h="21142" stroke="0" extrusionOk="0">
                  <a:moveTo>
                    <a:pt x="4423" y="-1"/>
                  </a:moveTo>
                  <a:cubicBezTo>
                    <a:pt x="12495" y="1688"/>
                    <a:pt x="18902" y="7826"/>
                    <a:pt x="20934" y="15819"/>
                  </a:cubicBezTo>
                  <a:lnTo>
                    <a:pt x="0" y="21142"/>
                  </a:lnTo>
                  <a:close/>
                </a:path>
              </a:pathLst>
            </a:custGeom>
            <a:gradFill rotWithShape="1">
              <a:gsLst>
                <a:gs pos="0">
                  <a:srgbClr val="47ABE3"/>
                </a:gs>
                <a:gs pos="100000">
                  <a:srgbClr val="47ABE3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659" name="Oval 11"/>
            <p:cNvSpPr>
              <a:spLocks noChangeArrowheads="1"/>
            </p:cNvSpPr>
            <p:nvPr/>
          </p:nvSpPr>
          <p:spPr bwMode="gray">
            <a:xfrm rot="-998297">
              <a:off x="1780" y="1580"/>
              <a:ext cx="1698" cy="844"/>
            </a:xfrm>
            <a:prstGeom prst="ellipse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000000">
                    <a:gamma/>
                    <a:tint val="24314"/>
                    <a:invGamma/>
                  </a:srgbClr>
                </a:gs>
                <a:gs pos="100000">
                  <a:srgbClr val="0000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660" name="Text Box 12"/>
            <p:cNvSpPr txBox="1">
              <a:spLocks noChangeArrowheads="1"/>
            </p:cNvSpPr>
            <p:nvPr/>
          </p:nvSpPr>
          <p:spPr bwMode="gray">
            <a:xfrm>
              <a:off x="1322" y="1720"/>
              <a:ext cx="538" cy="2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>
                  <a:solidFill>
                    <a:srgbClr val="FFFFFF"/>
                  </a:solidFill>
                  <a:latin typeface="Verdana" pitchFamily="34" charset="0"/>
                  <a:ea typeface="宋体" pitchFamily="2" charset="-122"/>
                </a:rPr>
                <a:t>Text1</a:t>
              </a:r>
              <a:endParaRPr lang="en-US" altLang="zh-CN">
                <a:ea typeface="宋体" pitchFamily="2" charset="-122"/>
              </a:endParaRPr>
            </a:p>
          </p:txBody>
        </p:sp>
        <p:sp>
          <p:nvSpPr>
            <p:cNvPr id="27661" name="Text Box 13"/>
            <p:cNvSpPr txBox="1">
              <a:spLocks noChangeArrowheads="1"/>
            </p:cNvSpPr>
            <p:nvPr/>
          </p:nvSpPr>
          <p:spPr bwMode="gray">
            <a:xfrm>
              <a:off x="2522" y="1144"/>
              <a:ext cx="538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>
                  <a:solidFill>
                    <a:srgbClr val="FFFFFF"/>
                  </a:solidFill>
                  <a:latin typeface="Verdana" pitchFamily="34" charset="0"/>
                  <a:ea typeface="宋体" pitchFamily="2" charset="-122"/>
                </a:rPr>
                <a:t>Text2</a:t>
              </a:r>
              <a:endParaRPr lang="en-US" altLang="zh-CN">
                <a:ea typeface="宋体" pitchFamily="2" charset="-122"/>
              </a:endParaRPr>
            </a:p>
          </p:txBody>
        </p:sp>
        <p:sp>
          <p:nvSpPr>
            <p:cNvPr id="27662" name="Text Box 14"/>
            <p:cNvSpPr txBox="1">
              <a:spLocks noChangeArrowheads="1"/>
            </p:cNvSpPr>
            <p:nvPr/>
          </p:nvSpPr>
          <p:spPr bwMode="gray">
            <a:xfrm>
              <a:off x="3579" y="1432"/>
              <a:ext cx="538" cy="2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>
                  <a:solidFill>
                    <a:srgbClr val="FFFFFF"/>
                  </a:solidFill>
                  <a:latin typeface="Verdana" pitchFamily="34" charset="0"/>
                  <a:ea typeface="宋体" pitchFamily="2" charset="-122"/>
                </a:rPr>
                <a:t>Text3</a:t>
              </a:r>
              <a:endParaRPr lang="en-US" altLang="zh-CN">
                <a:ea typeface="宋体" pitchFamily="2" charset="-122"/>
              </a:endParaRPr>
            </a:p>
          </p:txBody>
        </p:sp>
        <p:sp>
          <p:nvSpPr>
            <p:cNvPr id="27663" name="Freeform 15"/>
            <p:cNvSpPr>
              <a:spLocks/>
            </p:cNvSpPr>
            <p:nvPr/>
          </p:nvSpPr>
          <p:spPr bwMode="gray">
            <a:xfrm>
              <a:off x="3873" y="1768"/>
              <a:ext cx="816" cy="1078"/>
            </a:xfrm>
            <a:custGeom>
              <a:avLst/>
              <a:gdLst>
                <a:gd name="T0" fmla="*/ 0 w 816"/>
                <a:gd name="T1" fmla="*/ 841 h 1078"/>
                <a:gd name="T2" fmla="*/ 784 w 816"/>
                <a:gd name="T3" fmla="*/ 0 h 1078"/>
                <a:gd name="T4" fmla="*/ 816 w 816"/>
                <a:gd name="T5" fmla="*/ 280 h 1078"/>
                <a:gd name="T6" fmla="*/ 544 w 816"/>
                <a:gd name="T7" fmla="*/ 672 h 1078"/>
                <a:gd name="T8" fmla="*/ 25 w 816"/>
                <a:gd name="T9" fmla="*/ 1078 h 1078"/>
                <a:gd name="T10" fmla="*/ 0 w 816"/>
                <a:gd name="T11" fmla="*/ 841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6" h="1078">
                  <a:moveTo>
                    <a:pt x="0" y="841"/>
                  </a:moveTo>
                  <a:lnTo>
                    <a:pt x="784" y="0"/>
                  </a:lnTo>
                  <a:lnTo>
                    <a:pt x="816" y="280"/>
                  </a:lnTo>
                  <a:cubicBezTo>
                    <a:pt x="776" y="392"/>
                    <a:pt x="676" y="539"/>
                    <a:pt x="544" y="672"/>
                  </a:cubicBezTo>
                  <a:cubicBezTo>
                    <a:pt x="412" y="805"/>
                    <a:pt x="116" y="1050"/>
                    <a:pt x="25" y="1078"/>
                  </a:cubicBezTo>
                  <a:cubicBezTo>
                    <a:pt x="7" y="1006"/>
                    <a:pt x="0" y="841"/>
                    <a:pt x="0" y="841"/>
                  </a:cubicBezTo>
                  <a:close/>
                </a:path>
              </a:pathLst>
            </a:custGeom>
            <a:gradFill rotWithShape="0">
              <a:gsLst>
                <a:gs pos="0">
                  <a:srgbClr val="6600CC">
                    <a:gamma/>
                    <a:tint val="45490"/>
                    <a:invGamma/>
                  </a:srgbClr>
                </a:gs>
                <a:gs pos="100000">
                  <a:srgbClr val="6600CC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27664" name="Arc 16"/>
            <p:cNvSpPr>
              <a:spLocks/>
            </p:cNvSpPr>
            <p:nvPr/>
          </p:nvSpPr>
          <p:spPr bwMode="gray">
            <a:xfrm rot="-1060795">
              <a:off x="2864" y="1772"/>
              <a:ext cx="1880" cy="848"/>
            </a:xfrm>
            <a:custGeom>
              <a:avLst/>
              <a:gdLst>
                <a:gd name="G0" fmla="+- 0 0 0"/>
                <a:gd name="G1" fmla="+- 0 0 0"/>
                <a:gd name="G2" fmla="+- 21600 0 0"/>
                <a:gd name="T0" fmla="*/ 20601 w 20601"/>
                <a:gd name="T1" fmla="*/ 6492 h 19523"/>
                <a:gd name="T2" fmla="*/ 9242 w 20601"/>
                <a:gd name="T3" fmla="*/ 19523 h 19523"/>
                <a:gd name="T4" fmla="*/ 0 w 20601"/>
                <a:gd name="T5" fmla="*/ 0 h 19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01" h="19523" fill="none" extrusionOk="0">
                  <a:moveTo>
                    <a:pt x="20601" y="6492"/>
                  </a:moveTo>
                  <a:cubicBezTo>
                    <a:pt x="18793" y="12227"/>
                    <a:pt x="14677" y="16949"/>
                    <a:pt x="9241" y="19522"/>
                  </a:cubicBezTo>
                </a:path>
                <a:path w="20601" h="19523" stroke="0" extrusionOk="0">
                  <a:moveTo>
                    <a:pt x="20601" y="6492"/>
                  </a:moveTo>
                  <a:cubicBezTo>
                    <a:pt x="18793" y="12227"/>
                    <a:pt x="14677" y="16949"/>
                    <a:pt x="9241" y="1952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665" name="Freeform 17"/>
            <p:cNvSpPr>
              <a:spLocks/>
            </p:cNvSpPr>
            <p:nvPr/>
          </p:nvSpPr>
          <p:spPr bwMode="gray">
            <a:xfrm>
              <a:off x="2802" y="2071"/>
              <a:ext cx="1108" cy="779"/>
            </a:xfrm>
            <a:custGeom>
              <a:avLst/>
              <a:gdLst>
                <a:gd name="T0" fmla="*/ 1071 w 1108"/>
                <a:gd name="T1" fmla="*/ 546 h 779"/>
                <a:gd name="T2" fmla="*/ 1108 w 1108"/>
                <a:gd name="T3" fmla="*/ 779 h 779"/>
                <a:gd name="T4" fmla="*/ 67 w 1108"/>
                <a:gd name="T5" fmla="*/ 168 h 779"/>
                <a:gd name="T6" fmla="*/ 0 w 1108"/>
                <a:gd name="T7" fmla="*/ 0 h 779"/>
                <a:gd name="T8" fmla="*/ 1071 w 1108"/>
                <a:gd name="T9" fmla="*/ 546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8" h="779">
                  <a:moveTo>
                    <a:pt x="1071" y="546"/>
                  </a:moveTo>
                  <a:lnTo>
                    <a:pt x="1108" y="779"/>
                  </a:lnTo>
                  <a:lnTo>
                    <a:pt x="67" y="168"/>
                  </a:lnTo>
                  <a:lnTo>
                    <a:pt x="0" y="0"/>
                  </a:lnTo>
                  <a:lnTo>
                    <a:pt x="1071" y="546"/>
                  </a:lnTo>
                  <a:close/>
                </a:path>
              </a:pathLst>
            </a:custGeom>
            <a:gradFill rotWithShape="1">
              <a:gsLst>
                <a:gs pos="0">
                  <a:srgbClr val="5007A1">
                    <a:gamma/>
                    <a:tint val="45490"/>
                    <a:invGamma/>
                  </a:srgbClr>
                </a:gs>
                <a:gs pos="100000">
                  <a:srgbClr val="5007A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27666" name="Text Box 18"/>
            <p:cNvSpPr txBox="1">
              <a:spLocks noChangeArrowheads="1"/>
            </p:cNvSpPr>
            <p:nvPr/>
          </p:nvSpPr>
          <p:spPr bwMode="gray">
            <a:xfrm>
              <a:off x="3579" y="2056"/>
              <a:ext cx="538" cy="2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>
                  <a:solidFill>
                    <a:srgbClr val="FFFFFF"/>
                  </a:solidFill>
                  <a:latin typeface="Verdana" pitchFamily="34" charset="0"/>
                  <a:ea typeface="宋体" pitchFamily="2" charset="-122"/>
                </a:rPr>
                <a:t>Text4</a:t>
              </a:r>
              <a:endParaRPr lang="en-US" altLang="zh-CN">
                <a:ea typeface="宋体" pitchFamily="2" charset="-122"/>
              </a:endParaRPr>
            </a:p>
          </p:txBody>
        </p:sp>
        <p:sp>
          <p:nvSpPr>
            <p:cNvPr id="27667" name="Text Box 19"/>
            <p:cNvSpPr txBox="1">
              <a:spLocks noChangeArrowheads="1"/>
            </p:cNvSpPr>
            <p:nvPr/>
          </p:nvSpPr>
          <p:spPr bwMode="gray">
            <a:xfrm>
              <a:off x="2475" y="2536"/>
              <a:ext cx="538" cy="2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>
                  <a:solidFill>
                    <a:srgbClr val="FFFFFF"/>
                  </a:solidFill>
                  <a:latin typeface="Verdana" pitchFamily="34" charset="0"/>
                  <a:ea typeface="宋体" pitchFamily="2" charset="-122"/>
                </a:rPr>
                <a:t>Text5</a:t>
              </a:r>
              <a:endParaRPr lang="en-US" altLang="zh-CN">
                <a:ea typeface="宋体" pitchFamily="2" charset="-122"/>
              </a:endParaRPr>
            </a:p>
          </p:txBody>
        </p:sp>
        <p:sp>
          <p:nvSpPr>
            <p:cNvPr id="27668" name="Text Box 20"/>
            <p:cNvSpPr txBox="1">
              <a:spLocks noChangeArrowheads="1"/>
            </p:cNvSpPr>
            <p:nvPr/>
          </p:nvSpPr>
          <p:spPr bwMode="gray">
            <a:xfrm>
              <a:off x="1275" y="2440"/>
              <a:ext cx="538" cy="2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>
                  <a:solidFill>
                    <a:srgbClr val="FFFFFF"/>
                  </a:solidFill>
                  <a:latin typeface="Verdana" pitchFamily="34" charset="0"/>
                  <a:ea typeface="宋体" pitchFamily="2" charset="-122"/>
                </a:rPr>
                <a:t>Text6</a:t>
              </a:r>
              <a:endParaRPr lang="en-US" altLang="zh-CN">
                <a:ea typeface="宋体" pitchFamily="2" charset="-122"/>
              </a:endParaRPr>
            </a:p>
          </p:txBody>
        </p:sp>
        <p:sp>
          <p:nvSpPr>
            <p:cNvPr id="27669" name="Oval 21"/>
            <p:cNvSpPr>
              <a:spLocks noChangeArrowheads="1"/>
            </p:cNvSpPr>
            <p:nvPr/>
          </p:nvSpPr>
          <p:spPr bwMode="white">
            <a:xfrm rot="-998297">
              <a:off x="1844" y="1739"/>
              <a:ext cx="1629" cy="6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670" name="Freeform 22"/>
            <p:cNvSpPr>
              <a:spLocks/>
            </p:cNvSpPr>
            <p:nvPr/>
          </p:nvSpPr>
          <p:spPr bwMode="gray">
            <a:xfrm>
              <a:off x="2913" y="2320"/>
              <a:ext cx="808" cy="648"/>
            </a:xfrm>
            <a:custGeom>
              <a:avLst/>
              <a:gdLst>
                <a:gd name="T0" fmla="*/ 0 w 808"/>
                <a:gd name="T1" fmla="*/ 24 h 648"/>
                <a:gd name="T2" fmla="*/ 352 w 808"/>
                <a:gd name="T3" fmla="*/ 448 h 648"/>
                <a:gd name="T4" fmla="*/ 360 w 808"/>
                <a:gd name="T5" fmla="*/ 648 h 648"/>
                <a:gd name="T6" fmla="*/ 808 w 808"/>
                <a:gd name="T7" fmla="*/ 424 h 648"/>
                <a:gd name="T8" fmla="*/ 104 w 808"/>
                <a:gd name="T9" fmla="*/ 0 h 648"/>
                <a:gd name="T10" fmla="*/ 0 w 808"/>
                <a:gd name="T11" fmla="*/ 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8" h="648">
                  <a:moveTo>
                    <a:pt x="0" y="24"/>
                  </a:moveTo>
                  <a:lnTo>
                    <a:pt x="352" y="448"/>
                  </a:lnTo>
                  <a:lnTo>
                    <a:pt x="360" y="648"/>
                  </a:lnTo>
                  <a:lnTo>
                    <a:pt x="808" y="424"/>
                  </a:lnTo>
                  <a:lnTo>
                    <a:pt x="104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3399">
                <a:alpha val="49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pitchFamily="2" charset="-122"/>
              </a:rPr>
              <a:t>Marketing Diagram</a:t>
            </a:r>
          </a:p>
        </p:txBody>
      </p:sp>
      <p:grpSp>
        <p:nvGrpSpPr>
          <p:cNvPr id="28675" name="Group 3"/>
          <p:cNvGrpSpPr>
            <a:grpSpLocks/>
          </p:cNvGrpSpPr>
          <p:nvPr/>
        </p:nvGrpSpPr>
        <p:grpSpPr bwMode="auto">
          <a:xfrm>
            <a:off x="1600200" y="1752600"/>
            <a:ext cx="3748088" cy="3875088"/>
            <a:chOff x="720" y="1253"/>
            <a:chExt cx="2636" cy="2537"/>
          </a:xfrm>
        </p:grpSpPr>
        <p:sp>
          <p:nvSpPr>
            <p:cNvPr id="28676" name="Line 4"/>
            <p:cNvSpPr>
              <a:spLocks noChangeShapeType="1"/>
            </p:cNvSpPr>
            <p:nvPr/>
          </p:nvSpPr>
          <p:spPr bwMode="black">
            <a:xfrm flipH="1">
              <a:off x="720" y="3789"/>
              <a:ext cx="1168" cy="1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677" name="Line 5"/>
            <p:cNvSpPr>
              <a:spLocks noChangeShapeType="1"/>
            </p:cNvSpPr>
            <p:nvPr/>
          </p:nvSpPr>
          <p:spPr bwMode="black">
            <a:xfrm flipH="1">
              <a:off x="720" y="3278"/>
              <a:ext cx="1507" cy="1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678" name="Line 6"/>
            <p:cNvSpPr>
              <a:spLocks noChangeShapeType="1"/>
            </p:cNvSpPr>
            <p:nvPr/>
          </p:nvSpPr>
          <p:spPr bwMode="black">
            <a:xfrm flipH="1">
              <a:off x="720" y="2748"/>
              <a:ext cx="1770" cy="1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679" name="Line 7"/>
            <p:cNvSpPr>
              <a:spLocks noChangeShapeType="1"/>
            </p:cNvSpPr>
            <p:nvPr/>
          </p:nvSpPr>
          <p:spPr bwMode="black">
            <a:xfrm flipH="1">
              <a:off x="720" y="2226"/>
              <a:ext cx="2071" cy="1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680" name="Line 8"/>
            <p:cNvSpPr>
              <a:spLocks noChangeShapeType="1"/>
            </p:cNvSpPr>
            <p:nvPr/>
          </p:nvSpPr>
          <p:spPr bwMode="black">
            <a:xfrm flipH="1">
              <a:off x="720" y="1701"/>
              <a:ext cx="2372" cy="1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681" name="Line 9"/>
            <p:cNvSpPr>
              <a:spLocks noChangeShapeType="1"/>
            </p:cNvSpPr>
            <p:nvPr/>
          </p:nvSpPr>
          <p:spPr bwMode="black">
            <a:xfrm flipH="1">
              <a:off x="720" y="1253"/>
              <a:ext cx="2636" cy="1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682" name="Line 10"/>
            <p:cNvSpPr>
              <a:spLocks noChangeShapeType="1"/>
            </p:cNvSpPr>
            <p:nvPr/>
          </p:nvSpPr>
          <p:spPr bwMode="black">
            <a:xfrm>
              <a:off x="870" y="1253"/>
              <a:ext cx="1" cy="4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683" name="Line 11"/>
            <p:cNvSpPr>
              <a:spLocks noChangeShapeType="1"/>
            </p:cNvSpPr>
            <p:nvPr/>
          </p:nvSpPr>
          <p:spPr bwMode="black">
            <a:xfrm>
              <a:off x="870" y="1701"/>
              <a:ext cx="1" cy="53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684" name="Line 12"/>
            <p:cNvSpPr>
              <a:spLocks noChangeShapeType="1"/>
            </p:cNvSpPr>
            <p:nvPr/>
          </p:nvSpPr>
          <p:spPr bwMode="black">
            <a:xfrm>
              <a:off x="870" y="2231"/>
              <a:ext cx="1" cy="53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685" name="Line 13"/>
            <p:cNvSpPr>
              <a:spLocks noChangeShapeType="1"/>
            </p:cNvSpPr>
            <p:nvPr/>
          </p:nvSpPr>
          <p:spPr bwMode="black">
            <a:xfrm>
              <a:off x="870" y="2761"/>
              <a:ext cx="1" cy="53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686" name="Line 14"/>
            <p:cNvSpPr>
              <a:spLocks noChangeShapeType="1"/>
            </p:cNvSpPr>
            <p:nvPr/>
          </p:nvSpPr>
          <p:spPr bwMode="black">
            <a:xfrm>
              <a:off x="870" y="3291"/>
              <a:ext cx="1" cy="4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687" name="Text Box 15"/>
            <p:cNvSpPr txBox="1">
              <a:spLocks noChangeArrowheads="1"/>
            </p:cNvSpPr>
            <p:nvPr/>
          </p:nvSpPr>
          <p:spPr bwMode="black">
            <a:xfrm>
              <a:off x="874" y="1378"/>
              <a:ext cx="1019" cy="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400">
                  <a:latin typeface="Verdana" pitchFamily="34" charset="0"/>
                  <a:ea typeface="宋体" pitchFamily="2" charset="-122"/>
                </a:rPr>
                <a:t>Add Your Text</a:t>
              </a:r>
            </a:p>
          </p:txBody>
        </p:sp>
        <p:sp>
          <p:nvSpPr>
            <p:cNvPr id="28688" name="Text Box 16"/>
            <p:cNvSpPr txBox="1">
              <a:spLocks noChangeArrowheads="1"/>
            </p:cNvSpPr>
            <p:nvPr/>
          </p:nvSpPr>
          <p:spPr bwMode="black">
            <a:xfrm>
              <a:off x="874" y="1896"/>
              <a:ext cx="1019" cy="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400">
                  <a:latin typeface="Verdana" pitchFamily="34" charset="0"/>
                  <a:ea typeface="宋体" pitchFamily="2" charset="-122"/>
                </a:rPr>
                <a:t>Add Your Text</a:t>
              </a:r>
            </a:p>
          </p:txBody>
        </p:sp>
        <p:sp>
          <p:nvSpPr>
            <p:cNvPr id="28689" name="Text Box 17"/>
            <p:cNvSpPr txBox="1">
              <a:spLocks noChangeArrowheads="1"/>
            </p:cNvSpPr>
            <p:nvPr/>
          </p:nvSpPr>
          <p:spPr bwMode="black">
            <a:xfrm>
              <a:off x="874" y="2413"/>
              <a:ext cx="1019" cy="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400">
                  <a:latin typeface="Verdana" pitchFamily="34" charset="0"/>
                  <a:ea typeface="宋体" pitchFamily="2" charset="-122"/>
                </a:rPr>
                <a:t>Add Your Text</a:t>
              </a:r>
            </a:p>
          </p:txBody>
        </p:sp>
        <p:sp>
          <p:nvSpPr>
            <p:cNvPr id="28690" name="Text Box 18"/>
            <p:cNvSpPr txBox="1">
              <a:spLocks noChangeArrowheads="1"/>
            </p:cNvSpPr>
            <p:nvPr/>
          </p:nvSpPr>
          <p:spPr bwMode="black">
            <a:xfrm>
              <a:off x="874" y="2932"/>
              <a:ext cx="1019" cy="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400">
                  <a:latin typeface="Verdana" pitchFamily="34" charset="0"/>
                  <a:ea typeface="宋体" pitchFamily="2" charset="-122"/>
                </a:rPr>
                <a:t>Add Your Text</a:t>
              </a:r>
            </a:p>
          </p:txBody>
        </p:sp>
        <p:sp>
          <p:nvSpPr>
            <p:cNvPr id="28691" name="Text Box 19"/>
            <p:cNvSpPr txBox="1">
              <a:spLocks noChangeArrowheads="1"/>
            </p:cNvSpPr>
            <p:nvPr/>
          </p:nvSpPr>
          <p:spPr bwMode="black">
            <a:xfrm>
              <a:off x="874" y="3449"/>
              <a:ext cx="1019" cy="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400">
                  <a:latin typeface="Verdana" pitchFamily="34" charset="0"/>
                  <a:ea typeface="宋体" pitchFamily="2" charset="-122"/>
                </a:rPr>
                <a:t>Add Your Text</a:t>
              </a:r>
            </a:p>
          </p:txBody>
        </p:sp>
      </p:grpSp>
      <p:grpSp>
        <p:nvGrpSpPr>
          <p:cNvPr id="28692" name="Group 20"/>
          <p:cNvGrpSpPr>
            <a:grpSpLocks/>
          </p:cNvGrpSpPr>
          <p:nvPr/>
        </p:nvGrpSpPr>
        <p:grpSpPr bwMode="auto">
          <a:xfrm>
            <a:off x="3348038" y="1752600"/>
            <a:ext cx="4549775" cy="3878263"/>
            <a:chOff x="1702" y="1253"/>
            <a:chExt cx="3855" cy="2825"/>
          </a:xfrm>
        </p:grpSpPr>
        <p:sp>
          <p:nvSpPr>
            <p:cNvPr id="28693" name="Freeform 21"/>
            <p:cNvSpPr>
              <a:spLocks/>
            </p:cNvSpPr>
            <p:nvPr/>
          </p:nvSpPr>
          <p:spPr bwMode="gray">
            <a:xfrm>
              <a:off x="4877" y="3211"/>
              <a:ext cx="680" cy="866"/>
            </a:xfrm>
            <a:custGeom>
              <a:avLst/>
              <a:gdLst>
                <a:gd name="T0" fmla="*/ 399 w 847"/>
                <a:gd name="T1" fmla="*/ 1078 h 1079"/>
                <a:gd name="T2" fmla="*/ 0 w 847"/>
                <a:gd name="T3" fmla="*/ 459 h 1079"/>
                <a:gd name="T4" fmla="*/ 374 w 847"/>
                <a:gd name="T5" fmla="*/ 0 h 1079"/>
                <a:gd name="T6" fmla="*/ 846 w 847"/>
                <a:gd name="T7" fmla="*/ 536 h 1079"/>
                <a:gd name="T8" fmla="*/ 399 w 847"/>
                <a:gd name="T9" fmla="*/ 1078 h 1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7" h="1079">
                  <a:moveTo>
                    <a:pt x="399" y="1078"/>
                  </a:moveTo>
                  <a:lnTo>
                    <a:pt x="0" y="459"/>
                  </a:lnTo>
                  <a:lnTo>
                    <a:pt x="374" y="0"/>
                  </a:lnTo>
                  <a:lnTo>
                    <a:pt x="846" y="536"/>
                  </a:lnTo>
                  <a:lnTo>
                    <a:pt x="399" y="1078"/>
                  </a:lnTo>
                </a:path>
              </a:pathLst>
            </a:custGeom>
            <a:gradFill rotWithShape="0">
              <a:gsLst>
                <a:gs pos="0">
                  <a:srgbClr val="6666FF">
                    <a:gamma/>
                    <a:shade val="69804"/>
                    <a:invGamma/>
                  </a:srgbClr>
                </a:gs>
                <a:gs pos="100000">
                  <a:srgbClr val="6666F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4" name="Freeform 22"/>
            <p:cNvSpPr>
              <a:spLocks/>
            </p:cNvSpPr>
            <p:nvPr/>
          </p:nvSpPr>
          <p:spPr bwMode="gray">
            <a:xfrm>
              <a:off x="2010" y="3211"/>
              <a:ext cx="3168" cy="369"/>
            </a:xfrm>
            <a:custGeom>
              <a:avLst/>
              <a:gdLst>
                <a:gd name="T0" fmla="*/ 0 w 3947"/>
                <a:gd name="T1" fmla="*/ 459 h 460"/>
                <a:gd name="T2" fmla="*/ 3573 w 3947"/>
                <a:gd name="T3" fmla="*/ 459 h 460"/>
                <a:gd name="T4" fmla="*/ 3946 w 3947"/>
                <a:gd name="T5" fmla="*/ 0 h 460"/>
                <a:gd name="T6" fmla="*/ 505 w 3947"/>
                <a:gd name="T7" fmla="*/ 0 h 460"/>
                <a:gd name="T8" fmla="*/ 0 w 3947"/>
                <a:gd name="T9" fmla="*/ 459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47" h="460">
                  <a:moveTo>
                    <a:pt x="0" y="459"/>
                  </a:moveTo>
                  <a:lnTo>
                    <a:pt x="3573" y="459"/>
                  </a:lnTo>
                  <a:lnTo>
                    <a:pt x="3946" y="0"/>
                  </a:lnTo>
                  <a:lnTo>
                    <a:pt x="505" y="0"/>
                  </a:lnTo>
                  <a:lnTo>
                    <a:pt x="0" y="459"/>
                  </a:lnTo>
                </a:path>
              </a:pathLst>
            </a:custGeom>
            <a:gradFill rotWithShape="0">
              <a:gsLst>
                <a:gs pos="0">
                  <a:srgbClr val="6666FF"/>
                </a:gs>
                <a:gs pos="100000">
                  <a:srgbClr val="6666FF">
                    <a:gamma/>
                    <a:shade val="63529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5" name="Freeform 23"/>
            <p:cNvSpPr>
              <a:spLocks/>
            </p:cNvSpPr>
            <p:nvPr/>
          </p:nvSpPr>
          <p:spPr bwMode="gray">
            <a:xfrm>
              <a:off x="1702" y="3578"/>
              <a:ext cx="3497" cy="500"/>
            </a:xfrm>
            <a:custGeom>
              <a:avLst/>
              <a:gdLst>
                <a:gd name="T0" fmla="*/ 383 w 4357"/>
                <a:gd name="T1" fmla="*/ 0 h 623"/>
                <a:gd name="T2" fmla="*/ 3954 w 4357"/>
                <a:gd name="T3" fmla="*/ 0 h 623"/>
                <a:gd name="T4" fmla="*/ 4356 w 4357"/>
                <a:gd name="T5" fmla="*/ 622 h 623"/>
                <a:gd name="T6" fmla="*/ 0 w 4357"/>
                <a:gd name="T7" fmla="*/ 622 h 623"/>
                <a:gd name="T8" fmla="*/ 383 w 4357"/>
                <a:gd name="T9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57" h="623">
                  <a:moveTo>
                    <a:pt x="383" y="0"/>
                  </a:moveTo>
                  <a:lnTo>
                    <a:pt x="3954" y="0"/>
                  </a:lnTo>
                  <a:lnTo>
                    <a:pt x="4356" y="622"/>
                  </a:lnTo>
                  <a:lnTo>
                    <a:pt x="0" y="622"/>
                  </a:lnTo>
                  <a:lnTo>
                    <a:pt x="383" y="0"/>
                  </a:lnTo>
                </a:path>
              </a:pathLst>
            </a:custGeom>
            <a:gradFill rotWithShape="0">
              <a:gsLst>
                <a:gs pos="0">
                  <a:srgbClr val="6666FF">
                    <a:gamma/>
                    <a:tint val="66667"/>
                    <a:invGamma/>
                  </a:srgbClr>
                </a:gs>
                <a:gs pos="100000">
                  <a:srgbClr val="6666F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6" name="Freeform 24"/>
            <p:cNvSpPr>
              <a:spLocks/>
            </p:cNvSpPr>
            <p:nvPr/>
          </p:nvSpPr>
          <p:spPr bwMode="gray">
            <a:xfrm>
              <a:off x="4522" y="2721"/>
              <a:ext cx="601" cy="784"/>
            </a:xfrm>
            <a:custGeom>
              <a:avLst/>
              <a:gdLst>
                <a:gd name="T0" fmla="*/ 382 w 749"/>
                <a:gd name="T1" fmla="*/ 976 h 977"/>
                <a:gd name="T2" fmla="*/ 0 w 749"/>
                <a:gd name="T3" fmla="*/ 342 h 977"/>
                <a:gd name="T4" fmla="*/ 280 w 749"/>
                <a:gd name="T5" fmla="*/ 0 h 977"/>
                <a:gd name="T6" fmla="*/ 748 w 749"/>
                <a:gd name="T7" fmla="*/ 538 h 977"/>
                <a:gd name="T8" fmla="*/ 382 w 749"/>
                <a:gd name="T9" fmla="*/ 976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9" h="977">
                  <a:moveTo>
                    <a:pt x="382" y="976"/>
                  </a:moveTo>
                  <a:lnTo>
                    <a:pt x="0" y="342"/>
                  </a:lnTo>
                  <a:lnTo>
                    <a:pt x="280" y="0"/>
                  </a:lnTo>
                  <a:lnTo>
                    <a:pt x="748" y="538"/>
                  </a:lnTo>
                  <a:lnTo>
                    <a:pt x="382" y="976"/>
                  </a:lnTo>
                </a:path>
              </a:pathLst>
            </a:custGeom>
            <a:gradFill rotWithShape="0">
              <a:gsLst>
                <a:gs pos="0">
                  <a:srgbClr val="00CC99">
                    <a:gamma/>
                    <a:shade val="72941"/>
                    <a:invGamma/>
                  </a:srgbClr>
                </a:gs>
                <a:gs pos="100000">
                  <a:srgbClr val="00CC99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7" name="Freeform 25"/>
            <p:cNvSpPr>
              <a:spLocks/>
            </p:cNvSpPr>
            <p:nvPr/>
          </p:nvSpPr>
          <p:spPr bwMode="gray">
            <a:xfrm>
              <a:off x="2370" y="2721"/>
              <a:ext cx="2380" cy="276"/>
            </a:xfrm>
            <a:custGeom>
              <a:avLst/>
              <a:gdLst>
                <a:gd name="T0" fmla="*/ 0 w 2964"/>
                <a:gd name="T1" fmla="*/ 343 h 344"/>
                <a:gd name="T2" fmla="*/ 2684 w 2964"/>
                <a:gd name="T3" fmla="*/ 343 h 344"/>
                <a:gd name="T4" fmla="*/ 2963 w 2964"/>
                <a:gd name="T5" fmla="*/ 0 h 344"/>
                <a:gd name="T6" fmla="*/ 531 w 2964"/>
                <a:gd name="T7" fmla="*/ 1 h 344"/>
                <a:gd name="T8" fmla="*/ 0 w 2964"/>
                <a:gd name="T9" fmla="*/ 343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4" h="344">
                  <a:moveTo>
                    <a:pt x="0" y="343"/>
                  </a:moveTo>
                  <a:lnTo>
                    <a:pt x="2684" y="343"/>
                  </a:lnTo>
                  <a:lnTo>
                    <a:pt x="2963" y="0"/>
                  </a:lnTo>
                  <a:lnTo>
                    <a:pt x="531" y="1"/>
                  </a:lnTo>
                  <a:lnTo>
                    <a:pt x="0" y="343"/>
                  </a:lnTo>
                </a:path>
              </a:pathLst>
            </a:custGeom>
            <a:gradFill rotWithShape="1">
              <a:gsLst>
                <a:gs pos="0">
                  <a:srgbClr val="00CC99"/>
                </a:gs>
                <a:gs pos="100000">
                  <a:srgbClr val="00CC99">
                    <a:gamma/>
                    <a:shade val="44314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8" name="Freeform 26"/>
            <p:cNvSpPr>
              <a:spLocks/>
            </p:cNvSpPr>
            <p:nvPr/>
          </p:nvSpPr>
          <p:spPr bwMode="gray">
            <a:xfrm>
              <a:off x="2069" y="2996"/>
              <a:ext cx="2763" cy="509"/>
            </a:xfrm>
            <a:custGeom>
              <a:avLst/>
              <a:gdLst>
                <a:gd name="T0" fmla="*/ 0 w 3443"/>
                <a:gd name="T1" fmla="*/ 633 h 634"/>
                <a:gd name="T2" fmla="*/ 3442 w 3443"/>
                <a:gd name="T3" fmla="*/ 633 h 634"/>
                <a:gd name="T4" fmla="*/ 3060 w 3443"/>
                <a:gd name="T5" fmla="*/ 0 h 634"/>
                <a:gd name="T6" fmla="*/ 377 w 3443"/>
                <a:gd name="T7" fmla="*/ 0 h 634"/>
                <a:gd name="T8" fmla="*/ 0 w 3443"/>
                <a:gd name="T9" fmla="*/ 633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3" h="634">
                  <a:moveTo>
                    <a:pt x="0" y="633"/>
                  </a:moveTo>
                  <a:lnTo>
                    <a:pt x="3442" y="633"/>
                  </a:lnTo>
                  <a:lnTo>
                    <a:pt x="3060" y="0"/>
                  </a:lnTo>
                  <a:lnTo>
                    <a:pt x="377" y="0"/>
                  </a:lnTo>
                  <a:lnTo>
                    <a:pt x="0" y="633"/>
                  </a:lnTo>
                </a:path>
              </a:pathLst>
            </a:custGeom>
            <a:gradFill rotWithShape="0">
              <a:gsLst>
                <a:gs pos="0">
                  <a:srgbClr val="00CC99">
                    <a:gamma/>
                    <a:tint val="47451"/>
                    <a:invGamma/>
                  </a:srgbClr>
                </a:gs>
                <a:gs pos="100000">
                  <a:srgbClr val="00CC99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9" name="Freeform 27"/>
            <p:cNvSpPr>
              <a:spLocks/>
            </p:cNvSpPr>
            <p:nvPr/>
          </p:nvSpPr>
          <p:spPr bwMode="gray">
            <a:xfrm>
              <a:off x="4167" y="2236"/>
              <a:ext cx="526" cy="681"/>
            </a:xfrm>
            <a:custGeom>
              <a:avLst/>
              <a:gdLst>
                <a:gd name="T0" fmla="*/ 0 w 655"/>
                <a:gd name="T1" fmla="*/ 230 h 849"/>
                <a:gd name="T2" fmla="*/ 387 w 655"/>
                <a:gd name="T3" fmla="*/ 848 h 849"/>
                <a:gd name="T4" fmla="*/ 654 w 655"/>
                <a:gd name="T5" fmla="*/ 531 h 849"/>
                <a:gd name="T6" fmla="*/ 188 w 655"/>
                <a:gd name="T7" fmla="*/ 0 h 849"/>
                <a:gd name="T8" fmla="*/ 0 w 655"/>
                <a:gd name="T9" fmla="*/ 230 h 8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5" h="849">
                  <a:moveTo>
                    <a:pt x="0" y="230"/>
                  </a:moveTo>
                  <a:lnTo>
                    <a:pt x="387" y="848"/>
                  </a:lnTo>
                  <a:lnTo>
                    <a:pt x="654" y="531"/>
                  </a:lnTo>
                  <a:lnTo>
                    <a:pt x="188" y="0"/>
                  </a:lnTo>
                  <a:lnTo>
                    <a:pt x="0" y="230"/>
                  </a:lnTo>
                </a:path>
              </a:pathLst>
            </a:custGeom>
            <a:gradFill rotWithShape="1">
              <a:gsLst>
                <a:gs pos="0">
                  <a:srgbClr val="F4A70C">
                    <a:gamma/>
                    <a:shade val="72941"/>
                    <a:invGamma/>
                  </a:srgbClr>
                </a:gs>
                <a:gs pos="100000">
                  <a:srgbClr val="F4A70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0" name="Freeform 28"/>
            <p:cNvSpPr>
              <a:spLocks/>
            </p:cNvSpPr>
            <p:nvPr/>
          </p:nvSpPr>
          <p:spPr bwMode="gray">
            <a:xfrm>
              <a:off x="2728" y="2236"/>
              <a:ext cx="1589" cy="184"/>
            </a:xfrm>
            <a:custGeom>
              <a:avLst/>
              <a:gdLst>
                <a:gd name="T0" fmla="*/ 0 w 1980"/>
                <a:gd name="T1" fmla="*/ 228 h 229"/>
                <a:gd name="T2" fmla="*/ 1791 w 1980"/>
                <a:gd name="T3" fmla="*/ 228 h 229"/>
                <a:gd name="T4" fmla="*/ 1979 w 1980"/>
                <a:gd name="T5" fmla="*/ 0 h 229"/>
                <a:gd name="T6" fmla="*/ 500 w 1980"/>
                <a:gd name="T7" fmla="*/ 0 h 229"/>
                <a:gd name="T8" fmla="*/ 0 w 1980"/>
                <a:gd name="T9" fmla="*/ 228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0" h="229">
                  <a:moveTo>
                    <a:pt x="0" y="228"/>
                  </a:moveTo>
                  <a:lnTo>
                    <a:pt x="1791" y="228"/>
                  </a:lnTo>
                  <a:lnTo>
                    <a:pt x="1979" y="0"/>
                  </a:lnTo>
                  <a:lnTo>
                    <a:pt x="500" y="0"/>
                  </a:lnTo>
                  <a:lnTo>
                    <a:pt x="0" y="228"/>
                  </a:lnTo>
                </a:path>
              </a:pathLst>
            </a:custGeom>
            <a:gradFill rotWithShape="0">
              <a:gsLst>
                <a:gs pos="0">
                  <a:srgbClr val="F4A70C"/>
                </a:gs>
                <a:gs pos="100000">
                  <a:srgbClr val="F4A70C">
                    <a:gamma/>
                    <a:shade val="47451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1" name="Freeform 29"/>
            <p:cNvSpPr>
              <a:spLocks/>
            </p:cNvSpPr>
            <p:nvPr/>
          </p:nvSpPr>
          <p:spPr bwMode="gray">
            <a:xfrm>
              <a:off x="2422" y="2419"/>
              <a:ext cx="2056" cy="498"/>
            </a:xfrm>
            <a:custGeom>
              <a:avLst/>
              <a:gdLst>
                <a:gd name="T0" fmla="*/ 0 w 2561"/>
                <a:gd name="T1" fmla="*/ 620 h 621"/>
                <a:gd name="T2" fmla="*/ 2560 w 2561"/>
                <a:gd name="T3" fmla="*/ 620 h 621"/>
                <a:gd name="T4" fmla="*/ 2172 w 2561"/>
                <a:gd name="T5" fmla="*/ 0 h 621"/>
                <a:gd name="T6" fmla="*/ 382 w 2561"/>
                <a:gd name="T7" fmla="*/ 0 h 621"/>
                <a:gd name="T8" fmla="*/ 0 w 2561"/>
                <a:gd name="T9" fmla="*/ 62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1" h="621">
                  <a:moveTo>
                    <a:pt x="0" y="620"/>
                  </a:moveTo>
                  <a:lnTo>
                    <a:pt x="2560" y="620"/>
                  </a:lnTo>
                  <a:lnTo>
                    <a:pt x="2172" y="0"/>
                  </a:lnTo>
                  <a:lnTo>
                    <a:pt x="382" y="0"/>
                  </a:lnTo>
                  <a:lnTo>
                    <a:pt x="0" y="620"/>
                  </a:lnTo>
                </a:path>
              </a:pathLst>
            </a:custGeom>
            <a:gradFill rotWithShape="0">
              <a:gsLst>
                <a:gs pos="0">
                  <a:srgbClr val="F4A70C">
                    <a:gamma/>
                    <a:tint val="47451"/>
                    <a:invGamma/>
                  </a:srgbClr>
                </a:gs>
                <a:gs pos="100000">
                  <a:srgbClr val="F4A70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2" name="Freeform 30"/>
            <p:cNvSpPr>
              <a:spLocks/>
            </p:cNvSpPr>
            <p:nvPr/>
          </p:nvSpPr>
          <p:spPr bwMode="gray">
            <a:xfrm>
              <a:off x="3808" y="1744"/>
              <a:ext cx="453" cy="593"/>
            </a:xfrm>
            <a:custGeom>
              <a:avLst/>
              <a:gdLst>
                <a:gd name="T0" fmla="*/ 385 w 564"/>
                <a:gd name="T1" fmla="*/ 737 h 738"/>
                <a:gd name="T2" fmla="*/ 563 w 564"/>
                <a:gd name="T3" fmla="*/ 527 h 738"/>
                <a:gd name="T4" fmla="*/ 97 w 564"/>
                <a:gd name="T5" fmla="*/ 0 h 738"/>
                <a:gd name="T6" fmla="*/ 0 w 564"/>
                <a:gd name="T7" fmla="*/ 111 h 738"/>
                <a:gd name="T8" fmla="*/ 385 w 564"/>
                <a:gd name="T9" fmla="*/ 737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4" h="738">
                  <a:moveTo>
                    <a:pt x="385" y="737"/>
                  </a:moveTo>
                  <a:lnTo>
                    <a:pt x="563" y="527"/>
                  </a:lnTo>
                  <a:lnTo>
                    <a:pt x="97" y="0"/>
                  </a:lnTo>
                  <a:lnTo>
                    <a:pt x="0" y="111"/>
                  </a:lnTo>
                  <a:lnTo>
                    <a:pt x="385" y="737"/>
                  </a:lnTo>
                </a:path>
              </a:pathLst>
            </a:custGeom>
            <a:gradFill rotWithShape="0">
              <a:gsLst>
                <a:gs pos="0">
                  <a:srgbClr val="C247FF">
                    <a:gamma/>
                    <a:shade val="79216"/>
                    <a:invGamma/>
                  </a:srgbClr>
                </a:gs>
                <a:gs pos="100000">
                  <a:srgbClr val="C247F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3" name="Freeform 31"/>
            <p:cNvSpPr>
              <a:spLocks/>
            </p:cNvSpPr>
            <p:nvPr/>
          </p:nvSpPr>
          <p:spPr bwMode="gray">
            <a:xfrm>
              <a:off x="3092" y="1744"/>
              <a:ext cx="793" cy="89"/>
            </a:xfrm>
            <a:custGeom>
              <a:avLst/>
              <a:gdLst>
                <a:gd name="T0" fmla="*/ 0 w 987"/>
                <a:gd name="T1" fmla="*/ 109 h 110"/>
                <a:gd name="T2" fmla="*/ 889 w 987"/>
                <a:gd name="T3" fmla="*/ 109 h 110"/>
                <a:gd name="T4" fmla="*/ 986 w 987"/>
                <a:gd name="T5" fmla="*/ 0 h 110"/>
                <a:gd name="T6" fmla="*/ 308 w 987"/>
                <a:gd name="T7" fmla="*/ 0 h 110"/>
                <a:gd name="T8" fmla="*/ 0 w 987"/>
                <a:gd name="T9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7" h="110">
                  <a:moveTo>
                    <a:pt x="0" y="109"/>
                  </a:moveTo>
                  <a:lnTo>
                    <a:pt x="889" y="109"/>
                  </a:lnTo>
                  <a:lnTo>
                    <a:pt x="986" y="0"/>
                  </a:lnTo>
                  <a:lnTo>
                    <a:pt x="308" y="0"/>
                  </a:lnTo>
                  <a:lnTo>
                    <a:pt x="0" y="109"/>
                  </a:lnTo>
                </a:path>
              </a:pathLst>
            </a:custGeom>
            <a:gradFill rotWithShape="0">
              <a:gsLst>
                <a:gs pos="0">
                  <a:srgbClr val="C247FF"/>
                </a:gs>
                <a:gs pos="100000">
                  <a:srgbClr val="C247FF">
                    <a:gamma/>
                    <a:shade val="50980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4" name="Freeform 32"/>
            <p:cNvSpPr>
              <a:spLocks/>
            </p:cNvSpPr>
            <p:nvPr/>
          </p:nvSpPr>
          <p:spPr bwMode="gray">
            <a:xfrm>
              <a:off x="2780" y="1832"/>
              <a:ext cx="1339" cy="505"/>
            </a:xfrm>
            <a:custGeom>
              <a:avLst/>
              <a:gdLst>
                <a:gd name="T0" fmla="*/ 0 w 1669"/>
                <a:gd name="T1" fmla="*/ 628 h 629"/>
                <a:gd name="T2" fmla="*/ 1668 w 1669"/>
                <a:gd name="T3" fmla="*/ 628 h 629"/>
                <a:gd name="T4" fmla="*/ 1281 w 1669"/>
                <a:gd name="T5" fmla="*/ 0 h 629"/>
                <a:gd name="T6" fmla="*/ 388 w 1669"/>
                <a:gd name="T7" fmla="*/ 0 h 629"/>
                <a:gd name="T8" fmla="*/ 0 w 1669"/>
                <a:gd name="T9" fmla="*/ 628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9" h="629">
                  <a:moveTo>
                    <a:pt x="0" y="628"/>
                  </a:moveTo>
                  <a:lnTo>
                    <a:pt x="1668" y="628"/>
                  </a:lnTo>
                  <a:lnTo>
                    <a:pt x="1281" y="0"/>
                  </a:lnTo>
                  <a:lnTo>
                    <a:pt x="388" y="0"/>
                  </a:lnTo>
                  <a:lnTo>
                    <a:pt x="0" y="628"/>
                  </a:lnTo>
                </a:path>
              </a:pathLst>
            </a:custGeom>
            <a:gradFill rotWithShape="0">
              <a:gsLst>
                <a:gs pos="0">
                  <a:srgbClr val="C247FF">
                    <a:gamma/>
                    <a:tint val="50196"/>
                    <a:invGamma/>
                  </a:srgbClr>
                </a:gs>
                <a:gs pos="100000">
                  <a:srgbClr val="C247F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5" name="Freeform 33"/>
            <p:cNvSpPr>
              <a:spLocks/>
            </p:cNvSpPr>
            <p:nvPr/>
          </p:nvSpPr>
          <p:spPr bwMode="gray">
            <a:xfrm>
              <a:off x="3446" y="1253"/>
              <a:ext cx="383" cy="502"/>
            </a:xfrm>
            <a:custGeom>
              <a:avLst/>
              <a:gdLst>
                <a:gd name="T0" fmla="*/ 387 w 477"/>
                <a:gd name="T1" fmla="*/ 624 h 625"/>
                <a:gd name="T2" fmla="*/ 476 w 477"/>
                <a:gd name="T3" fmla="*/ 527 h 625"/>
                <a:gd name="T4" fmla="*/ 0 w 477"/>
                <a:gd name="T5" fmla="*/ 0 h 625"/>
                <a:gd name="T6" fmla="*/ 387 w 477"/>
                <a:gd name="T7" fmla="*/ 624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7" h="625">
                  <a:moveTo>
                    <a:pt x="387" y="624"/>
                  </a:moveTo>
                  <a:lnTo>
                    <a:pt x="476" y="527"/>
                  </a:lnTo>
                  <a:lnTo>
                    <a:pt x="0" y="0"/>
                  </a:lnTo>
                  <a:lnTo>
                    <a:pt x="387" y="624"/>
                  </a:lnTo>
                </a:path>
              </a:pathLst>
            </a:custGeom>
            <a:gradFill rotWithShape="0">
              <a:gsLst>
                <a:gs pos="0">
                  <a:srgbClr val="0066FF">
                    <a:gamma/>
                    <a:shade val="79216"/>
                    <a:invGamma/>
                  </a:srgbClr>
                </a:gs>
                <a:gs pos="100000">
                  <a:srgbClr val="0066F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6" name="Freeform 34"/>
            <p:cNvSpPr>
              <a:spLocks/>
            </p:cNvSpPr>
            <p:nvPr/>
          </p:nvSpPr>
          <p:spPr bwMode="gray">
            <a:xfrm>
              <a:off x="3136" y="1253"/>
              <a:ext cx="621" cy="502"/>
            </a:xfrm>
            <a:custGeom>
              <a:avLst/>
              <a:gdLst>
                <a:gd name="T0" fmla="*/ 0 w 773"/>
                <a:gd name="T1" fmla="*/ 624 h 625"/>
                <a:gd name="T2" fmla="*/ 772 w 773"/>
                <a:gd name="T3" fmla="*/ 624 h 625"/>
                <a:gd name="T4" fmla="*/ 387 w 773"/>
                <a:gd name="T5" fmla="*/ 0 h 625"/>
                <a:gd name="T6" fmla="*/ 0 w 773"/>
                <a:gd name="T7" fmla="*/ 624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3" h="625">
                  <a:moveTo>
                    <a:pt x="0" y="624"/>
                  </a:moveTo>
                  <a:lnTo>
                    <a:pt x="772" y="624"/>
                  </a:lnTo>
                  <a:lnTo>
                    <a:pt x="387" y="0"/>
                  </a:lnTo>
                  <a:lnTo>
                    <a:pt x="0" y="624"/>
                  </a:lnTo>
                </a:path>
              </a:pathLst>
            </a:custGeom>
            <a:gradFill rotWithShape="0">
              <a:gsLst>
                <a:gs pos="0">
                  <a:srgbClr val="0066FF">
                    <a:gamma/>
                    <a:tint val="38039"/>
                    <a:invGamma/>
                  </a:srgbClr>
                </a:gs>
                <a:gs pos="100000">
                  <a:srgbClr val="0066F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7" name="Text Box 35"/>
            <p:cNvSpPr txBox="1">
              <a:spLocks noChangeArrowheads="1"/>
            </p:cNvSpPr>
            <p:nvPr/>
          </p:nvSpPr>
          <p:spPr bwMode="gray">
            <a:xfrm>
              <a:off x="3226" y="1520"/>
              <a:ext cx="448" cy="2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1400">
                  <a:effectLst>
                    <a:outerShdw blurRad="38100" dist="38100" dir="2700000" algn="tl">
                      <a:srgbClr val="C0C0C0"/>
                    </a:outerShdw>
                  </a:effectLst>
                  <a:ea typeface="宋体" pitchFamily="2" charset="-122"/>
                </a:rPr>
                <a:t>Text</a:t>
              </a:r>
            </a:p>
          </p:txBody>
        </p:sp>
        <p:sp>
          <p:nvSpPr>
            <p:cNvPr id="28708" name="Text Box 36"/>
            <p:cNvSpPr txBox="1">
              <a:spLocks noChangeArrowheads="1"/>
            </p:cNvSpPr>
            <p:nvPr/>
          </p:nvSpPr>
          <p:spPr bwMode="gray">
            <a:xfrm>
              <a:off x="3226" y="2049"/>
              <a:ext cx="448" cy="2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1400">
                  <a:effectLst>
                    <a:outerShdw blurRad="38100" dist="38100" dir="2700000" algn="tl">
                      <a:srgbClr val="C0C0C0"/>
                    </a:outerShdw>
                  </a:effectLst>
                  <a:ea typeface="宋体" pitchFamily="2" charset="-122"/>
                </a:rPr>
                <a:t>Text</a:t>
              </a:r>
            </a:p>
          </p:txBody>
        </p:sp>
        <p:sp>
          <p:nvSpPr>
            <p:cNvPr id="28709" name="Text Box 37"/>
            <p:cNvSpPr txBox="1">
              <a:spLocks noChangeArrowheads="1"/>
            </p:cNvSpPr>
            <p:nvPr/>
          </p:nvSpPr>
          <p:spPr bwMode="gray">
            <a:xfrm>
              <a:off x="3226" y="2624"/>
              <a:ext cx="448" cy="2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1400">
                  <a:effectLst>
                    <a:outerShdw blurRad="38100" dist="38100" dir="2700000" algn="tl">
                      <a:srgbClr val="C0C0C0"/>
                    </a:outerShdw>
                  </a:effectLst>
                  <a:ea typeface="宋体" pitchFamily="2" charset="-122"/>
                </a:rPr>
                <a:t>Text</a:t>
              </a:r>
            </a:p>
          </p:txBody>
        </p:sp>
        <p:sp>
          <p:nvSpPr>
            <p:cNvPr id="28710" name="Text Box 38"/>
            <p:cNvSpPr txBox="1">
              <a:spLocks noChangeArrowheads="1"/>
            </p:cNvSpPr>
            <p:nvPr/>
          </p:nvSpPr>
          <p:spPr bwMode="gray">
            <a:xfrm>
              <a:off x="3226" y="3200"/>
              <a:ext cx="448" cy="2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1400">
                  <a:effectLst>
                    <a:outerShdw blurRad="38100" dist="38100" dir="2700000" algn="tl">
                      <a:srgbClr val="C0C0C0"/>
                    </a:outerShdw>
                  </a:effectLst>
                  <a:ea typeface="宋体" pitchFamily="2" charset="-122"/>
                </a:rPr>
                <a:t>Text</a:t>
              </a:r>
            </a:p>
          </p:txBody>
        </p:sp>
        <p:sp>
          <p:nvSpPr>
            <p:cNvPr id="28711" name="Text Box 39"/>
            <p:cNvSpPr txBox="1">
              <a:spLocks noChangeArrowheads="1"/>
            </p:cNvSpPr>
            <p:nvPr/>
          </p:nvSpPr>
          <p:spPr bwMode="gray">
            <a:xfrm>
              <a:off x="3226" y="3776"/>
              <a:ext cx="448" cy="2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1400">
                  <a:effectLst>
                    <a:outerShdw blurRad="38100" dist="38100" dir="2700000" algn="tl">
                      <a:srgbClr val="C0C0C0"/>
                    </a:outerShdw>
                  </a:effectLst>
                  <a:ea typeface="宋体" pitchFamily="2" charset="-122"/>
                </a:rPr>
                <a:t>Text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pitchFamily="2" charset="-122"/>
              </a:rPr>
              <a:t>Contents</a:t>
            </a:r>
          </a:p>
        </p:txBody>
      </p:sp>
      <p:grpSp>
        <p:nvGrpSpPr>
          <p:cNvPr id="11267" name="Group 3"/>
          <p:cNvGrpSpPr>
            <a:grpSpLocks/>
          </p:cNvGrpSpPr>
          <p:nvPr/>
        </p:nvGrpSpPr>
        <p:grpSpPr bwMode="auto">
          <a:xfrm>
            <a:off x="2133600" y="2133600"/>
            <a:ext cx="4724400" cy="685800"/>
            <a:chOff x="1296" y="1824"/>
            <a:chExt cx="2976" cy="432"/>
          </a:xfrm>
        </p:grpSpPr>
        <p:sp>
          <p:nvSpPr>
            <p:cNvPr id="11268" name="AutoShape 4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2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99190" dir="2388334" algn="ctr" rotWithShape="0">
                      <a:srgbClr val="333333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69" name="AutoShape 5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bg2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63500" dir="2212194" algn="ctr" rotWithShape="0">
                      <a:srgbClr val="333333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70" name="Text Box 6"/>
            <p:cNvSpPr txBox="1">
              <a:spLocks noChangeArrowheads="1"/>
            </p:cNvSpPr>
            <p:nvPr/>
          </p:nvSpPr>
          <p:spPr bwMode="gray">
            <a:xfrm>
              <a:off x="1680" y="193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rgbClr val="000000"/>
                  </a:solidFill>
                  <a:ea typeface="宋体" pitchFamily="2" charset="-122"/>
                </a:rPr>
                <a:t>Click to add Title</a:t>
              </a:r>
            </a:p>
          </p:txBody>
        </p:sp>
        <p:sp>
          <p:nvSpPr>
            <p:cNvPr id="11271" name="Text Box 7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chemeClr val="bg1"/>
                  </a:solidFill>
                  <a:ea typeface="宋体" pitchFamily="2" charset="-122"/>
                </a:rPr>
                <a:t>1</a:t>
              </a:r>
            </a:p>
          </p:txBody>
        </p:sp>
      </p:grpSp>
      <p:grpSp>
        <p:nvGrpSpPr>
          <p:cNvPr id="11272" name="Group 8"/>
          <p:cNvGrpSpPr>
            <a:grpSpLocks/>
          </p:cNvGrpSpPr>
          <p:nvPr/>
        </p:nvGrpSpPr>
        <p:grpSpPr bwMode="auto">
          <a:xfrm>
            <a:off x="2133600" y="2971800"/>
            <a:ext cx="4724400" cy="685800"/>
            <a:chOff x="1296" y="1824"/>
            <a:chExt cx="2976" cy="432"/>
          </a:xfrm>
        </p:grpSpPr>
        <p:sp>
          <p:nvSpPr>
            <p:cNvPr id="11273" name="AutoShape 9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tint val="21176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99190" dir="2388334" algn="ctr" rotWithShape="0">
                      <a:srgbClr val="333333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74" name="AutoShape 10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accent2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63500" dir="2212194" algn="ctr" rotWithShape="0">
                      <a:srgbClr val="333333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75" name="Text Box 11"/>
            <p:cNvSpPr txBox="1">
              <a:spLocks noChangeArrowheads="1"/>
            </p:cNvSpPr>
            <p:nvPr/>
          </p:nvSpPr>
          <p:spPr bwMode="gray">
            <a:xfrm>
              <a:off x="1680" y="193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rgbClr val="000000"/>
                  </a:solidFill>
                  <a:ea typeface="宋体" pitchFamily="2" charset="-122"/>
                </a:rPr>
                <a:t>Click to add Title</a:t>
              </a:r>
            </a:p>
          </p:txBody>
        </p:sp>
        <p:sp>
          <p:nvSpPr>
            <p:cNvPr id="11276" name="Text Box 12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chemeClr val="bg1"/>
                  </a:solidFill>
                  <a:ea typeface="宋体" pitchFamily="2" charset="-122"/>
                </a:rPr>
                <a:t>2</a:t>
              </a:r>
            </a:p>
          </p:txBody>
        </p:sp>
      </p:grpSp>
      <p:grpSp>
        <p:nvGrpSpPr>
          <p:cNvPr id="11277" name="Group 13"/>
          <p:cNvGrpSpPr>
            <a:grpSpLocks/>
          </p:cNvGrpSpPr>
          <p:nvPr/>
        </p:nvGrpSpPr>
        <p:grpSpPr bwMode="auto">
          <a:xfrm>
            <a:off x="2133600" y="3810000"/>
            <a:ext cx="4724400" cy="685800"/>
            <a:chOff x="1296" y="1824"/>
            <a:chExt cx="2976" cy="432"/>
          </a:xfrm>
        </p:grpSpPr>
        <p:sp>
          <p:nvSpPr>
            <p:cNvPr id="11278" name="AutoShape 14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tint val="21176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99190" dir="2388334" algn="ctr" rotWithShape="0">
                      <a:srgbClr val="333333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79" name="AutoShape 15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hlink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63500" dir="2212194" algn="ctr" rotWithShape="0">
                      <a:srgbClr val="333333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80" name="Text Box 16"/>
            <p:cNvSpPr txBox="1">
              <a:spLocks noChangeArrowheads="1"/>
            </p:cNvSpPr>
            <p:nvPr/>
          </p:nvSpPr>
          <p:spPr bwMode="gray">
            <a:xfrm>
              <a:off x="1680" y="193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rgbClr val="000000"/>
                  </a:solidFill>
                  <a:ea typeface="宋体" pitchFamily="2" charset="-122"/>
                </a:rPr>
                <a:t>Click to add Title</a:t>
              </a:r>
            </a:p>
          </p:txBody>
        </p:sp>
        <p:sp>
          <p:nvSpPr>
            <p:cNvPr id="11281" name="Text Box 17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chemeClr val="bg1"/>
                  </a:solidFill>
                  <a:ea typeface="宋体" pitchFamily="2" charset="-122"/>
                </a:rPr>
                <a:t>3</a:t>
              </a:r>
            </a:p>
          </p:txBody>
        </p:sp>
      </p:grpSp>
      <p:grpSp>
        <p:nvGrpSpPr>
          <p:cNvPr id="11282" name="Group 18"/>
          <p:cNvGrpSpPr>
            <a:grpSpLocks/>
          </p:cNvGrpSpPr>
          <p:nvPr/>
        </p:nvGrpSpPr>
        <p:grpSpPr bwMode="auto">
          <a:xfrm>
            <a:off x="2133600" y="4724400"/>
            <a:ext cx="4724400" cy="685800"/>
            <a:chOff x="1296" y="1824"/>
            <a:chExt cx="2976" cy="432"/>
          </a:xfrm>
        </p:grpSpPr>
        <p:sp>
          <p:nvSpPr>
            <p:cNvPr id="11283" name="AutoShape 19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folHlink"/>
                </a:gs>
                <a:gs pos="50000">
                  <a:schemeClr val="folHlink">
                    <a:gamma/>
                    <a:tint val="21176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99190" dir="2388334" algn="ctr" rotWithShape="0">
                      <a:srgbClr val="333333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84" name="AutoShape 20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folHlink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63500" dir="2212194" algn="ctr" rotWithShape="0">
                      <a:srgbClr val="333333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85" name="Text Box 21"/>
            <p:cNvSpPr txBox="1">
              <a:spLocks noChangeArrowheads="1"/>
            </p:cNvSpPr>
            <p:nvPr/>
          </p:nvSpPr>
          <p:spPr bwMode="gray">
            <a:xfrm>
              <a:off x="1680" y="193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rgbClr val="000000"/>
                  </a:solidFill>
                  <a:ea typeface="宋体" pitchFamily="2" charset="-122"/>
                </a:rPr>
                <a:t>Click to add Title</a:t>
              </a:r>
            </a:p>
          </p:txBody>
        </p:sp>
        <p:sp>
          <p:nvSpPr>
            <p:cNvPr id="11286" name="Text Box 22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chemeClr val="bg1"/>
                  </a:solidFill>
                  <a:ea typeface="宋体" pitchFamily="2" charset="-122"/>
                </a:rPr>
                <a:t>4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WordArt 2"/>
          <p:cNvSpPr>
            <a:spLocks noChangeArrowheads="1" noChangeShapeType="1" noTextEdit="1"/>
          </p:cNvSpPr>
          <p:nvPr/>
        </p:nvSpPr>
        <p:spPr bwMode="gray">
          <a:xfrm>
            <a:off x="2286000" y="3657600"/>
            <a:ext cx="4876800" cy="6858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en-US" altLang="zh-CN" sz="3600" b="1" kern="1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hlink"/>
                    </a:gs>
                    <a:gs pos="100000">
                      <a:schemeClr val="tx2"/>
                    </a:gs>
                  </a:gsLst>
                  <a:lin ang="0" scaled="1"/>
                </a:gra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Thank You !</a:t>
            </a:r>
            <a:endParaRPr lang="zh-CN" altLang="en-US" sz="3600" b="1" kern="10">
              <a:ln w="19050">
                <a:solidFill>
                  <a:srgbClr val="FFFFFF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hlink"/>
                  </a:gs>
                  <a:gs pos="100000">
                    <a:schemeClr val="tx2"/>
                  </a:gs>
                </a:gsLst>
                <a:lin ang="0" scaled="1"/>
              </a:gradFill>
              <a:effectLst>
                <a:outerShdw dist="53882" dir="2700000" algn="ctr" rotWithShape="0">
                  <a:schemeClr val="tx1">
                    <a:alpha val="50000"/>
                  </a:scheme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762000" y="5410200"/>
            <a:ext cx="7856538" cy="361950"/>
          </a:xfrm>
          <a:noFill/>
          <a:ln/>
        </p:spPr>
        <p:txBody>
          <a:bodyPr/>
          <a:lstStyle/>
          <a:p>
            <a:r>
              <a:rPr lang="en-US" altLang="zh-CN">
                <a:ea typeface="宋体" pitchFamily="2" charset="-122"/>
              </a:rPr>
              <a:t>www.themegallery.com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pitchFamily="2" charset="-122"/>
              </a:rPr>
              <a:t>Hot Tip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81188"/>
            <a:ext cx="8001000" cy="43322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 b="1">
                <a:ea typeface="宋体" pitchFamily="2" charset="-122"/>
              </a:rPr>
              <a:t>How do I incorporate my logo to a slide that will apply to all the other slides? </a:t>
            </a:r>
          </a:p>
          <a:p>
            <a:pPr>
              <a:lnSpc>
                <a:spcPct val="80000"/>
              </a:lnSpc>
            </a:pPr>
            <a:endParaRPr lang="en-US" altLang="zh-CN" sz="2800" b="1">
              <a:ea typeface="宋体" pitchFamily="2" charset="-122"/>
            </a:endParaRPr>
          </a:p>
          <a:p>
            <a:pPr lvl="1">
              <a:lnSpc>
                <a:spcPct val="80000"/>
              </a:lnSpc>
            </a:pPr>
            <a:r>
              <a:rPr lang="en-US" altLang="zh-CN" sz="2400">
                <a:ea typeface="宋体" pitchFamily="2" charset="-122"/>
              </a:rPr>
              <a:t>On the </a:t>
            </a:r>
            <a:r>
              <a:rPr lang="en-US" altLang="zh-CN" sz="2400">
                <a:solidFill>
                  <a:schemeClr val="accent2"/>
                </a:solidFill>
                <a:ea typeface="宋体" pitchFamily="2" charset="-122"/>
              </a:rPr>
              <a:t>[View]</a:t>
            </a:r>
            <a:r>
              <a:rPr lang="en-US" altLang="zh-CN" sz="2400">
                <a:ea typeface="宋体" pitchFamily="2" charset="-122"/>
              </a:rPr>
              <a:t> menu, point to </a:t>
            </a:r>
            <a:r>
              <a:rPr lang="en-US" altLang="zh-CN" sz="2400">
                <a:solidFill>
                  <a:schemeClr val="accent2"/>
                </a:solidFill>
                <a:ea typeface="宋体" pitchFamily="2" charset="-122"/>
              </a:rPr>
              <a:t>[Master],</a:t>
            </a:r>
            <a:r>
              <a:rPr lang="en-US" altLang="zh-CN" sz="2400">
                <a:ea typeface="宋体" pitchFamily="2" charset="-122"/>
              </a:rPr>
              <a:t> and then click </a:t>
            </a:r>
            <a:r>
              <a:rPr lang="en-US" altLang="zh-CN" sz="2400">
                <a:solidFill>
                  <a:schemeClr val="accent2"/>
                </a:solidFill>
                <a:ea typeface="宋体" pitchFamily="2" charset="-122"/>
              </a:rPr>
              <a:t>[Slide Master]</a:t>
            </a:r>
            <a:r>
              <a:rPr lang="en-US" altLang="zh-CN" sz="2400">
                <a:ea typeface="宋体" pitchFamily="2" charset="-122"/>
              </a:rPr>
              <a:t> or </a:t>
            </a:r>
            <a:r>
              <a:rPr lang="en-US" altLang="zh-CN" sz="2400">
                <a:solidFill>
                  <a:schemeClr val="accent2"/>
                </a:solidFill>
                <a:ea typeface="宋体" pitchFamily="2" charset="-122"/>
              </a:rPr>
              <a:t>[Notes Master].</a:t>
            </a:r>
            <a:r>
              <a:rPr lang="en-US" altLang="zh-CN" sz="2400">
                <a:ea typeface="宋体" pitchFamily="2" charset="-122"/>
              </a:rPr>
              <a:t> Change images to the one you like, then it will apply to all the other slides. 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altLang="zh-CN" sz="2400">
              <a:solidFill>
                <a:schemeClr val="tx2"/>
              </a:solidFill>
              <a:ea typeface="宋体" pitchFamily="2" charset="-122"/>
            </a:endParaRPr>
          </a:p>
          <a:p>
            <a:pPr lvl="1">
              <a:lnSpc>
                <a:spcPct val="80000"/>
              </a:lnSpc>
            </a:pPr>
            <a:endParaRPr lang="en-US" altLang="zh-CN" sz="2400">
              <a:solidFill>
                <a:schemeClr val="tx2"/>
              </a:solidFill>
              <a:ea typeface="宋体" pitchFamily="2" charset="-122"/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1200" b="1">
                <a:ea typeface="宋体" pitchFamily="2" charset="-122"/>
              </a:rPr>
              <a:t>[Image information in product]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1000">
                <a:ea typeface="宋体" pitchFamily="2" charset="-122"/>
              </a:rPr>
              <a:t>● Image – ThemeGallery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1200">
                <a:ea typeface="宋体" pitchFamily="2" charset="-122"/>
              </a:rPr>
              <a:t>● Note to customers: This image has been licensed to be used within this PowerPoint template only. 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1200">
                <a:ea typeface="宋体" pitchFamily="2" charset="-122"/>
              </a:rPr>
              <a:t>              You may not  extract the image for any other use.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400">
                <a:ea typeface="宋体" pitchFamily="2" charset="-122"/>
              </a:rPr>
              <a:t>Diagram</a:t>
            </a:r>
            <a:endParaRPr lang="en-US" altLang="zh-CN" sz="2800">
              <a:ea typeface="宋体" pitchFamily="2" charset="-122"/>
            </a:endParaRPr>
          </a:p>
        </p:txBody>
      </p:sp>
      <p:sp>
        <p:nvSpPr>
          <p:cNvPr id="13315" name="AutoShape 3"/>
          <p:cNvSpPr>
            <a:spLocks noChangeArrowheads="1"/>
          </p:cNvSpPr>
          <p:nvPr/>
        </p:nvSpPr>
        <p:spPr bwMode="auto">
          <a:xfrm>
            <a:off x="5562600" y="3352800"/>
            <a:ext cx="2286000" cy="26670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9CCFF"/>
                    </a:gs>
                    <a:gs pos="100000">
                      <a:srgbClr val="99CCFF">
                        <a:gamma/>
                        <a:tint val="27451"/>
                        <a:invGamma/>
                      </a:srgbClr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zh-CN" altLang="en-US">
              <a:latin typeface="Verdana" pitchFamily="34" charset="0"/>
              <a:ea typeface="宋体" pitchFamily="2" charset="-122"/>
            </a:endParaRPr>
          </a:p>
        </p:txBody>
      </p:sp>
      <p:sp>
        <p:nvSpPr>
          <p:cNvPr id="13316" name="AutoShape 4"/>
          <p:cNvSpPr>
            <a:spLocks noChangeArrowheads="1"/>
          </p:cNvSpPr>
          <p:nvPr/>
        </p:nvSpPr>
        <p:spPr bwMode="auto">
          <a:xfrm>
            <a:off x="1143000" y="3352800"/>
            <a:ext cx="2286000" cy="26670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9CCFF"/>
                    </a:gs>
                    <a:gs pos="100000">
                      <a:srgbClr val="99CCFF">
                        <a:gamma/>
                        <a:tint val="27451"/>
                        <a:invGamma/>
                      </a:srgbClr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zh-CN" altLang="en-US">
              <a:latin typeface="Verdana" pitchFamily="34" charset="0"/>
              <a:ea typeface="宋体" pitchFamily="2" charset="-122"/>
            </a:endParaRP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238250" y="3552825"/>
            <a:ext cx="2038350" cy="124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2000" b="1">
                <a:solidFill>
                  <a:srgbClr val="000000"/>
                </a:solidFill>
                <a:ea typeface="宋体" pitchFamily="2" charset="-122"/>
              </a:rPr>
              <a:t>ThemeGallery</a:t>
            </a:r>
            <a:r>
              <a:rPr lang="en-US" altLang="zh-CN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altLang="zh-CN" sz="1400">
                <a:solidFill>
                  <a:srgbClr val="000000"/>
                </a:solidFill>
                <a:ea typeface="宋体" pitchFamily="2" charset="-122"/>
              </a:rPr>
              <a:t>is a Design Digital Content &amp; Contents mall developed by Guild Design Inc.</a:t>
            </a:r>
          </a:p>
        </p:txBody>
      </p:sp>
      <p:sp>
        <p:nvSpPr>
          <p:cNvPr id="13318" name="Freeform 6"/>
          <p:cNvSpPr>
            <a:spLocks/>
          </p:cNvSpPr>
          <p:nvPr/>
        </p:nvSpPr>
        <p:spPr bwMode="gray">
          <a:xfrm>
            <a:off x="3222625" y="3255963"/>
            <a:ext cx="903288" cy="1241425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3529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19" name="AutoShape 7"/>
          <p:cNvSpPr>
            <a:spLocks noChangeAspect="1" noChangeArrowheads="1" noTextEdit="1"/>
          </p:cNvSpPr>
          <p:nvPr/>
        </p:nvSpPr>
        <p:spPr bwMode="gray">
          <a:xfrm flipH="1">
            <a:off x="4868863" y="3252788"/>
            <a:ext cx="909637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20" name="Freeform 8"/>
          <p:cNvSpPr>
            <a:spLocks/>
          </p:cNvSpPr>
          <p:nvPr/>
        </p:nvSpPr>
        <p:spPr bwMode="gray">
          <a:xfrm flipH="1">
            <a:off x="4875213" y="3255963"/>
            <a:ext cx="903287" cy="1241425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3321" name="Group 9"/>
          <p:cNvGrpSpPr>
            <a:grpSpLocks/>
          </p:cNvGrpSpPr>
          <p:nvPr/>
        </p:nvGrpSpPr>
        <p:grpSpPr bwMode="auto">
          <a:xfrm>
            <a:off x="3048000" y="1628775"/>
            <a:ext cx="2998788" cy="1601788"/>
            <a:chOff x="1997" y="1314"/>
            <a:chExt cx="1889" cy="1009"/>
          </a:xfrm>
        </p:grpSpPr>
        <p:grpSp>
          <p:nvGrpSpPr>
            <p:cNvPr id="13322" name="Group 10"/>
            <p:cNvGrpSpPr>
              <a:grpSpLocks/>
            </p:cNvGrpSpPr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</p:grpSpPr>
          <p:sp>
            <p:nvSpPr>
              <p:cNvPr id="13323" name="Oval 11"/>
              <p:cNvSpPr>
                <a:spLocks noChangeArrowheads="1"/>
              </p:cNvSpPr>
              <p:nvPr/>
            </p:nvSpPr>
            <p:spPr bwMode="gray">
              <a:xfrm>
                <a:off x="1994" y="105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24" name="Oval 12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44314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3325" name="Oval 13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3326" name="Oval 14"/>
            <p:cNvSpPr>
              <a:spLocks noChangeArrowheads="1"/>
            </p:cNvSpPr>
            <p:nvPr/>
          </p:nvSpPr>
          <p:spPr bwMode="gray">
            <a:xfrm>
              <a:off x="2108" y="1319"/>
              <a:ext cx="1650" cy="824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alpha val="0"/>
                  </a:schemeClr>
                </a:gs>
                <a:gs pos="100000">
                  <a:schemeClr val="accent2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3327" name="Oval 15"/>
            <p:cNvSpPr>
              <a:spLocks noChangeArrowheads="1"/>
            </p:cNvSpPr>
            <p:nvPr/>
          </p:nvSpPr>
          <p:spPr bwMode="gray">
            <a:xfrm>
              <a:off x="2125" y="1327"/>
              <a:ext cx="1570" cy="770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79216"/>
                    <a:invGamma/>
                  </a:schemeClr>
                </a:gs>
                <a:gs pos="100000">
                  <a:schemeClr val="accent2">
                    <a:alpha val="4800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3328" name="Oval 16"/>
            <p:cNvSpPr>
              <a:spLocks noChangeArrowheads="1"/>
            </p:cNvSpPr>
            <p:nvPr/>
          </p:nvSpPr>
          <p:spPr bwMode="gray">
            <a:xfrm>
              <a:off x="2208" y="1344"/>
              <a:ext cx="1382" cy="624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</a:schemeClr>
                </a:gs>
                <a:gs pos="100000">
                  <a:schemeClr val="accent2">
                    <a:alpha val="3800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3886200" y="1828800"/>
            <a:ext cx="12287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400" b="1">
                <a:solidFill>
                  <a:srgbClr val="000000"/>
                </a:solidFill>
                <a:ea typeface="宋体" pitchFamily="2" charset="-122"/>
              </a:rPr>
              <a:t>Title</a:t>
            </a:r>
          </a:p>
          <a:p>
            <a:pPr algn="ctr" eaLnBrk="0" hangingPunct="0"/>
            <a:r>
              <a:rPr lang="en-US" altLang="zh-CN" sz="1400">
                <a:solidFill>
                  <a:srgbClr val="000000"/>
                </a:solidFill>
                <a:ea typeface="宋体" pitchFamily="2" charset="-122"/>
              </a:rPr>
              <a:t>Add your text</a:t>
            </a:r>
          </a:p>
        </p:txBody>
      </p:sp>
      <p:sp>
        <p:nvSpPr>
          <p:cNvPr id="13330" name="Text Box 18"/>
          <p:cNvSpPr txBox="1">
            <a:spLocks noChangeArrowheads="1"/>
          </p:cNvSpPr>
          <p:nvPr/>
        </p:nvSpPr>
        <p:spPr bwMode="auto">
          <a:xfrm>
            <a:off x="5715000" y="3552825"/>
            <a:ext cx="2038350" cy="124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2000" b="1">
                <a:solidFill>
                  <a:srgbClr val="000000"/>
                </a:solidFill>
                <a:ea typeface="宋体" pitchFamily="2" charset="-122"/>
              </a:rPr>
              <a:t>ThemeGallery</a:t>
            </a:r>
            <a:r>
              <a:rPr lang="en-US" altLang="zh-CN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altLang="zh-CN" sz="1400">
                <a:solidFill>
                  <a:srgbClr val="000000"/>
                </a:solidFill>
                <a:ea typeface="宋体" pitchFamily="2" charset="-122"/>
              </a:rPr>
              <a:t>is a Design Digital Content &amp; Contents mall developed by Guild Design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ea typeface="宋体" pitchFamily="2" charset="-122"/>
              </a:rPr>
              <a:t> </a:t>
            </a:r>
            <a:r>
              <a:rPr lang="en-US" altLang="zh-CN">
                <a:ea typeface="宋体" pitchFamily="2" charset="-122"/>
              </a:rPr>
              <a:t>Cycle Diagram</a:t>
            </a:r>
          </a:p>
        </p:txBody>
      </p:sp>
      <p:grpSp>
        <p:nvGrpSpPr>
          <p:cNvPr id="14339" name="Group 3"/>
          <p:cNvGrpSpPr>
            <a:grpSpLocks/>
          </p:cNvGrpSpPr>
          <p:nvPr/>
        </p:nvGrpSpPr>
        <p:grpSpPr bwMode="auto">
          <a:xfrm>
            <a:off x="762000" y="2057400"/>
            <a:ext cx="6781800" cy="3886200"/>
            <a:chOff x="480" y="1296"/>
            <a:chExt cx="4272" cy="2448"/>
          </a:xfrm>
        </p:grpSpPr>
        <p:sp>
          <p:nvSpPr>
            <p:cNvPr id="14340" name="Freeform 4"/>
            <p:cNvSpPr>
              <a:spLocks noEditPoints="1"/>
            </p:cNvSpPr>
            <p:nvPr/>
          </p:nvSpPr>
          <p:spPr bwMode="gray">
            <a:xfrm rot="-1358056">
              <a:off x="877" y="1765"/>
              <a:ext cx="3839" cy="1527"/>
            </a:xfrm>
            <a:custGeom>
              <a:avLst/>
              <a:gdLst>
                <a:gd name="T0" fmla="*/ 1692 w 4040"/>
                <a:gd name="T1" fmla="*/ 12 h 1888"/>
                <a:gd name="T2" fmla="*/ 1234 w 4040"/>
                <a:gd name="T3" fmla="*/ 74 h 1888"/>
                <a:gd name="T4" fmla="*/ 828 w 4040"/>
                <a:gd name="T5" fmla="*/ 182 h 1888"/>
                <a:gd name="T6" fmla="*/ 486 w 4040"/>
                <a:gd name="T7" fmla="*/ 330 h 1888"/>
                <a:gd name="T8" fmla="*/ 226 w 4040"/>
                <a:gd name="T9" fmla="*/ 510 h 1888"/>
                <a:gd name="T10" fmla="*/ 58 w 4040"/>
                <a:gd name="T11" fmla="*/ 718 h 1888"/>
                <a:gd name="T12" fmla="*/ 0 w 4040"/>
                <a:gd name="T13" fmla="*/ 944 h 1888"/>
                <a:gd name="T14" fmla="*/ 58 w 4040"/>
                <a:gd name="T15" fmla="*/ 1170 h 1888"/>
                <a:gd name="T16" fmla="*/ 226 w 4040"/>
                <a:gd name="T17" fmla="*/ 1378 h 1888"/>
                <a:gd name="T18" fmla="*/ 486 w 4040"/>
                <a:gd name="T19" fmla="*/ 1558 h 1888"/>
                <a:gd name="T20" fmla="*/ 828 w 4040"/>
                <a:gd name="T21" fmla="*/ 1706 h 1888"/>
                <a:gd name="T22" fmla="*/ 1234 w 4040"/>
                <a:gd name="T23" fmla="*/ 1814 h 1888"/>
                <a:gd name="T24" fmla="*/ 1692 w 4040"/>
                <a:gd name="T25" fmla="*/ 1876 h 1888"/>
                <a:gd name="T26" fmla="*/ 2186 w 4040"/>
                <a:gd name="T27" fmla="*/ 1884 h 1888"/>
                <a:gd name="T28" fmla="*/ 2658 w 4040"/>
                <a:gd name="T29" fmla="*/ 1840 h 1888"/>
                <a:gd name="T30" fmla="*/ 3084 w 4040"/>
                <a:gd name="T31" fmla="*/ 1746 h 1888"/>
                <a:gd name="T32" fmla="*/ 3448 w 4040"/>
                <a:gd name="T33" fmla="*/ 1612 h 1888"/>
                <a:gd name="T34" fmla="*/ 3738 w 4040"/>
                <a:gd name="T35" fmla="*/ 1442 h 1888"/>
                <a:gd name="T36" fmla="*/ 3938 w 4040"/>
                <a:gd name="T37" fmla="*/ 1242 h 1888"/>
                <a:gd name="T38" fmla="*/ 4034 w 4040"/>
                <a:gd name="T39" fmla="*/ 1022 h 1888"/>
                <a:gd name="T40" fmla="*/ 4014 w 4040"/>
                <a:gd name="T41" fmla="*/ 790 h 1888"/>
                <a:gd name="T42" fmla="*/ 3882 w 4040"/>
                <a:gd name="T43" fmla="*/ 576 h 1888"/>
                <a:gd name="T44" fmla="*/ 3650 w 4040"/>
                <a:gd name="T45" fmla="*/ 386 h 1888"/>
                <a:gd name="T46" fmla="*/ 3334 w 4040"/>
                <a:gd name="T47" fmla="*/ 228 h 1888"/>
                <a:gd name="T48" fmla="*/ 2948 w 4040"/>
                <a:gd name="T49" fmla="*/ 106 h 1888"/>
                <a:gd name="T50" fmla="*/ 2506 w 4040"/>
                <a:gd name="T51" fmla="*/ 28 h 1888"/>
                <a:gd name="T52" fmla="*/ 2020 w 4040"/>
                <a:gd name="T53" fmla="*/ 0 h 1888"/>
                <a:gd name="T54" fmla="*/ 1606 w 4040"/>
                <a:gd name="T55" fmla="*/ 1736 h 1888"/>
                <a:gd name="T56" fmla="*/ 1164 w 4040"/>
                <a:gd name="T57" fmla="*/ 1678 h 1888"/>
                <a:gd name="T58" fmla="*/ 776 w 4040"/>
                <a:gd name="T59" fmla="*/ 1576 h 1888"/>
                <a:gd name="T60" fmla="*/ 458 w 4040"/>
                <a:gd name="T61" fmla="*/ 1436 h 1888"/>
                <a:gd name="T62" fmla="*/ 224 w 4040"/>
                <a:gd name="T63" fmla="*/ 1266 h 1888"/>
                <a:gd name="T64" fmla="*/ 88 w 4040"/>
                <a:gd name="T65" fmla="*/ 1074 h 1888"/>
                <a:gd name="T66" fmla="*/ 68 w 4040"/>
                <a:gd name="T67" fmla="*/ 864 h 1888"/>
                <a:gd name="T68" fmla="*/ 166 w 4040"/>
                <a:gd name="T69" fmla="*/ 664 h 1888"/>
                <a:gd name="T70" fmla="*/ 370 w 4040"/>
                <a:gd name="T71" fmla="*/ 486 h 1888"/>
                <a:gd name="T72" fmla="*/ 662 w 4040"/>
                <a:gd name="T73" fmla="*/ 336 h 1888"/>
                <a:gd name="T74" fmla="*/ 1028 w 4040"/>
                <a:gd name="T75" fmla="*/ 222 h 1888"/>
                <a:gd name="T76" fmla="*/ 1454 w 4040"/>
                <a:gd name="T77" fmla="*/ 148 h 1888"/>
                <a:gd name="T78" fmla="*/ 1922 w 4040"/>
                <a:gd name="T79" fmla="*/ 120 h 1888"/>
                <a:gd name="T80" fmla="*/ 2392 w 4040"/>
                <a:gd name="T81" fmla="*/ 148 h 1888"/>
                <a:gd name="T82" fmla="*/ 2818 w 4040"/>
                <a:gd name="T83" fmla="*/ 222 h 1888"/>
                <a:gd name="T84" fmla="*/ 3184 w 4040"/>
                <a:gd name="T85" fmla="*/ 336 h 1888"/>
                <a:gd name="T86" fmla="*/ 3476 w 4040"/>
                <a:gd name="T87" fmla="*/ 486 h 1888"/>
                <a:gd name="T88" fmla="*/ 3680 w 4040"/>
                <a:gd name="T89" fmla="*/ 664 h 1888"/>
                <a:gd name="T90" fmla="*/ 3778 w 4040"/>
                <a:gd name="T91" fmla="*/ 864 h 1888"/>
                <a:gd name="T92" fmla="*/ 3758 w 4040"/>
                <a:gd name="T93" fmla="*/ 1074 h 1888"/>
                <a:gd name="T94" fmla="*/ 3622 w 4040"/>
                <a:gd name="T95" fmla="*/ 1266 h 1888"/>
                <a:gd name="T96" fmla="*/ 3388 w 4040"/>
                <a:gd name="T97" fmla="*/ 1436 h 1888"/>
                <a:gd name="T98" fmla="*/ 3070 w 4040"/>
                <a:gd name="T99" fmla="*/ 1576 h 1888"/>
                <a:gd name="T100" fmla="*/ 2682 w 4040"/>
                <a:gd name="T101" fmla="*/ 1678 h 1888"/>
                <a:gd name="T102" fmla="*/ 2240 w 4040"/>
                <a:gd name="T103" fmla="*/ 1736 h 1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040" h="1888">
                  <a:moveTo>
                    <a:pt x="2020" y="0"/>
                  </a:moveTo>
                  <a:lnTo>
                    <a:pt x="1854" y="4"/>
                  </a:lnTo>
                  <a:lnTo>
                    <a:pt x="1692" y="12"/>
                  </a:lnTo>
                  <a:lnTo>
                    <a:pt x="1534" y="28"/>
                  </a:lnTo>
                  <a:lnTo>
                    <a:pt x="1382" y="48"/>
                  </a:lnTo>
                  <a:lnTo>
                    <a:pt x="1234" y="74"/>
                  </a:lnTo>
                  <a:lnTo>
                    <a:pt x="1092" y="106"/>
                  </a:lnTo>
                  <a:lnTo>
                    <a:pt x="956" y="142"/>
                  </a:lnTo>
                  <a:lnTo>
                    <a:pt x="828" y="182"/>
                  </a:lnTo>
                  <a:lnTo>
                    <a:pt x="706" y="228"/>
                  </a:lnTo>
                  <a:lnTo>
                    <a:pt x="592" y="276"/>
                  </a:lnTo>
                  <a:lnTo>
                    <a:pt x="486" y="330"/>
                  </a:lnTo>
                  <a:lnTo>
                    <a:pt x="390" y="386"/>
                  </a:lnTo>
                  <a:lnTo>
                    <a:pt x="302" y="446"/>
                  </a:lnTo>
                  <a:lnTo>
                    <a:pt x="226" y="510"/>
                  </a:lnTo>
                  <a:lnTo>
                    <a:pt x="158" y="576"/>
                  </a:lnTo>
                  <a:lnTo>
                    <a:pt x="102" y="646"/>
                  </a:lnTo>
                  <a:lnTo>
                    <a:pt x="58" y="718"/>
                  </a:lnTo>
                  <a:lnTo>
                    <a:pt x="26" y="790"/>
                  </a:lnTo>
                  <a:lnTo>
                    <a:pt x="6" y="866"/>
                  </a:lnTo>
                  <a:lnTo>
                    <a:pt x="0" y="944"/>
                  </a:lnTo>
                  <a:lnTo>
                    <a:pt x="6" y="1022"/>
                  </a:lnTo>
                  <a:lnTo>
                    <a:pt x="26" y="1098"/>
                  </a:lnTo>
                  <a:lnTo>
                    <a:pt x="58" y="1170"/>
                  </a:lnTo>
                  <a:lnTo>
                    <a:pt x="102" y="1242"/>
                  </a:lnTo>
                  <a:lnTo>
                    <a:pt x="158" y="1312"/>
                  </a:lnTo>
                  <a:lnTo>
                    <a:pt x="226" y="1378"/>
                  </a:lnTo>
                  <a:lnTo>
                    <a:pt x="302" y="1442"/>
                  </a:lnTo>
                  <a:lnTo>
                    <a:pt x="390" y="1502"/>
                  </a:lnTo>
                  <a:lnTo>
                    <a:pt x="486" y="1558"/>
                  </a:lnTo>
                  <a:lnTo>
                    <a:pt x="592" y="1612"/>
                  </a:lnTo>
                  <a:lnTo>
                    <a:pt x="706" y="1660"/>
                  </a:lnTo>
                  <a:lnTo>
                    <a:pt x="828" y="1706"/>
                  </a:lnTo>
                  <a:lnTo>
                    <a:pt x="956" y="1746"/>
                  </a:lnTo>
                  <a:lnTo>
                    <a:pt x="1092" y="1782"/>
                  </a:lnTo>
                  <a:lnTo>
                    <a:pt x="1234" y="1814"/>
                  </a:lnTo>
                  <a:lnTo>
                    <a:pt x="1382" y="1840"/>
                  </a:lnTo>
                  <a:lnTo>
                    <a:pt x="1534" y="1860"/>
                  </a:lnTo>
                  <a:lnTo>
                    <a:pt x="1692" y="1876"/>
                  </a:lnTo>
                  <a:lnTo>
                    <a:pt x="1854" y="1884"/>
                  </a:lnTo>
                  <a:lnTo>
                    <a:pt x="2020" y="1888"/>
                  </a:lnTo>
                  <a:lnTo>
                    <a:pt x="2186" y="1884"/>
                  </a:lnTo>
                  <a:lnTo>
                    <a:pt x="2348" y="1876"/>
                  </a:lnTo>
                  <a:lnTo>
                    <a:pt x="2506" y="1860"/>
                  </a:lnTo>
                  <a:lnTo>
                    <a:pt x="2658" y="1840"/>
                  </a:lnTo>
                  <a:lnTo>
                    <a:pt x="2806" y="1814"/>
                  </a:lnTo>
                  <a:lnTo>
                    <a:pt x="2948" y="1782"/>
                  </a:lnTo>
                  <a:lnTo>
                    <a:pt x="3084" y="1746"/>
                  </a:lnTo>
                  <a:lnTo>
                    <a:pt x="3212" y="1706"/>
                  </a:lnTo>
                  <a:lnTo>
                    <a:pt x="3334" y="1660"/>
                  </a:lnTo>
                  <a:lnTo>
                    <a:pt x="3448" y="1612"/>
                  </a:lnTo>
                  <a:lnTo>
                    <a:pt x="3554" y="1558"/>
                  </a:lnTo>
                  <a:lnTo>
                    <a:pt x="3650" y="1502"/>
                  </a:lnTo>
                  <a:lnTo>
                    <a:pt x="3738" y="1442"/>
                  </a:lnTo>
                  <a:lnTo>
                    <a:pt x="3814" y="1378"/>
                  </a:lnTo>
                  <a:lnTo>
                    <a:pt x="3882" y="1312"/>
                  </a:lnTo>
                  <a:lnTo>
                    <a:pt x="3938" y="1242"/>
                  </a:lnTo>
                  <a:lnTo>
                    <a:pt x="3982" y="1170"/>
                  </a:lnTo>
                  <a:lnTo>
                    <a:pt x="4014" y="1098"/>
                  </a:lnTo>
                  <a:lnTo>
                    <a:pt x="4034" y="1022"/>
                  </a:lnTo>
                  <a:lnTo>
                    <a:pt x="4040" y="944"/>
                  </a:lnTo>
                  <a:lnTo>
                    <a:pt x="4034" y="866"/>
                  </a:lnTo>
                  <a:lnTo>
                    <a:pt x="4014" y="790"/>
                  </a:lnTo>
                  <a:lnTo>
                    <a:pt x="3982" y="718"/>
                  </a:lnTo>
                  <a:lnTo>
                    <a:pt x="3938" y="646"/>
                  </a:lnTo>
                  <a:lnTo>
                    <a:pt x="3882" y="576"/>
                  </a:lnTo>
                  <a:lnTo>
                    <a:pt x="3814" y="510"/>
                  </a:lnTo>
                  <a:lnTo>
                    <a:pt x="3738" y="446"/>
                  </a:lnTo>
                  <a:lnTo>
                    <a:pt x="3650" y="386"/>
                  </a:lnTo>
                  <a:lnTo>
                    <a:pt x="3554" y="330"/>
                  </a:lnTo>
                  <a:lnTo>
                    <a:pt x="3448" y="276"/>
                  </a:lnTo>
                  <a:lnTo>
                    <a:pt x="3334" y="228"/>
                  </a:lnTo>
                  <a:lnTo>
                    <a:pt x="3212" y="182"/>
                  </a:lnTo>
                  <a:lnTo>
                    <a:pt x="3084" y="142"/>
                  </a:lnTo>
                  <a:lnTo>
                    <a:pt x="2948" y="106"/>
                  </a:lnTo>
                  <a:lnTo>
                    <a:pt x="2806" y="74"/>
                  </a:lnTo>
                  <a:lnTo>
                    <a:pt x="2658" y="48"/>
                  </a:lnTo>
                  <a:lnTo>
                    <a:pt x="2506" y="28"/>
                  </a:lnTo>
                  <a:lnTo>
                    <a:pt x="2348" y="12"/>
                  </a:lnTo>
                  <a:lnTo>
                    <a:pt x="2186" y="4"/>
                  </a:lnTo>
                  <a:lnTo>
                    <a:pt x="2020" y="0"/>
                  </a:lnTo>
                  <a:close/>
                  <a:moveTo>
                    <a:pt x="1922" y="1748"/>
                  </a:moveTo>
                  <a:lnTo>
                    <a:pt x="1762" y="1746"/>
                  </a:lnTo>
                  <a:lnTo>
                    <a:pt x="1606" y="1736"/>
                  </a:lnTo>
                  <a:lnTo>
                    <a:pt x="1454" y="1722"/>
                  </a:lnTo>
                  <a:lnTo>
                    <a:pt x="1306" y="1702"/>
                  </a:lnTo>
                  <a:lnTo>
                    <a:pt x="1164" y="1678"/>
                  </a:lnTo>
                  <a:lnTo>
                    <a:pt x="1028" y="1648"/>
                  </a:lnTo>
                  <a:lnTo>
                    <a:pt x="898" y="1614"/>
                  </a:lnTo>
                  <a:lnTo>
                    <a:pt x="776" y="1576"/>
                  </a:lnTo>
                  <a:lnTo>
                    <a:pt x="662" y="1532"/>
                  </a:lnTo>
                  <a:lnTo>
                    <a:pt x="554" y="1486"/>
                  </a:lnTo>
                  <a:lnTo>
                    <a:pt x="458" y="1436"/>
                  </a:lnTo>
                  <a:lnTo>
                    <a:pt x="370" y="1382"/>
                  </a:lnTo>
                  <a:lnTo>
                    <a:pt x="292" y="1326"/>
                  </a:lnTo>
                  <a:lnTo>
                    <a:pt x="224" y="1266"/>
                  </a:lnTo>
                  <a:lnTo>
                    <a:pt x="166" y="1204"/>
                  </a:lnTo>
                  <a:lnTo>
                    <a:pt x="122" y="1140"/>
                  </a:lnTo>
                  <a:lnTo>
                    <a:pt x="88" y="1074"/>
                  </a:lnTo>
                  <a:lnTo>
                    <a:pt x="68" y="1004"/>
                  </a:lnTo>
                  <a:lnTo>
                    <a:pt x="62" y="934"/>
                  </a:lnTo>
                  <a:lnTo>
                    <a:pt x="68" y="864"/>
                  </a:lnTo>
                  <a:lnTo>
                    <a:pt x="88" y="796"/>
                  </a:lnTo>
                  <a:lnTo>
                    <a:pt x="122" y="730"/>
                  </a:lnTo>
                  <a:lnTo>
                    <a:pt x="166" y="664"/>
                  </a:lnTo>
                  <a:lnTo>
                    <a:pt x="224" y="602"/>
                  </a:lnTo>
                  <a:lnTo>
                    <a:pt x="292" y="544"/>
                  </a:lnTo>
                  <a:lnTo>
                    <a:pt x="370" y="486"/>
                  </a:lnTo>
                  <a:lnTo>
                    <a:pt x="458" y="434"/>
                  </a:lnTo>
                  <a:lnTo>
                    <a:pt x="554" y="382"/>
                  </a:lnTo>
                  <a:lnTo>
                    <a:pt x="662" y="336"/>
                  </a:lnTo>
                  <a:lnTo>
                    <a:pt x="776" y="294"/>
                  </a:lnTo>
                  <a:lnTo>
                    <a:pt x="898" y="256"/>
                  </a:lnTo>
                  <a:lnTo>
                    <a:pt x="1028" y="222"/>
                  </a:lnTo>
                  <a:lnTo>
                    <a:pt x="1164" y="192"/>
                  </a:lnTo>
                  <a:lnTo>
                    <a:pt x="1306" y="166"/>
                  </a:lnTo>
                  <a:lnTo>
                    <a:pt x="1454" y="148"/>
                  </a:lnTo>
                  <a:lnTo>
                    <a:pt x="1606" y="132"/>
                  </a:lnTo>
                  <a:lnTo>
                    <a:pt x="1762" y="124"/>
                  </a:lnTo>
                  <a:lnTo>
                    <a:pt x="1922" y="120"/>
                  </a:lnTo>
                  <a:lnTo>
                    <a:pt x="2084" y="124"/>
                  </a:lnTo>
                  <a:lnTo>
                    <a:pt x="2240" y="132"/>
                  </a:lnTo>
                  <a:lnTo>
                    <a:pt x="2392" y="148"/>
                  </a:lnTo>
                  <a:lnTo>
                    <a:pt x="2540" y="166"/>
                  </a:lnTo>
                  <a:lnTo>
                    <a:pt x="2682" y="192"/>
                  </a:lnTo>
                  <a:lnTo>
                    <a:pt x="2818" y="222"/>
                  </a:lnTo>
                  <a:lnTo>
                    <a:pt x="2948" y="256"/>
                  </a:lnTo>
                  <a:lnTo>
                    <a:pt x="3070" y="294"/>
                  </a:lnTo>
                  <a:lnTo>
                    <a:pt x="3184" y="336"/>
                  </a:lnTo>
                  <a:lnTo>
                    <a:pt x="3292" y="382"/>
                  </a:lnTo>
                  <a:lnTo>
                    <a:pt x="3388" y="434"/>
                  </a:lnTo>
                  <a:lnTo>
                    <a:pt x="3476" y="486"/>
                  </a:lnTo>
                  <a:lnTo>
                    <a:pt x="3554" y="544"/>
                  </a:lnTo>
                  <a:lnTo>
                    <a:pt x="3622" y="602"/>
                  </a:lnTo>
                  <a:lnTo>
                    <a:pt x="3680" y="664"/>
                  </a:lnTo>
                  <a:lnTo>
                    <a:pt x="3724" y="730"/>
                  </a:lnTo>
                  <a:lnTo>
                    <a:pt x="3758" y="796"/>
                  </a:lnTo>
                  <a:lnTo>
                    <a:pt x="3778" y="864"/>
                  </a:lnTo>
                  <a:lnTo>
                    <a:pt x="3784" y="934"/>
                  </a:lnTo>
                  <a:lnTo>
                    <a:pt x="3778" y="1004"/>
                  </a:lnTo>
                  <a:lnTo>
                    <a:pt x="3758" y="1074"/>
                  </a:lnTo>
                  <a:lnTo>
                    <a:pt x="3724" y="1140"/>
                  </a:lnTo>
                  <a:lnTo>
                    <a:pt x="3680" y="1204"/>
                  </a:lnTo>
                  <a:lnTo>
                    <a:pt x="3622" y="1266"/>
                  </a:lnTo>
                  <a:lnTo>
                    <a:pt x="3554" y="1326"/>
                  </a:lnTo>
                  <a:lnTo>
                    <a:pt x="3476" y="1382"/>
                  </a:lnTo>
                  <a:lnTo>
                    <a:pt x="3388" y="1436"/>
                  </a:lnTo>
                  <a:lnTo>
                    <a:pt x="3292" y="1486"/>
                  </a:lnTo>
                  <a:lnTo>
                    <a:pt x="3184" y="1532"/>
                  </a:lnTo>
                  <a:lnTo>
                    <a:pt x="3070" y="1576"/>
                  </a:lnTo>
                  <a:lnTo>
                    <a:pt x="2948" y="1614"/>
                  </a:lnTo>
                  <a:lnTo>
                    <a:pt x="2818" y="1648"/>
                  </a:lnTo>
                  <a:lnTo>
                    <a:pt x="2682" y="1678"/>
                  </a:lnTo>
                  <a:lnTo>
                    <a:pt x="2540" y="1702"/>
                  </a:lnTo>
                  <a:lnTo>
                    <a:pt x="2392" y="1722"/>
                  </a:lnTo>
                  <a:lnTo>
                    <a:pt x="2240" y="1736"/>
                  </a:lnTo>
                  <a:lnTo>
                    <a:pt x="2084" y="1746"/>
                  </a:lnTo>
                  <a:lnTo>
                    <a:pt x="1922" y="1748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30196"/>
                    <a:invGamma/>
                    <a:alpha val="36000"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7C16B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41" name="Oval 5"/>
            <p:cNvSpPr>
              <a:spLocks noChangeArrowheads="1"/>
            </p:cNvSpPr>
            <p:nvPr/>
          </p:nvSpPr>
          <p:spPr bwMode="gray">
            <a:xfrm>
              <a:off x="2407" y="1296"/>
              <a:ext cx="720" cy="694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3451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prstShdw prst="shdw12" dist="76200" dir="10800000">
                <a:srgbClr val="001D3A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14342" name="Oval 6"/>
            <p:cNvSpPr>
              <a:spLocks noChangeArrowheads="1"/>
            </p:cNvSpPr>
            <p:nvPr/>
          </p:nvSpPr>
          <p:spPr bwMode="gray">
            <a:xfrm>
              <a:off x="999" y="2126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31373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prstShdw prst="shdw12" dist="76200" dir="10800000">
                <a:srgbClr val="001D3A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14343" name="Oval 7"/>
            <p:cNvSpPr>
              <a:spLocks noChangeArrowheads="1"/>
            </p:cNvSpPr>
            <p:nvPr/>
          </p:nvSpPr>
          <p:spPr bwMode="gray">
            <a:xfrm>
              <a:off x="1493" y="3050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35686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prstShdw prst="shdw12" dist="76200" dir="10800000">
                <a:srgbClr val="001D3A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14344" name="Oval 8"/>
            <p:cNvSpPr>
              <a:spLocks noChangeArrowheads="1"/>
            </p:cNvSpPr>
            <p:nvPr/>
          </p:nvSpPr>
          <p:spPr bwMode="gray">
            <a:xfrm>
              <a:off x="3048" y="2707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35686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prstShdw prst="shdw12" dist="76200" dir="10800000">
                <a:srgbClr val="001D3A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14345" name="Oval 9"/>
            <p:cNvSpPr>
              <a:spLocks noChangeArrowheads="1"/>
            </p:cNvSpPr>
            <p:nvPr/>
          </p:nvSpPr>
          <p:spPr bwMode="gray">
            <a:xfrm>
              <a:off x="4072" y="1420"/>
              <a:ext cx="680" cy="695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3451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prstShdw prst="shdw12" dist="76200" dir="10800000">
                <a:srgbClr val="001D3A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14346" name="Text Box 10"/>
            <p:cNvSpPr txBox="1">
              <a:spLocks noChangeArrowheads="1"/>
            </p:cNvSpPr>
            <p:nvPr/>
          </p:nvSpPr>
          <p:spPr bwMode="white">
            <a:xfrm>
              <a:off x="1091" y="2357"/>
              <a:ext cx="47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chemeClr val="bg1"/>
                  </a:solidFill>
                  <a:latin typeface="Verdana" pitchFamily="34" charset="0"/>
                  <a:ea typeface="宋体" pitchFamily="2" charset="-122"/>
                </a:rPr>
                <a:t>Text</a:t>
              </a:r>
            </a:p>
          </p:txBody>
        </p:sp>
        <p:sp>
          <p:nvSpPr>
            <p:cNvPr id="14347" name="Text Box 11"/>
            <p:cNvSpPr txBox="1">
              <a:spLocks noChangeArrowheads="1"/>
            </p:cNvSpPr>
            <p:nvPr/>
          </p:nvSpPr>
          <p:spPr bwMode="white">
            <a:xfrm>
              <a:off x="2542" y="1527"/>
              <a:ext cx="47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chemeClr val="bg1"/>
                  </a:solidFill>
                  <a:latin typeface="Verdana" pitchFamily="34" charset="0"/>
                  <a:ea typeface="宋体" pitchFamily="2" charset="-122"/>
                </a:rPr>
                <a:t>Text</a:t>
              </a:r>
            </a:p>
          </p:txBody>
        </p:sp>
        <p:sp>
          <p:nvSpPr>
            <p:cNvPr id="14348" name="Text Box 12"/>
            <p:cNvSpPr txBox="1">
              <a:spLocks noChangeArrowheads="1"/>
            </p:cNvSpPr>
            <p:nvPr/>
          </p:nvSpPr>
          <p:spPr bwMode="white">
            <a:xfrm>
              <a:off x="4186" y="1678"/>
              <a:ext cx="47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chemeClr val="bg1"/>
                  </a:solidFill>
                  <a:latin typeface="Verdana" pitchFamily="34" charset="0"/>
                  <a:ea typeface="宋体" pitchFamily="2" charset="-122"/>
                </a:rPr>
                <a:t>Text</a:t>
              </a:r>
            </a:p>
          </p:txBody>
        </p:sp>
        <p:sp>
          <p:nvSpPr>
            <p:cNvPr id="14349" name="Text Box 13"/>
            <p:cNvSpPr txBox="1">
              <a:spLocks noChangeArrowheads="1"/>
            </p:cNvSpPr>
            <p:nvPr/>
          </p:nvSpPr>
          <p:spPr bwMode="white">
            <a:xfrm>
              <a:off x="3183" y="2938"/>
              <a:ext cx="47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chemeClr val="bg1"/>
                  </a:solidFill>
                  <a:latin typeface="Verdana" pitchFamily="34" charset="0"/>
                  <a:ea typeface="宋体" pitchFamily="2" charset="-122"/>
                </a:rPr>
                <a:t>Text</a:t>
              </a:r>
            </a:p>
          </p:txBody>
        </p:sp>
        <p:sp>
          <p:nvSpPr>
            <p:cNvPr id="14350" name="Text Box 14"/>
            <p:cNvSpPr txBox="1">
              <a:spLocks noChangeArrowheads="1"/>
            </p:cNvSpPr>
            <p:nvPr/>
          </p:nvSpPr>
          <p:spPr bwMode="white">
            <a:xfrm>
              <a:off x="1602" y="3277"/>
              <a:ext cx="47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chemeClr val="bg1"/>
                  </a:solidFill>
                  <a:latin typeface="Verdana" pitchFamily="34" charset="0"/>
                  <a:ea typeface="宋体" pitchFamily="2" charset="-122"/>
                </a:rPr>
                <a:t>Text</a:t>
              </a:r>
            </a:p>
          </p:txBody>
        </p:sp>
        <p:sp>
          <p:nvSpPr>
            <p:cNvPr id="14351" name="Text Box 15"/>
            <p:cNvSpPr txBox="1">
              <a:spLocks noChangeArrowheads="1"/>
            </p:cNvSpPr>
            <p:nvPr/>
          </p:nvSpPr>
          <p:spPr bwMode="auto">
            <a:xfrm>
              <a:off x="2160" y="2304"/>
              <a:ext cx="145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sz="2800" b="1">
                  <a:ea typeface="宋体" pitchFamily="2" charset="-122"/>
                </a:rPr>
                <a:t>Cycle name</a:t>
              </a:r>
            </a:p>
          </p:txBody>
        </p:sp>
        <p:sp>
          <p:nvSpPr>
            <p:cNvPr id="14352" name="Line 16"/>
            <p:cNvSpPr>
              <a:spLocks noChangeShapeType="1"/>
            </p:cNvSpPr>
            <p:nvPr/>
          </p:nvSpPr>
          <p:spPr bwMode="black">
            <a:xfrm>
              <a:off x="1639" y="1545"/>
              <a:ext cx="1025" cy="7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cxnSp>
          <p:nvCxnSpPr>
            <p:cNvPr id="14353" name="AutoShape 17"/>
            <p:cNvCxnSpPr>
              <a:cxnSpLocks noChangeShapeType="1"/>
            </p:cNvCxnSpPr>
            <p:nvPr/>
          </p:nvCxnSpPr>
          <p:spPr bwMode="black">
            <a:xfrm flipH="1">
              <a:off x="559" y="1545"/>
              <a:ext cx="108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4354" name="Text Box 18"/>
            <p:cNvSpPr txBox="1">
              <a:spLocks noChangeArrowheads="1"/>
            </p:cNvSpPr>
            <p:nvPr/>
          </p:nvSpPr>
          <p:spPr bwMode="auto">
            <a:xfrm>
              <a:off x="480" y="1296"/>
              <a:ext cx="129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1600" b="1">
                  <a:latin typeface="Verdana" pitchFamily="34" charset="0"/>
                  <a:ea typeface="宋体" pitchFamily="2" charset="-122"/>
                </a:rPr>
                <a:t>Add Your Text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pitchFamily="2" charset="-122"/>
              </a:rPr>
              <a:t>Diagram</a:t>
            </a:r>
            <a:endParaRPr lang="en-US" altLang="zh-CN" sz="2400">
              <a:ea typeface="宋体" pitchFamily="2" charset="-122"/>
            </a:endParaRPr>
          </a:p>
        </p:txBody>
      </p:sp>
      <p:grpSp>
        <p:nvGrpSpPr>
          <p:cNvPr id="15363" name="Group 3"/>
          <p:cNvGrpSpPr>
            <a:grpSpLocks/>
          </p:cNvGrpSpPr>
          <p:nvPr/>
        </p:nvGrpSpPr>
        <p:grpSpPr bwMode="auto">
          <a:xfrm>
            <a:off x="1295400" y="1752600"/>
            <a:ext cx="6477000" cy="4124325"/>
            <a:chOff x="624" y="967"/>
            <a:chExt cx="4416" cy="2735"/>
          </a:xfrm>
        </p:grpSpPr>
        <p:sp>
          <p:nvSpPr>
            <p:cNvPr id="15364" name="AutoShape 4"/>
            <p:cNvSpPr>
              <a:spLocks noChangeArrowheads="1"/>
            </p:cNvSpPr>
            <p:nvPr/>
          </p:nvSpPr>
          <p:spPr bwMode="gray">
            <a:xfrm>
              <a:off x="2304" y="2496"/>
              <a:ext cx="1056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65" name="AutoShape 5"/>
            <p:cNvSpPr>
              <a:spLocks noChangeArrowheads="1"/>
            </p:cNvSpPr>
            <p:nvPr/>
          </p:nvSpPr>
          <p:spPr bwMode="gray">
            <a:xfrm>
              <a:off x="2304" y="2160"/>
              <a:ext cx="1056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66" name="AutoShape 6"/>
            <p:cNvSpPr>
              <a:spLocks noChangeArrowheads="1"/>
            </p:cNvSpPr>
            <p:nvPr/>
          </p:nvSpPr>
          <p:spPr bwMode="gray">
            <a:xfrm>
              <a:off x="2304" y="1824"/>
              <a:ext cx="1056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67" name="Text Box 7"/>
            <p:cNvSpPr txBox="1">
              <a:spLocks noChangeArrowheads="1"/>
            </p:cNvSpPr>
            <p:nvPr/>
          </p:nvSpPr>
          <p:spPr bwMode="gray">
            <a:xfrm>
              <a:off x="2619" y="1969"/>
              <a:ext cx="446" cy="2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chemeClr val="bg1"/>
                  </a:solidFill>
                  <a:ea typeface="宋体" pitchFamily="2" charset="-122"/>
                </a:rPr>
                <a:t>Text</a:t>
              </a:r>
            </a:p>
          </p:txBody>
        </p:sp>
        <p:sp>
          <p:nvSpPr>
            <p:cNvPr id="15368" name="Text Box 8"/>
            <p:cNvSpPr txBox="1">
              <a:spLocks noChangeArrowheads="1"/>
            </p:cNvSpPr>
            <p:nvPr/>
          </p:nvSpPr>
          <p:spPr bwMode="gray">
            <a:xfrm>
              <a:off x="2619" y="2305"/>
              <a:ext cx="446" cy="2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chemeClr val="bg1"/>
                  </a:solidFill>
                  <a:ea typeface="宋体" pitchFamily="2" charset="-122"/>
                </a:rPr>
                <a:t>Text</a:t>
              </a:r>
            </a:p>
          </p:txBody>
        </p:sp>
        <p:sp>
          <p:nvSpPr>
            <p:cNvPr id="15369" name="Text Box 9"/>
            <p:cNvSpPr txBox="1">
              <a:spLocks noChangeArrowheads="1"/>
            </p:cNvSpPr>
            <p:nvPr/>
          </p:nvSpPr>
          <p:spPr bwMode="gray">
            <a:xfrm>
              <a:off x="2619" y="2641"/>
              <a:ext cx="446" cy="2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chemeClr val="bg1"/>
                  </a:solidFill>
                  <a:ea typeface="宋体" pitchFamily="2" charset="-122"/>
                </a:rPr>
                <a:t>Text</a:t>
              </a:r>
            </a:p>
          </p:txBody>
        </p:sp>
        <p:sp>
          <p:nvSpPr>
            <p:cNvPr id="15370" name="AutoShape 10"/>
            <p:cNvSpPr>
              <a:spLocks noChangeArrowheads="1"/>
            </p:cNvSpPr>
            <p:nvPr/>
          </p:nvSpPr>
          <p:spPr bwMode="gray">
            <a:xfrm>
              <a:off x="1872" y="1680"/>
              <a:ext cx="336" cy="1296"/>
            </a:xfrm>
            <a:prstGeom prst="leftArrow">
              <a:avLst>
                <a:gd name="adj1" fmla="val 65583"/>
                <a:gd name="adj2" fmla="val 65181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  <a:alpha val="1200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71" name="AutoShape 11"/>
            <p:cNvSpPr>
              <a:spLocks noChangeArrowheads="1"/>
            </p:cNvSpPr>
            <p:nvPr/>
          </p:nvSpPr>
          <p:spPr bwMode="auto">
            <a:xfrm>
              <a:off x="624" y="1344"/>
              <a:ext cx="1152" cy="1968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zh-CN" altLang="en-US">
                <a:latin typeface="Verdana" pitchFamily="34" charset="0"/>
                <a:ea typeface="宋体" pitchFamily="2" charset="-122"/>
              </a:endParaRPr>
            </a:p>
          </p:txBody>
        </p:sp>
        <p:sp>
          <p:nvSpPr>
            <p:cNvPr id="15372" name="Text Box 12"/>
            <p:cNvSpPr txBox="1">
              <a:spLocks noChangeArrowheads="1"/>
            </p:cNvSpPr>
            <p:nvPr/>
          </p:nvSpPr>
          <p:spPr bwMode="auto">
            <a:xfrm>
              <a:off x="672" y="1488"/>
              <a:ext cx="1056" cy="13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rgbClr val="001D3A"/>
                  </a:solidFill>
                  <a:latin typeface="Verdana" pitchFamily="34" charset="0"/>
                  <a:ea typeface="宋体" pitchFamily="2" charset="-122"/>
                </a:rPr>
                <a:t>Add Your</a:t>
              </a:r>
            </a:p>
            <a:p>
              <a:pPr algn="ctr" eaLnBrk="0" hangingPunct="0"/>
              <a:r>
                <a:rPr lang="en-US" altLang="zh-CN" b="1">
                  <a:solidFill>
                    <a:srgbClr val="001D3A"/>
                  </a:solidFill>
                  <a:latin typeface="Verdana" pitchFamily="34" charset="0"/>
                  <a:ea typeface="宋体" pitchFamily="2" charset="-122"/>
                </a:rPr>
                <a:t>Title Text</a:t>
              </a:r>
            </a:p>
            <a:p>
              <a:pPr algn="ctr" eaLnBrk="0" hangingPunct="0"/>
              <a:endParaRPr lang="en-US" altLang="zh-CN">
                <a:solidFill>
                  <a:srgbClr val="001D3A"/>
                </a:solidFill>
                <a:latin typeface="Verdana" pitchFamily="34" charset="0"/>
                <a:ea typeface="宋体" pitchFamily="2" charset="-122"/>
              </a:endParaRP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  <a:ea typeface="宋体" pitchFamily="2" charset="-122"/>
                </a:rPr>
                <a:t>Text 1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  <a:ea typeface="宋体" pitchFamily="2" charset="-122"/>
                </a:rPr>
                <a:t>Text 2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  <a:ea typeface="宋体" pitchFamily="2" charset="-122"/>
                </a:rPr>
                <a:t>Text 3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  <a:ea typeface="宋体" pitchFamily="2" charset="-122"/>
                </a:rPr>
                <a:t>Text 4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  <a:ea typeface="宋体" pitchFamily="2" charset="-122"/>
                </a:rPr>
                <a:t>Text 5</a:t>
              </a:r>
            </a:p>
          </p:txBody>
        </p:sp>
        <p:sp>
          <p:nvSpPr>
            <p:cNvPr id="15373" name="AutoShape 13"/>
            <p:cNvSpPr>
              <a:spLocks noChangeArrowheads="1"/>
            </p:cNvSpPr>
            <p:nvPr/>
          </p:nvSpPr>
          <p:spPr bwMode="auto">
            <a:xfrm>
              <a:off x="3888" y="1344"/>
              <a:ext cx="1152" cy="1968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zh-CN" altLang="en-US">
                <a:latin typeface="Verdana" pitchFamily="34" charset="0"/>
                <a:ea typeface="宋体" pitchFamily="2" charset="-122"/>
              </a:endParaRPr>
            </a:p>
          </p:txBody>
        </p:sp>
        <p:sp>
          <p:nvSpPr>
            <p:cNvPr id="15374" name="Text Box 14"/>
            <p:cNvSpPr txBox="1">
              <a:spLocks noChangeArrowheads="1"/>
            </p:cNvSpPr>
            <p:nvPr/>
          </p:nvSpPr>
          <p:spPr bwMode="auto">
            <a:xfrm>
              <a:off x="3936" y="1488"/>
              <a:ext cx="1056" cy="13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rgbClr val="001D3A"/>
                  </a:solidFill>
                  <a:latin typeface="Verdana" pitchFamily="34" charset="0"/>
                  <a:ea typeface="宋体" pitchFamily="2" charset="-122"/>
                </a:rPr>
                <a:t>Add Your</a:t>
              </a:r>
            </a:p>
            <a:p>
              <a:pPr algn="ctr" eaLnBrk="0" hangingPunct="0"/>
              <a:r>
                <a:rPr lang="en-US" altLang="zh-CN" b="1">
                  <a:solidFill>
                    <a:srgbClr val="001D3A"/>
                  </a:solidFill>
                  <a:latin typeface="Verdana" pitchFamily="34" charset="0"/>
                  <a:ea typeface="宋体" pitchFamily="2" charset="-122"/>
                </a:rPr>
                <a:t>Title Text</a:t>
              </a:r>
            </a:p>
            <a:p>
              <a:pPr algn="ctr" eaLnBrk="0" hangingPunct="0"/>
              <a:endParaRPr lang="en-US" altLang="zh-CN">
                <a:solidFill>
                  <a:srgbClr val="001D3A"/>
                </a:solidFill>
                <a:latin typeface="Verdana" pitchFamily="34" charset="0"/>
                <a:ea typeface="宋体" pitchFamily="2" charset="-122"/>
              </a:endParaRP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  <a:ea typeface="宋体" pitchFamily="2" charset="-122"/>
                </a:rPr>
                <a:t>Text 1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  <a:ea typeface="宋体" pitchFamily="2" charset="-122"/>
                </a:rPr>
                <a:t>Text 2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  <a:ea typeface="宋体" pitchFamily="2" charset="-122"/>
                </a:rPr>
                <a:t>Text 3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  <a:ea typeface="宋体" pitchFamily="2" charset="-122"/>
                </a:rPr>
                <a:t>Text 4</a:t>
              </a:r>
            </a:p>
            <a:p>
              <a:pPr algn="ctr" eaLnBrk="0" hangingPunct="0">
                <a:buSzPct val="60000"/>
                <a:buFontTx/>
                <a:buChar char="•"/>
              </a:pPr>
              <a:r>
                <a:rPr lang="en-US" altLang="zh-CN" sz="1400">
                  <a:solidFill>
                    <a:srgbClr val="001D3A"/>
                  </a:solidFill>
                  <a:latin typeface="Verdana" pitchFamily="34" charset="0"/>
                  <a:ea typeface="宋体" pitchFamily="2" charset="-122"/>
                </a:rPr>
                <a:t>Text 5</a:t>
              </a:r>
            </a:p>
          </p:txBody>
        </p:sp>
        <p:sp>
          <p:nvSpPr>
            <p:cNvPr id="15375" name="AutoShape 15"/>
            <p:cNvSpPr>
              <a:spLocks noChangeArrowheads="1"/>
            </p:cNvSpPr>
            <p:nvPr/>
          </p:nvSpPr>
          <p:spPr bwMode="gray">
            <a:xfrm>
              <a:off x="3458" y="1680"/>
              <a:ext cx="334" cy="1296"/>
            </a:xfrm>
            <a:prstGeom prst="rightArrow">
              <a:avLst>
                <a:gd name="adj1" fmla="val 67750"/>
                <a:gd name="adj2" fmla="val 661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  <a:alpha val="12000"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76" name="AutoShape 16"/>
            <p:cNvSpPr>
              <a:spLocks noChangeArrowheads="1"/>
            </p:cNvSpPr>
            <p:nvPr/>
          </p:nvSpPr>
          <p:spPr bwMode="gray">
            <a:xfrm>
              <a:off x="1824" y="967"/>
              <a:ext cx="1920" cy="384"/>
            </a:xfrm>
            <a:prstGeom prst="can">
              <a:avLst>
                <a:gd name="adj" fmla="val 27866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77" name="AutoShape 17"/>
            <p:cNvSpPr>
              <a:spLocks noChangeArrowheads="1"/>
            </p:cNvSpPr>
            <p:nvPr/>
          </p:nvSpPr>
          <p:spPr bwMode="gray">
            <a:xfrm>
              <a:off x="2283" y="1440"/>
              <a:ext cx="1104" cy="336"/>
            </a:xfrm>
            <a:prstGeom prst="upArrow">
              <a:avLst>
                <a:gd name="adj1" fmla="val 68380"/>
                <a:gd name="adj2" fmla="val 70833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63529"/>
                    <a:invGamma/>
                    <a:alpha val="12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78" name="Text Box 18"/>
            <p:cNvSpPr txBox="1">
              <a:spLocks noChangeArrowheads="1"/>
            </p:cNvSpPr>
            <p:nvPr/>
          </p:nvSpPr>
          <p:spPr bwMode="gray">
            <a:xfrm>
              <a:off x="2604" y="1107"/>
              <a:ext cx="446" cy="2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chemeClr val="bg1"/>
                  </a:solidFill>
                  <a:ea typeface="宋体" pitchFamily="2" charset="-122"/>
                </a:rPr>
                <a:t>Text</a:t>
              </a:r>
            </a:p>
          </p:txBody>
        </p:sp>
        <p:sp>
          <p:nvSpPr>
            <p:cNvPr id="15379" name="AutoShape 19"/>
            <p:cNvSpPr>
              <a:spLocks noChangeArrowheads="1"/>
            </p:cNvSpPr>
            <p:nvPr/>
          </p:nvSpPr>
          <p:spPr bwMode="gray">
            <a:xfrm>
              <a:off x="1872" y="3312"/>
              <a:ext cx="1920" cy="384"/>
            </a:xfrm>
            <a:prstGeom prst="can">
              <a:avLst>
                <a:gd name="adj" fmla="val 32032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80" name="Text Box 20"/>
            <p:cNvSpPr txBox="1">
              <a:spLocks noChangeArrowheads="1"/>
            </p:cNvSpPr>
            <p:nvPr/>
          </p:nvSpPr>
          <p:spPr bwMode="gray">
            <a:xfrm>
              <a:off x="2604" y="3459"/>
              <a:ext cx="446" cy="2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chemeClr val="bg1"/>
                  </a:solidFill>
                  <a:ea typeface="宋体" pitchFamily="2" charset="-122"/>
                </a:rPr>
                <a:t>Text</a:t>
              </a:r>
            </a:p>
          </p:txBody>
        </p:sp>
        <p:sp>
          <p:nvSpPr>
            <p:cNvPr id="15381" name="AutoShape 21"/>
            <p:cNvSpPr>
              <a:spLocks noChangeArrowheads="1"/>
            </p:cNvSpPr>
            <p:nvPr/>
          </p:nvSpPr>
          <p:spPr bwMode="gray">
            <a:xfrm>
              <a:off x="2269" y="2928"/>
              <a:ext cx="1106" cy="331"/>
            </a:xfrm>
            <a:prstGeom prst="downArrow">
              <a:avLst>
                <a:gd name="adj1" fmla="val 67093"/>
                <a:gd name="adj2" fmla="val 64051"/>
              </a:avLst>
            </a:prstGeom>
            <a:gradFill rotWithShape="1">
              <a:gsLst>
                <a:gs pos="0">
                  <a:schemeClr val="bg2">
                    <a:gamma/>
                    <a:tint val="63529"/>
                    <a:invGamma/>
                    <a:alpha val="12000"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pitchFamily="2" charset="-122"/>
              </a:rPr>
              <a:t>Diagram</a:t>
            </a:r>
            <a:endParaRPr lang="en-US" altLang="zh-CN" sz="2400">
              <a:ea typeface="宋体" pitchFamily="2" charset="-122"/>
            </a:endParaRPr>
          </a:p>
        </p:txBody>
      </p:sp>
      <p:grpSp>
        <p:nvGrpSpPr>
          <p:cNvPr id="16387" name="Group 3"/>
          <p:cNvGrpSpPr>
            <a:grpSpLocks/>
          </p:cNvGrpSpPr>
          <p:nvPr/>
        </p:nvGrpSpPr>
        <p:grpSpPr bwMode="auto">
          <a:xfrm>
            <a:off x="1143000" y="2209800"/>
            <a:ext cx="6705600" cy="3352800"/>
            <a:chOff x="528" y="1248"/>
            <a:chExt cx="4656" cy="2256"/>
          </a:xfrm>
        </p:grpSpPr>
        <p:grpSp>
          <p:nvGrpSpPr>
            <p:cNvPr id="16388" name="Group 4"/>
            <p:cNvGrpSpPr>
              <a:grpSpLocks/>
            </p:cNvGrpSpPr>
            <p:nvPr/>
          </p:nvGrpSpPr>
          <p:grpSpPr bwMode="auto">
            <a:xfrm>
              <a:off x="1824" y="1248"/>
              <a:ext cx="2014" cy="1821"/>
              <a:chOff x="1872" y="1824"/>
              <a:chExt cx="2014" cy="1821"/>
            </a:xfrm>
          </p:grpSpPr>
          <p:sp>
            <p:nvSpPr>
              <p:cNvPr id="16389" name="AutoShape 5"/>
              <p:cNvSpPr>
                <a:spLocks noChangeArrowheads="1"/>
              </p:cNvSpPr>
              <p:nvPr/>
            </p:nvSpPr>
            <p:spPr bwMode="gray">
              <a:xfrm rot="16200000" flipH="1">
                <a:off x="1820" y="2528"/>
                <a:ext cx="309" cy="206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9216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6390" name="AutoShape 6"/>
              <p:cNvSpPr>
                <a:spLocks noChangeArrowheads="1"/>
              </p:cNvSpPr>
              <p:nvPr/>
            </p:nvSpPr>
            <p:spPr bwMode="gray">
              <a:xfrm rot="5400000" flipH="1">
                <a:off x="3628" y="2494"/>
                <a:ext cx="309" cy="206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9216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6391" name="AutoShape 7"/>
              <p:cNvSpPr>
                <a:spLocks noChangeArrowheads="1"/>
              </p:cNvSpPr>
              <p:nvPr/>
            </p:nvSpPr>
            <p:spPr bwMode="gray">
              <a:xfrm rot="10800000" flipH="1">
                <a:off x="2725" y="3439"/>
                <a:ext cx="308" cy="206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9216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6392" name="Oval 8"/>
              <p:cNvSpPr>
                <a:spLocks noChangeArrowheads="1"/>
              </p:cNvSpPr>
              <p:nvPr/>
            </p:nvSpPr>
            <p:spPr bwMode="gray">
              <a:xfrm>
                <a:off x="2078" y="1824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57150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6393" name="Oval 9"/>
              <p:cNvSpPr>
                <a:spLocks noChangeArrowheads="1"/>
              </p:cNvSpPr>
              <p:nvPr/>
            </p:nvSpPr>
            <p:spPr bwMode="gray">
              <a:xfrm>
                <a:off x="2170" y="1915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6394" name="Oval 10"/>
              <p:cNvSpPr>
                <a:spLocks noChangeArrowheads="1"/>
              </p:cNvSpPr>
              <p:nvPr/>
            </p:nvSpPr>
            <p:spPr bwMode="gray">
              <a:xfrm>
                <a:off x="2254" y="2000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6395" name="Oval 11"/>
              <p:cNvSpPr>
                <a:spLocks noChangeArrowheads="1"/>
              </p:cNvSpPr>
              <p:nvPr/>
            </p:nvSpPr>
            <p:spPr bwMode="gray">
              <a:xfrm>
                <a:off x="2254" y="2000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FFCC00">
                      <a:gamma/>
                      <a:shade val="0"/>
                      <a:invGamma/>
                    </a:srgbClr>
                  </a:gs>
                  <a:gs pos="100000">
                    <a:srgbClr val="FFCC00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6396" name="Oval 12"/>
              <p:cNvSpPr>
                <a:spLocks noChangeArrowheads="1"/>
              </p:cNvSpPr>
              <p:nvPr/>
            </p:nvSpPr>
            <p:spPr bwMode="gray">
              <a:xfrm>
                <a:off x="2337" y="2083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6397" name="Oval 13"/>
              <p:cNvSpPr>
                <a:spLocks noChangeArrowheads="1"/>
              </p:cNvSpPr>
              <p:nvPr/>
            </p:nvSpPr>
            <p:spPr bwMode="gray">
              <a:xfrm>
                <a:off x="2337" y="2083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CC00">
                      <a:gamma/>
                      <a:shade val="48627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6398" name="AutoShape 14"/>
            <p:cNvSpPr>
              <a:spLocks noChangeArrowheads="1"/>
            </p:cNvSpPr>
            <p:nvPr/>
          </p:nvSpPr>
          <p:spPr bwMode="gray">
            <a:xfrm>
              <a:off x="528" y="2256"/>
              <a:ext cx="1152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399" name="AutoShape 15"/>
            <p:cNvSpPr>
              <a:spLocks noChangeArrowheads="1"/>
            </p:cNvSpPr>
            <p:nvPr/>
          </p:nvSpPr>
          <p:spPr bwMode="gray">
            <a:xfrm>
              <a:off x="528" y="1920"/>
              <a:ext cx="1152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00" name="AutoShape 16"/>
            <p:cNvSpPr>
              <a:spLocks noChangeArrowheads="1"/>
            </p:cNvSpPr>
            <p:nvPr/>
          </p:nvSpPr>
          <p:spPr bwMode="gray">
            <a:xfrm>
              <a:off x="528" y="1584"/>
              <a:ext cx="1152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01" name="AutoShape 17"/>
            <p:cNvSpPr>
              <a:spLocks noChangeArrowheads="1"/>
            </p:cNvSpPr>
            <p:nvPr/>
          </p:nvSpPr>
          <p:spPr bwMode="gray">
            <a:xfrm>
              <a:off x="3984" y="2256"/>
              <a:ext cx="1200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02" name="AutoShape 18"/>
            <p:cNvSpPr>
              <a:spLocks noChangeArrowheads="1"/>
            </p:cNvSpPr>
            <p:nvPr/>
          </p:nvSpPr>
          <p:spPr bwMode="gray">
            <a:xfrm>
              <a:off x="3984" y="1920"/>
              <a:ext cx="1200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03" name="AutoShape 19"/>
            <p:cNvSpPr>
              <a:spLocks noChangeArrowheads="1"/>
            </p:cNvSpPr>
            <p:nvPr/>
          </p:nvSpPr>
          <p:spPr bwMode="gray">
            <a:xfrm>
              <a:off x="3984" y="1584"/>
              <a:ext cx="1200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04" name="Text Box 20"/>
            <p:cNvSpPr txBox="1">
              <a:spLocks noChangeArrowheads="1"/>
            </p:cNvSpPr>
            <p:nvPr/>
          </p:nvSpPr>
          <p:spPr bwMode="gray">
            <a:xfrm>
              <a:off x="2354" y="1920"/>
              <a:ext cx="975" cy="3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chemeClr val="bg1"/>
                  </a:solidFill>
                  <a:ea typeface="宋体" pitchFamily="2" charset="-122"/>
                </a:rPr>
                <a:t>Concept</a:t>
              </a:r>
            </a:p>
          </p:txBody>
        </p:sp>
        <p:sp>
          <p:nvSpPr>
            <p:cNvPr id="16405" name="AutoShape 21"/>
            <p:cNvSpPr>
              <a:spLocks noChangeArrowheads="1"/>
            </p:cNvSpPr>
            <p:nvPr/>
          </p:nvSpPr>
          <p:spPr bwMode="auto">
            <a:xfrm>
              <a:off x="1611" y="3168"/>
              <a:ext cx="2448" cy="336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altLang="zh-CN">
                  <a:latin typeface="Verdana" pitchFamily="34" charset="0"/>
                  <a:ea typeface="宋体" pitchFamily="2" charset="-122"/>
                </a:rPr>
                <a:t>Add Your Text</a:t>
              </a:r>
            </a:p>
          </p:txBody>
        </p:sp>
        <p:sp>
          <p:nvSpPr>
            <p:cNvPr id="16406" name="Text Box 22"/>
            <p:cNvSpPr txBox="1">
              <a:spLocks noChangeArrowheads="1"/>
            </p:cNvSpPr>
            <p:nvPr/>
          </p:nvSpPr>
          <p:spPr bwMode="gray">
            <a:xfrm>
              <a:off x="836" y="1683"/>
              <a:ext cx="454" cy="2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chemeClr val="bg1"/>
                  </a:solidFill>
                  <a:ea typeface="宋体" pitchFamily="2" charset="-122"/>
                </a:rPr>
                <a:t>Text</a:t>
              </a:r>
            </a:p>
          </p:txBody>
        </p:sp>
        <p:sp>
          <p:nvSpPr>
            <p:cNvPr id="16407" name="Text Box 23"/>
            <p:cNvSpPr txBox="1">
              <a:spLocks noChangeArrowheads="1"/>
            </p:cNvSpPr>
            <p:nvPr/>
          </p:nvSpPr>
          <p:spPr bwMode="gray">
            <a:xfrm>
              <a:off x="836" y="2019"/>
              <a:ext cx="454" cy="2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chemeClr val="bg1"/>
                  </a:solidFill>
                  <a:ea typeface="宋体" pitchFamily="2" charset="-122"/>
                </a:rPr>
                <a:t>Text</a:t>
              </a:r>
            </a:p>
          </p:txBody>
        </p:sp>
        <p:sp>
          <p:nvSpPr>
            <p:cNvPr id="16408" name="Text Box 24"/>
            <p:cNvSpPr txBox="1">
              <a:spLocks noChangeArrowheads="1"/>
            </p:cNvSpPr>
            <p:nvPr/>
          </p:nvSpPr>
          <p:spPr bwMode="gray">
            <a:xfrm>
              <a:off x="836" y="2355"/>
              <a:ext cx="454" cy="2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chemeClr val="bg1"/>
                  </a:solidFill>
                  <a:ea typeface="宋体" pitchFamily="2" charset="-122"/>
                </a:rPr>
                <a:t>Text</a:t>
              </a:r>
            </a:p>
          </p:txBody>
        </p:sp>
        <p:sp>
          <p:nvSpPr>
            <p:cNvPr id="16409" name="Text Box 25"/>
            <p:cNvSpPr txBox="1">
              <a:spLocks noChangeArrowheads="1"/>
            </p:cNvSpPr>
            <p:nvPr/>
          </p:nvSpPr>
          <p:spPr bwMode="gray">
            <a:xfrm>
              <a:off x="4375" y="1683"/>
              <a:ext cx="454" cy="2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chemeClr val="bg1"/>
                  </a:solidFill>
                  <a:ea typeface="宋体" pitchFamily="2" charset="-122"/>
                </a:rPr>
                <a:t>Text</a:t>
              </a:r>
            </a:p>
          </p:txBody>
        </p:sp>
        <p:sp>
          <p:nvSpPr>
            <p:cNvPr id="16410" name="Text Box 26"/>
            <p:cNvSpPr txBox="1">
              <a:spLocks noChangeArrowheads="1"/>
            </p:cNvSpPr>
            <p:nvPr/>
          </p:nvSpPr>
          <p:spPr bwMode="gray">
            <a:xfrm>
              <a:off x="4375" y="2019"/>
              <a:ext cx="454" cy="2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chemeClr val="bg1"/>
                  </a:solidFill>
                  <a:ea typeface="宋体" pitchFamily="2" charset="-122"/>
                </a:rPr>
                <a:t>Text</a:t>
              </a:r>
            </a:p>
          </p:txBody>
        </p:sp>
        <p:sp>
          <p:nvSpPr>
            <p:cNvPr id="16411" name="Text Box 27"/>
            <p:cNvSpPr txBox="1">
              <a:spLocks noChangeArrowheads="1"/>
            </p:cNvSpPr>
            <p:nvPr/>
          </p:nvSpPr>
          <p:spPr bwMode="gray">
            <a:xfrm>
              <a:off x="4375" y="2355"/>
              <a:ext cx="454" cy="2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solidFill>
                    <a:schemeClr val="bg1"/>
                  </a:solidFill>
                  <a:ea typeface="宋体" pitchFamily="2" charset="-122"/>
                </a:rPr>
                <a:t>Text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pitchFamily="2" charset="-122"/>
              </a:rPr>
              <a:t>Diagram</a:t>
            </a:r>
          </a:p>
        </p:txBody>
      </p:sp>
      <p:sp>
        <p:nvSpPr>
          <p:cNvPr id="17411" name="Line 3"/>
          <p:cNvSpPr>
            <a:spLocks noChangeShapeType="1"/>
          </p:cNvSpPr>
          <p:nvPr/>
        </p:nvSpPr>
        <p:spPr bwMode="gray">
          <a:xfrm flipH="1">
            <a:off x="873125" y="5621338"/>
            <a:ext cx="1657350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gray">
          <a:xfrm flipH="1">
            <a:off x="873125" y="4783138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3" name="Line 5"/>
          <p:cNvSpPr>
            <a:spLocks noChangeShapeType="1"/>
          </p:cNvSpPr>
          <p:nvPr/>
        </p:nvSpPr>
        <p:spPr bwMode="gray">
          <a:xfrm flipH="1">
            <a:off x="873125" y="3952875"/>
            <a:ext cx="335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gray">
          <a:xfrm flipH="1">
            <a:off x="873125" y="3124200"/>
            <a:ext cx="416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gray">
          <a:xfrm flipH="1" flipV="1">
            <a:off x="873125" y="2282825"/>
            <a:ext cx="5033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gray">
          <a:xfrm>
            <a:off x="1025525" y="2276475"/>
            <a:ext cx="0" cy="8715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gray">
          <a:xfrm>
            <a:off x="1025525" y="3148013"/>
            <a:ext cx="0" cy="817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8" name="Line 10"/>
          <p:cNvSpPr>
            <a:spLocks noChangeShapeType="1"/>
          </p:cNvSpPr>
          <p:nvPr/>
        </p:nvSpPr>
        <p:spPr bwMode="gray">
          <a:xfrm>
            <a:off x="1025525" y="3965575"/>
            <a:ext cx="0" cy="815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9" name="Line 11"/>
          <p:cNvSpPr>
            <a:spLocks noChangeShapeType="1"/>
          </p:cNvSpPr>
          <p:nvPr/>
        </p:nvSpPr>
        <p:spPr bwMode="gray">
          <a:xfrm>
            <a:off x="1025525" y="4783138"/>
            <a:ext cx="0" cy="815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gray">
          <a:xfrm>
            <a:off x="1177925" y="2600325"/>
            <a:ext cx="14493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400">
                <a:latin typeface="Verdana" pitchFamily="34" charset="0"/>
                <a:ea typeface="宋体" pitchFamily="2" charset="-122"/>
              </a:rPr>
              <a:t>Add Your Text</a:t>
            </a: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gray">
          <a:xfrm>
            <a:off x="1177925" y="3427413"/>
            <a:ext cx="14493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400">
                <a:latin typeface="Verdana" pitchFamily="34" charset="0"/>
                <a:ea typeface="宋体" pitchFamily="2" charset="-122"/>
              </a:rPr>
              <a:t>Add Your Text</a:t>
            </a: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gray">
          <a:xfrm>
            <a:off x="1177925" y="4291013"/>
            <a:ext cx="14493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400">
                <a:latin typeface="Verdana" pitchFamily="34" charset="0"/>
                <a:ea typeface="宋体" pitchFamily="2" charset="-122"/>
              </a:rPr>
              <a:t>Add Your Text</a:t>
            </a:r>
          </a:p>
        </p:txBody>
      </p:sp>
      <p:sp>
        <p:nvSpPr>
          <p:cNvPr id="17423" name="Text Box 15"/>
          <p:cNvSpPr txBox="1">
            <a:spLocks noChangeArrowheads="1"/>
          </p:cNvSpPr>
          <p:nvPr/>
        </p:nvSpPr>
        <p:spPr bwMode="gray">
          <a:xfrm>
            <a:off x="1177925" y="5097463"/>
            <a:ext cx="14493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400">
                <a:latin typeface="Verdana" pitchFamily="34" charset="0"/>
                <a:ea typeface="宋体" pitchFamily="2" charset="-122"/>
              </a:rPr>
              <a:t>Add Your Text</a:t>
            </a:r>
          </a:p>
        </p:txBody>
      </p:sp>
      <p:grpSp>
        <p:nvGrpSpPr>
          <p:cNvPr id="17424" name="Group 16"/>
          <p:cNvGrpSpPr>
            <a:grpSpLocks/>
          </p:cNvGrpSpPr>
          <p:nvPr/>
        </p:nvGrpSpPr>
        <p:grpSpPr bwMode="auto">
          <a:xfrm>
            <a:off x="2590800" y="2286000"/>
            <a:ext cx="5826125" cy="3343275"/>
            <a:chOff x="1514" y="1446"/>
            <a:chExt cx="3670" cy="2106"/>
          </a:xfrm>
        </p:grpSpPr>
        <p:sp>
          <p:nvSpPr>
            <p:cNvPr id="17425" name="Freeform 17"/>
            <p:cNvSpPr>
              <a:spLocks/>
            </p:cNvSpPr>
            <p:nvPr/>
          </p:nvSpPr>
          <p:spPr bwMode="gray">
            <a:xfrm>
              <a:off x="4817" y="1446"/>
              <a:ext cx="363" cy="533"/>
            </a:xfrm>
            <a:custGeom>
              <a:avLst/>
              <a:gdLst>
                <a:gd name="T0" fmla="*/ 308 w 308"/>
                <a:gd name="T1" fmla="*/ 120 h 444"/>
                <a:gd name="T2" fmla="*/ 0 w 308"/>
                <a:gd name="T3" fmla="*/ 444 h 444"/>
                <a:gd name="T4" fmla="*/ 0 w 308"/>
                <a:gd name="T5" fmla="*/ 286 h 444"/>
                <a:gd name="T6" fmla="*/ 308 w 308"/>
                <a:gd name="T7" fmla="*/ 0 h 444"/>
                <a:gd name="T8" fmla="*/ 308 w 308"/>
                <a:gd name="T9" fmla="*/ 12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444">
                  <a:moveTo>
                    <a:pt x="308" y="120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1D1D1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6" name="Freeform 18"/>
            <p:cNvSpPr>
              <a:spLocks/>
            </p:cNvSpPr>
            <p:nvPr/>
          </p:nvSpPr>
          <p:spPr bwMode="gray">
            <a:xfrm>
              <a:off x="3078" y="1446"/>
              <a:ext cx="2106" cy="341"/>
            </a:xfrm>
            <a:custGeom>
              <a:avLst/>
              <a:gdLst>
                <a:gd name="T0" fmla="*/ 1478 w 1786"/>
                <a:gd name="T1" fmla="*/ 284 h 284"/>
                <a:gd name="T2" fmla="*/ 0 w 1786"/>
                <a:gd name="T3" fmla="*/ 284 h 284"/>
                <a:gd name="T4" fmla="*/ 446 w 1786"/>
                <a:gd name="T5" fmla="*/ 0 h 284"/>
                <a:gd name="T6" fmla="*/ 1786 w 1786"/>
                <a:gd name="T7" fmla="*/ 0 h 284"/>
                <a:gd name="T8" fmla="*/ 1478 w 1786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6" h="284">
                  <a:moveTo>
                    <a:pt x="1478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1786" y="0"/>
                  </a:lnTo>
                  <a:lnTo>
                    <a:pt x="1478" y="28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0808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7" name="Freeform 19"/>
            <p:cNvSpPr>
              <a:spLocks/>
            </p:cNvSpPr>
            <p:nvPr/>
          </p:nvSpPr>
          <p:spPr bwMode="gray">
            <a:xfrm>
              <a:off x="4452" y="1970"/>
              <a:ext cx="363" cy="530"/>
            </a:xfrm>
            <a:custGeom>
              <a:avLst/>
              <a:gdLst>
                <a:gd name="T0" fmla="*/ 308 w 308"/>
                <a:gd name="T1" fmla="*/ 120 h 442"/>
                <a:gd name="T2" fmla="*/ 0 w 308"/>
                <a:gd name="T3" fmla="*/ 442 h 442"/>
                <a:gd name="T4" fmla="*/ 0 w 308"/>
                <a:gd name="T5" fmla="*/ 286 h 442"/>
                <a:gd name="T6" fmla="*/ 308 w 308"/>
                <a:gd name="T7" fmla="*/ 0 h 442"/>
                <a:gd name="T8" fmla="*/ 308 w 308"/>
                <a:gd name="T9" fmla="*/ 12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442">
                  <a:moveTo>
                    <a:pt x="308" y="120"/>
                  </a:moveTo>
                  <a:lnTo>
                    <a:pt x="0" y="442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1D1D1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8" name="Freeform 20"/>
            <p:cNvSpPr>
              <a:spLocks/>
            </p:cNvSpPr>
            <p:nvPr/>
          </p:nvSpPr>
          <p:spPr bwMode="gray">
            <a:xfrm>
              <a:off x="2555" y="1970"/>
              <a:ext cx="2264" cy="340"/>
            </a:xfrm>
            <a:custGeom>
              <a:avLst/>
              <a:gdLst>
                <a:gd name="T0" fmla="*/ 1612 w 1920"/>
                <a:gd name="T1" fmla="*/ 284 h 284"/>
                <a:gd name="T2" fmla="*/ 0 w 1920"/>
                <a:gd name="T3" fmla="*/ 284 h 284"/>
                <a:gd name="T4" fmla="*/ 446 w 1920"/>
                <a:gd name="T5" fmla="*/ 0 h 284"/>
                <a:gd name="T6" fmla="*/ 1920 w 1920"/>
                <a:gd name="T7" fmla="*/ 0 h 284"/>
                <a:gd name="T8" fmla="*/ 1612 w 1920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0" h="284">
                  <a:moveTo>
                    <a:pt x="1612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1920" y="0"/>
                  </a:lnTo>
                  <a:lnTo>
                    <a:pt x="1612" y="284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0808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9" name="Freeform 21"/>
            <p:cNvSpPr>
              <a:spLocks/>
            </p:cNvSpPr>
            <p:nvPr/>
          </p:nvSpPr>
          <p:spPr bwMode="gray">
            <a:xfrm>
              <a:off x="4086" y="2494"/>
              <a:ext cx="361" cy="532"/>
            </a:xfrm>
            <a:custGeom>
              <a:avLst/>
              <a:gdLst>
                <a:gd name="T0" fmla="*/ 306 w 306"/>
                <a:gd name="T1" fmla="*/ 122 h 444"/>
                <a:gd name="T2" fmla="*/ 0 w 306"/>
                <a:gd name="T3" fmla="*/ 444 h 444"/>
                <a:gd name="T4" fmla="*/ 0 w 306"/>
                <a:gd name="T5" fmla="*/ 286 h 444"/>
                <a:gd name="T6" fmla="*/ 306 w 306"/>
                <a:gd name="T7" fmla="*/ 0 h 444"/>
                <a:gd name="T8" fmla="*/ 306 w 306"/>
                <a:gd name="T9" fmla="*/ 122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6" h="444">
                  <a:moveTo>
                    <a:pt x="306" y="122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6" y="0"/>
                  </a:lnTo>
                  <a:lnTo>
                    <a:pt x="306" y="12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1D1D1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0" name="Freeform 22"/>
            <p:cNvSpPr>
              <a:spLocks/>
            </p:cNvSpPr>
            <p:nvPr/>
          </p:nvSpPr>
          <p:spPr bwMode="gray">
            <a:xfrm>
              <a:off x="3722" y="3019"/>
              <a:ext cx="364" cy="533"/>
            </a:xfrm>
            <a:custGeom>
              <a:avLst/>
              <a:gdLst>
                <a:gd name="T0" fmla="*/ 308 w 308"/>
                <a:gd name="T1" fmla="*/ 122 h 444"/>
                <a:gd name="T2" fmla="*/ 0 w 308"/>
                <a:gd name="T3" fmla="*/ 444 h 444"/>
                <a:gd name="T4" fmla="*/ 0 w 308"/>
                <a:gd name="T5" fmla="*/ 286 h 444"/>
                <a:gd name="T6" fmla="*/ 308 w 308"/>
                <a:gd name="T7" fmla="*/ 0 h 444"/>
                <a:gd name="T8" fmla="*/ 308 w 308"/>
                <a:gd name="T9" fmla="*/ 122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444">
                  <a:moveTo>
                    <a:pt x="308" y="122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2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1D1D1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1" name="Freeform 23"/>
            <p:cNvSpPr>
              <a:spLocks/>
            </p:cNvSpPr>
            <p:nvPr/>
          </p:nvSpPr>
          <p:spPr bwMode="gray">
            <a:xfrm>
              <a:off x="1515" y="3022"/>
              <a:ext cx="2571" cy="340"/>
            </a:xfrm>
            <a:custGeom>
              <a:avLst/>
              <a:gdLst>
                <a:gd name="T0" fmla="*/ 1872 w 2180"/>
                <a:gd name="T1" fmla="*/ 284 h 284"/>
                <a:gd name="T2" fmla="*/ 0 w 2180"/>
                <a:gd name="T3" fmla="*/ 284 h 284"/>
                <a:gd name="T4" fmla="*/ 446 w 2180"/>
                <a:gd name="T5" fmla="*/ 0 h 284"/>
                <a:gd name="T6" fmla="*/ 2180 w 2180"/>
                <a:gd name="T7" fmla="*/ 0 h 284"/>
                <a:gd name="T8" fmla="*/ 1872 w 2180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0" h="284">
                  <a:moveTo>
                    <a:pt x="1872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2180" y="0"/>
                  </a:lnTo>
                  <a:lnTo>
                    <a:pt x="1872" y="28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0808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2" name="Freeform 24"/>
            <p:cNvSpPr>
              <a:spLocks/>
            </p:cNvSpPr>
            <p:nvPr/>
          </p:nvSpPr>
          <p:spPr bwMode="gray">
            <a:xfrm>
              <a:off x="1888" y="1543"/>
              <a:ext cx="1158" cy="1715"/>
            </a:xfrm>
            <a:custGeom>
              <a:avLst/>
              <a:gdLst>
                <a:gd name="T0" fmla="*/ 12 w 1824"/>
                <a:gd name="T1" fmla="*/ 2464 h 2648"/>
                <a:gd name="T2" fmla="*/ 56 w 1824"/>
                <a:gd name="T3" fmla="*/ 2120 h 2648"/>
                <a:gd name="T4" fmla="*/ 124 w 1824"/>
                <a:gd name="T5" fmla="*/ 1808 h 2648"/>
                <a:gd name="T6" fmla="*/ 212 w 1824"/>
                <a:gd name="T7" fmla="*/ 1524 h 2648"/>
                <a:gd name="T8" fmla="*/ 316 w 1824"/>
                <a:gd name="T9" fmla="*/ 1270 h 2648"/>
                <a:gd name="T10" fmla="*/ 430 w 1824"/>
                <a:gd name="T11" fmla="*/ 1044 h 2648"/>
                <a:gd name="T12" fmla="*/ 550 w 1824"/>
                <a:gd name="T13" fmla="*/ 846 h 2648"/>
                <a:gd name="T14" fmla="*/ 672 w 1824"/>
                <a:gd name="T15" fmla="*/ 674 h 2648"/>
                <a:gd name="T16" fmla="*/ 792 w 1824"/>
                <a:gd name="T17" fmla="*/ 528 h 2648"/>
                <a:gd name="T18" fmla="*/ 906 w 1824"/>
                <a:gd name="T19" fmla="*/ 408 h 2648"/>
                <a:gd name="T20" fmla="*/ 1010 w 1824"/>
                <a:gd name="T21" fmla="*/ 310 h 2648"/>
                <a:gd name="T22" fmla="*/ 1096 w 1824"/>
                <a:gd name="T23" fmla="*/ 236 h 2648"/>
                <a:gd name="T24" fmla="*/ 1164 w 1824"/>
                <a:gd name="T25" fmla="*/ 184 h 2648"/>
                <a:gd name="T26" fmla="*/ 1208 w 1824"/>
                <a:gd name="T27" fmla="*/ 154 h 2648"/>
                <a:gd name="T28" fmla="*/ 1224 w 1824"/>
                <a:gd name="T29" fmla="*/ 144 h 2648"/>
                <a:gd name="T30" fmla="*/ 1728 w 1824"/>
                <a:gd name="T31" fmla="*/ 56 h 2648"/>
                <a:gd name="T32" fmla="*/ 1568 w 1824"/>
                <a:gd name="T33" fmla="*/ 328 h 2648"/>
                <a:gd name="T34" fmla="*/ 1554 w 1824"/>
                <a:gd name="T35" fmla="*/ 332 h 2648"/>
                <a:gd name="T36" fmla="*/ 1514 w 1824"/>
                <a:gd name="T37" fmla="*/ 346 h 2648"/>
                <a:gd name="T38" fmla="*/ 1452 w 1824"/>
                <a:gd name="T39" fmla="*/ 370 h 2648"/>
                <a:gd name="T40" fmla="*/ 1370 w 1824"/>
                <a:gd name="T41" fmla="*/ 410 h 2648"/>
                <a:gd name="T42" fmla="*/ 1270 w 1824"/>
                <a:gd name="T43" fmla="*/ 466 h 2648"/>
                <a:gd name="T44" fmla="*/ 1158 w 1824"/>
                <a:gd name="T45" fmla="*/ 540 h 2648"/>
                <a:gd name="T46" fmla="*/ 1034 w 1824"/>
                <a:gd name="T47" fmla="*/ 636 h 2648"/>
                <a:gd name="T48" fmla="*/ 904 w 1824"/>
                <a:gd name="T49" fmla="*/ 756 h 2648"/>
                <a:gd name="T50" fmla="*/ 770 w 1824"/>
                <a:gd name="T51" fmla="*/ 900 h 2648"/>
                <a:gd name="T52" fmla="*/ 632 w 1824"/>
                <a:gd name="T53" fmla="*/ 1076 h 2648"/>
                <a:gd name="T54" fmla="*/ 498 w 1824"/>
                <a:gd name="T55" fmla="*/ 1280 h 2648"/>
                <a:gd name="T56" fmla="*/ 370 w 1824"/>
                <a:gd name="T57" fmla="*/ 1518 h 2648"/>
                <a:gd name="T58" fmla="*/ 248 w 1824"/>
                <a:gd name="T59" fmla="*/ 1792 h 2648"/>
                <a:gd name="T60" fmla="*/ 138 w 1824"/>
                <a:gd name="T61" fmla="*/ 2104 h 2648"/>
                <a:gd name="T62" fmla="*/ 42 w 1824"/>
                <a:gd name="T63" fmla="*/ 2456 h 2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24" h="2648">
                  <a:moveTo>
                    <a:pt x="0" y="2648"/>
                  </a:moveTo>
                  <a:lnTo>
                    <a:pt x="12" y="2464"/>
                  </a:lnTo>
                  <a:lnTo>
                    <a:pt x="32" y="2288"/>
                  </a:lnTo>
                  <a:lnTo>
                    <a:pt x="56" y="2120"/>
                  </a:lnTo>
                  <a:lnTo>
                    <a:pt x="88" y="1960"/>
                  </a:lnTo>
                  <a:lnTo>
                    <a:pt x="124" y="1808"/>
                  </a:lnTo>
                  <a:lnTo>
                    <a:pt x="166" y="1662"/>
                  </a:lnTo>
                  <a:lnTo>
                    <a:pt x="212" y="1524"/>
                  </a:lnTo>
                  <a:lnTo>
                    <a:pt x="262" y="1394"/>
                  </a:lnTo>
                  <a:lnTo>
                    <a:pt x="316" y="1270"/>
                  </a:lnTo>
                  <a:lnTo>
                    <a:pt x="372" y="1154"/>
                  </a:lnTo>
                  <a:lnTo>
                    <a:pt x="430" y="1044"/>
                  </a:lnTo>
                  <a:lnTo>
                    <a:pt x="490" y="942"/>
                  </a:lnTo>
                  <a:lnTo>
                    <a:pt x="550" y="846"/>
                  </a:lnTo>
                  <a:lnTo>
                    <a:pt x="612" y="758"/>
                  </a:lnTo>
                  <a:lnTo>
                    <a:pt x="672" y="674"/>
                  </a:lnTo>
                  <a:lnTo>
                    <a:pt x="734" y="598"/>
                  </a:lnTo>
                  <a:lnTo>
                    <a:pt x="792" y="528"/>
                  </a:lnTo>
                  <a:lnTo>
                    <a:pt x="850" y="464"/>
                  </a:lnTo>
                  <a:lnTo>
                    <a:pt x="906" y="408"/>
                  </a:lnTo>
                  <a:lnTo>
                    <a:pt x="960" y="356"/>
                  </a:lnTo>
                  <a:lnTo>
                    <a:pt x="1010" y="310"/>
                  </a:lnTo>
                  <a:lnTo>
                    <a:pt x="1056" y="270"/>
                  </a:lnTo>
                  <a:lnTo>
                    <a:pt x="1096" y="236"/>
                  </a:lnTo>
                  <a:lnTo>
                    <a:pt x="1134" y="208"/>
                  </a:lnTo>
                  <a:lnTo>
                    <a:pt x="1164" y="184"/>
                  </a:lnTo>
                  <a:lnTo>
                    <a:pt x="1190" y="166"/>
                  </a:lnTo>
                  <a:lnTo>
                    <a:pt x="1208" y="154"/>
                  </a:lnTo>
                  <a:lnTo>
                    <a:pt x="1220" y="146"/>
                  </a:lnTo>
                  <a:lnTo>
                    <a:pt x="1224" y="144"/>
                  </a:lnTo>
                  <a:lnTo>
                    <a:pt x="848" y="0"/>
                  </a:lnTo>
                  <a:lnTo>
                    <a:pt x="1728" y="56"/>
                  </a:lnTo>
                  <a:lnTo>
                    <a:pt x="1824" y="480"/>
                  </a:lnTo>
                  <a:lnTo>
                    <a:pt x="1568" y="328"/>
                  </a:lnTo>
                  <a:lnTo>
                    <a:pt x="1564" y="328"/>
                  </a:lnTo>
                  <a:lnTo>
                    <a:pt x="1554" y="332"/>
                  </a:lnTo>
                  <a:lnTo>
                    <a:pt x="1538" y="338"/>
                  </a:lnTo>
                  <a:lnTo>
                    <a:pt x="1514" y="346"/>
                  </a:lnTo>
                  <a:lnTo>
                    <a:pt x="1486" y="356"/>
                  </a:lnTo>
                  <a:lnTo>
                    <a:pt x="1452" y="370"/>
                  </a:lnTo>
                  <a:lnTo>
                    <a:pt x="1412" y="388"/>
                  </a:lnTo>
                  <a:lnTo>
                    <a:pt x="1370" y="410"/>
                  </a:lnTo>
                  <a:lnTo>
                    <a:pt x="1322" y="436"/>
                  </a:lnTo>
                  <a:lnTo>
                    <a:pt x="1270" y="466"/>
                  </a:lnTo>
                  <a:lnTo>
                    <a:pt x="1216" y="500"/>
                  </a:lnTo>
                  <a:lnTo>
                    <a:pt x="1158" y="540"/>
                  </a:lnTo>
                  <a:lnTo>
                    <a:pt x="1098" y="584"/>
                  </a:lnTo>
                  <a:lnTo>
                    <a:pt x="1034" y="636"/>
                  </a:lnTo>
                  <a:lnTo>
                    <a:pt x="970" y="692"/>
                  </a:lnTo>
                  <a:lnTo>
                    <a:pt x="904" y="756"/>
                  </a:lnTo>
                  <a:lnTo>
                    <a:pt x="836" y="824"/>
                  </a:lnTo>
                  <a:lnTo>
                    <a:pt x="770" y="900"/>
                  </a:lnTo>
                  <a:lnTo>
                    <a:pt x="700" y="984"/>
                  </a:lnTo>
                  <a:lnTo>
                    <a:pt x="632" y="1076"/>
                  </a:lnTo>
                  <a:lnTo>
                    <a:pt x="566" y="1174"/>
                  </a:lnTo>
                  <a:lnTo>
                    <a:pt x="498" y="1280"/>
                  </a:lnTo>
                  <a:lnTo>
                    <a:pt x="434" y="1394"/>
                  </a:lnTo>
                  <a:lnTo>
                    <a:pt x="370" y="1518"/>
                  </a:lnTo>
                  <a:lnTo>
                    <a:pt x="308" y="1650"/>
                  </a:lnTo>
                  <a:lnTo>
                    <a:pt x="248" y="1792"/>
                  </a:lnTo>
                  <a:lnTo>
                    <a:pt x="192" y="1944"/>
                  </a:lnTo>
                  <a:lnTo>
                    <a:pt x="138" y="2104"/>
                  </a:lnTo>
                  <a:lnTo>
                    <a:pt x="88" y="2274"/>
                  </a:lnTo>
                  <a:lnTo>
                    <a:pt x="42" y="2456"/>
                  </a:lnTo>
                  <a:lnTo>
                    <a:pt x="0" y="2648"/>
                  </a:lnTo>
                  <a:close/>
                </a:path>
              </a:pathLst>
            </a:custGeom>
            <a:gradFill rotWithShape="1">
              <a:gsLst>
                <a:gs pos="0">
                  <a:srgbClr val="D11364"/>
                </a:gs>
                <a:gs pos="100000">
                  <a:srgbClr val="D11364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ACD69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3" name="Rectangle 25"/>
            <p:cNvSpPr>
              <a:spLocks noChangeArrowheads="1"/>
            </p:cNvSpPr>
            <p:nvPr/>
          </p:nvSpPr>
          <p:spPr bwMode="gray">
            <a:xfrm>
              <a:off x="3082" y="1787"/>
              <a:ext cx="1743" cy="192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shade val="72549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altLang="zh-CN" sz="1600" b="1">
                  <a:solidFill>
                    <a:srgbClr val="FFFFFF"/>
                  </a:solidFill>
                  <a:latin typeface="Verdana" pitchFamily="34" charset="0"/>
                  <a:ea typeface="宋体" pitchFamily="2" charset="-122"/>
                </a:rPr>
                <a:t>Add Your Text</a:t>
              </a:r>
            </a:p>
          </p:txBody>
        </p:sp>
        <p:sp>
          <p:nvSpPr>
            <p:cNvPr id="17434" name="Rectangle 26"/>
            <p:cNvSpPr>
              <a:spLocks noChangeArrowheads="1"/>
            </p:cNvSpPr>
            <p:nvPr/>
          </p:nvSpPr>
          <p:spPr bwMode="gray">
            <a:xfrm>
              <a:off x="2556" y="2310"/>
              <a:ext cx="1900" cy="188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shade val="72549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altLang="zh-CN" sz="1600" b="1">
                  <a:solidFill>
                    <a:srgbClr val="FFFFFF"/>
                  </a:solidFill>
                  <a:latin typeface="Verdana" pitchFamily="34" charset="0"/>
                  <a:ea typeface="宋体" pitchFamily="2" charset="-122"/>
                </a:rPr>
                <a:t>Add Your Text</a:t>
              </a:r>
            </a:p>
          </p:txBody>
        </p:sp>
        <p:sp>
          <p:nvSpPr>
            <p:cNvPr id="17435" name="Freeform 27"/>
            <p:cNvSpPr>
              <a:spLocks/>
            </p:cNvSpPr>
            <p:nvPr/>
          </p:nvSpPr>
          <p:spPr bwMode="gray">
            <a:xfrm>
              <a:off x="2036" y="2494"/>
              <a:ext cx="2415" cy="343"/>
            </a:xfrm>
            <a:custGeom>
              <a:avLst/>
              <a:gdLst>
                <a:gd name="T0" fmla="*/ 1742 w 2048"/>
                <a:gd name="T1" fmla="*/ 286 h 286"/>
                <a:gd name="T2" fmla="*/ 0 w 2048"/>
                <a:gd name="T3" fmla="*/ 286 h 286"/>
                <a:gd name="T4" fmla="*/ 446 w 2048"/>
                <a:gd name="T5" fmla="*/ 0 h 286"/>
                <a:gd name="T6" fmla="*/ 2048 w 2048"/>
                <a:gd name="T7" fmla="*/ 0 h 286"/>
                <a:gd name="T8" fmla="*/ 1742 w 2048"/>
                <a:gd name="T9" fmla="*/ 28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8" h="286">
                  <a:moveTo>
                    <a:pt x="1742" y="286"/>
                  </a:moveTo>
                  <a:lnTo>
                    <a:pt x="0" y="286"/>
                  </a:lnTo>
                  <a:lnTo>
                    <a:pt x="446" y="0"/>
                  </a:lnTo>
                  <a:lnTo>
                    <a:pt x="2048" y="0"/>
                  </a:lnTo>
                  <a:lnTo>
                    <a:pt x="1742" y="28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0808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6" name="Rectangle 28"/>
            <p:cNvSpPr>
              <a:spLocks noChangeArrowheads="1"/>
            </p:cNvSpPr>
            <p:nvPr/>
          </p:nvSpPr>
          <p:spPr bwMode="gray">
            <a:xfrm>
              <a:off x="2038" y="2836"/>
              <a:ext cx="2056" cy="188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72549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altLang="zh-CN" sz="1600" b="1">
                  <a:solidFill>
                    <a:srgbClr val="FFFFFF"/>
                  </a:solidFill>
                  <a:latin typeface="Verdana" pitchFamily="34" charset="0"/>
                  <a:ea typeface="宋体" pitchFamily="2" charset="-122"/>
                </a:rPr>
                <a:t>Add Your Text</a:t>
              </a:r>
            </a:p>
          </p:txBody>
        </p:sp>
        <p:sp>
          <p:nvSpPr>
            <p:cNvPr id="17437" name="Rectangle 29"/>
            <p:cNvSpPr>
              <a:spLocks noChangeArrowheads="1"/>
            </p:cNvSpPr>
            <p:nvPr/>
          </p:nvSpPr>
          <p:spPr bwMode="gray">
            <a:xfrm>
              <a:off x="1514" y="3363"/>
              <a:ext cx="2213" cy="187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shade val="72549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altLang="zh-CN" sz="1600" b="1">
                  <a:solidFill>
                    <a:srgbClr val="FFFFFF"/>
                  </a:solidFill>
                  <a:latin typeface="Verdana" pitchFamily="34" charset="0"/>
                  <a:ea typeface="宋体" pitchFamily="2" charset="-122"/>
                </a:rPr>
                <a:t>Add Your Text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400">
                <a:ea typeface="宋体" pitchFamily="2" charset="-122"/>
              </a:rPr>
              <a:t>Diagram</a:t>
            </a:r>
          </a:p>
        </p:txBody>
      </p:sp>
      <p:sp>
        <p:nvSpPr>
          <p:cNvPr id="18435" name="Freeform 3"/>
          <p:cNvSpPr>
            <a:spLocks/>
          </p:cNvSpPr>
          <p:nvPr/>
        </p:nvSpPr>
        <p:spPr bwMode="gray">
          <a:xfrm>
            <a:off x="5073650" y="1524000"/>
            <a:ext cx="1466850" cy="1155700"/>
          </a:xfrm>
          <a:custGeom>
            <a:avLst/>
            <a:gdLst>
              <a:gd name="T0" fmla="*/ 0 w 982"/>
              <a:gd name="T1" fmla="*/ 774 h 774"/>
              <a:gd name="T2" fmla="*/ 2 w 982"/>
              <a:gd name="T3" fmla="*/ 770 h 774"/>
              <a:gd name="T4" fmla="*/ 8 w 982"/>
              <a:gd name="T5" fmla="*/ 754 h 774"/>
              <a:gd name="T6" fmla="*/ 16 w 982"/>
              <a:gd name="T7" fmla="*/ 730 h 774"/>
              <a:gd name="T8" fmla="*/ 32 w 982"/>
              <a:gd name="T9" fmla="*/ 698 h 774"/>
              <a:gd name="T10" fmla="*/ 50 w 982"/>
              <a:gd name="T11" fmla="*/ 660 h 774"/>
              <a:gd name="T12" fmla="*/ 76 w 982"/>
              <a:gd name="T13" fmla="*/ 618 h 774"/>
              <a:gd name="T14" fmla="*/ 106 w 982"/>
              <a:gd name="T15" fmla="*/ 574 h 774"/>
              <a:gd name="T16" fmla="*/ 142 w 982"/>
              <a:gd name="T17" fmla="*/ 528 h 774"/>
              <a:gd name="T18" fmla="*/ 186 w 982"/>
              <a:gd name="T19" fmla="*/ 482 h 774"/>
              <a:gd name="T20" fmla="*/ 236 w 982"/>
              <a:gd name="T21" fmla="*/ 438 h 774"/>
              <a:gd name="T22" fmla="*/ 294 w 982"/>
              <a:gd name="T23" fmla="*/ 398 h 774"/>
              <a:gd name="T24" fmla="*/ 360 w 982"/>
              <a:gd name="T25" fmla="*/ 360 h 774"/>
              <a:gd name="T26" fmla="*/ 426 w 982"/>
              <a:gd name="T27" fmla="*/ 332 h 774"/>
              <a:gd name="T28" fmla="*/ 488 w 982"/>
              <a:gd name="T29" fmla="*/ 314 h 774"/>
              <a:gd name="T30" fmla="*/ 544 w 982"/>
              <a:gd name="T31" fmla="*/ 304 h 774"/>
              <a:gd name="T32" fmla="*/ 594 w 982"/>
              <a:gd name="T33" fmla="*/ 300 h 774"/>
              <a:gd name="T34" fmla="*/ 638 w 982"/>
              <a:gd name="T35" fmla="*/ 300 h 774"/>
              <a:gd name="T36" fmla="*/ 678 w 982"/>
              <a:gd name="T37" fmla="*/ 304 h 774"/>
              <a:gd name="T38" fmla="*/ 710 w 982"/>
              <a:gd name="T39" fmla="*/ 312 h 774"/>
              <a:gd name="T40" fmla="*/ 736 w 982"/>
              <a:gd name="T41" fmla="*/ 320 h 774"/>
              <a:gd name="T42" fmla="*/ 754 w 982"/>
              <a:gd name="T43" fmla="*/ 326 h 774"/>
              <a:gd name="T44" fmla="*/ 766 w 982"/>
              <a:gd name="T45" fmla="*/ 332 h 774"/>
              <a:gd name="T46" fmla="*/ 770 w 982"/>
              <a:gd name="T47" fmla="*/ 334 h 774"/>
              <a:gd name="T48" fmla="*/ 680 w 982"/>
              <a:gd name="T49" fmla="*/ 476 h 774"/>
              <a:gd name="T50" fmla="*/ 982 w 982"/>
              <a:gd name="T51" fmla="*/ 370 h 774"/>
              <a:gd name="T52" fmla="*/ 912 w 982"/>
              <a:gd name="T53" fmla="*/ 0 h 774"/>
              <a:gd name="T54" fmla="*/ 854 w 982"/>
              <a:gd name="T55" fmla="*/ 150 h 774"/>
              <a:gd name="T56" fmla="*/ 850 w 982"/>
              <a:gd name="T57" fmla="*/ 148 h 774"/>
              <a:gd name="T58" fmla="*/ 838 w 982"/>
              <a:gd name="T59" fmla="*/ 142 h 774"/>
              <a:gd name="T60" fmla="*/ 822 w 982"/>
              <a:gd name="T61" fmla="*/ 134 h 774"/>
              <a:gd name="T62" fmla="*/ 798 w 982"/>
              <a:gd name="T63" fmla="*/ 126 h 774"/>
              <a:gd name="T64" fmla="*/ 768 w 982"/>
              <a:gd name="T65" fmla="*/ 120 h 774"/>
              <a:gd name="T66" fmla="*/ 732 w 982"/>
              <a:gd name="T67" fmla="*/ 114 h 774"/>
              <a:gd name="T68" fmla="*/ 692 w 982"/>
              <a:gd name="T69" fmla="*/ 110 h 774"/>
              <a:gd name="T70" fmla="*/ 646 w 982"/>
              <a:gd name="T71" fmla="*/ 110 h 774"/>
              <a:gd name="T72" fmla="*/ 596 w 982"/>
              <a:gd name="T73" fmla="*/ 116 h 774"/>
              <a:gd name="T74" fmla="*/ 540 w 982"/>
              <a:gd name="T75" fmla="*/ 126 h 774"/>
              <a:gd name="T76" fmla="*/ 482 w 982"/>
              <a:gd name="T77" fmla="*/ 146 h 774"/>
              <a:gd name="T78" fmla="*/ 422 w 982"/>
              <a:gd name="T79" fmla="*/ 172 h 774"/>
              <a:gd name="T80" fmla="*/ 356 w 982"/>
              <a:gd name="T81" fmla="*/ 210 h 774"/>
              <a:gd name="T82" fmla="*/ 290 w 982"/>
              <a:gd name="T83" fmla="*/ 258 h 774"/>
              <a:gd name="T84" fmla="*/ 230 w 982"/>
              <a:gd name="T85" fmla="*/ 310 h 774"/>
              <a:gd name="T86" fmla="*/ 178 w 982"/>
              <a:gd name="T87" fmla="*/ 364 h 774"/>
              <a:gd name="T88" fmla="*/ 136 w 982"/>
              <a:gd name="T89" fmla="*/ 422 h 774"/>
              <a:gd name="T90" fmla="*/ 100 w 982"/>
              <a:gd name="T91" fmla="*/ 480 h 774"/>
              <a:gd name="T92" fmla="*/ 72 w 982"/>
              <a:gd name="T93" fmla="*/ 536 h 774"/>
              <a:gd name="T94" fmla="*/ 48 w 982"/>
              <a:gd name="T95" fmla="*/ 590 h 774"/>
              <a:gd name="T96" fmla="*/ 30 w 982"/>
              <a:gd name="T97" fmla="*/ 640 h 774"/>
              <a:gd name="T98" fmla="*/ 18 w 982"/>
              <a:gd name="T99" fmla="*/ 684 h 774"/>
              <a:gd name="T100" fmla="*/ 8 w 982"/>
              <a:gd name="T101" fmla="*/ 722 h 774"/>
              <a:gd name="T102" fmla="*/ 4 w 982"/>
              <a:gd name="T103" fmla="*/ 750 h 774"/>
              <a:gd name="T104" fmla="*/ 0 w 982"/>
              <a:gd name="T105" fmla="*/ 768 h 774"/>
              <a:gd name="T106" fmla="*/ 0 w 982"/>
              <a:gd name="T107" fmla="*/ 774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gradFill rotWithShape="1">
            <a:gsLst>
              <a:gs pos="0">
                <a:schemeClr val="hlink">
                  <a:gamma/>
                  <a:tint val="90980"/>
                  <a:invGamma/>
                  <a:alpha val="32001"/>
                </a:schemeClr>
              </a:gs>
              <a:gs pos="100000">
                <a:schemeClr val="hlink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3424238" y="2957513"/>
            <a:ext cx="2295525" cy="2757487"/>
          </a:xfrm>
          <a:prstGeom prst="roundRect">
            <a:avLst>
              <a:gd name="adj" fmla="val 4690"/>
            </a:avLst>
          </a:prstGeom>
          <a:noFill/>
          <a:ln w="571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1D08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gray">
          <a:xfrm>
            <a:off x="3657600" y="2819400"/>
            <a:ext cx="1863725" cy="2873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38" name="AutoShape 6"/>
          <p:cNvSpPr>
            <a:spLocks noChangeArrowheads="1"/>
          </p:cNvSpPr>
          <p:nvPr/>
        </p:nvSpPr>
        <p:spPr bwMode="auto">
          <a:xfrm flipH="1">
            <a:off x="5334000" y="2895600"/>
            <a:ext cx="73025" cy="144463"/>
          </a:xfrm>
          <a:prstGeom prst="octagon">
            <a:avLst>
              <a:gd name="adj" fmla="val 29287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39" name="AutoShape 7"/>
          <p:cNvSpPr>
            <a:spLocks noChangeArrowheads="1"/>
          </p:cNvSpPr>
          <p:nvPr/>
        </p:nvSpPr>
        <p:spPr bwMode="auto">
          <a:xfrm flipH="1">
            <a:off x="3743325" y="2886075"/>
            <a:ext cx="71438" cy="144463"/>
          </a:xfrm>
          <a:prstGeom prst="octagon">
            <a:avLst>
              <a:gd name="adj" fmla="val 29287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40" name="AutoShape 8"/>
          <p:cNvSpPr>
            <a:spLocks noChangeArrowheads="1"/>
          </p:cNvSpPr>
          <p:nvPr/>
        </p:nvSpPr>
        <p:spPr bwMode="auto">
          <a:xfrm>
            <a:off x="5934075" y="2455863"/>
            <a:ext cx="2295525" cy="2757487"/>
          </a:xfrm>
          <a:prstGeom prst="roundRect">
            <a:avLst>
              <a:gd name="adj" fmla="val 4690"/>
            </a:avLst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FC5E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41" name="AutoShape 9"/>
          <p:cNvSpPr>
            <a:spLocks noChangeArrowheads="1"/>
          </p:cNvSpPr>
          <p:nvPr/>
        </p:nvSpPr>
        <p:spPr bwMode="gray">
          <a:xfrm>
            <a:off x="6149975" y="2312988"/>
            <a:ext cx="1863725" cy="28733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42" name="AutoShape 10"/>
          <p:cNvSpPr>
            <a:spLocks noChangeArrowheads="1"/>
          </p:cNvSpPr>
          <p:nvPr/>
        </p:nvSpPr>
        <p:spPr bwMode="auto">
          <a:xfrm flipH="1">
            <a:off x="7835900" y="2384425"/>
            <a:ext cx="71438" cy="142875"/>
          </a:xfrm>
          <a:prstGeom prst="octagon">
            <a:avLst>
              <a:gd name="adj" fmla="val 29287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43" name="AutoShape 11"/>
          <p:cNvSpPr>
            <a:spLocks noChangeArrowheads="1"/>
          </p:cNvSpPr>
          <p:nvPr/>
        </p:nvSpPr>
        <p:spPr bwMode="auto">
          <a:xfrm flipH="1">
            <a:off x="6253163" y="2384425"/>
            <a:ext cx="71437" cy="142875"/>
          </a:xfrm>
          <a:prstGeom prst="octagon">
            <a:avLst>
              <a:gd name="adj" fmla="val 29287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44" name="Freeform 12"/>
          <p:cNvSpPr>
            <a:spLocks/>
          </p:cNvSpPr>
          <p:nvPr/>
        </p:nvSpPr>
        <p:spPr bwMode="gray">
          <a:xfrm>
            <a:off x="2492375" y="2025650"/>
            <a:ext cx="1466850" cy="1157288"/>
          </a:xfrm>
          <a:custGeom>
            <a:avLst/>
            <a:gdLst>
              <a:gd name="T0" fmla="*/ 0 w 982"/>
              <a:gd name="T1" fmla="*/ 774 h 774"/>
              <a:gd name="T2" fmla="*/ 2 w 982"/>
              <a:gd name="T3" fmla="*/ 770 h 774"/>
              <a:gd name="T4" fmla="*/ 8 w 982"/>
              <a:gd name="T5" fmla="*/ 754 h 774"/>
              <a:gd name="T6" fmla="*/ 16 w 982"/>
              <a:gd name="T7" fmla="*/ 730 h 774"/>
              <a:gd name="T8" fmla="*/ 32 w 982"/>
              <a:gd name="T9" fmla="*/ 698 h 774"/>
              <a:gd name="T10" fmla="*/ 50 w 982"/>
              <a:gd name="T11" fmla="*/ 660 h 774"/>
              <a:gd name="T12" fmla="*/ 76 w 982"/>
              <a:gd name="T13" fmla="*/ 618 h 774"/>
              <a:gd name="T14" fmla="*/ 106 w 982"/>
              <a:gd name="T15" fmla="*/ 574 h 774"/>
              <a:gd name="T16" fmla="*/ 142 w 982"/>
              <a:gd name="T17" fmla="*/ 528 h 774"/>
              <a:gd name="T18" fmla="*/ 186 w 982"/>
              <a:gd name="T19" fmla="*/ 482 h 774"/>
              <a:gd name="T20" fmla="*/ 236 w 982"/>
              <a:gd name="T21" fmla="*/ 438 h 774"/>
              <a:gd name="T22" fmla="*/ 294 w 982"/>
              <a:gd name="T23" fmla="*/ 398 h 774"/>
              <a:gd name="T24" fmla="*/ 360 w 982"/>
              <a:gd name="T25" fmla="*/ 360 h 774"/>
              <a:gd name="T26" fmla="*/ 426 w 982"/>
              <a:gd name="T27" fmla="*/ 332 h 774"/>
              <a:gd name="T28" fmla="*/ 488 w 982"/>
              <a:gd name="T29" fmla="*/ 314 h 774"/>
              <a:gd name="T30" fmla="*/ 544 w 982"/>
              <a:gd name="T31" fmla="*/ 304 h 774"/>
              <a:gd name="T32" fmla="*/ 594 w 982"/>
              <a:gd name="T33" fmla="*/ 300 h 774"/>
              <a:gd name="T34" fmla="*/ 638 w 982"/>
              <a:gd name="T35" fmla="*/ 300 h 774"/>
              <a:gd name="T36" fmla="*/ 678 w 982"/>
              <a:gd name="T37" fmla="*/ 304 h 774"/>
              <a:gd name="T38" fmla="*/ 710 w 982"/>
              <a:gd name="T39" fmla="*/ 312 h 774"/>
              <a:gd name="T40" fmla="*/ 736 w 982"/>
              <a:gd name="T41" fmla="*/ 320 h 774"/>
              <a:gd name="T42" fmla="*/ 754 w 982"/>
              <a:gd name="T43" fmla="*/ 326 h 774"/>
              <a:gd name="T44" fmla="*/ 766 w 982"/>
              <a:gd name="T45" fmla="*/ 332 h 774"/>
              <a:gd name="T46" fmla="*/ 770 w 982"/>
              <a:gd name="T47" fmla="*/ 334 h 774"/>
              <a:gd name="T48" fmla="*/ 680 w 982"/>
              <a:gd name="T49" fmla="*/ 476 h 774"/>
              <a:gd name="T50" fmla="*/ 982 w 982"/>
              <a:gd name="T51" fmla="*/ 370 h 774"/>
              <a:gd name="T52" fmla="*/ 912 w 982"/>
              <a:gd name="T53" fmla="*/ 0 h 774"/>
              <a:gd name="T54" fmla="*/ 854 w 982"/>
              <a:gd name="T55" fmla="*/ 150 h 774"/>
              <a:gd name="T56" fmla="*/ 850 w 982"/>
              <a:gd name="T57" fmla="*/ 148 h 774"/>
              <a:gd name="T58" fmla="*/ 838 w 982"/>
              <a:gd name="T59" fmla="*/ 142 h 774"/>
              <a:gd name="T60" fmla="*/ 822 w 982"/>
              <a:gd name="T61" fmla="*/ 134 h 774"/>
              <a:gd name="T62" fmla="*/ 798 w 982"/>
              <a:gd name="T63" fmla="*/ 126 h 774"/>
              <a:gd name="T64" fmla="*/ 768 w 982"/>
              <a:gd name="T65" fmla="*/ 120 h 774"/>
              <a:gd name="T66" fmla="*/ 732 w 982"/>
              <a:gd name="T67" fmla="*/ 114 h 774"/>
              <a:gd name="T68" fmla="*/ 692 w 982"/>
              <a:gd name="T69" fmla="*/ 110 h 774"/>
              <a:gd name="T70" fmla="*/ 646 w 982"/>
              <a:gd name="T71" fmla="*/ 110 h 774"/>
              <a:gd name="T72" fmla="*/ 596 w 982"/>
              <a:gd name="T73" fmla="*/ 116 h 774"/>
              <a:gd name="T74" fmla="*/ 540 w 982"/>
              <a:gd name="T75" fmla="*/ 126 h 774"/>
              <a:gd name="T76" fmla="*/ 482 w 982"/>
              <a:gd name="T77" fmla="*/ 146 h 774"/>
              <a:gd name="T78" fmla="*/ 422 w 982"/>
              <a:gd name="T79" fmla="*/ 172 h 774"/>
              <a:gd name="T80" fmla="*/ 356 w 982"/>
              <a:gd name="T81" fmla="*/ 210 h 774"/>
              <a:gd name="T82" fmla="*/ 290 w 982"/>
              <a:gd name="T83" fmla="*/ 258 h 774"/>
              <a:gd name="T84" fmla="*/ 230 w 982"/>
              <a:gd name="T85" fmla="*/ 310 h 774"/>
              <a:gd name="T86" fmla="*/ 178 w 982"/>
              <a:gd name="T87" fmla="*/ 364 h 774"/>
              <a:gd name="T88" fmla="*/ 136 w 982"/>
              <a:gd name="T89" fmla="*/ 422 h 774"/>
              <a:gd name="T90" fmla="*/ 100 w 982"/>
              <a:gd name="T91" fmla="*/ 480 h 774"/>
              <a:gd name="T92" fmla="*/ 72 w 982"/>
              <a:gd name="T93" fmla="*/ 536 h 774"/>
              <a:gd name="T94" fmla="*/ 48 w 982"/>
              <a:gd name="T95" fmla="*/ 590 h 774"/>
              <a:gd name="T96" fmla="*/ 30 w 982"/>
              <a:gd name="T97" fmla="*/ 640 h 774"/>
              <a:gd name="T98" fmla="*/ 18 w 982"/>
              <a:gd name="T99" fmla="*/ 684 h 774"/>
              <a:gd name="T100" fmla="*/ 8 w 982"/>
              <a:gd name="T101" fmla="*/ 722 h 774"/>
              <a:gd name="T102" fmla="*/ 4 w 982"/>
              <a:gd name="T103" fmla="*/ 750 h 774"/>
              <a:gd name="T104" fmla="*/ 0 w 982"/>
              <a:gd name="T105" fmla="*/ 768 h 774"/>
              <a:gd name="T106" fmla="*/ 0 w 982"/>
              <a:gd name="T107" fmla="*/ 774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gradFill rotWithShape="1">
            <a:gsLst>
              <a:gs pos="0">
                <a:schemeClr val="folHlink">
                  <a:gamma/>
                  <a:tint val="57647"/>
                  <a:invGamma/>
                  <a:alpha val="32001"/>
                </a:schemeClr>
              </a:gs>
              <a:gs pos="100000">
                <a:schemeClr val="folHlink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5" name="Text Box 13"/>
          <p:cNvSpPr txBox="1">
            <a:spLocks noChangeArrowheads="1"/>
          </p:cNvSpPr>
          <p:nvPr/>
        </p:nvSpPr>
        <p:spPr bwMode="gray">
          <a:xfrm>
            <a:off x="3914775" y="2790825"/>
            <a:ext cx="13081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1400">
                <a:solidFill>
                  <a:schemeClr val="bg1"/>
                </a:solidFill>
                <a:ea typeface="宋体" pitchFamily="2" charset="-122"/>
              </a:rPr>
              <a:t>Add Your Title</a:t>
            </a:r>
          </a:p>
        </p:txBody>
      </p:sp>
      <p:sp>
        <p:nvSpPr>
          <p:cNvPr id="18446" name="Text Box 14"/>
          <p:cNvSpPr txBox="1">
            <a:spLocks noChangeArrowheads="1"/>
          </p:cNvSpPr>
          <p:nvPr/>
        </p:nvSpPr>
        <p:spPr bwMode="gray">
          <a:xfrm>
            <a:off x="6429375" y="2295525"/>
            <a:ext cx="13081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1400">
                <a:solidFill>
                  <a:srgbClr val="FFFFFF"/>
                </a:solidFill>
                <a:ea typeface="宋体" pitchFamily="2" charset="-122"/>
              </a:rPr>
              <a:t>Add Your Title</a:t>
            </a:r>
          </a:p>
        </p:txBody>
      </p:sp>
      <p:grpSp>
        <p:nvGrpSpPr>
          <p:cNvPr id="18447" name="Group 15"/>
          <p:cNvGrpSpPr>
            <a:grpSpLocks/>
          </p:cNvGrpSpPr>
          <p:nvPr/>
        </p:nvGrpSpPr>
        <p:grpSpPr bwMode="auto">
          <a:xfrm>
            <a:off x="914400" y="3219450"/>
            <a:ext cx="2295525" cy="2903538"/>
            <a:chOff x="576" y="1836"/>
            <a:chExt cx="1446" cy="2094"/>
          </a:xfrm>
        </p:grpSpPr>
        <p:sp>
          <p:nvSpPr>
            <p:cNvPr id="18448" name="AutoShape 16"/>
            <p:cNvSpPr>
              <a:spLocks noChangeArrowheads="1"/>
            </p:cNvSpPr>
            <p:nvPr/>
          </p:nvSpPr>
          <p:spPr bwMode="auto">
            <a:xfrm>
              <a:off x="576" y="1942"/>
              <a:ext cx="1446" cy="1988"/>
            </a:xfrm>
            <a:prstGeom prst="roundRect">
              <a:avLst>
                <a:gd name="adj" fmla="val 4690"/>
              </a:avLst>
            </a:prstGeom>
            <a:noFill/>
            <a:ln w="57150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2D8A8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49" name="AutoShape 17"/>
            <p:cNvSpPr>
              <a:spLocks noChangeArrowheads="1"/>
            </p:cNvSpPr>
            <p:nvPr/>
          </p:nvSpPr>
          <p:spPr bwMode="gray">
            <a:xfrm>
              <a:off x="712" y="1852"/>
              <a:ext cx="1174" cy="1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>
                    <a:gamma/>
                    <a:shade val="38824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3882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50" name="AutoShape 18"/>
            <p:cNvSpPr>
              <a:spLocks noChangeArrowheads="1"/>
            </p:cNvSpPr>
            <p:nvPr/>
          </p:nvSpPr>
          <p:spPr bwMode="auto">
            <a:xfrm flipH="1">
              <a:off x="1773" y="1897"/>
              <a:ext cx="45" cy="91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51" name="AutoShape 19"/>
            <p:cNvSpPr>
              <a:spLocks noChangeArrowheads="1"/>
            </p:cNvSpPr>
            <p:nvPr/>
          </p:nvSpPr>
          <p:spPr bwMode="auto">
            <a:xfrm flipH="1">
              <a:off x="776" y="1897"/>
              <a:ext cx="46" cy="91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52" name="Text Box 20"/>
            <p:cNvSpPr txBox="1">
              <a:spLocks noChangeArrowheads="1"/>
            </p:cNvSpPr>
            <p:nvPr/>
          </p:nvSpPr>
          <p:spPr bwMode="gray">
            <a:xfrm>
              <a:off x="882" y="1836"/>
              <a:ext cx="824" cy="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1400">
                  <a:solidFill>
                    <a:schemeClr val="bg1"/>
                  </a:solidFill>
                  <a:ea typeface="宋体" pitchFamily="2" charset="-122"/>
                </a:rPr>
                <a:t>Add Your Title</a:t>
              </a:r>
            </a:p>
          </p:txBody>
        </p:sp>
        <p:sp>
          <p:nvSpPr>
            <p:cNvPr id="18453" name="Text Box 21"/>
            <p:cNvSpPr txBox="1">
              <a:spLocks noChangeArrowheads="1"/>
            </p:cNvSpPr>
            <p:nvPr/>
          </p:nvSpPr>
          <p:spPr bwMode="auto">
            <a:xfrm>
              <a:off x="624" y="2106"/>
              <a:ext cx="1344" cy="12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rgbClr val="000000"/>
                  </a:solidFill>
                  <a:ea typeface="宋体" pitchFamily="2" charset="-122"/>
                </a:rPr>
                <a:t>ThemeGallery</a:t>
              </a:r>
              <a:r>
                <a:rPr lang="en-US" altLang="zh-CN">
                  <a:solidFill>
                    <a:srgbClr val="000000"/>
                  </a:solidFill>
                  <a:ea typeface="宋体" pitchFamily="2" charset="-122"/>
                </a:rPr>
                <a:t> is a Design Digital Content &amp; Contents mall developed by Guild Design Inc.</a:t>
              </a:r>
            </a:p>
          </p:txBody>
        </p:sp>
      </p:grpSp>
      <p:sp>
        <p:nvSpPr>
          <p:cNvPr id="18454" name="Text Box 22"/>
          <p:cNvSpPr txBox="1">
            <a:spLocks noChangeArrowheads="1"/>
          </p:cNvSpPr>
          <p:nvPr/>
        </p:nvSpPr>
        <p:spPr bwMode="auto">
          <a:xfrm>
            <a:off x="3505200" y="3190875"/>
            <a:ext cx="213360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000000"/>
                </a:solidFill>
                <a:ea typeface="宋体" pitchFamily="2" charset="-122"/>
              </a:rPr>
              <a:t>ThemeGallery</a:t>
            </a:r>
            <a:r>
              <a:rPr lang="en-US" altLang="zh-CN">
                <a:solidFill>
                  <a:srgbClr val="000000"/>
                </a:solidFill>
                <a:ea typeface="宋体" pitchFamily="2" charset="-122"/>
              </a:rPr>
              <a:t> is a Design Digital Content &amp; Contents mall developed by Guild Design Inc.</a:t>
            </a:r>
          </a:p>
        </p:txBody>
      </p:sp>
      <p:sp>
        <p:nvSpPr>
          <p:cNvPr id="18455" name="Text Box 23"/>
          <p:cNvSpPr txBox="1">
            <a:spLocks noChangeArrowheads="1"/>
          </p:cNvSpPr>
          <p:nvPr/>
        </p:nvSpPr>
        <p:spPr bwMode="auto">
          <a:xfrm>
            <a:off x="6019800" y="2657475"/>
            <a:ext cx="213360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000000"/>
                </a:solidFill>
                <a:ea typeface="宋体" pitchFamily="2" charset="-122"/>
              </a:rPr>
              <a:t>ThemeGallery</a:t>
            </a:r>
            <a:r>
              <a:rPr lang="en-US" altLang="zh-CN">
                <a:solidFill>
                  <a:srgbClr val="000000"/>
                </a:solidFill>
                <a:ea typeface="宋体" pitchFamily="2" charset="-122"/>
              </a:rPr>
              <a:t> is a Design Digital Content &amp; Contents mall developed by Guild Design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素材天下网 sucaitianxia.com-ppt-1035">
  <a:themeElements>
    <a:clrScheme name="默认设计模板 3">
      <a:dk1>
        <a:srgbClr val="000000"/>
      </a:dk1>
      <a:lt1>
        <a:srgbClr val="FFFFFF"/>
      </a:lt1>
      <a:dk2>
        <a:srgbClr val="003399"/>
      </a:dk2>
      <a:lt2>
        <a:srgbClr val="C0C0C0"/>
      </a:lt2>
      <a:accent1>
        <a:srgbClr val="B9DC72"/>
      </a:accent1>
      <a:accent2>
        <a:srgbClr val="75A7F1"/>
      </a:accent2>
      <a:accent3>
        <a:srgbClr val="FFFFFF"/>
      </a:accent3>
      <a:accent4>
        <a:srgbClr val="000000"/>
      </a:accent4>
      <a:accent5>
        <a:srgbClr val="D9EBBC"/>
      </a:accent5>
      <a:accent6>
        <a:srgbClr val="6997DA"/>
      </a:accent6>
      <a:hlink>
        <a:srgbClr val="00BEBA"/>
      </a:hlink>
      <a:folHlink>
        <a:srgbClr val="DBB38B"/>
      </a:folHlink>
    </a:clrScheme>
    <a:fontScheme name="默认设计模板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6699"/>
        </a:dk2>
        <a:lt2>
          <a:srgbClr val="808080"/>
        </a:lt2>
        <a:accent1>
          <a:srgbClr val="BBE0E3"/>
        </a:accent1>
        <a:accent2>
          <a:srgbClr val="33CCCC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B9B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660033"/>
        </a:dk2>
        <a:lt2>
          <a:srgbClr val="ADA07F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33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3399"/>
        </a:dk2>
        <a:lt2>
          <a:srgbClr val="C0C0C0"/>
        </a:lt2>
        <a:accent1>
          <a:srgbClr val="B9DC72"/>
        </a:accent1>
        <a:accent2>
          <a:srgbClr val="75A7F1"/>
        </a:accent2>
        <a:accent3>
          <a:srgbClr val="FFFFFF"/>
        </a:accent3>
        <a:accent4>
          <a:srgbClr val="000000"/>
        </a:accent4>
        <a:accent5>
          <a:srgbClr val="D9EBBC"/>
        </a:accent5>
        <a:accent6>
          <a:srgbClr val="6997DA"/>
        </a:accent6>
        <a:hlink>
          <a:srgbClr val="00BEBA"/>
        </a:hlink>
        <a:folHlink>
          <a:srgbClr val="DBB38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素材天下网 sucaitianxia.com-ppt-1035</Template>
  <TotalTime>0</TotalTime>
  <Words>549</Words>
  <Application>Microsoft Office PowerPoint</Application>
  <PresentationFormat>全屏显示(4:3)</PresentationFormat>
  <Paragraphs>199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4" baseType="lpstr">
      <vt:lpstr>Arial</vt:lpstr>
      <vt:lpstr>宋体</vt:lpstr>
      <vt:lpstr>Verdana</vt:lpstr>
      <vt:lpstr>素材天下网 sucaitianxia.com-ppt-1035</vt:lpstr>
      <vt:lpstr>PowerPoint Template</vt:lpstr>
      <vt:lpstr>Contents</vt:lpstr>
      <vt:lpstr>Hot Tip</vt:lpstr>
      <vt:lpstr>Diagram</vt:lpstr>
      <vt:lpstr> Cycle Diagram</vt:lpstr>
      <vt:lpstr>Diagram</vt:lpstr>
      <vt:lpstr>Diagram</vt:lpstr>
      <vt:lpstr>Diagram</vt:lpstr>
      <vt:lpstr>Diagram</vt:lpstr>
      <vt:lpstr>Diagram</vt:lpstr>
      <vt:lpstr>Marketing Diagram</vt:lpstr>
      <vt:lpstr>Diagram</vt:lpstr>
      <vt:lpstr>Diagram</vt:lpstr>
      <vt:lpstr>Diagram</vt:lpstr>
      <vt:lpstr>Diagram</vt:lpstr>
      <vt:lpstr>Block Diagram</vt:lpstr>
      <vt:lpstr>Table</vt:lpstr>
      <vt:lpstr>3-D Pie Chart</vt:lpstr>
      <vt:lpstr>Marketing Diagram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User</dc:creator>
  <cp:lastModifiedBy>User</cp:lastModifiedBy>
  <cp:revision>1</cp:revision>
  <dcterms:created xsi:type="dcterms:W3CDTF">2012-08-26T12:28:30Z</dcterms:created>
  <dcterms:modified xsi:type="dcterms:W3CDTF">2012-08-26T12:28:57Z</dcterms:modified>
</cp:coreProperties>
</file>