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79" r:id="rId4"/>
    <p:sldId id="307" r:id="rId5"/>
    <p:sldId id="281" r:id="rId6"/>
    <p:sldId id="310" r:id="rId7"/>
    <p:sldId id="30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5" r:id="rId16"/>
    <p:sldId id="297" r:id="rId17"/>
    <p:sldId id="299" r:id="rId18"/>
    <p:sldId id="311" r:id="rId19"/>
    <p:sldId id="304" r:id="rId20"/>
    <p:sldId id="275" r:id="rId2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90C"/>
    <a:srgbClr val="B8E32F"/>
    <a:srgbClr val="FF9600"/>
    <a:srgbClr val="EBD531"/>
    <a:srgbClr val="FFFFFF"/>
    <a:srgbClr val="C16557"/>
    <a:srgbClr val="955577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4" name="Rectangle 272"/>
          <p:cNvSpPr>
            <a:spLocks noChangeArrowheads="1"/>
          </p:cNvSpPr>
          <p:nvPr/>
        </p:nvSpPr>
        <p:spPr bwMode="gray">
          <a:xfrm>
            <a:off x="0" y="6096000"/>
            <a:ext cx="9144000" cy="762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24" name="Rectangle 252"/>
          <p:cNvSpPr>
            <a:spLocks noChangeArrowheads="1"/>
          </p:cNvSpPr>
          <p:nvPr/>
        </p:nvSpPr>
        <p:spPr bwMode="gray">
          <a:xfrm>
            <a:off x="0" y="914400"/>
            <a:ext cx="4960938" cy="515461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41" name="Rectangle 269"/>
          <p:cNvSpPr>
            <a:spLocks noChangeArrowheads="1"/>
          </p:cNvSpPr>
          <p:nvPr/>
        </p:nvSpPr>
        <p:spPr bwMode="gray">
          <a:xfrm>
            <a:off x="196850" y="4311650"/>
            <a:ext cx="4770438" cy="17541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10400" y="6553200"/>
            <a:ext cx="19812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8600" y="6553200"/>
            <a:ext cx="381000" cy="244475"/>
          </a:xfrm>
        </p:spPr>
        <p:txBody>
          <a:bodyPr/>
          <a:lstStyle>
            <a:lvl1pPr>
              <a:defRPr sz="1200"/>
            </a:lvl1pPr>
          </a:lstStyle>
          <a:p>
            <a:fld id="{F27FD770-3B0B-4209-831F-CDF87FE720BC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326" name="Rectangle 254"/>
          <p:cNvSpPr>
            <a:spLocks noChangeArrowheads="1"/>
          </p:cNvSpPr>
          <p:nvPr/>
        </p:nvSpPr>
        <p:spPr bwMode="gray">
          <a:xfrm>
            <a:off x="3308350" y="914400"/>
            <a:ext cx="1654175" cy="16764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sz="1800">
              <a:ea typeface="宋体" charset="-122"/>
            </a:endParaRPr>
          </a:p>
        </p:txBody>
      </p:sp>
      <p:sp>
        <p:nvSpPr>
          <p:cNvPr id="3329" name="Rectangle 257"/>
          <p:cNvSpPr>
            <a:spLocks noChangeArrowheads="1"/>
          </p:cNvSpPr>
          <p:nvPr/>
        </p:nvSpPr>
        <p:spPr bwMode="gray">
          <a:xfrm>
            <a:off x="3317875" y="2590800"/>
            <a:ext cx="1639888" cy="170338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31" name="Rectangle 259"/>
          <p:cNvSpPr>
            <a:spLocks noChangeArrowheads="1"/>
          </p:cNvSpPr>
          <p:nvPr/>
        </p:nvSpPr>
        <p:spPr bwMode="gray">
          <a:xfrm>
            <a:off x="1654175" y="4300538"/>
            <a:ext cx="1654175" cy="176688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35" name="Line 263"/>
          <p:cNvSpPr>
            <a:spLocks noChangeShapeType="1"/>
          </p:cNvSpPr>
          <p:nvPr/>
        </p:nvSpPr>
        <p:spPr bwMode="gray">
          <a:xfrm>
            <a:off x="3309938" y="904875"/>
            <a:ext cx="0" cy="5191125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330" name="Rectangle 258"/>
          <p:cNvSpPr>
            <a:spLocks noChangeArrowheads="1"/>
          </p:cNvSpPr>
          <p:nvPr/>
        </p:nvSpPr>
        <p:spPr bwMode="gray">
          <a:xfrm>
            <a:off x="0" y="4300538"/>
            <a:ext cx="1654175" cy="1766887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37" name="Line 265"/>
          <p:cNvSpPr>
            <a:spLocks noChangeShapeType="1"/>
          </p:cNvSpPr>
          <p:nvPr/>
        </p:nvSpPr>
        <p:spPr bwMode="gray">
          <a:xfrm>
            <a:off x="0" y="2590800"/>
            <a:ext cx="49530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338" name="Line 266"/>
          <p:cNvSpPr>
            <a:spLocks noChangeShapeType="1"/>
          </p:cNvSpPr>
          <p:nvPr/>
        </p:nvSpPr>
        <p:spPr bwMode="gray">
          <a:xfrm>
            <a:off x="22225" y="4302125"/>
            <a:ext cx="4949825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334" name="Line 262"/>
          <p:cNvSpPr>
            <a:spLocks noChangeShapeType="1"/>
          </p:cNvSpPr>
          <p:nvPr/>
        </p:nvSpPr>
        <p:spPr bwMode="gray">
          <a:xfrm>
            <a:off x="1666875" y="838200"/>
            <a:ext cx="0" cy="52578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345" name="Line 273"/>
          <p:cNvSpPr>
            <a:spLocks noChangeShapeType="1"/>
          </p:cNvSpPr>
          <p:nvPr/>
        </p:nvSpPr>
        <p:spPr bwMode="gray">
          <a:xfrm flipV="1">
            <a:off x="4978400" y="2190750"/>
            <a:ext cx="4178300" cy="1905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346" name="Line 274"/>
          <p:cNvSpPr>
            <a:spLocks noChangeShapeType="1"/>
          </p:cNvSpPr>
          <p:nvPr/>
        </p:nvSpPr>
        <p:spPr bwMode="gray">
          <a:xfrm flipV="1">
            <a:off x="4978400" y="5568950"/>
            <a:ext cx="4178300" cy="1905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343" name="Rectangle 271"/>
          <p:cNvSpPr>
            <a:spLocks noChangeArrowheads="1"/>
          </p:cNvSpPr>
          <p:nvPr/>
        </p:nvSpPr>
        <p:spPr bwMode="gray">
          <a:xfrm>
            <a:off x="0" y="0"/>
            <a:ext cx="9144000" cy="89058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152400" y="304800"/>
            <a:ext cx="10668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100" i="1">
                <a:solidFill>
                  <a:srgbClr val="FFFFFF"/>
                </a:solidFill>
                <a:latin typeface="Arial Black" pitchFamily="34" charset="0"/>
                <a:ea typeface="宋体" charset="-122"/>
              </a:rPr>
              <a:t>LOGO</a:t>
            </a:r>
          </a:p>
        </p:txBody>
      </p:sp>
      <p:sp>
        <p:nvSpPr>
          <p:cNvPr id="3353" name="Rectangle 281"/>
          <p:cNvSpPr>
            <a:spLocks noChangeArrowheads="1"/>
          </p:cNvSpPr>
          <p:nvPr/>
        </p:nvSpPr>
        <p:spPr bwMode="gray">
          <a:xfrm>
            <a:off x="4953000" y="914400"/>
            <a:ext cx="4191000" cy="5181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029200" y="2743200"/>
            <a:ext cx="4114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200"/>
            </a:lvl1pPr>
          </a:lstStyle>
          <a:p>
            <a:r>
              <a:rPr lang="en-US" altLang="zh-CN"/>
              <a:t>Click to edit Master subtitle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57800" y="1905000"/>
            <a:ext cx="3886200" cy="457200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algn="ctr">
              <a:defRPr sz="3600" b="1">
                <a:solidFill>
                  <a:schemeClr val="hlink"/>
                </a:solidFill>
              </a:defRPr>
            </a:lvl1pPr>
          </a:lstStyle>
          <a:p>
            <a:r>
              <a:rPr lang="en-US" altLang="zh-CN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019800" y="5318125"/>
            <a:ext cx="2133600" cy="244475"/>
          </a:xfrm>
        </p:spPr>
        <p:txBody>
          <a:bodyPr/>
          <a:lstStyle>
            <a:lvl1pPr>
              <a:defRPr sz="1400" b="0"/>
            </a:lvl1pPr>
          </a:lstStyle>
          <a:p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www.scmao.com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FBF8C0-5959-45F7-BFD9-BDD2FA594533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71450"/>
            <a:ext cx="1981200" cy="62293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791200" cy="62293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www.scmao.com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DCBE43-119D-45F4-BBAC-87A7F662D4A9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www.scmao.com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B623C2-EC8C-49E4-B037-6FD15DC9C33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www.scmao.com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C6E856-2289-4B7A-A0AB-BD8AD11CB109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862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38862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www.scmao.com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AFBA568-5000-4E34-AE03-0CB6E629FB31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www.scmao.com</a:t>
            </a: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75D148-2C1E-46DF-80E3-5D1509EA1EF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www.scmao.com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84A2A7-FFB4-4A70-BAA9-4FD9C447B87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www.scmao.com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86CC07B-C571-48D1-BC84-5EBF02BC8C9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www.scmao.com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2BC060-9338-4DB7-86D5-B484FC4D78C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www.scmao.com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10DE83-0F03-4362-9D56-6B4A03FA075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Rectangle 168"/>
          <p:cNvSpPr>
            <a:spLocks noChangeArrowheads="1"/>
          </p:cNvSpPr>
          <p:nvPr/>
        </p:nvSpPr>
        <p:spPr bwMode="gray">
          <a:xfrm>
            <a:off x="0" y="723900"/>
            <a:ext cx="9144000" cy="3857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sz="1800">
              <a:ea typeface="宋体" charset="-122"/>
            </a:endParaRPr>
          </a:p>
        </p:txBody>
      </p:sp>
      <p:sp>
        <p:nvSpPr>
          <p:cNvPr id="1157" name="Rectangle 133"/>
          <p:cNvSpPr>
            <a:spLocks noChangeArrowheads="1"/>
          </p:cNvSpPr>
          <p:nvPr/>
        </p:nvSpPr>
        <p:spPr bwMode="gray">
          <a:xfrm>
            <a:off x="0" y="0"/>
            <a:ext cx="9144000" cy="7239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sz="1800">
              <a:ea typeface="宋体" charset="-122"/>
            </a:endParaRPr>
          </a:p>
        </p:txBody>
      </p:sp>
      <p:sp>
        <p:nvSpPr>
          <p:cNvPr id="1150" name="Freeform 126"/>
          <p:cNvSpPr>
            <a:spLocks/>
          </p:cNvSpPr>
          <p:nvPr/>
        </p:nvSpPr>
        <p:spPr bwMode="gray">
          <a:xfrm>
            <a:off x="-12700" y="342900"/>
            <a:ext cx="6032500" cy="679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00" y="0"/>
              </a:cxn>
              <a:cxn ang="0">
                <a:pos x="3456" y="428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51" name="Rectangle 127"/>
          <p:cNvSpPr>
            <a:spLocks noChangeArrowheads="1"/>
          </p:cNvSpPr>
          <p:nvPr/>
        </p:nvSpPr>
        <p:spPr bwMode="gray">
          <a:xfrm>
            <a:off x="7366000" y="6448425"/>
            <a:ext cx="13716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altLang="zh-CN" sz="2000" b="1" i="1">
                <a:solidFill>
                  <a:srgbClr val="D7181F"/>
                </a:solidFill>
                <a:ea typeface="宋体" charset="-122"/>
              </a:rPr>
              <a:t>LOGO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685800" y="1295400"/>
            <a:ext cx="7924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7150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1">
                <a:ea typeface="宋体" charset="-122"/>
              </a:defRPr>
            </a:lvl1pPr>
          </a:lstStyle>
          <a:p>
            <a:r>
              <a:rPr lang="en-US" altLang="zh-CN"/>
              <a:t>www.scmao.com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886200" y="6505575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ea typeface="宋体" charset="-122"/>
              </a:defRPr>
            </a:lvl1pPr>
          </a:lstStyle>
          <a:p>
            <a:fld id="{80AC905B-3468-407F-817E-C3C11831C1BB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05575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71600" y="171450"/>
            <a:ext cx="70866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196" name="Rectangle 172"/>
          <p:cNvSpPr>
            <a:spLocks noChangeArrowheads="1"/>
          </p:cNvSpPr>
          <p:nvPr/>
        </p:nvSpPr>
        <p:spPr bwMode="gray">
          <a:xfrm>
            <a:off x="0" y="0"/>
            <a:ext cx="1074738" cy="1117600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84" name="Line 160"/>
          <p:cNvSpPr>
            <a:spLocks noChangeShapeType="1"/>
          </p:cNvSpPr>
          <p:nvPr/>
        </p:nvSpPr>
        <p:spPr bwMode="gray">
          <a:xfrm>
            <a:off x="714375" y="-7938"/>
            <a:ext cx="0" cy="114300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87" name="Line 163"/>
          <p:cNvSpPr>
            <a:spLocks noChangeShapeType="1"/>
          </p:cNvSpPr>
          <p:nvPr/>
        </p:nvSpPr>
        <p:spPr bwMode="gray">
          <a:xfrm>
            <a:off x="-1588" y="357188"/>
            <a:ext cx="1073151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88" name="Line 164"/>
          <p:cNvSpPr>
            <a:spLocks noChangeShapeType="1"/>
          </p:cNvSpPr>
          <p:nvPr/>
        </p:nvSpPr>
        <p:spPr bwMode="gray">
          <a:xfrm>
            <a:off x="3175" y="728663"/>
            <a:ext cx="91408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89" name="Line 165"/>
          <p:cNvSpPr>
            <a:spLocks noChangeShapeType="1"/>
          </p:cNvSpPr>
          <p:nvPr/>
        </p:nvSpPr>
        <p:spPr bwMode="gray">
          <a:xfrm>
            <a:off x="358775" y="-22225"/>
            <a:ext cx="0" cy="11557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6" grpId="0" animBg="1"/>
    </p:bld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029200" y="2362200"/>
            <a:ext cx="4089400" cy="762000"/>
          </a:xfrm>
        </p:spPr>
        <p:txBody>
          <a:bodyPr/>
          <a:lstStyle/>
          <a:p>
            <a:r>
              <a:rPr lang="en-US" altLang="zh-CN" sz="2000">
                <a:solidFill>
                  <a:schemeClr val="tx1"/>
                </a:solidFill>
                <a:ea typeface="宋体" charset="-122"/>
              </a:rPr>
              <a:t>ThemeGallery </a:t>
            </a:r>
            <a:r>
              <a:rPr lang="en-US" altLang="zh-CN" sz="4000">
                <a:ea typeface="宋体" charset="-122"/>
              </a:rPr>
              <a:t>PowerTemplate</a:t>
            </a:r>
            <a:endParaRPr lang="en-US" altLang="zh-CN" sz="4000">
              <a:solidFill>
                <a:srgbClr val="B8E32F"/>
              </a:solidFill>
              <a:ea typeface="宋体" charset="-122"/>
            </a:endParaRPr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562600" y="3211513"/>
            <a:ext cx="3124200" cy="457200"/>
          </a:xfrm>
        </p:spPr>
        <p:txBody>
          <a:bodyPr/>
          <a:lstStyle/>
          <a:p>
            <a:r>
              <a:rPr lang="en-US" altLang="zh-CN" sz="1600">
                <a:ea typeface="宋体" charset="-122"/>
              </a:rPr>
              <a:t>Add your company slogan</a:t>
            </a:r>
          </a:p>
        </p:txBody>
      </p:sp>
      <p:pic>
        <p:nvPicPr>
          <p:cNvPr id="73738" name="Picture 10" descr="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4168775"/>
            <a:ext cx="1560513" cy="1089025"/>
          </a:xfrm>
          <a:prstGeom prst="rect">
            <a:avLst/>
          </a:prstGeom>
          <a:noFill/>
        </p:spPr>
      </p:pic>
      <p:sp>
        <p:nvSpPr>
          <p:cNvPr id="73739" name="Rectangle 11"/>
          <p:cNvSpPr>
            <a:spLocks noChangeArrowheads="1"/>
          </p:cNvSpPr>
          <p:nvPr/>
        </p:nvSpPr>
        <p:spPr bwMode="auto">
          <a:xfrm>
            <a:off x="6096000" y="1752600"/>
            <a:ext cx="1662113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>
                <a:ea typeface="宋体" charset="-122"/>
              </a:rPr>
              <a:t>素材天下 </a:t>
            </a:r>
            <a:r>
              <a:rPr lang="en-US" altLang="zh-CN">
                <a:ea typeface="宋体" charset="-122"/>
              </a:rPr>
              <a:t>sucaitianxia.com</a:t>
            </a:r>
            <a:endParaRPr lang="zh-CN" altLang="en-US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sp>
        <p:nvSpPr>
          <p:cNvPr id="223235" name="AutoShape 3"/>
          <p:cNvSpPr>
            <a:spLocks noChangeArrowheads="1"/>
          </p:cNvSpPr>
          <p:nvPr/>
        </p:nvSpPr>
        <p:spPr bwMode="gray">
          <a:xfrm>
            <a:off x="142875" y="1600200"/>
            <a:ext cx="2743200" cy="4419600"/>
          </a:xfrm>
          <a:prstGeom prst="rightArrow">
            <a:avLst>
              <a:gd name="adj1" fmla="val 62787"/>
              <a:gd name="adj2" fmla="val 41259"/>
            </a:avLst>
          </a:prstGeom>
          <a:gradFill rotWithShape="1">
            <a:gsLst>
              <a:gs pos="0">
                <a:schemeClr val="bg2">
                  <a:gamma/>
                  <a:tint val="0"/>
                  <a:invGamma/>
                  <a:alpha val="0"/>
                </a:schemeClr>
              </a:gs>
              <a:gs pos="100000">
                <a:schemeClr val="bg2">
                  <a:alpha val="50000"/>
                </a:schemeClr>
              </a:gs>
            </a:gsLst>
            <a:lin ang="0" scaled="1"/>
          </a:gradFill>
          <a:ln w="19050" cap="rnd" algn="ctr">
            <a:solidFill>
              <a:schemeClr val="bg2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en-US" sz="1800">
              <a:ea typeface="宋体" charset="-122"/>
            </a:endParaRPr>
          </a:p>
        </p:txBody>
      </p:sp>
      <p:sp>
        <p:nvSpPr>
          <p:cNvPr id="223236" name="Text Box 4"/>
          <p:cNvSpPr txBox="1">
            <a:spLocks noChangeArrowheads="1"/>
          </p:cNvSpPr>
          <p:nvPr/>
        </p:nvSpPr>
        <p:spPr bwMode="black">
          <a:xfrm>
            <a:off x="219075" y="2590800"/>
            <a:ext cx="22098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eaLnBrk="0" hangingPunct="0">
              <a:buFont typeface="Wingdings" pitchFamily="2" charset="2"/>
              <a:buNone/>
            </a:pPr>
            <a:r>
              <a:rPr lang="zh-CN" altLang="en-US" sz="1400" b="1">
                <a:ea typeface="宋体" charset="-122"/>
              </a:rPr>
              <a:t> </a:t>
            </a:r>
            <a:r>
              <a:rPr lang="en-US" altLang="zh-CN" sz="1400" b="1">
                <a:solidFill>
                  <a:srgbClr val="218321"/>
                </a:solidFill>
                <a:ea typeface="宋体" charset="-122"/>
              </a:rPr>
              <a:t>Add your text in here</a:t>
            </a:r>
          </a:p>
          <a:p>
            <a:pPr marL="120650" indent="-120650" eaLnBrk="0" hangingPunct="0">
              <a:buFont typeface="Wingdings" pitchFamily="2" charset="2"/>
              <a:buNone/>
            </a:pPr>
            <a:endParaRPr lang="en-US" altLang="zh-CN" b="1">
              <a:solidFill>
                <a:srgbClr val="218321"/>
              </a:solidFill>
              <a:ea typeface="宋体" charset="-122"/>
            </a:endParaRP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Your text in here</a:t>
            </a:r>
          </a:p>
          <a:p>
            <a:pPr marL="120650" indent="-120650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ea typeface="宋体" charset="-122"/>
            </a:endParaRPr>
          </a:p>
          <a:p>
            <a:pPr marL="120650" indent="-120650"/>
            <a:r>
              <a:rPr lang="en-US" altLang="zh-CN" sz="1400" b="1">
                <a:solidFill>
                  <a:schemeClr val="accent2"/>
                </a:solidFill>
                <a:ea typeface="宋体" charset="-122"/>
              </a:rPr>
              <a:t> Add your text in here</a:t>
            </a:r>
          </a:p>
          <a:p>
            <a:pPr marL="120650" indent="-120650"/>
            <a:endParaRPr lang="en-US" altLang="zh-CN" b="1">
              <a:solidFill>
                <a:schemeClr val="accent2"/>
              </a:solidFill>
              <a:ea typeface="宋体" charset="-122"/>
            </a:endParaRPr>
          </a:p>
          <a:p>
            <a:pPr marL="120650" indent="-120650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Your text in here</a:t>
            </a:r>
          </a:p>
          <a:p>
            <a:pPr marL="120650" indent="-120650"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Your text in here</a:t>
            </a:r>
          </a:p>
        </p:txBody>
      </p:sp>
      <p:sp>
        <p:nvSpPr>
          <p:cNvPr id="223237" name="AutoShape 5"/>
          <p:cNvSpPr>
            <a:spLocks noChangeArrowheads="1"/>
          </p:cNvSpPr>
          <p:nvPr/>
        </p:nvSpPr>
        <p:spPr bwMode="auto">
          <a:xfrm>
            <a:off x="3038475" y="1676400"/>
            <a:ext cx="5105400" cy="4191000"/>
          </a:xfrm>
          <a:prstGeom prst="roundRect">
            <a:avLst>
              <a:gd name="adj" fmla="val 3481"/>
            </a:avLst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23238" name="Group 6"/>
          <p:cNvGrpSpPr>
            <a:grpSpLocks/>
          </p:cNvGrpSpPr>
          <p:nvPr/>
        </p:nvGrpSpPr>
        <p:grpSpPr bwMode="auto">
          <a:xfrm>
            <a:off x="3114675" y="1828800"/>
            <a:ext cx="4924425" cy="1228725"/>
            <a:chOff x="2304" y="1200"/>
            <a:chExt cx="3102" cy="774"/>
          </a:xfrm>
        </p:grpSpPr>
        <p:sp>
          <p:nvSpPr>
            <p:cNvPr id="223239" name="AutoShape 7"/>
            <p:cNvSpPr>
              <a:spLocks noChangeArrowheads="1"/>
            </p:cNvSpPr>
            <p:nvPr/>
          </p:nvSpPr>
          <p:spPr bwMode="gray">
            <a:xfrm>
              <a:off x="2334" y="120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40" name="AutoShape 8"/>
            <p:cNvSpPr>
              <a:spLocks noChangeArrowheads="1"/>
            </p:cNvSpPr>
            <p:nvPr/>
          </p:nvSpPr>
          <p:spPr bwMode="gray">
            <a:xfrm>
              <a:off x="2304" y="148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3241" name="Group 9"/>
          <p:cNvGrpSpPr>
            <a:grpSpLocks/>
          </p:cNvGrpSpPr>
          <p:nvPr/>
        </p:nvGrpSpPr>
        <p:grpSpPr bwMode="auto">
          <a:xfrm>
            <a:off x="3114675" y="3190875"/>
            <a:ext cx="4924425" cy="1228725"/>
            <a:chOff x="2304" y="2058"/>
            <a:chExt cx="3102" cy="774"/>
          </a:xfrm>
        </p:grpSpPr>
        <p:sp>
          <p:nvSpPr>
            <p:cNvPr id="223242" name="AutoShape 10"/>
            <p:cNvSpPr>
              <a:spLocks noChangeArrowheads="1"/>
            </p:cNvSpPr>
            <p:nvPr/>
          </p:nvSpPr>
          <p:spPr bwMode="gray">
            <a:xfrm>
              <a:off x="2334" y="2058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43" name="AutoShape 11"/>
            <p:cNvSpPr>
              <a:spLocks noChangeArrowheads="1"/>
            </p:cNvSpPr>
            <p:nvPr/>
          </p:nvSpPr>
          <p:spPr bwMode="gray">
            <a:xfrm>
              <a:off x="2304" y="2352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3244" name="Group 12"/>
          <p:cNvGrpSpPr>
            <a:grpSpLocks/>
          </p:cNvGrpSpPr>
          <p:nvPr/>
        </p:nvGrpSpPr>
        <p:grpSpPr bwMode="auto">
          <a:xfrm>
            <a:off x="3114675" y="4495800"/>
            <a:ext cx="4924425" cy="1228725"/>
            <a:chOff x="2304" y="2880"/>
            <a:chExt cx="3102" cy="774"/>
          </a:xfrm>
        </p:grpSpPr>
        <p:sp>
          <p:nvSpPr>
            <p:cNvPr id="223245" name="AutoShape 13"/>
            <p:cNvSpPr>
              <a:spLocks noChangeArrowheads="1"/>
            </p:cNvSpPr>
            <p:nvPr/>
          </p:nvSpPr>
          <p:spPr bwMode="gray">
            <a:xfrm>
              <a:off x="2334" y="288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3246" name="AutoShape 14"/>
            <p:cNvSpPr>
              <a:spLocks noChangeArrowheads="1"/>
            </p:cNvSpPr>
            <p:nvPr/>
          </p:nvSpPr>
          <p:spPr bwMode="gray">
            <a:xfrm>
              <a:off x="2304" y="316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3247" name="Text Box 15"/>
          <p:cNvSpPr txBox="1">
            <a:spLocks noChangeArrowheads="1"/>
          </p:cNvSpPr>
          <p:nvPr/>
        </p:nvSpPr>
        <p:spPr bwMode="gray">
          <a:xfrm>
            <a:off x="3800475" y="4660900"/>
            <a:ext cx="403225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000000"/>
                </a:solidFill>
                <a:ea typeface="宋体" charset="-122"/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  <p:sp>
        <p:nvSpPr>
          <p:cNvPr id="223248" name="Text Box 16"/>
          <p:cNvSpPr txBox="1">
            <a:spLocks noChangeArrowheads="1"/>
          </p:cNvSpPr>
          <p:nvPr/>
        </p:nvSpPr>
        <p:spPr bwMode="gray">
          <a:xfrm>
            <a:off x="3800475" y="3355975"/>
            <a:ext cx="403225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000000"/>
                </a:solidFill>
                <a:ea typeface="宋体" charset="-122"/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  <p:sp>
        <p:nvSpPr>
          <p:cNvPr id="223249" name="Text Box 17"/>
          <p:cNvSpPr txBox="1">
            <a:spLocks noChangeArrowheads="1"/>
          </p:cNvSpPr>
          <p:nvPr/>
        </p:nvSpPr>
        <p:spPr bwMode="gray">
          <a:xfrm>
            <a:off x="3800475" y="1993900"/>
            <a:ext cx="403225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000000"/>
                </a:solidFill>
                <a:ea typeface="宋体" charset="-122"/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sp>
        <p:nvSpPr>
          <p:cNvPr id="224259" name="Oval 3"/>
          <p:cNvSpPr>
            <a:spLocks noChangeArrowheads="1"/>
          </p:cNvSpPr>
          <p:nvPr/>
        </p:nvSpPr>
        <p:spPr bwMode="gray">
          <a:xfrm>
            <a:off x="3114675" y="1535113"/>
            <a:ext cx="2641600" cy="2644775"/>
          </a:xfrm>
          <a:prstGeom prst="ellipse">
            <a:avLst/>
          </a:prstGeom>
          <a:solidFill>
            <a:schemeClr val="accent2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4260" name="Oval 4"/>
          <p:cNvSpPr>
            <a:spLocks noChangeArrowheads="1"/>
          </p:cNvSpPr>
          <p:nvPr/>
        </p:nvSpPr>
        <p:spPr bwMode="gray">
          <a:xfrm>
            <a:off x="4054475" y="2927350"/>
            <a:ext cx="2643188" cy="2643188"/>
          </a:xfrm>
          <a:prstGeom prst="ellipse">
            <a:avLst/>
          </a:prstGeom>
          <a:solidFill>
            <a:schemeClr val="folHlink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4261" name="Oval 5"/>
          <p:cNvSpPr>
            <a:spLocks noChangeArrowheads="1"/>
          </p:cNvSpPr>
          <p:nvPr/>
        </p:nvSpPr>
        <p:spPr bwMode="gray">
          <a:xfrm>
            <a:off x="2071688" y="2892425"/>
            <a:ext cx="2644775" cy="2643188"/>
          </a:xfrm>
          <a:prstGeom prst="ellipse">
            <a:avLst/>
          </a:prstGeom>
          <a:solidFill>
            <a:schemeClr val="accent1">
              <a:alpha val="35001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4262" name="Line 6"/>
          <p:cNvSpPr>
            <a:spLocks noChangeShapeType="1"/>
          </p:cNvSpPr>
          <p:nvPr/>
        </p:nvSpPr>
        <p:spPr bwMode="auto">
          <a:xfrm flipH="1" flipV="1">
            <a:off x="2660650" y="2579688"/>
            <a:ext cx="1149350" cy="833437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4263" name="Line 7"/>
          <p:cNvSpPr>
            <a:spLocks noChangeShapeType="1"/>
          </p:cNvSpPr>
          <p:nvPr/>
        </p:nvSpPr>
        <p:spPr bwMode="auto">
          <a:xfrm flipV="1">
            <a:off x="5165725" y="2613025"/>
            <a:ext cx="1217613" cy="765175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4264" name="Line 8"/>
          <p:cNvSpPr>
            <a:spLocks noChangeShapeType="1"/>
          </p:cNvSpPr>
          <p:nvPr/>
        </p:nvSpPr>
        <p:spPr bwMode="auto">
          <a:xfrm flipH="1">
            <a:off x="4367213" y="4562475"/>
            <a:ext cx="25400" cy="1042988"/>
          </a:xfrm>
          <a:prstGeom prst="line">
            <a:avLst/>
          </a:prstGeom>
          <a:noFill/>
          <a:ln w="19050">
            <a:solidFill>
              <a:srgbClr val="4D4D4D"/>
            </a:solidFill>
            <a:round/>
            <a:headEnd type="oval" w="lg" len="lg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4265" name="Rectangle 9"/>
          <p:cNvSpPr>
            <a:spLocks noChangeArrowheads="1"/>
          </p:cNvSpPr>
          <p:nvPr/>
        </p:nvSpPr>
        <p:spPr bwMode="gray">
          <a:xfrm>
            <a:off x="3643313" y="3508375"/>
            <a:ext cx="16081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  <a:ea typeface="宋体" charset="-122"/>
              </a:rPr>
              <a:t>Text in here</a:t>
            </a:r>
          </a:p>
        </p:txBody>
      </p:sp>
      <p:sp>
        <p:nvSpPr>
          <p:cNvPr id="224266" name="Text Box 10"/>
          <p:cNvSpPr txBox="1">
            <a:spLocks noChangeArrowheads="1"/>
          </p:cNvSpPr>
          <p:nvPr/>
        </p:nvSpPr>
        <p:spPr bwMode="auto">
          <a:xfrm>
            <a:off x="609600" y="1847850"/>
            <a:ext cx="2052638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</a:pPr>
            <a:r>
              <a:rPr lang="zh-CN" altLang="en-US" sz="1400">
                <a:solidFill>
                  <a:schemeClr val="accent2"/>
                </a:solidFill>
                <a:ea typeface="宋体" charset="-122"/>
              </a:rPr>
              <a:t>   </a:t>
            </a:r>
            <a:r>
              <a:rPr lang="en-US" altLang="zh-CN" sz="1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01.Title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</p:txBody>
      </p:sp>
      <p:sp>
        <p:nvSpPr>
          <p:cNvPr id="224267" name="Text Box 11"/>
          <p:cNvSpPr txBox="1">
            <a:spLocks noChangeArrowheads="1"/>
          </p:cNvSpPr>
          <p:nvPr/>
        </p:nvSpPr>
        <p:spPr bwMode="auto">
          <a:xfrm>
            <a:off x="6315075" y="1847850"/>
            <a:ext cx="2052638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</a:pPr>
            <a:r>
              <a:rPr lang="zh-CN" altLang="en-US" sz="1400">
                <a:solidFill>
                  <a:srgbClr val="669900"/>
                </a:solidFill>
                <a:ea typeface="宋体" charset="-122"/>
              </a:rPr>
              <a:t>   </a:t>
            </a:r>
            <a:r>
              <a:rPr lang="en-US" altLang="zh-CN" sz="1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02.Title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</p:txBody>
      </p:sp>
      <p:sp>
        <p:nvSpPr>
          <p:cNvPr id="224268" name="Text Box 12"/>
          <p:cNvSpPr txBox="1">
            <a:spLocks noChangeArrowheads="1"/>
          </p:cNvSpPr>
          <p:nvPr/>
        </p:nvSpPr>
        <p:spPr bwMode="auto">
          <a:xfrm>
            <a:off x="3252788" y="5548313"/>
            <a:ext cx="22606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spcBef>
                <a:spcPct val="50000"/>
              </a:spcBef>
            </a:pPr>
            <a:r>
              <a:rPr lang="zh-CN" altLang="en-US" sz="1400">
                <a:solidFill>
                  <a:srgbClr val="333399"/>
                </a:solidFill>
                <a:ea typeface="宋体" charset="-122"/>
              </a:rPr>
              <a:t>   </a:t>
            </a:r>
            <a:r>
              <a:rPr lang="en-US" altLang="zh-CN" sz="1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03.Title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   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  <a:p>
            <a:pPr marL="120650" indent="-120650" algn="ctr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Add your text in here</a:t>
            </a:r>
          </a:p>
        </p:txBody>
      </p:sp>
      <p:sp>
        <p:nvSpPr>
          <p:cNvPr id="224269" name="Text Box 13"/>
          <p:cNvSpPr txBox="1">
            <a:spLocks noChangeArrowheads="1"/>
          </p:cNvSpPr>
          <p:nvPr/>
        </p:nvSpPr>
        <p:spPr bwMode="black">
          <a:xfrm>
            <a:off x="3529013" y="1871663"/>
            <a:ext cx="1824037" cy="1004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is a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Design Digital Content &amp; Contents mall developed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  <p:sp>
        <p:nvSpPr>
          <p:cNvPr id="224270" name="Text Box 14"/>
          <p:cNvSpPr txBox="1">
            <a:spLocks noChangeArrowheads="1"/>
          </p:cNvSpPr>
          <p:nvPr/>
        </p:nvSpPr>
        <p:spPr bwMode="black">
          <a:xfrm>
            <a:off x="2276475" y="3981450"/>
            <a:ext cx="1824038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is a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Design Digital Content &amp; Contents mall developed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  <p:sp>
        <p:nvSpPr>
          <p:cNvPr id="224271" name="Text Box 15"/>
          <p:cNvSpPr txBox="1">
            <a:spLocks noChangeArrowheads="1"/>
          </p:cNvSpPr>
          <p:nvPr/>
        </p:nvSpPr>
        <p:spPr bwMode="black">
          <a:xfrm>
            <a:off x="4710113" y="4021138"/>
            <a:ext cx="1824037" cy="1004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is a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Design Digital Content &amp; Contents mall developed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sp>
        <p:nvSpPr>
          <p:cNvPr id="225296" name="Oval 16"/>
          <p:cNvSpPr>
            <a:spLocks noChangeArrowheads="1"/>
          </p:cNvSpPr>
          <p:nvPr/>
        </p:nvSpPr>
        <p:spPr bwMode="gray">
          <a:xfrm>
            <a:off x="2827338" y="2092325"/>
            <a:ext cx="3457575" cy="345757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25400" algn="ctr">
            <a:solidFill>
              <a:schemeClr val="accent2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97" name="AutoShape 17"/>
          <p:cNvSpPr>
            <a:spLocks noChangeArrowheads="1"/>
          </p:cNvSpPr>
          <p:nvPr/>
        </p:nvSpPr>
        <p:spPr bwMode="gray">
          <a:xfrm>
            <a:off x="3622675" y="1665288"/>
            <a:ext cx="1919288" cy="5937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6471"/>
                  <a:invGamma/>
                </a:schemeClr>
              </a:gs>
            </a:gsLst>
            <a:lin ang="5400000" scaled="1"/>
          </a:gradFill>
          <a:ln w="57150">
            <a:solidFill>
              <a:schemeClr val="accent1"/>
            </a:solidFill>
            <a:round/>
            <a:headEnd/>
            <a:tailEnd/>
          </a:ln>
          <a:effectLst>
            <a:outerShdw dist="52363" dir="4557825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98" name="AutoShape 18"/>
          <p:cNvSpPr>
            <a:spLocks noChangeArrowheads="1"/>
          </p:cNvSpPr>
          <p:nvPr/>
        </p:nvSpPr>
        <p:spPr bwMode="gray">
          <a:xfrm>
            <a:off x="1357313" y="2971800"/>
            <a:ext cx="1919287" cy="5937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6471"/>
                  <a:invGamma/>
                </a:schemeClr>
              </a:gs>
            </a:gsLst>
            <a:lin ang="5400000" scaled="1"/>
          </a:gradFill>
          <a:ln w="57150">
            <a:solidFill>
              <a:schemeClr val="accent1"/>
            </a:solidFill>
            <a:round/>
            <a:headEnd/>
            <a:tailEnd/>
          </a:ln>
          <a:effectLst>
            <a:outerShdw dist="52363" dir="4557825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299" name="AutoShape 19"/>
          <p:cNvSpPr>
            <a:spLocks noChangeArrowheads="1"/>
          </p:cNvSpPr>
          <p:nvPr/>
        </p:nvSpPr>
        <p:spPr bwMode="gray">
          <a:xfrm>
            <a:off x="5867400" y="2971800"/>
            <a:ext cx="1919288" cy="5937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6471"/>
                  <a:invGamma/>
                </a:schemeClr>
              </a:gs>
            </a:gsLst>
            <a:lin ang="5400000" scaled="1"/>
          </a:gradFill>
          <a:ln w="57150">
            <a:solidFill>
              <a:schemeClr val="accent1"/>
            </a:solidFill>
            <a:round/>
            <a:headEnd/>
            <a:tailEnd/>
          </a:ln>
          <a:effectLst>
            <a:outerShdw dist="52363" dir="4557825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00" name="AutoShape 20"/>
          <p:cNvSpPr>
            <a:spLocks noChangeArrowheads="1"/>
          </p:cNvSpPr>
          <p:nvPr/>
        </p:nvSpPr>
        <p:spPr bwMode="gray">
          <a:xfrm>
            <a:off x="1939925" y="4743450"/>
            <a:ext cx="1919288" cy="5937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6471"/>
                  <a:invGamma/>
                </a:schemeClr>
              </a:gs>
            </a:gsLst>
            <a:lin ang="5400000" scaled="1"/>
          </a:gradFill>
          <a:ln w="57150">
            <a:solidFill>
              <a:schemeClr val="accent1"/>
            </a:solidFill>
            <a:round/>
            <a:headEnd/>
            <a:tailEnd/>
          </a:ln>
          <a:effectLst>
            <a:outerShdw dist="52363" dir="4557825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01" name="AutoShape 21"/>
          <p:cNvSpPr>
            <a:spLocks noChangeArrowheads="1"/>
          </p:cNvSpPr>
          <p:nvPr/>
        </p:nvSpPr>
        <p:spPr bwMode="gray">
          <a:xfrm>
            <a:off x="5233988" y="4756150"/>
            <a:ext cx="1919287" cy="5937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6471"/>
                  <a:invGamma/>
                </a:schemeClr>
              </a:gs>
            </a:gsLst>
            <a:lin ang="5400000" scaled="1"/>
          </a:gradFill>
          <a:ln w="57150">
            <a:solidFill>
              <a:schemeClr val="accent1"/>
            </a:solidFill>
            <a:round/>
            <a:headEnd/>
            <a:tailEnd/>
          </a:ln>
          <a:effectLst>
            <a:outerShdw dist="52363" dir="4557825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02" name="Rectangle 22"/>
          <p:cNvSpPr>
            <a:spLocks noChangeArrowheads="1"/>
          </p:cNvSpPr>
          <p:nvPr/>
        </p:nvSpPr>
        <p:spPr bwMode="black">
          <a:xfrm>
            <a:off x="5649913" y="1724025"/>
            <a:ext cx="2189162" cy="477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1450" indent="-171450">
              <a:lnSpc>
                <a:spcPct val="70000"/>
              </a:lnSpc>
              <a:buFontTx/>
              <a:buAutoNum type="arabicPeriod"/>
            </a:pP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Description of the products</a:t>
            </a:r>
          </a:p>
          <a:p>
            <a:pPr marL="171450" indent="-171450">
              <a:lnSpc>
                <a:spcPct val="70000"/>
              </a:lnSpc>
            </a:pPr>
            <a:endParaRPr lang="en-US" altLang="zh-CN" sz="1200">
              <a:solidFill>
                <a:srgbClr val="000000"/>
              </a:solidFill>
              <a:ea typeface="宋体" charset="-122"/>
            </a:endParaRPr>
          </a:p>
          <a:p>
            <a:pPr marL="171450" indent="-171450">
              <a:lnSpc>
                <a:spcPct val="70000"/>
              </a:lnSpc>
              <a:buFontTx/>
              <a:buAutoNum type="arabicPeriod" startAt="2"/>
            </a:pP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Description of the business</a:t>
            </a:r>
          </a:p>
        </p:txBody>
      </p:sp>
      <p:sp>
        <p:nvSpPr>
          <p:cNvPr id="225303" name="Rectangle 23"/>
          <p:cNvSpPr>
            <a:spLocks noChangeArrowheads="1"/>
          </p:cNvSpPr>
          <p:nvPr/>
        </p:nvSpPr>
        <p:spPr bwMode="black">
          <a:xfrm>
            <a:off x="6262688" y="3716338"/>
            <a:ext cx="1497012" cy="422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1450" indent="-171450">
              <a:lnSpc>
                <a:spcPct val="90000"/>
              </a:lnSpc>
            </a:pP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Description of the business</a:t>
            </a:r>
          </a:p>
        </p:txBody>
      </p:sp>
      <p:sp>
        <p:nvSpPr>
          <p:cNvPr id="225304" name="Rectangle 24"/>
          <p:cNvSpPr>
            <a:spLocks noChangeArrowheads="1"/>
          </p:cNvSpPr>
          <p:nvPr/>
        </p:nvSpPr>
        <p:spPr bwMode="black">
          <a:xfrm>
            <a:off x="5170488" y="5451475"/>
            <a:ext cx="2281237" cy="477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1450" indent="-171450">
              <a:lnSpc>
                <a:spcPct val="70000"/>
              </a:lnSpc>
              <a:buFontTx/>
              <a:buAutoNum type="arabicPeriod"/>
            </a:pP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Description of the products</a:t>
            </a:r>
          </a:p>
          <a:p>
            <a:pPr marL="171450" indent="-171450">
              <a:lnSpc>
                <a:spcPct val="70000"/>
              </a:lnSpc>
            </a:pPr>
            <a:endParaRPr lang="en-US" altLang="zh-CN" sz="1200">
              <a:solidFill>
                <a:srgbClr val="000000"/>
              </a:solidFill>
              <a:ea typeface="宋体" charset="-122"/>
            </a:endParaRPr>
          </a:p>
          <a:p>
            <a:pPr marL="171450" indent="-171450">
              <a:lnSpc>
                <a:spcPct val="70000"/>
              </a:lnSpc>
              <a:buFontTx/>
              <a:buAutoNum type="arabicPeriod" startAt="2"/>
            </a:pP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Description of the business</a:t>
            </a:r>
          </a:p>
        </p:txBody>
      </p:sp>
      <p:sp>
        <p:nvSpPr>
          <p:cNvPr id="225305" name="Rectangle 25"/>
          <p:cNvSpPr>
            <a:spLocks noChangeArrowheads="1"/>
          </p:cNvSpPr>
          <p:nvPr/>
        </p:nvSpPr>
        <p:spPr bwMode="black">
          <a:xfrm>
            <a:off x="1482725" y="3721100"/>
            <a:ext cx="15414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1450" indent="-171450"/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Description of the products</a:t>
            </a:r>
          </a:p>
        </p:txBody>
      </p:sp>
      <p:sp>
        <p:nvSpPr>
          <p:cNvPr id="225306" name="Rectangle 26"/>
          <p:cNvSpPr>
            <a:spLocks noChangeArrowheads="1"/>
          </p:cNvSpPr>
          <p:nvPr/>
        </p:nvSpPr>
        <p:spPr bwMode="black">
          <a:xfrm>
            <a:off x="1825625" y="5451475"/>
            <a:ext cx="2192338" cy="477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1450" indent="-171450">
              <a:lnSpc>
                <a:spcPct val="70000"/>
              </a:lnSpc>
              <a:buFontTx/>
              <a:buAutoNum type="arabicPeriod"/>
            </a:pP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Description of the products</a:t>
            </a:r>
          </a:p>
          <a:p>
            <a:pPr marL="171450" indent="-171450">
              <a:lnSpc>
                <a:spcPct val="70000"/>
              </a:lnSpc>
            </a:pPr>
            <a:endParaRPr lang="en-US" altLang="zh-CN" sz="1200">
              <a:solidFill>
                <a:srgbClr val="000000"/>
              </a:solidFill>
              <a:ea typeface="宋体" charset="-122"/>
            </a:endParaRPr>
          </a:p>
          <a:p>
            <a:pPr marL="171450" indent="-171450">
              <a:lnSpc>
                <a:spcPct val="70000"/>
              </a:lnSpc>
              <a:buFontTx/>
              <a:buAutoNum type="arabicPeriod" startAt="2"/>
            </a:pP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Description of the business</a:t>
            </a:r>
          </a:p>
        </p:txBody>
      </p:sp>
      <p:sp>
        <p:nvSpPr>
          <p:cNvPr id="225307" name="Rectangle 27"/>
          <p:cNvSpPr>
            <a:spLocks noChangeArrowheads="1"/>
          </p:cNvSpPr>
          <p:nvPr/>
        </p:nvSpPr>
        <p:spPr bwMode="white">
          <a:xfrm>
            <a:off x="3838575" y="1806575"/>
            <a:ext cx="1466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800" b="1">
                <a:solidFill>
                  <a:srgbClr val="FFFFFF"/>
                </a:solidFill>
                <a:ea typeface="宋体" charset="-122"/>
              </a:rPr>
              <a:t>Text in here</a:t>
            </a:r>
          </a:p>
        </p:txBody>
      </p:sp>
      <p:sp>
        <p:nvSpPr>
          <p:cNvPr id="225308" name="Rectangle 28"/>
          <p:cNvSpPr>
            <a:spLocks noChangeArrowheads="1"/>
          </p:cNvSpPr>
          <p:nvPr/>
        </p:nvSpPr>
        <p:spPr bwMode="white">
          <a:xfrm>
            <a:off x="1560513" y="3108325"/>
            <a:ext cx="1466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800" b="1">
                <a:solidFill>
                  <a:srgbClr val="FFFFFF"/>
                </a:solidFill>
                <a:ea typeface="宋体" charset="-122"/>
              </a:rPr>
              <a:t>Text in here</a:t>
            </a:r>
          </a:p>
        </p:txBody>
      </p:sp>
      <p:sp>
        <p:nvSpPr>
          <p:cNvPr id="225309" name="Rectangle 29"/>
          <p:cNvSpPr>
            <a:spLocks noChangeArrowheads="1"/>
          </p:cNvSpPr>
          <p:nvPr/>
        </p:nvSpPr>
        <p:spPr bwMode="white">
          <a:xfrm>
            <a:off x="6099175" y="3108325"/>
            <a:ext cx="1466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800" b="1">
                <a:solidFill>
                  <a:srgbClr val="FFFFFF"/>
                </a:solidFill>
                <a:ea typeface="宋体" charset="-122"/>
              </a:rPr>
              <a:t>Text in here</a:t>
            </a:r>
          </a:p>
        </p:txBody>
      </p:sp>
      <p:sp>
        <p:nvSpPr>
          <p:cNvPr id="225310" name="Rectangle 30"/>
          <p:cNvSpPr>
            <a:spLocks noChangeArrowheads="1"/>
          </p:cNvSpPr>
          <p:nvPr/>
        </p:nvSpPr>
        <p:spPr bwMode="white">
          <a:xfrm>
            <a:off x="5414963" y="4902200"/>
            <a:ext cx="1466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800" b="1">
                <a:solidFill>
                  <a:srgbClr val="FFFFFF"/>
                </a:solidFill>
                <a:ea typeface="宋体" charset="-122"/>
              </a:rPr>
              <a:t>Text in here</a:t>
            </a:r>
          </a:p>
        </p:txBody>
      </p:sp>
      <p:sp>
        <p:nvSpPr>
          <p:cNvPr id="225311" name="Rectangle 31"/>
          <p:cNvSpPr>
            <a:spLocks noChangeArrowheads="1"/>
          </p:cNvSpPr>
          <p:nvPr/>
        </p:nvSpPr>
        <p:spPr bwMode="white">
          <a:xfrm>
            <a:off x="2192338" y="4838700"/>
            <a:ext cx="1466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800" b="1">
                <a:solidFill>
                  <a:srgbClr val="FFFFFF"/>
                </a:solidFill>
                <a:ea typeface="宋体" charset="-122"/>
              </a:rPr>
              <a:t>Text in here</a:t>
            </a:r>
          </a:p>
        </p:txBody>
      </p:sp>
      <p:sp>
        <p:nvSpPr>
          <p:cNvPr id="225312" name="WordArt 32"/>
          <p:cNvSpPr>
            <a:spLocks noChangeArrowheads="1" noChangeShapeType="1" noTextEdit="1"/>
          </p:cNvSpPr>
          <p:nvPr/>
        </p:nvSpPr>
        <p:spPr bwMode="auto">
          <a:xfrm>
            <a:off x="3997325" y="3543300"/>
            <a:ext cx="1182688" cy="434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b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45791" dir="3378596" algn="ctr" rotWithShape="0">
                    <a:srgbClr val="000000">
                      <a:alpha val="50000"/>
                    </a:srgbClr>
                  </a:outerShdw>
                </a:effectLst>
                <a:latin typeface="Arial Black"/>
              </a:rPr>
              <a:t>Title</a:t>
            </a:r>
            <a:endParaRPr lang="zh-CN" altLang="en-US" sz="2000" b="1" kern="10">
              <a:ln w="222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45791" dir="3378596" algn="ctr" rotWithShape="0">
                  <a:srgbClr val="000000">
                    <a:alpha val="5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sp>
        <p:nvSpPr>
          <p:cNvPr id="226307" name="AutoShape 3"/>
          <p:cNvSpPr>
            <a:spLocks noChangeArrowheads="1"/>
          </p:cNvSpPr>
          <p:nvPr/>
        </p:nvSpPr>
        <p:spPr bwMode="gray">
          <a:xfrm rot="5400000">
            <a:off x="785813" y="3841750"/>
            <a:ext cx="2181225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308" name="Freeform 4"/>
          <p:cNvSpPr>
            <a:spLocks/>
          </p:cNvSpPr>
          <p:nvPr/>
        </p:nvSpPr>
        <p:spPr bwMode="gray">
          <a:xfrm>
            <a:off x="873125" y="3763963"/>
            <a:ext cx="2006600" cy="481012"/>
          </a:xfrm>
          <a:custGeom>
            <a:avLst/>
            <a:gdLst/>
            <a:ahLst/>
            <a:cxnLst>
              <a:cxn ang="0">
                <a:pos x="5" y="303"/>
              </a:cxn>
              <a:cxn ang="0">
                <a:pos x="21" y="177"/>
              </a:cxn>
              <a:cxn ang="0">
                <a:pos x="172" y="22"/>
              </a:cxn>
              <a:cxn ang="0">
                <a:pos x="361" y="11"/>
              </a:cxn>
              <a:cxn ang="0">
                <a:pos x="932" y="12"/>
              </a:cxn>
              <a:cxn ang="0">
                <a:pos x="1070" y="14"/>
              </a:cxn>
              <a:cxn ang="0">
                <a:pos x="1260" y="189"/>
              </a:cxn>
              <a:cxn ang="0">
                <a:pos x="1266" y="302"/>
              </a:cxn>
              <a:cxn ang="0">
                <a:pos x="5" y="303"/>
              </a:cxn>
            </a:cxnLst>
            <a:rect l="0" t="0" r="r" b="b"/>
            <a:pathLst>
              <a:path w="1270" h="303">
                <a:moveTo>
                  <a:pt x="5" y="303"/>
                </a:moveTo>
                <a:cubicBezTo>
                  <a:pt x="5" y="303"/>
                  <a:pt x="0" y="253"/>
                  <a:pt x="21" y="177"/>
                </a:cubicBezTo>
                <a:cubicBezTo>
                  <a:pt x="48" y="130"/>
                  <a:pt x="69" y="44"/>
                  <a:pt x="172" y="22"/>
                </a:cubicBezTo>
                <a:cubicBezTo>
                  <a:pt x="275" y="0"/>
                  <a:pt x="235" y="13"/>
                  <a:pt x="361" y="11"/>
                </a:cubicBezTo>
                <a:cubicBezTo>
                  <a:pt x="487" y="9"/>
                  <a:pt x="813" y="12"/>
                  <a:pt x="932" y="12"/>
                </a:cubicBezTo>
                <a:cubicBezTo>
                  <a:pt x="1050" y="12"/>
                  <a:pt x="998" y="2"/>
                  <a:pt x="1070" y="14"/>
                </a:cubicBezTo>
                <a:cubicBezTo>
                  <a:pt x="1143" y="26"/>
                  <a:pt x="1215" y="84"/>
                  <a:pt x="1260" y="189"/>
                </a:cubicBezTo>
                <a:cubicBezTo>
                  <a:pt x="1270" y="262"/>
                  <a:pt x="1266" y="302"/>
                  <a:pt x="1266" y="302"/>
                </a:cubicBezTo>
                <a:lnTo>
                  <a:pt x="5" y="30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309" name="Rectangle 5"/>
          <p:cNvSpPr>
            <a:spLocks noChangeArrowheads="1"/>
          </p:cNvSpPr>
          <p:nvPr/>
        </p:nvSpPr>
        <p:spPr bwMode="gray">
          <a:xfrm>
            <a:off x="1136650" y="3851275"/>
            <a:ext cx="1390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800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26310" name="Text Box 6"/>
          <p:cNvSpPr txBox="1">
            <a:spLocks noChangeArrowheads="1"/>
          </p:cNvSpPr>
          <p:nvPr/>
        </p:nvSpPr>
        <p:spPr bwMode="gray">
          <a:xfrm>
            <a:off x="862013" y="4441825"/>
            <a:ext cx="2011362" cy="1084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3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 is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a Design Digital Content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&amp; Contents mall developed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  <p:sp>
        <p:nvSpPr>
          <p:cNvPr id="226311" name="AutoShape 7"/>
          <p:cNvSpPr>
            <a:spLocks noChangeArrowheads="1"/>
          </p:cNvSpPr>
          <p:nvPr/>
        </p:nvSpPr>
        <p:spPr bwMode="gray">
          <a:xfrm rot="5400000">
            <a:off x="3529013" y="3841750"/>
            <a:ext cx="2181225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312" name="Freeform 8"/>
          <p:cNvSpPr>
            <a:spLocks/>
          </p:cNvSpPr>
          <p:nvPr/>
        </p:nvSpPr>
        <p:spPr bwMode="gray">
          <a:xfrm>
            <a:off x="3621088" y="3762375"/>
            <a:ext cx="2001837" cy="481013"/>
          </a:xfrm>
          <a:custGeom>
            <a:avLst/>
            <a:gdLst/>
            <a:ahLst/>
            <a:cxnLst>
              <a:cxn ang="0">
                <a:pos x="6" y="297"/>
              </a:cxn>
              <a:cxn ang="0">
                <a:pos x="18" y="174"/>
              </a:cxn>
              <a:cxn ang="0">
                <a:pos x="171" y="30"/>
              </a:cxn>
              <a:cxn ang="0">
                <a:pos x="352" y="13"/>
              </a:cxn>
              <a:cxn ang="0">
                <a:pos x="922" y="10"/>
              </a:cxn>
              <a:cxn ang="0">
                <a:pos x="1061" y="12"/>
              </a:cxn>
              <a:cxn ang="0">
                <a:pos x="1251" y="190"/>
              </a:cxn>
              <a:cxn ang="0">
                <a:pos x="1257" y="303"/>
              </a:cxn>
              <a:cxn ang="0">
                <a:pos x="6" y="297"/>
              </a:cxn>
            </a:cxnLst>
            <a:rect l="0" t="0" r="r" b="b"/>
            <a:pathLst>
              <a:path w="1261" h="303">
                <a:moveTo>
                  <a:pt x="6" y="297"/>
                </a:moveTo>
                <a:cubicBezTo>
                  <a:pt x="6" y="297"/>
                  <a:pt x="0" y="225"/>
                  <a:pt x="18" y="174"/>
                </a:cubicBezTo>
                <a:cubicBezTo>
                  <a:pt x="36" y="123"/>
                  <a:pt x="105" y="45"/>
                  <a:pt x="171" y="30"/>
                </a:cubicBezTo>
                <a:cubicBezTo>
                  <a:pt x="237" y="15"/>
                  <a:pt x="227" y="16"/>
                  <a:pt x="352" y="13"/>
                </a:cubicBezTo>
                <a:cubicBezTo>
                  <a:pt x="477" y="10"/>
                  <a:pt x="804" y="10"/>
                  <a:pt x="922" y="10"/>
                </a:cubicBezTo>
                <a:cubicBezTo>
                  <a:pt x="1039" y="10"/>
                  <a:pt x="988" y="0"/>
                  <a:pt x="1061" y="12"/>
                </a:cubicBezTo>
                <a:cubicBezTo>
                  <a:pt x="1133" y="24"/>
                  <a:pt x="1206" y="83"/>
                  <a:pt x="1251" y="190"/>
                </a:cubicBezTo>
                <a:cubicBezTo>
                  <a:pt x="1261" y="263"/>
                  <a:pt x="1257" y="303"/>
                  <a:pt x="1257" y="303"/>
                </a:cubicBezTo>
                <a:lnTo>
                  <a:pt x="6" y="29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313" name="Rectangle 9"/>
          <p:cNvSpPr>
            <a:spLocks noChangeArrowheads="1"/>
          </p:cNvSpPr>
          <p:nvPr/>
        </p:nvSpPr>
        <p:spPr bwMode="gray">
          <a:xfrm>
            <a:off x="3879850" y="3851275"/>
            <a:ext cx="1390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800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26314" name="Text Box 10"/>
          <p:cNvSpPr txBox="1">
            <a:spLocks noChangeArrowheads="1"/>
          </p:cNvSpPr>
          <p:nvPr/>
        </p:nvSpPr>
        <p:spPr bwMode="gray">
          <a:xfrm>
            <a:off x="3605213" y="4441825"/>
            <a:ext cx="2011362" cy="1084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3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 is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a Design Digital Content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&amp; Contents mall developed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  <p:sp>
        <p:nvSpPr>
          <p:cNvPr id="226315" name="AutoShape 11"/>
          <p:cNvSpPr>
            <a:spLocks noChangeArrowheads="1"/>
          </p:cNvSpPr>
          <p:nvPr/>
        </p:nvSpPr>
        <p:spPr bwMode="gray">
          <a:xfrm rot="5400000">
            <a:off x="6234113" y="3841750"/>
            <a:ext cx="2181225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chemeClr val="bg1">
                  <a:gamma/>
                  <a:shade val="78824"/>
                  <a:invGamma/>
                  <a:alpha val="98000"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8824"/>
                  <a:invGamma/>
                  <a:alpha val="98000"/>
                </a:schemeClr>
              </a:gs>
            </a:gsLst>
            <a:lin ang="5400000" scaled="1"/>
          </a:gradFill>
          <a:ln w="38100" algn="ctr">
            <a:solidFill>
              <a:srgbClr val="DDDDD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316" name="Freeform 12"/>
          <p:cNvSpPr>
            <a:spLocks/>
          </p:cNvSpPr>
          <p:nvPr/>
        </p:nvSpPr>
        <p:spPr bwMode="gray">
          <a:xfrm>
            <a:off x="6319838" y="3762375"/>
            <a:ext cx="2008187" cy="482600"/>
          </a:xfrm>
          <a:custGeom>
            <a:avLst/>
            <a:gdLst/>
            <a:ahLst/>
            <a:cxnLst>
              <a:cxn ang="0">
                <a:pos x="0" y="298"/>
              </a:cxn>
              <a:cxn ang="0">
                <a:pos x="7" y="171"/>
              </a:cxn>
              <a:cxn ang="0">
                <a:pos x="166" y="14"/>
              </a:cxn>
              <a:cxn ang="0">
                <a:pos x="356" y="13"/>
              </a:cxn>
              <a:cxn ang="0">
                <a:pos x="922" y="10"/>
              </a:cxn>
              <a:cxn ang="0">
                <a:pos x="1060" y="12"/>
              </a:cxn>
              <a:cxn ang="0">
                <a:pos x="1249" y="186"/>
              </a:cxn>
              <a:cxn ang="0">
                <a:pos x="1255" y="297"/>
              </a:cxn>
              <a:cxn ang="0">
                <a:pos x="0" y="298"/>
              </a:cxn>
            </a:cxnLst>
            <a:rect l="0" t="0" r="r" b="b"/>
            <a:pathLst>
              <a:path w="1259" h="298">
                <a:moveTo>
                  <a:pt x="0" y="298"/>
                </a:moveTo>
                <a:lnTo>
                  <a:pt x="7" y="171"/>
                </a:lnTo>
                <a:cubicBezTo>
                  <a:pt x="35" y="124"/>
                  <a:pt x="108" y="40"/>
                  <a:pt x="166" y="14"/>
                </a:cubicBezTo>
                <a:lnTo>
                  <a:pt x="356" y="13"/>
                </a:lnTo>
                <a:cubicBezTo>
                  <a:pt x="482" y="12"/>
                  <a:pt x="805" y="10"/>
                  <a:pt x="922" y="10"/>
                </a:cubicBezTo>
                <a:cubicBezTo>
                  <a:pt x="1039" y="10"/>
                  <a:pt x="988" y="0"/>
                  <a:pt x="1060" y="12"/>
                </a:cubicBezTo>
                <a:cubicBezTo>
                  <a:pt x="1132" y="24"/>
                  <a:pt x="1204" y="81"/>
                  <a:pt x="1249" y="186"/>
                </a:cubicBezTo>
                <a:cubicBezTo>
                  <a:pt x="1259" y="258"/>
                  <a:pt x="1255" y="297"/>
                  <a:pt x="1255" y="297"/>
                </a:cubicBezTo>
                <a:lnTo>
                  <a:pt x="0" y="298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381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317" name="Rectangle 13"/>
          <p:cNvSpPr>
            <a:spLocks noChangeArrowheads="1"/>
          </p:cNvSpPr>
          <p:nvPr/>
        </p:nvSpPr>
        <p:spPr bwMode="gray">
          <a:xfrm>
            <a:off x="6584950" y="3851275"/>
            <a:ext cx="1390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800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26318" name="Text Box 14"/>
          <p:cNvSpPr txBox="1">
            <a:spLocks noChangeArrowheads="1"/>
          </p:cNvSpPr>
          <p:nvPr/>
        </p:nvSpPr>
        <p:spPr bwMode="gray">
          <a:xfrm>
            <a:off x="6310313" y="4441825"/>
            <a:ext cx="2011362" cy="1084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3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 is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a Design Digital Content 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&amp; Contents mall developed</a:t>
            </a:r>
          </a:p>
          <a:p>
            <a:pPr algn="ctr" eaLnBrk="0" hangingPunct="0"/>
            <a:r>
              <a:rPr lang="en-US" altLang="zh-CN" sz="1300">
                <a:solidFill>
                  <a:srgbClr val="1C1C1C"/>
                </a:solidFill>
                <a:ea typeface="宋体" charset="-122"/>
              </a:rPr>
              <a:t>by Guild Design Inc.</a:t>
            </a:r>
          </a:p>
        </p:txBody>
      </p:sp>
      <p:grpSp>
        <p:nvGrpSpPr>
          <p:cNvPr id="226319" name="Group 15"/>
          <p:cNvGrpSpPr>
            <a:grpSpLocks/>
          </p:cNvGrpSpPr>
          <p:nvPr/>
        </p:nvGrpSpPr>
        <p:grpSpPr bwMode="auto">
          <a:xfrm>
            <a:off x="3422650" y="1787525"/>
            <a:ext cx="2382838" cy="538163"/>
            <a:chOff x="2251" y="1126"/>
            <a:chExt cx="1501" cy="339"/>
          </a:xfrm>
        </p:grpSpPr>
        <p:sp>
          <p:nvSpPr>
            <p:cNvPr id="226320" name="AutoShape 16"/>
            <p:cNvSpPr>
              <a:spLocks noChangeArrowheads="1"/>
            </p:cNvSpPr>
            <p:nvPr/>
          </p:nvSpPr>
          <p:spPr bwMode="gray">
            <a:xfrm>
              <a:off x="2251" y="1126"/>
              <a:ext cx="1501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6321" name="AutoShape 17"/>
            <p:cNvSpPr>
              <a:spLocks noChangeArrowheads="1"/>
            </p:cNvSpPr>
            <p:nvPr/>
          </p:nvSpPr>
          <p:spPr bwMode="gray">
            <a:xfrm>
              <a:off x="2269" y="1145"/>
              <a:ext cx="1465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6322" name="Rectangle 18"/>
          <p:cNvSpPr>
            <a:spLocks noChangeArrowheads="1"/>
          </p:cNvSpPr>
          <p:nvPr/>
        </p:nvSpPr>
        <p:spPr bwMode="gray">
          <a:xfrm>
            <a:off x="3892550" y="1857375"/>
            <a:ext cx="146526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800" b="1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grpSp>
        <p:nvGrpSpPr>
          <p:cNvPr id="226323" name="Group 19"/>
          <p:cNvGrpSpPr>
            <a:grpSpLocks/>
          </p:cNvGrpSpPr>
          <p:nvPr/>
        </p:nvGrpSpPr>
        <p:grpSpPr bwMode="auto">
          <a:xfrm>
            <a:off x="6149975" y="1787525"/>
            <a:ext cx="2384425" cy="538163"/>
            <a:chOff x="3969" y="1126"/>
            <a:chExt cx="1502" cy="339"/>
          </a:xfrm>
        </p:grpSpPr>
        <p:sp>
          <p:nvSpPr>
            <p:cNvPr id="226324" name="AutoShape 20"/>
            <p:cNvSpPr>
              <a:spLocks noChangeArrowheads="1"/>
            </p:cNvSpPr>
            <p:nvPr/>
          </p:nvSpPr>
          <p:spPr bwMode="gray">
            <a:xfrm>
              <a:off x="3969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6325" name="AutoShape 21"/>
            <p:cNvSpPr>
              <a:spLocks noChangeArrowheads="1"/>
            </p:cNvSpPr>
            <p:nvPr/>
          </p:nvSpPr>
          <p:spPr bwMode="gray">
            <a:xfrm>
              <a:off x="3988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89999"/>
                  </a:schemeClr>
                </a:gs>
                <a:gs pos="5000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6326" name="Rectangle 22"/>
          <p:cNvSpPr>
            <a:spLocks noChangeArrowheads="1"/>
          </p:cNvSpPr>
          <p:nvPr/>
        </p:nvSpPr>
        <p:spPr bwMode="gray">
          <a:xfrm>
            <a:off x="6621463" y="1857375"/>
            <a:ext cx="1466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800" b="1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grpSp>
        <p:nvGrpSpPr>
          <p:cNvPr id="226327" name="Group 23"/>
          <p:cNvGrpSpPr>
            <a:grpSpLocks/>
          </p:cNvGrpSpPr>
          <p:nvPr/>
        </p:nvGrpSpPr>
        <p:grpSpPr bwMode="auto">
          <a:xfrm>
            <a:off x="730250" y="1787525"/>
            <a:ext cx="2384425" cy="538163"/>
            <a:chOff x="555" y="1126"/>
            <a:chExt cx="1502" cy="339"/>
          </a:xfrm>
        </p:grpSpPr>
        <p:sp>
          <p:nvSpPr>
            <p:cNvPr id="226328" name="AutoShape 24"/>
            <p:cNvSpPr>
              <a:spLocks noChangeArrowheads="1"/>
            </p:cNvSpPr>
            <p:nvPr/>
          </p:nvSpPr>
          <p:spPr bwMode="gray">
            <a:xfrm>
              <a:off x="555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3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6329" name="AutoShape 25"/>
            <p:cNvSpPr>
              <a:spLocks noChangeArrowheads="1"/>
            </p:cNvSpPr>
            <p:nvPr/>
          </p:nvSpPr>
          <p:spPr bwMode="gray">
            <a:xfrm>
              <a:off x="574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89999"/>
                  </a:schemeClr>
                </a:gs>
                <a:gs pos="5000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6330" name="Rectangle 26"/>
          <p:cNvSpPr>
            <a:spLocks noChangeArrowheads="1"/>
          </p:cNvSpPr>
          <p:nvPr/>
        </p:nvSpPr>
        <p:spPr bwMode="gray">
          <a:xfrm>
            <a:off x="1201738" y="1857375"/>
            <a:ext cx="1466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800" b="1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26331" name="AutoShape 27"/>
          <p:cNvSpPr>
            <a:spLocks noChangeArrowheads="1"/>
          </p:cNvSpPr>
          <p:nvPr/>
        </p:nvSpPr>
        <p:spPr bwMode="gray">
          <a:xfrm flipV="1">
            <a:off x="915988" y="2362200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332" name="AutoShape 28"/>
          <p:cNvSpPr>
            <a:spLocks noChangeArrowheads="1"/>
          </p:cNvSpPr>
          <p:nvPr/>
        </p:nvSpPr>
        <p:spPr bwMode="gray">
          <a:xfrm flipV="1">
            <a:off x="3582988" y="2362200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6333" name="AutoShape 29"/>
          <p:cNvSpPr>
            <a:spLocks noChangeArrowheads="1"/>
          </p:cNvSpPr>
          <p:nvPr/>
        </p:nvSpPr>
        <p:spPr bwMode="gray">
          <a:xfrm flipV="1">
            <a:off x="6326188" y="2362200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Progress Diagram</a:t>
            </a:r>
          </a:p>
        </p:txBody>
      </p:sp>
      <p:grpSp>
        <p:nvGrpSpPr>
          <p:cNvPr id="227331" name="Group 3"/>
          <p:cNvGrpSpPr>
            <a:grpSpLocks/>
          </p:cNvGrpSpPr>
          <p:nvPr/>
        </p:nvGrpSpPr>
        <p:grpSpPr bwMode="auto">
          <a:xfrm>
            <a:off x="2554288" y="1933575"/>
            <a:ext cx="3762375" cy="4162425"/>
            <a:chOff x="1768" y="1183"/>
            <a:chExt cx="2370" cy="2622"/>
          </a:xfrm>
        </p:grpSpPr>
        <p:sp>
          <p:nvSpPr>
            <p:cNvPr id="227332" name="AutoShape 4"/>
            <p:cNvSpPr>
              <a:spLocks noChangeArrowheads="1"/>
            </p:cNvSpPr>
            <p:nvPr/>
          </p:nvSpPr>
          <p:spPr bwMode="gray">
            <a:xfrm rot="10800000">
              <a:off x="2561" y="3142"/>
              <a:ext cx="751" cy="663"/>
            </a:xfrm>
            <a:prstGeom prst="triangle">
              <a:avLst>
                <a:gd name="adj" fmla="val 50000"/>
              </a:avLst>
            </a:prstGeom>
            <a:solidFill>
              <a:schemeClr val="folHlink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227333" name="AutoShape 5"/>
            <p:cNvSpPr>
              <a:spLocks noChangeArrowheads="1"/>
            </p:cNvSpPr>
            <p:nvPr/>
          </p:nvSpPr>
          <p:spPr bwMode="gray">
            <a:xfrm>
              <a:off x="2572" y="1183"/>
              <a:ext cx="751" cy="6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227334" name="AutoShape 6"/>
            <p:cNvSpPr>
              <a:spLocks noChangeArrowheads="1"/>
            </p:cNvSpPr>
            <p:nvPr/>
          </p:nvSpPr>
          <p:spPr bwMode="gray">
            <a:xfrm rot="7186656">
              <a:off x="3431" y="2642"/>
              <a:ext cx="752" cy="6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227335" name="AutoShape 7"/>
            <p:cNvSpPr>
              <a:spLocks noChangeArrowheads="1"/>
            </p:cNvSpPr>
            <p:nvPr/>
          </p:nvSpPr>
          <p:spPr bwMode="gray">
            <a:xfrm rot="3597399">
              <a:off x="3428" y="1677"/>
              <a:ext cx="751" cy="662"/>
            </a:xfrm>
            <a:prstGeom prst="triangle">
              <a:avLst>
                <a:gd name="adj" fmla="val 50000"/>
              </a:avLst>
            </a:prstGeom>
            <a:solidFill>
              <a:schemeClr val="folHlink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227336" name="AutoShape 8"/>
            <p:cNvSpPr>
              <a:spLocks noChangeArrowheads="1"/>
            </p:cNvSpPr>
            <p:nvPr/>
          </p:nvSpPr>
          <p:spPr bwMode="gray">
            <a:xfrm rot="57574519">
              <a:off x="1724" y="2648"/>
              <a:ext cx="751" cy="66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227337" name="AutoShape 9"/>
            <p:cNvSpPr>
              <a:spLocks noChangeArrowheads="1"/>
            </p:cNvSpPr>
            <p:nvPr/>
          </p:nvSpPr>
          <p:spPr bwMode="gray">
            <a:xfrm rot="17985330">
              <a:off x="1727" y="1673"/>
              <a:ext cx="752" cy="663"/>
            </a:xfrm>
            <a:prstGeom prst="triangle">
              <a:avLst>
                <a:gd name="adj" fmla="val 50000"/>
              </a:avLst>
            </a:prstGeom>
            <a:solidFill>
              <a:schemeClr val="folHlink"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227338" name="Line 10"/>
            <p:cNvSpPr>
              <a:spLocks noChangeShapeType="1"/>
            </p:cNvSpPr>
            <p:nvPr/>
          </p:nvSpPr>
          <p:spPr bwMode="auto">
            <a:xfrm>
              <a:off x="2147" y="3385"/>
              <a:ext cx="745" cy="0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7339" name="Rectangle 11"/>
          <p:cNvSpPr>
            <a:spLocks noChangeArrowheads="1"/>
          </p:cNvSpPr>
          <p:nvPr/>
        </p:nvSpPr>
        <p:spPr bwMode="auto">
          <a:xfrm>
            <a:off x="1697038" y="5286375"/>
            <a:ext cx="14843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Your text in here</a:t>
            </a:r>
          </a:p>
        </p:txBody>
      </p:sp>
      <p:sp>
        <p:nvSpPr>
          <p:cNvPr id="227340" name="Rectangle 12"/>
          <p:cNvSpPr>
            <a:spLocks noChangeArrowheads="1"/>
          </p:cNvSpPr>
          <p:nvPr/>
        </p:nvSpPr>
        <p:spPr bwMode="auto">
          <a:xfrm>
            <a:off x="619125" y="3135313"/>
            <a:ext cx="14843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Your text in here</a:t>
            </a:r>
          </a:p>
        </p:txBody>
      </p:sp>
      <p:sp>
        <p:nvSpPr>
          <p:cNvPr id="227341" name="Rectangle 13"/>
          <p:cNvSpPr>
            <a:spLocks noChangeArrowheads="1"/>
          </p:cNvSpPr>
          <p:nvPr/>
        </p:nvSpPr>
        <p:spPr bwMode="auto">
          <a:xfrm>
            <a:off x="619125" y="4556125"/>
            <a:ext cx="14843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Your text in here</a:t>
            </a:r>
          </a:p>
        </p:txBody>
      </p:sp>
      <p:sp>
        <p:nvSpPr>
          <p:cNvPr id="227342" name="Rectangle 14"/>
          <p:cNvSpPr>
            <a:spLocks noChangeArrowheads="1"/>
          </p:cNvSpPr>
          <p:nvPr/>
        </p:nvSpPr>
        <p:spPr bwMode="auto">
          <a:xfrm>
            <a:off x="6973888" y="3133725"/>
            <a:ext cx="14843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Your text in here</a:t>
            </a:r>
          </a:p>
        </p:txBody>
      </p:sp>
      <p:sp>
        <p:nvSpPr>
          <p:cNvPr id="227343" name="Rectangle 15"/>
          <p:cNvSpPr>
            <a:spLocks noChangeArrowheads="1"/>
          </p:cNvSpPr>
          <p:nvPr/>
        </p:nvSpPr>
        <p:spPr bwMode="auto">
          <a:xfrm>
            <a:off x="6973888" y="4505325"/>
            <a:ext cx="14843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Your text in here</a:t>
            </a:r>
          </a:p>
        </p:txBody>
      </p:sp>
      <p:sp>
        <p:nvSpPr>
          <p:cNvPr id="227344" name="Rectangle 16"/>
          <p:cNvSpPr>
            <a:spLocks noChangeArrowheads="1"/>
          </p:cNvSpPr>
          <p:nvPr/>
        </p:nvSpPr>
        <p:spPr bwMode="auto">
          <a:xfrm>
            <a:off x="5745163" y="2281238"/>
            <a:ext cx="14843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Your text in here</a:t>
            </a:r>
          </a:p>
        </p:txBody>
      </p:sp>
      <p:sp>
        <p:nvSpPr>
          <p:cNvPr id="227345" name="AutoShape 17"/>
          <p:cNvSpPr>
            <a:spLocks noChangeArrowheads="1"/>
          </p:cNvSpPr>
          <p:nvPr/>
        </p:nvSpPr>
        <p:spPr bwMode="gray">
          <a:xfrm>
            <a:off x="3411538" y="3081338"/>
            <a:ext cx="2093912" cy="1811337"/>
          </a:xfrm>
          <a:prstGeom prst="hexagon">
            <a:avLst>
              <a:gd name="adj" fmla="val 28900"/>
              <a:gd name="vf" fmla="val 115470"/>
            </a:avLst>
          </a:prstGeom>
          <a:solidFill>
            <a:srgbClr val="C0C0C0">
              <a:alpha val="0"/>
            </a:srgbClr>
          </a:solidFill>
          <a:ln w="9525" algn="ctr">
            <a:miter lim="800000"/>
            <a:headEnd/>
            <a:tailEnd/>
          </a:ln>
          <a:effectLst/>
          <a:scene3d>
            <a:camera prst="legacyPerspectiveFron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27346" name="Line 18"/>
          <p:cNvSpPr>
            <a:spLocks noChangeShapeType="1"/>
          </p:cNvSpPr>
          <p:nvPr/>
        </p:nvSpPr>
        <p:spPr bwMode="auto">
          <a:xfrm>
            <a:off x="3181350" y="5457825"/>
            <a:ext cx="1228725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7347" name="Line 19"/>
          <p:cNvSpPr>
            <a:spLocks noChangeShapeType="1"/>
          </p:cNvSpPr>
          <p:nvPr/>
        </p:nvSpPr>
        <p:spPr bwMode="auto">
          <a:xfrm flipH="1">
            <a:off x="4516438" y="2451100"/>
            <a:ext cx="1228725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7348" name="Text Box 20"/>
          <p:cNvSpPr txBox="1">
            <a:spLocks noChangeArrowheads="1"/>
          </p:cNvSpPr>
          <p:nvPr/>
        </p:nvSpPr>
        <p:spPr bwMode="auto">
          <a:xfrm>
            <a:off x="3373438" y="3819525"/>
            <a:ext cx="21129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ctr">
              <a:lnSpc>
                <a:spcPct val="60000"/>
              </a:lnSpc>
              <a:spcBef>
                <a:spcPct val="50000"/>
              </a:spcBef>
            </a:pPr>
            <a:r>
              <a:rPr lang="en-US" altLang="zh-CN" sz="2000" b="1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27349" name="Line 21"/>
          <p:cNvSpPr>
            <a:spLocks noChangeShapeType="1"/>
          </p:cNvSpPr>
          <p:nvPr/>
        </p:nvSpPr>
        <p:spPr bwMode="auto">
          <a:xfrm>
            <a:off x="2103438" y="3286125"/>
            <a:ext cx="1228725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7350" name="Line 22"/>
          <p:cNvSpPr>
            <a:spLocks noChangeShapeType="1"/>
          </p:cNvSpPr>
          <p:nvPr/>
        </p:nvSpPr>
        <p:spPr bwMode="auto">
          <a:xfrm>
            <a:off x="2103438" y="4705350"/>
            <a:ext cx="1228725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7351" name="Line 23"/>
          <p:cNvSpPr>
            <a:spLocks noChangeShapeType="1"/>
          </p:cNvSpPr>
          <p:nvPr/>
        </p:nvSpPr>
        <p:spPr bwMode="auto">
          <a:xfrm flipH="1">
            <a:off x="5745163" y="3303588"/>
            <a:ext cx="1228725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7352" name="Line 24"/>
          <p:cNvSpPr>
            <a:spLocks noChangeShapeType="1"/>
          </p:cNvSpPr>
          <p:nvPr/>
        </p:nvSpPr>
        <p:spPr bwMode="auto">
          <a:xfrm flipH="1">
            <a:off x="5745163" y="4675188"/>
            <a:ext cx="1228725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7355" name="AutoShape 27"/>
          <p:cNvSpPr>
            <a:spLocks noChangeArrowheads="1"/>
          </p:cNvSpPr>
          <p:nvPr/>
        </p:nvSpPr>
        <p:spPr bwMode="auto">
          <a:xfrm>
            <a:off x="533400" y="1524000"/>
            <a:ext cx="3352800" cy="381000"/>
          </a:xfrm>
          <a:prstGeom prst="roundRect">
            <a:avLst>
              <a:gd name="adj" fmla="val 7574"/>
            </a:avLst>
          </a:prstGeom>
          <a:solidFill>
            <a:schemeClr val="bg1"/>
          </a:solidFill>
          <a:ln w="28575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Char char="§"/>
            </a:pPr>
            <a:r>
              <a:rPr lang="zh-CN" altLang="en-US" sz="1400" b="1">
                <a:solidFill>
                  <a:schemeClr val="hlink"/>
                </a:solidFill>
                <a:ea typeface="宋体" charset="-122"/>
              </a:rPr>
              <a:t> </a:t>
            </a:r>
            <a:r>
              <a:rPr lang="en-US" altLang="zh-CN" sz="1400" b="1">
                <a:solidFill>
                  <a:schemeClr val="hlink"/>
                </a:solidFill>
                <a:ea typeface="宋体" charset="-122"/>
              </a:rPr>
              <a:t>Add your text in here</a:t>
            </a:r>
          </a:p>
        </p:txBody>
      </p:sp>
      <p:sp>
        <p:nvSpPr>
          <p:cNvPr id="227356" name="AutoShape 28"/>
          <p:cNvSpPr>
            <a:spLocks noChangeArrowheads="1"/>
          </p:cNvSpPr>
          <p:nvPr/>
        </p:nvSpPr>
        <p:spPr bwMode="auto">
          <a:xfrm>
            <a:off x="533400" y="1981200"/>
            <a:ext cx="3352800" cy="381000"/>
          </a:xfrm>
          <a:prstGeom prst="roundRect">
            <a:avLst>
              <a:gd name="adj" fmla="val 7574"/>
            </a:avLst>
          </a:prstGeom>
          <a:solidFill>
            <a:schemeClr val="bg1"/>
          </a:solidFill>
          <a:ln w="28575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Char char="§"/>
            </a:pPr>
            <a:r>
              <a:rPr lang="zh-CN" altLang="en-US" sz="1400" b="1">
                <a:solidFill>
                  <a:schemeClr val="accent2"/>
                </a:solidFill>
                <a:ea typeface="宋体" charset="-122"/>
              </a:rPr>
              <a:t> </a:t>
            </a:r>
            <a:r>
              <a:rPr lang="en-US" altLang="zh-CN" sz="1400" b="1">
                <a:solidFill>
                  <a:schemeClr val="accent2"/>
                </a:solidFill>
                <a:ea typeface="宋体" charset="-122"/>
              </a:rPr>
              <a:t>Add your 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3-D Pie Chart</a:t>
            </a:r>
          </a:p>
        </p:txBody>
      </p:sp>
      <p:sp>
        <p:nvSpPr>
          <p:cNvPr id="229447" name="AutoShape 71"/>
          <p:cNvSpPr>
            <a:spLocks noChangeArrowheads="1"/>
          </p:cNvSpPr>
          <p:nvPr/>
        </p:nvSpPr>
        <p:spPr bwMode="gray">
          <a:xfrm>
            <a:off x="1143000" y="1981200"/>
            <a:ext cx="3833813" cy="3833813"/>
          </a:xfrm>
          <a:custGeom>
            <a:avLst/>
            <a:gdLst>
              <a:gd name="G0" fmla="+- 1914 0 0"/>
              <a:gd name="G1" fmla="+- 21600 0 1914"/>
              <a:gd name="G2" fmla="+- 21600 0 191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66667"/>
                  <a:invGamma/>
                  <a:alpha val="12000"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66667"/>
                  <a:invGamma/>
                  <a:alpha val="12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9448" name="Oval 72"/>
          <p:cNvSpPr>
            <a:spLocks noChangeArrowheads="1"/>
          </p:cNvSpPr>
          <p:nvPr/>
        </p:nvSpPr>
        <p:spPr bwMode="gray">
          <a:xfrm>
            <a:off x="1447800" y="2286000"/>
            <a:ext cx="3200400" cy="32004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3529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9449" name="AutoShape 73"/>
          <p:cNvSpPr>
            <a:spLocks noChangeArrowheads="1"/>
          </p:cNvSpPr>
          <p:nvPr/>
        </p:nvSpPr>
        <p:spPr bwMode="gray">
          <a:xfrm>
            <a:off x="3852863" y="2311400"/>
            <a:ext cx="3781425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1800" b="1">
                <a:solidFill>
                  <a:srgbClr val="000000"/>
                </a:solidFill>
                <a:ea typeface="宋体" charset="-122"/>
              </a:rPr>
              <a:t>Add your text</a:t>
            </a:r>
          </a:p>
        </p:txBody>
      </p:sp>
      <p:sp>
        <p:nvSpPr>
          <p:cNvPr id="229450" name="AutoShape 74"/>
          <p:cNvSpPr>
            <a:spLocks noChangeArrowheads="1"/>
          </p:cNvSpPr>
          <p:nvPr/>
        </p:nvSpPr>
        <p:spPr bwMode="gray">
          <a:xfrm>
            <a:off x="4183063" y="2973388"/>
            <a:ext cx="3781425" cy="4984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BFEAE"/>
              </a:gs>
              <a:gs pos="100000">
                <a:srgbClr val="CBFEAE">
                  <a:gamma/>
                  <a:tint val="5882"/>
                  <a:invGamma/>
                </a:srgbClr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1800" b="1">
                <a:solidFill>
                  <a:srgbClr val="000000"/>
                </a:solidFill>
                <a:ea typeface="宋体" charset="-122"/>
              </a:rPr>
              <a:t>Add your text</a:t>
            </a:r>
          </a:p>
        </p:txBody>
      </p:sp>
      <p:sp>
        <p:nvSpPr>
          <p:cNvPr id="229451" name="AutoShape 75"/>
          <p:cNvSpPr>
            <a:spLocks noChangeArrowheads="1"/>
          </p:cNvSpPr>
          <p:nvPr/>
        </p:nvSpPr>
        <p:spPr bwMode="gray">
          <a:xfrm>
            <a:off x="4449763" y="3633788"/>
            <a:ext cx="3779837" cy="500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1800" b="1">
                <a:solidFill>
                  <a:srgbClr val="000000"/>
                </a:solidFill>
                <a:ea typeface="宋体" charset="-122"/>
              </a:rPr>
              <a:t>Add your text</a:t>
            </a:r>
          </a:p>
        </p:txBody>
      </p:sp>
      <p:sp>
        <p:nvSpPr>
          <p:cNvPr id="229452" name="AutoShape 76"/>
          <p:cNvSpPr>
            <a:spLocks noChangeArrowheads="1"/>
          </p:cNvSpPr>
          <p:nvPr/>
        </p:nvSpPr>
        <p:spPr bwMode="gray">
          <a:xfrm>
            <a:off x="4183063" y="4294188"/>
            <a:ext cx="3781425" cy="500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BFEAE"/>
              </a:gs>
              <a:gs pos="100000">
                <a:srgbClr val="CBFEAE">
                  <a:gamma/>
                  <a:tint val="5882"/>
                  <a:invGamma/>
                </a:srgbClr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1800" b="1">
                <a:solidFill>
                  <a:srgbClr val="000000"/>
                </a:solidFill>
                <a:ea typeface="宋体" charset="-122"/>
              </a:rPr>
              <a:t>Add your text</a:t>
            </a:r>
          </a:p>
        </p:txBody>
      </p:sp>
      <p:sp>
        <p:nvSpPr>
          <p:cNvPr id="229453" name="AutoShape 77"/>
          <p:cNvSpPr>
            <a:spLocks noChangeArrowheads="1"/>
          </p:cNvSpPr>
          <p:nvPr/>
        </p:nvSpPr>
        <p:spPr bwMode="gray">
          <a:xfrm>
            <a:off x="3852863" y="4956175"/>
            <a:ext cx="3781425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1800" b="1">
                <a:solidFill>
                  <a:srgbClr val="000000"/>
                </a:solidFill>
                <a:ea typeface="宋体" charset="-122"/>
              </a:rPr>
              <a:t>Add your text</a:t>
            </a:r>
          </a:p>
        </p:txBody>
      </p:sp>
      <p:sp>
        <p:nvSpPr>
          <p:cNvPr id="229454" name="Text Box 78"/>
          <p:cNvSpPr txBox="1">
            <a:spLocks noChangeArrowheads="1"/>
          </p:cNvSpPr>
          <p:nvPr/>
        </p:nvSpPr>
        <p:spPr bwMode="gray">
          <a:xfrm>
            <a:off x="2286000" y="3048000"/>
            <a:ext cx="1536700" cy="155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32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Your</a:t>
            </a:r>
          </a:p>
          <a:p>
            <a:pPr algn="ctr" eaLnBrk="0" hangingPunct="0"/>
            <a:r>
              <a:rPr lang="en-US" altLang="zh-CN" sz="32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Slogan</a:t>
            </a:r>
          </a:p>
          <a:p>
            <a:pPr algn="ctr" eaLnBrk="0" hangingPunct="0"/>
            <a:r>
              <a:rPr lang="en-US" altLang="zh-CN" sz="32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sp>
        <p:nvSpPr>
          <p:cNvPr id="231427" name="Oval 3"/>
          <p:cNvSpPr>
            <a:spLocks noChangeArrowheads="1"/>
          </p:cNvSpPr>
          <p:nvPr/>
        </p:nvSpPr>
        <p:spPr bwMode="ltGray">
          <a:xfrm>
            <a:off x="638175" y="3703638"/>
            <a:ext cx="4362450" cy="1265237"/>
          </a:xfrm>
          <a:prstGeom prst="ellipse">
            <a:avLst/>
          </a:prstGeom>
          <a:solidFill>
            <a:srgbClr val="DDDDDD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1428" name="Arc 4"/>
          <p:cNvSpPr>
            <a:spLocks/>
          </p:cNvSpPr>
          <p:nvPr/>
        </p:nvSpPr>
        <p:spPr bwMode="gray">
          <a:xfrm rot="16200000">
            <a:off x="2260600" y="1744663"/>
            <a:ext cx="1536700" cy="405765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3380 w 43200"/>
              <a:gd name="T1" fmla="*/ 39705 h 43200"/>
              <a:gd name="T2" fmla="*/ 38438 w 43200"/>
              <a:gd name="T3" fmla="*/ 35129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</a:path>
              <a:path w="43200" h="43200" stroke="0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tx2"/>
          </a:soli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1429" name="Arc 5"/>
          <p:cNvSpPr>
            <a:spLocks/>
          </p:cNvSpPr>
          <p:nvPr/>
        </p:nvSpPr>
        <p:spPr bwMode="gray">
          <a:xfrm rot="16200000">
            <a:off x="2397125" y="1643063"/>
            <a:ext cx="1379538" cy="390366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8692 w 43200"/>
              <a:gd name="T1" fmla="*/ 42002 h 43200"/>
              <a:gd name="T2" fmla="*/ 31490 w 43200"/>
              <a:gd name="T3" fmla="*/ 40803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3200" stroke="0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42353"/>
                  <a:invGamma/>
                </a:schemeClr>
              </a:gs>
            </a:gsLst>
            <a:lin ang="270000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1430" name="Arc 6"/>
          <p:cNvSpPr>
            <a:spLocks/>
          </p:cNvSpPr>
          <p:nvPr/>
        </p:nvSpPr>
        <p:spPr bwMode="ltGray">
          <a:xfrm rot="16200000">
            <a:off x="2289175" y="1789113"/>
            <a:ext cx="1379538" cy="376396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5027 w 43200"/>
              <a:gd name="T1" fmla="*/ 42175 h 42175"/>
              <a:gd name="T2" fmla="*/ 31490 w 43200"/>
              <a:gd name="T3" fmla="*/ 40803 h 42175"/>
              <a:gd name="T4" fmla="*/ 21600 w 43200"/>
              <a:gd name="T5" fmla="*/ 21600 h 42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2175" fill="none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2175" stroke="0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48627"/>
                  <a:invGamma/>
                </a:schemeClr>
              </a:gs>
              <a:gs pos="100000">
                <a:schemeClr val="folHlink"/>
              </a:gs>
            </a:gsLst>
            <a:lin ang="1890000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1431" name="Arc 7"/>
          <p:cNvSpPr>
            <a:spLocks/>
          </p:cNvSpPr>
          <p:nvPr/>
        </p:nvSpPr>
        <p:spPr bwMode="gray">
          <a:xfrm rot="16200000">
            <a:off x="2220119" y="1839119"/>
            <a:ext cx="1414463" cy="36353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6943 w 43200"/>
              <a:gd name="T1" fmla="*/ 37466 h 40803"/>
              <a:gd name="T2" fmla="*/ 31490 w 43200"/>
              <a:gd name="T3" fmla="*/ 40803 h 40803"/>
              <a:gd name="T4" fmla="*/ 21600 w 43200"/>
              <a:gd name="T5" fmla="*/ 21600 h 40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803" fill="none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0803" stroke="0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40392"/>
                  <a:invGamma/>
                </a:schemeClr>
              </a:gs>
            </a:gsLst>
            <a:lin ang="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1432" name="Text Box 8"/>
          <p:cNvSpPr txBox="1">
            <a:spLocks noChangeArrowheads="1"/>
          </p:cNvSpPr>
          <p:nvPr/>
        </p:nvSpPr>
        <p:spPr bwMode="auto">
          <a:xfrm>
            <a:off x="3938588" y="3751263"/>
            <a:ext cx="61436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10%</a:t>
            </a:r>
          </a:p>
        </p:txBody>
      </p:sp>
      <p:sp>
        <p:nvSpPr>
          <p:cNvPr id="231433" name="Text Box 9"/>
          <p:cNvSpPr txBox="1">
            <a:spLocks noChangeArrowheads="1"/>
          </p:cNvSpPr>
          <p:nvPr/>
        </p:nvSpPr>
        <p:spPr bwMode="auto">
          <a:xfrm>
            <a:off x="4438650" y="3444875"/>
            <a:ext cx="5365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5%</a:t>
            </a:r>
          </a:p>
        </p:txBody>
      </p:sp>
      <p:sp>
        <p:nvSpPr>
          <p:cNvPr id="231434" name="Line 10"/>
          <p:cNvSpPr>
            <a:spLocks noChangeShapeType="1"/>
          </p:cNvSpPr>
          <p:nvPr/>
        </p:nvSpPr>
        <p:spPr bwMode="auto">
          <a:xfrm>
            <a:off x="4857750" y="3884613"/>
            <a:ext cx="0" cy="115887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1435" name="Line 11"/>
          <p:cNvSpPr>
            <a:spLocks noChangeShapeType="1"/>
          </p:cNvSpPr>
          <p:nvPr/>
        </p:nvSpPr>
        <p:spPr bwMode="auto">
          <a:xfrm flipH="1">
            <a:off x="4443413" y="4143375"/>
            <a:ext cx="0" cy="69850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1436" name="Line 12"/>
          <p:cNvSpPr>
            <a:spLocks noChangeShapeType="1"/>
          </p:cNvSpPr>
          <p:nvPr/>
        </p:nvSpPr>
        <p:spPr bwMode="gray">
          <a:xfrm flipH="1">
            <a:off x="2200275" y="3635375"/>
            <a:ext cx="1014413" cy="830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1437" name="Arc 13"/>
          <p:cNvSpPr>
            <a:spLocks/>
          </p:cNvSpPr>
          <p:nvPr/>
        </p:nvSpPr>
        <p:spPr bwMode="gray">
          <a:xfrm rot="16200000">
            <a:off x="2240756" y="1412082"/>
            <a:ext cx="1768475" cy="4532312"/>
          </a:xfrm>
          <a:custGeom>
            <a:avLst/>
            <a:gdLst>
              <a:gd name="G0" fmla="+- 19812 0 0"/>
              <a:gd name="G1" fmla="+- 21600 0 0"/>
              <a:gd name="G2" fmla="+- 21600 0 0"/>
              <a:gd name="T0" fmla="*/ 0 w 41412"/>
              <a:gd name="T1" fmla="*/ 12994 h 41573"/>
              <a:gd name="T2" fmla="*/ 28035 w 41412"/>
              <a:gd name="T3" fmla="*/ 41573 h 41573"/>
              <a:gd name="T4" fmla="*/ 19812 w 41412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412" h="41573" fill="none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</a:path>
              <a:path w="41412" h="41573" stroke="0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  <a:lnTo>
                  <a:pt x="19812" y="2160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5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38100">
            <a:noFill/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1438" name="Freeform 14"/>
          <p:cNvSpPr>
            <a:spLocks/>
          </p:cNvSpPr>
          <p:nvPr/>
        </p:nvSpPr>
        <p:spPr bwMode="gray">
          <a:xfrm>
            <a:off x="5210175" y="3094038"/>
            <a:ext cx="223838" cy="295275"/>
          </a:xfrm>
          <a:custGeom>
            <a:avLst/>
            <a:gdLst/>
            <a:ahLst/>
            <a:cxnLst>
              <a:cxn ang="0">
                <a:pos x="133" y="72"/>
              </a:cxn>
              <a:cxn ang="0">
                <a:pos x="141" y="161"/>
              </a:cxn>
              <a:cxn ang="0">
                <a:pos x="15" y="186"/>
              </a:cxn>
              <a:cxn ang="0">
                <a:pos x="0" y="0"/>
              </a:cxn>
              <a:cxn ang="0">
                <a:pos x="133" y="72"/>
              </a:cxn>
            </a:cxnLst>
            <a:rect l="0" t="0" r="r" b="b"/>
            <a:pathLst>
              <a:path w="141" h="186">
                <a:moveTo>
                  <a:pt x="133" y="72"/>
                </a:moveTo>
                <a:lnTo>
                  <a:pt x="141" y="161"/>
                </a:lnTo>
                <a:lnTo>
                  <a:pt x="15" y="186"/>
                </a:lnTo>
                <a:lnTo>
                  <a:pt x="0" y="0"/>
                </a:lnTo>
                <a:lnTo>
                  <a:pt x="133" y="72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1439" name="Arc 15"/>
          <p:cNvSpPr>
            <a:spLocks/>
          </p:cNvSpPr>
          <p:nvPr/>
        </p:nvSpPr>
        <p:spPr bwMode="gray">
          <a:xfrm rot="16200000">
            <a:off x="2256631" y="1242219"/>
            <a:ext cx="1757363" cy="4537075"/>
          </a:xfrm>
          <a:custGeom>
            <a:avLst/>
            <a:gdLst>
              <a:gd name="G0" fmla="+- 19534 0 0"/>
              <a:gd name="G1" fmla="+- 21600 0 0"/>
              <a:gd name="G2" fmla="+- 21600 0 0"/>
              <a:gd name="T0" fmla="*/ 0 w 41134"/>
              <a:gd name="T1" fmla="*/ 12382 h 41573"/>
              <a:gd name="T2" fmla="*/ 27757 w 41134"/>
              <a:gd name="T3" fmla="*/ 41573 h 41573"/>
              <a:gd name="T4" fmla="*/ 19534 w 41134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134" h="41573" fill="none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</a:path>
              <a:path w="41134" h="41573" stroke="0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  <a:lnTo>
                  <a:pt x="19534" y="2160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87843"/>
                  <a:invGamma/>
                </a:schemeClr>
              </a:gs>
            </a:gsLst>
            <a:lin ang="5400000" scaled="1"/>
          </a:gradFill>
          <a:ln w="19050">
            <a:noFill/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1440" name="Text Box 16"/>
          <p:cNvSpPr txBox="1">
            <a:spLocks noChangeArrowheads="1"/>
          </p:cNvSpPr>
          <p:nvPr/>
        </p:nvSpPr>
        <p:spPr bwMode="auto">
          <a:xfrm>
            <a:off x="2695575" y="2865438"/>
            <a:ext cx="9366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2000" b="1">
                <a:solidFill>
                  <a:schemeClr val="bg1"/>
                </a:solidFill>
                <a:ea typeface="宋体" charset="-122"/>
              </a:rPr>
              <a:t>60%</a:t>
            </a:r>
          </a:p>
        </p:txBody>
      </p:sp>
      <p:cxnSp>
        <p:nvCxnSpPr>
          <p:cNvPr id="231441" name="AutoShape 17"/>
          <p:cNvCxnSpPr>
            <a:cxnSpLocks noChangeShapeType="1"/>
            <a:endCxn id="231440" idx="3"/>
          </p:cNvCxnSpPr>
          <p:nvPr/>
        </p:nvCxnSpPr>
        <p:spPr bwMode="auto">
          <a:xfrm rot="10800000" flipV="1">
            <a:off x="3632200" y="2179638"/>
            <a:ext cx="2416175" cy="8842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31442" name="AutoShape 18"/>
          <p:cNvCxnSpPr>
            <a:cxnSpLocks noChangeShapeType="1"/>
            <a:endCxn id="231433" idx="3"/>
          </p:cNvCxnSpPr>
          <p:nvPr/>
        </p:nvCxnSpPr>
        <p:spPr bwMode="auto">
          <a:xfrm rot="10800000">
            <a:off x="4975225" y="3597275"/>
            <a:ext cx="1225550" cy="1825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1443" name="Text Box 19"/>
          <p:cNvSpPr txBox="1">
            <a:spLocks noChangeArrowheads="1"/>
          </p:cNvSpPr>
          <p:nvPr/>
        </p:nvSpPr>
        <p:spPr bwMode="auto">
          <a:xfrm>
            <a:off x="3006725" y="3865563"/>
            <a:ext cx="6635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25%</a:t>
            </a:r>
          </a:p>
        </p:txBody>
      </p:sp>
      <p:sp>
        <p:nvSpPr>
          <p:cNvPr id="231444" name="Rectangle 20"/>
          <p:cNvSpPr>
            <a:spLocks noChangeArrowheads="1"/>
          </p:cNvSpPr>
          <p:nvPr/>
        </p:nvSpPr>
        <p:spPr bwMode="auto">
          <a:xfrm>
            <a:off x="333375" y="1371600"/>
            <a:ext cx="51054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chemeClr val="tx2"/>
                </a:solidFill>
                <a:ea typeface="宋体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  <p:grpSp>
        <p:nvGrpSpPr>
          <p:cNvPr id="231445" name="Group 21"/>
          <p:cNvGrpSpPr>
            <a:grpSpLocks/>
          </p:cNvGrpSpPr>
          <p:nvPr/>
        </p:nvGrpSpPr>
        <p:grpSpPr bwMode="auto">
          <a:xfrm>
            <a:off x="6048375" y="1997075"/>
            <a:ext cx="2028825" cy="482600"/>
            <a:chOff x="816" y="2304"/>
            <a:chExt cx="1440" cy="448"/>
          </a:xfrm>
        </p:grpSpPr>
        <p:sp>
          <p:nvSpPr>
            <p:cNvPr id="231446" name="Freeform 22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78824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1447" name="Rectangle 23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sz="1800" b="1">
                  <a:solidFill>
                    <a:schemeClr val="bg1"/>
                  </a:solidFill>
                  <a:ea typeface="宋体" charset="-122"/>
                </a:rPr>
                <a:t>Text in here</a:t>
              </a:r>
            </a:p>
          </p:txBody>
        </p:sp>
      </p:grpSp>
      <p:grpSp>
        <p:nvGrpSpPr>
          <p:cNvPr id="231448" name="Group 24"/>
          <p:cNvGrpSpPr>
            <a:grpSpLocks/>
          </p:cNvGrpSpPr>
          <p:nvPr/>
        </p:nvGrpSpPr>
        <p:grpSpPr bwMode="auto">
          <a:xfrm>
            <a:off x="6048375" y="3551238"/>
            <a:ext cx="2028825" cy="482600"/>
            <a:chOff x="816" y="2304"/>
            <a:chExt cx="1440" cy="448"/>
          </a:xfrm>
        </p:grpSpPr>
        <p:sp>
          <p:nvSpPr>
            <p:cNvPr id="231449" name="Freeform 25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78824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1450" name="Rectangle 26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sz="1800" b="1">
                  <a:solidFill>
                    <a:schemeClr val="bg1"/>
                  </a:solidFill>
                  <a:ea typeface="宋体" charset="-122"/>
                </a:rPr>
                <a:t>Text in here</a:t>
              </a:r>
            </a:p>
          </p:txBody>
        </p:sp>
      </p:grpSp>
      <p:grpSp>
        <p:nvGrpSpPr>
          <p:cNvPr id="231451" name="Group 27"/>
          <p:cNvGrpSpPr>
            <a:grpSpLocks/>
          </p:cNvGrpSpPr>
          <p:nvPr/>
        </p:nvGrpSpPr>
        <p:grpSpPr bwMode="auto">
          <a:xfrm>
            <a:off x="6048375" y="4922838"/>
            <a:ext cx="2028825" cy="482600"/>
            <a:chOff x="816" y="2304"/>
            <a:chExt cx="1440" cy="448"/>
          </a:xfrm>
        </p:grpSpPr>
        <p:sp>
          <p:nvSpPr>
            <p:cNvPr id="231452" name="Freeform 28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78824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1453" name="Rectangle 29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sz="1800" b="1">
                  <a:solidFill>
                    <a:schemeClr val="bg1"/>
                  </a:solidFill>
                  <a:ea typeface="宋体" charset="-122"/>
                </a:rPr>
                <a:t>Text in here</a:t>
              </a:r>
            </a:p>
          </p:txBody>
        </p:sp>
      </p:grpSp>
      <p:grpSp>
        <p:nvGrpSpPr>
          <p:cNvPr id="231454" name="Group 30"/>
          <p:cNvGrpSpPr>
            <a:grpSpLocks/>
          </p:cNvGrpSpPr>
          <p:nvPr/>
        </p:nvGrpSpPr>
        <p:grpSpPr bwMode="auto">
          <a:xfrm>
            <a:off x="866775" y="5151438"/>
            <a:ext cx="2028825" cy="482600"/>
            <a:chOff x="816" y="2304"/>
            <a:chExt cx="1440" cy="448"/>
          </a:xfrm>
        </p:grpSpPr>
        <p:sp>
          <p:nvSpPr>
            <p:cNvPr id="231455" name="Freeform 31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shade val="78824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1456" name="Rectangle 32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sz="1800" b="1">
                  <a:solidFill>
                    <a:schemeClr val="bg1"/>
                  </a:solidFill>
                  <a:ea typeface="宋体" charset="-122"/>
                </a:rPr>
                <a:t>Text in here</a:t>
              </a:r>
            </a:p>
          </p:txBody>
        </p:sp>
      </p:grpSp>
      <p:cxnSp>
        <p:nvCxnSpPr>
          <p:cNvPr id="231457" name="AutoShape 33"/>
          <p:cNvCxnSpPr>
            <a:cxnSpLocks noChangeShapeType="1"/>
          </p:cNvCxnSpPr>
          <p:nvPr/>
        </p:nvCxnSpPr>
        <p:spPr bwMode="auto">
          <a:xfrm rot="10800000">
            <a:off x="4524375" y="3932238"/>
            <a:ext cx="1524000" cy="12192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31458" name="AutoShape 34"/>
          <p:cNvCxnSpPr>
            <a:cxnSpLocks noChangeShapeType="1"/>
          </p:cNvCxnSpPr>
          <p:nvPr/>
        </p:nvCxnSpPr>
        <p:spPr bwMode="auto">
          <a:xfrm rot="16200000">
            <a:off x="2422525" y="4633913"/>
            <a:ext cx="1203325" cy="2571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1459" name="Rectangle 35"/>
          <p:cNvSpPr>
            <a:spLocks noChangeArrowheads="1"/>
          </p:cNvSpPr>
          <p:nvPr/>
        </p:nvSpPr>
        <p:spPr bwMode="auto">
          <a:xfrm>
            <a:off x="6353175" y="4008438"/>
            <a:ext cx="1397000" cy="639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Your text in here</a:t>
            </a:r>
          </a:p>
        </p:txBody>
      </p:sp>
      <p:sp>
        <p:nvSpPr>
          <p:cNvPr id="231460" name="Rectangle 36"/>
          <p:cNvSpPr>
            <a:spLocks noChangeArrowheads="1"/>
          </p:cNvSpPr>
          <p:nvPr/>
        </p:nvSpPr>
        <p:spPr bwMode="auto">
          <a:xfrm>
            <a:off x="6400800" y="2454275"/>
            <a:ext cx="1397000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Your text in here</a:t>
            </a:r>
          </a:p>
        </p:txBody>
      </p:sp>
      <p:sp>
        <p:nvSpPr>
          <p:cNvPr id="231461" name="Rectangle 37"/>
          <p:cNvSpPr>
            <a:spLocks noChangeArrowheads="1"/>
          </p:cNvSpPr>
          <p:nvPr/>
        </p:nvSpPr>
        <p:spPr bwMode="auto">
          <a:xfrm>
            <a:off x="6429375" y="5380038"/>
            <a:ext cx="1397000" cy="639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Your text in here</a:t>
            </a:r>
          </a:p>
        </p:txBody>
      </p:sp>
      <p:grpSp>
        <p:nvGrpSpPr>
          <p:cNvPr id="231462" name="Group 38"/>
          <p:cNvGrpSpPr>
            <a:grpSpLocks/>
          </p:cNvGrpSpPr>
          <p:nvPr/>
        </p:nvGrpSpPr>
        <p:grpSpPr bwMode="auto">
          <a:xfrm>
            <a:off x="1704975" y="2149475"/>
            <a:ext cx="1066800" cy="1295400"/>
            <a:chOff x="1008" y="1296"/>
            <a:chExt cx="891" cy="983"/>
          </a:xfrm>
        </p:grpSpPr>
        <p:grpSp>
          <p:nvGrpSpPr>
            <p:cNvPr id="231463" name="Group 39"/>
            <p:cNvGrpSpPr>
              <a:grpSpLocks/>
            </p:cNvGrpSpPr>
            <p:nvPr/>
          </p:nvGrpSpPr>
          <p:grpSpPr bwMode="auto">
            <a:xfrm>
              <a:off x="1067" y="1298"/>
              <a:ext cx="828" cy="981"/>
              <a:chOff x="1175" y="3418"/>
              <a:chExt cx="381" cy="436"/>
            </a:xfrm>
          </p:grpSpPr>
          <p:sp>
            <p:nvSpPr>
              <p:cNvPr id="231464" name="Freeform 40"/>
              <p:cNvSpPr>
                <a:spLocks/>
              </p:cNvSpPr>
              <p:nvPr/>
            </p:nvSpPr>
            <p:spPr bwMode="gray">
              <a:xfrm>
                <a:off x="1175" y="3589"/>
                <a:ext cx="381" cy="265"/>
              </a:xfrm>
              <a:custGeom>
                <a:avLst/>
                <a:gdLst/>
                <a:ahLst/>
                <a:cxnLst>
                  <a:cxn ang="0">
                    <a:pos x="327" y="12"/>
                  </a:cxn>
                  <a:cxn ang="0">
                    <a:pos x="52" y="439"/>
                  </a:cxn>
                  <a:cxn ang="0">
                    <a:pos x="584" y="439"/>
                  </a:cxn>
                  <a:cxn ang="0">
                    <a:pos x="327" y="12"/>
                  </a:cxn>
                </a:cxnLst>
                <a:rect l="0" t="0" r="r" b="b"/>
                <a:pathLst>
                  <a:path w="630" h="439">
                    <a:moveTo>
                      <a:pt x="327" y="12"/>
                    </a:moveTo>
                    <a:cubicBezTo>
                      <a:pt x="57" y="0"/>
                      <a:pt x="0" y="366"/>
                      <a:pt x="52" y="439"/>
                    </a:cubicBezTo>
                    <a:lnTo>
                      <a:pt x="584" y="439"/>
                    </a:lnTo>
                    <a:cubicBezTo>
                      <a:pt x="630" y="368"/>
                      <a:pt x="597" y="24"/>
                      <a:pt x="327" y="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3300"/>
                  </a:gs>
                  <a:gs pos="100000">
                    <a:srgbClr val="99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231465" name="Oval 41"/>
              <p:cNvSpPr>
                <a:spLocks noChangeArrowheads="1"/>
              </p:cNvSpPr>
              <p:nvPr/>
            </p:nvSpPr>
            <p:spPr bwMode="gray">
              <a:xfrm>
                <a:off x="1278" y="3418"/>
                <a:ext cx="185" cy="195"/>
              </a:xfrm>
              <a:prstGeom prst="ellipse">
                <a:avLst/>
              </a:prstGeom>
              <a:gradFill rotWithShape="1">
                <a:gsLst>
                  <a:gs pos="0">
                    <a:srgbClr val="993300"/>
                  </a:gs>
                  <a:gs pos="100000">
                    <a:srgbClr val="99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466" name="Freeform 42"/>
            <p:cNvSpPr>
              <a:spLocks/>
            </p:cNvSpPr>
            <p:nvPr/>
          </p:nvSpPr>
          <p:spPr bwMode="gray">
            <a:xfrm>
              <a:off x="1072" y="1679"/>
              <a:ext cx="827" cy="598"/>
            </a:xfrm>
            <a:custGeom>
              <a:avLst/>
              <a:gdLst/>
              <a:ahLst/>
              <a:cxnLst>
                <a:cxn ang="0">
                  <a:pos x="327" y="12"/>
                </a:cxn>
                <a:cxn ang="0">
                  <a:pos x="52" y="439"/>
                </a:cxn>
                <a:cxn ang="0">
                  <a:pos x="584" y="439"/>
                </a:cxn>
                <a:cxn ang="0">
                  <a:pos x="327" y="12"/>
                </a:cxn>
              </a:cxnLst>
              <a:rect l="0" t="0" r="r" b="b"/>
              <a:pathLst>
                <a:path w="630" h="439">
                  <a:moveTo>
                    <a:pt x="327" y="12"/>
                  </a:moveTo>
                  <a:cubicBezTo>
                    <a:pt x="57" y="0"/>
                    <a:pt x="0" y="366"/>
                    <a:pt x="52" y="439"/>
                  </a:cubicBezTo>
                  <a:lnTo>
                    <a:pt x="584" y="439"/>
                  </a:lnTo>
                  <a:cubicBezTo>
                    <a:pt x="630" y="368"/>
                    <a:pt x="597" y="24"/>
                    <a:pt x="327" y="12"/>
                  </a:cubicBezTo>
                  <a:close/>
                </a:path>
              </a:pathLst>
            </a:custGeom>
            <a:gradFill rotWithShape="1">
              <a:gsLst>
                <a:gs pos="0">
                  <a:srgbClr val="00ABB4">
                    <a:gamma/>
                    <a:shade val="26275"/>
                    <a:invGamma/>
                  </a:srgbClr>
                </a:gs>
                <a:gs pos="100000">
                  <a:srgbClr val="00ABB4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1467" name="Freeform 43"/>
            <p:cNvSpPr>
              <a:spLocks/>
            </p:cNvSpPr>
            <p:nvPr/>
          </p:nvSpPr>
          <p:spPr bwMode="gray">
            <a:xfrm>
              <a:off x="1234" y="1717"/>
              <a:ext cx="510" cy="190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009CA4">
                    <a:alpha val="17999"/>
                  </a:srgb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1468" name="Oval 44"/>
            <p:cNvSpPr>
              <a:spLocks noChangeArrowheads="1"/>
            </p:cNvSpPr>
            <p:nvPr/>
          </p:nvSpPr>
          <p:spPr bwMode="gray">
            <a:xfrm>
              <a:off x="1295" y="1296"/>
              <a:ext cx="403" cy="440"/>
            </a:xfrm>
            <a:prstGeom prst="ellipse">
              <a:avLst/>
            </a:prstGeom>
            <a:gradFill rotWithShape="1">
              <a:gsLst>
                <a:gs pos="0">
                  <a:srgbClr val="00A4AC">
                    <a:gamma/>
                    <a:shade val="56078"/>
                    <a:invGamma/>
                  </a:srgbClr>
                </a:gs>
                <a:gs pos="50000">
                  <a:srgbClr val="00A4AC"/>
                </a:gs>
                <a:gs pos="100000">
                  <a:srgbClr val="00A4AC">
                    <a:gamma/>
                    <a:shade val="5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1469" name="Freeform 45"/>
            <p:cNvSpPr>
              <a:spLocks/>
            </p:cNvSpPr>
            <p:nvPr/>
          </p:nvSpPr>
          <p:spPr bwMode="gray">
            <a:xfrm>
              <a:off x="1336" y="1303"/>
              <a:ext cx="319" cy="145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59D3D9">
                    <a:alpha val="17999"/>
                  </a:srgb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31470" name="Group 46"/>
            <p:cNvGrpSpPr>
              <a:grpSpLocks/>
            </p:cNvGrpSpPr>
            <p:nvPr/>
          </p:nvGrpSpPr>
          <p:grpSpPr bwMode="auto">
            <a:xfrm rot="20302575" flipH="1">
              <a:off x="1225" y="1357"/>
              <a:ext cx="349" cy="119"/>
              <a:chOff x="2532" y="1051"/>
              <a:chExt cx="893" cy="246"/>
            </a:xfrm>
          </p:grpSpPr>
          <p:grpSp>
            <p:nvGrpSpPr>
              <p:cNvPr id="231471" name="Group 4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31472" name="AutoShape 48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473" name="AutoShape 49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474" name="AutoShape 50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475" name="AutoShape 51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1476" name="Group 5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31477" name="AutoShape 53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478" name="AutoShape 54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479" name="AutoShape 55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480" name="AutoShape 56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31481" name="Group 57"/>
            <p:cNvGrpSpPr>
              <a:grpSpLocks/>
            </p:cNvGrpSpPr>
            <p:nvPr/>
          </p:nvGrpSpPr>
          <p:grpSpPr bwMode="auto">
            <a:xfrm rot="19687084" flipH="1">
              <a:off x="1008" y="1816"/>
              <a:ext cx="508" cy="120"/>
              <a:chOff x="2532" y="1051"/>
              <a:chExt cx="893" cy="246"/>
            </a:xfrm>
          </p:grpSpPr>
          <p:grpSp>
            <p:nvGrpSpPr>
              <p:cNvPr id="231482" name="Group 5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31483" name="AutoShape 5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484" name="AutoShape 6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485" name="AutoShape 6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486" name="AutoShape 6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1487" name="Group 6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31488" name="AutoShape 6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489" name="AutoShape 6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490" name="AutoShape 6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491" name="AutoShape 6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31492" name="Rectangle 68"/>
          <p:cNvSpPr>
            <a:spLocks noChangeArrowheads="1"/>
          </p:cNvSpPr>
          <p:nvPr/>
        </p:nvSpPr>
        <p:spPr bwMode="gray">
          <a:xfrm>
            <a:off x="1323975" y="3444875"/>
            <a:ext cx="15049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</p:txBody>
      </p:sp>
      <p:grpSp>
        <p:nvGrpSpPr>
          <p:cNvPr id="231493" name="Group 69"/>
          <p:cNvGrpSpPr>
            <a:grpSpLocks/>
          </p:cNvGrpSpPr>
          <p:nvPr/>
        </p:nvGrpSpPr>
        <p:grpSpPr bwMode="auto">
          <a:xfrm>
            <a:off x="1171575" y="2149475"/>
            <a:ext cx="1066800" cy="1295400"/>
            <a:chOff x="1008" y="1296"/>
            <a:chExt cx="891" cy="983"/>
          </a:xfrm>
        </p:grpSpPr>
        <p:grpSp>
          <p:nvGrpSpPr>
            <p:cNvPr id="231494" name="Group 70"/>
            <p:cNvGrpSpPr>
              <a:grpSpLocks/>
            </p:cNvGrpSpPr>
            <p:nvPr/>
          </p:nvGrpSpPr>
          <p:grpSpPr bwMode="auto">
            <a:xfrm>
              <a:off x="1067" y="1298"/>
              <a:ext cx="828" cy="981"/>
              <a:chOff x="1175" y="3418"/>
              <a:chExt cx="381" cy="436"/>
            </a:xfrm>
          </p:grpSpPr>
          <p:sp>
            <p:nvSpPr>
              <p:cNvPr id="231495" name="Freeform 71"/>
              <p:cNvSpPr>
                <a:spLocks/>
              </p:cNvSpPr>
              <p:nvPr/>
            </p:nvSpPr>
            <p:spPr bwMode="gray">
              <a:xfrm>
                <a:off x="1175" y="3589"/>
                <a:ext cx="381" cy="265"/>
              </a:xfrm>
              <a:custGeom>
                <a:avLst/>
                <a:gdLst/>
                <a:ahLst/>
                <a:cxnLst>
                  <a:cxn ang="0">
                    <a:pos x="327" y="12"/>
                  </a:cxn>
                  <a:cxn ang="0">
                    <a:pos x="52" y="439"/>
                  </a:cxn>
                  <a:cxn ang="0">
                    <a:pos x="584" y="439"/>
                  </a:cxn>
                  <a:cxn ang="0">
                    <a:pos x="327" y="12"/>
                  </a:cxn>
                </a:cxnLst>
                <a:rect l="0" t="0" r="r" b="b"/>
                <a:pathLst>
                  <a:path w="630" h="439">
                    <a:moveTo>
                      <a:pt x="327" y="12"/>
                    </a:moveTo>
                    <a:cubicBezTo>
                      <a:pt x="57" y="0"/>
                      <a:pt x="0" y="366"/>
                      <a:pt x="52" y="439"/>
                    </a:cubicBezTo>
                    <a:lnTo>
                      <a:pt x="584" y="439"/>
                    </a:lnTo>
                    <a:cubicBezTo>
                      <a:pt x="630" y="368"/>
                      <a:pt x="597" y="24"/>
                      <a:pt x="327" y="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3300"/>
                  </a:gs>
                  <a:gs pos="100000">
                    <a:srgbClr val="99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231496" name="Oval 72"/>
              <p:cNvSpPr>
                <a:spLocks noChangeArrowheads="1"/>
              </p:cNvSpPr>
              <p:nvPr/>
            </p:nvSpPr>
            <p:spPr bwMode="gray">
              <a:xfrm>
                <a:off x="1278" y="3418"/>
                <a:ext cx="185" cy="195"/>
              </a:xfrm>
              <a:prstGeom prst="ellipse">
                <a:avLst/>
              </a:prstGeom>
              <a:gradFill rotWithShape="1">
                <a:gsLst>
                  <a:gs pos="0">
                    <a:srgbClr val="993300"/>
                  </a:gs>
                  <a:gs pos="100000">
                    <a:srgbClr val="99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TopRight"/>
                <a:lightRig rig="legacyFlat2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77F07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497" name="Freeform 73"/>
            <p:cNvSpPr>
              <a:spLocks/>
            </p:cNvSpPr>
            <p:nvPr/>
          </p:nvSpPr>
          <p:spPr bwMode="gray">
            <a:xfrm>
              <a:off x="1072" y="1679"/>
              <a:ext cx="827" cy="598"/>
            </a:xfrm>
            <a:custGeom>
              <a:avLst/>
              <a:gdLst/>
              <a:ahLst/>
              <a:cxnLst>
                <a:cxn ang="0">
                  <a:pos x="327" y="12"/>
                </a:cxn>
                <a:cxn ang="0">
                  <a:pos x="52" y="439"/>
                </a:cxn>
                <a:cxn ang="0">
                  <a:pos x="584" y="439"/>
                </a:cxn>
                <a:cxn ang="0">
                  <a:pos x="327" y="12"/>
                </a:cxn>
              </a:cxnLst>
              <a:rect l="0" t="0" r="r" b="b"/>
              <a:pathLst>
                <a:path w="630" h="439">
                  <a:moveTo>
                    <a:pt x="327" y="12"/>
                  </a:moveTo>
                  <a:cubicBezTo>
                    <a:pt x="57" y="0"/>
                    <a:pt x="0" y="366"/>
                    <a:pt x="52" y="439"/>
                  </a:cubicBezTo>
                  <a:lnTo>
                    <a:pt x="584" y="439"/>
                  </a:lnTo>
                  <a:cubicBezTo>
                    <a:pt x="630" y="368"/>
                    <a:pt x="597" y="24"/>
                    <a:pt x="327" y="12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2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1498" name="Freeform 74"/>
            <p:cNvSpPr>
              <a:spLocks/>
            </p:cNvSpPr>
            <p:nvPr/>
          </p:nvSpPr>
          <p:spPr bwMode="gray">
            <a:xfrm>
              <a:off x="1234" y="1717"/>
              <a:ext cx="510" cy="190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2">
                    <a:alpha val="17999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1499" name="Oval 75"/>
            <p:cNvSpPr>
              <a:spLocks noChangeArrowheads="1"/>
            </p:cNvSpPr>
            <p:nvPr/>
          </p:nvSpPr>
          <p:spPr bwMode="gray">
            <a:xfrm>
              <a:off x="1295" y="1296"/>
              <a:ext cx="403" cy="44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6078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1500" name="Freeform 76"/>
            <p:cNvSpPr>
              <a:spLocks/>
            </p:cNvSpPr>
            <p:nvPr/>
          </p:nvSpPr>
          <p:spPr bwMode="gray">
            <a:xfrm>
              <a:off x="1336" y="1303"/>
              <a:ext cx="319" cy="145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2">
                    <a:alpha val="17999"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31501" name="Group 77"/>
            <p:cNvGrpSpPr>
              <a:grpSpLocks/>
            </p:cNvGrpSpPr>
            <p:nvPr/>
          </p:nvGrpSpPr>
          <p:grpSpPr bwMode="auto">
            <a:xfrm rot="20302575" flipH="1">
              <a:off x="1225" y="1357"/>
              <a:ext cx="349" cy="119"/>
              <a:chOff x="2532" y="1051"/>
              <a:chExt cx="893" cy="246"/>
            </a:xfrm>
          </p:grpSpPr>
          <p:grpSp>
            <p:nvGrpSpPr>
              <p:cNvPr id="231502" name="Group 7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31503" name="AutoShape 7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504" name="AutoShape 8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505" name="AutoShape 8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506" name="AutoShape 8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1507" name="Group 8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31508" name="AutoShape 8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509" name="AutoShape 8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510" name="AutoShape 8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511" name="AutoShape 8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31512" name="Group 88"/>
            <p:cNvGrpSpPr>
              <a:grpSpLocks/>
            </p:cNvGrpSpPr>
            <p:nvPr/>
          </p:nvGrpSpPr>
          <p:grpSpPr bwMode="auto">
            <a:xfrm rot="19687084" flipH="1">
              <a:off x="1008" y="1816"/>
              <a:ext cx="508" cy="120"/>
              <a:chOff x="2532" y="1051"/>
              <a:chExt cx="893" cy="246"/>
            </a:xfrm>
          </p:grpSpPr>
          <p:grpSp>
            <p:nvGrpSpPr>
              <p:cNvPr id="231513" name="Group 8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31514" name="AutoShape 9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515" name="AutoShape 9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516" name="AutoShape 9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517" name="AutoShape 9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1518" name="Group 9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31519" name="AutoShape 9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520" name="AutoShape 9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521" name="AutoShape 9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1522" name="AutoShape 9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5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31523" name="Rectangle 99"/>
          <p:cNvSpPr>
            <a:spLocks noChangeArrowheads="1"/>
          </p:cNvSpPr>
          <p:nvPr/>
        </p:nvSpPr>
        <p:spPr bwMode="auto">
          <a:xfrm>
            <a:off x="1171575" y="5638800"/>
            <a:ext cx="1397000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 Your 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sp>
        <p:nvSpPr>
          <p:cNvPr id="233513" name="Freeform 41"/>
          <p:cNvSpPr>
            <a:spLocks/>
          </p:cNvSpPr>
          <p:nvPr/>
        </p:nvSpPr>
        <p:spPr bwMode="gray">
          <a:xfrm>
            <a:off x="868363" y="2903538"/>
            <a:ext cx="7505700" cy="2676525"/>
          </a:xfrm>
          <a:custGeom>
            <a:avLst/>
            <a:gdLst/>
            <a:ahLst/>
            <a:cxnLst>
              <a:cxn ang="0">
                <a:pos x="1422" y="3"/>
              </a:cxn>
              <a:cxn ang="0">
                <a:pos x="192" y="705"/>
              </a:cxn>
              <a:cxn ang="0">
                <a:pos x="1096" y="1292"/>
              </a:cxn>
              <a:cxn ang="0">
                <a:pos x="2388" y="1428"/>
              </a:cxn>
              <a:cxn ang="0">
                <a:pos x="3672" y="1275"/>
              </a:cxn>
              <a:cxn ang="0">
                <a:pos x="4524" y="705"/>
              </a:cxn>
              <a:cxn ang="0">
                <a:pos x="3294" y="27"/>
              </a:cxn>
              <a:cxn ang="0">
                <a:pos x="4704" y="717"/>
              </a:cxn>
              <a:cxn ang="0">
                <a:pos x="3798" y="1488"/>
              </a:cxn>
              <a:cxn ang="0">
                <a:pos x="2412" y="1683"/>
              </a:cxn>
              <a:cxn ang="0">
                <a:pos x="972" y="1506"/>
              </a:cxn>
              <a:cxn ang="0">
                <a:pos x="24" y="723"/>
              </a:cxn>
              <a:cxn ang="0">
                <a:pos x="1422" y="3"/>
              </a:cxn>
            </a:cxnLst>
            <a:rect l="0" t="0" r="r" b="b"/>
            <a:pathLst>
              <a:path w="4728" h="1686">
                <a:moveTo>
                  <a:pt x="1422" y="3"/>
                </a:moveTo>
                <a:cubicBezTo>
                  <a:pt x="1450" y="0"/>
                  <a:pt x="252" y="159"/>
                  <a:pt x="192" y="705"/>
                </a:cubicBezTo>
                <a:cubicBezTo>
                  <a:pt x="222" y="1041"/>
                  <a:pt x="828" y="1203"/>
                  <a:pt x="1096" y="1292"/>
                </a:cubicBezTo>
                <a:cubicBezTo>
                  <a:pt x="1364" y="1381"/>
                  <a:pt x="1955" y="1428"/>
                  <a:pt x="2388" y="1428"/>
                </a:cubicBezTo>
                <a:cubicBezTo>
                  <a:pt x="2821" y="1428"/>
                  <a:pt x="3307" y="1379"/>
                  <a:pt x="3672" y="1275"/>
                </a:cubicBezTo>
                <a:cubicBezTo>
                  <a:pt x="4037" y="1171"/>
                  <a:pt x="4506" y="987"/>
                  <a:pt x="4524" y="705"/>
                </a:cubicBezTo>
                <a:cubicBezTo>
                  <a:pt x="4518" y="207"/>
                  <a:pt x="3269" y="50"/>
                  <a:pt x="3294" y="27"/>
                </a:cubicBezTo>
                <a:cubicBezTo>
                  <a:pt x="3324" y="29"/>
                  <a:pt x="4674" y="201"/>
                  <a:pt x="4704" y="717"/>
                </a:cubicBezTo>
                <a:cubicBezTo>
                  <a:pt x="4728" y="1077"/>
                  <a:pt x="4236" y="1365"/>
                  <a:pt x="3798" y="1488"/>
                </a:cubicBezTo>
                <a:cubicBezTo>
                  <a:pt x="3360" y="1611"/>
                  <a:pt x="2883" y="1680"/>
                  <a:pt x="2412" y="1683"/>
                </a:cubicBezTo>
                <a:cubicBezTo>
                  <a:pt x="1941" y="1686"/>
                  <a:pt x="1374" y="1644"/>
                  <a:pt x="972" y="1506"/>
                </a:cubicBezTo>
                <a:cubicBezTo>
                  <a:pt x="570" y="1368"/>
                  <a:pt x="0" y="1173"/>
                  <a:pt x="24" y="723"/>
                </a:cubicBezTo>
                <a:cubicBezTo>
                  <a:pt x="42" y="117"/>
                  <a:pt x="1394" y="6"/>
                  <a:pt x="1422" y="3"/>
                </a:cubicBezTo>
                <a:close/>
              </a:path>
            </a:pathLst>
          </a:custGeom>
          <a:gradFill rotWithShape="1">
            <a:gsLst>
              <a:gs pos="0">
                <a:srgbClr val="336699"/>
              </a:gs>
              <a:gs pos="100000">
                <a:srgbClr val="336699">
                  <a:gamma/>
                  <a:tint val="19216"/>
                  <a:invGamma/>
                </a:srgbClr>
              </a:gs>
            </a:gsLst>
            <a:lin ang="5400000" scaled="1"/>
          </a:gradFill>
          <a:ln w="9525" cap="flat" cmpd="sng">
            <a:noFill/>
            <a:prstDash val="solid"/>
            <a:round/>
            <a:headEnd/>
            <a:tailEnd/>
          </a:ln>
          <a:effectLst/>
          <a:scene3d>
            <a:camera prst="legacyObliqueBottom">
              <a:rot lat="21299999" lon="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336699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grpSp>
        <p:nvGrpSpPr>
          <p:cNvPr id="233514" name="Group 42"/>
          <p:cNvGrpSpPr>
            <a:grpSpLocks/>
          </p:cNvGrpSpPr>
          <p:nvPr/>
        </p:nvGrpSpPr>
        <p:grpSpPr bwMode="auto">
          <a:xfrm>
            <a:off x="2865438" y="2700338"/>
            <a:ext cx="3606800" cy="760412"/>
            <a:chOff x="1383" y="1452"/>
            <a:chExt cx="2826" cy="596"/>
          </a:xfrm>
        </p:grpSpPr>
        <p:sp>
          <p:nvSpPr>
            <p:cNvPr id="233515" name="Oval 43"/>
            <p:cNvSpPr>
              <a:spLocks noChangeArrowheads="1"/>
            </p:cNvSpPr>
            <p:nvPr/>
          </p:nvSpPr>
          <p:spPr bwMode="ltGray">
            <a:xfrm>
              <a:off x="1383" y="1464"/>
              <a:ext cx="2824" cy="584"/>
            </a:xfrm>
            <a:prstGeom prst="ellipse">
              <a:avLst/>
            </a:prstGeom>
            <a:gradFill rotWithShape="1">
              <a:gsLst>
                <a:gs pos="0">
                  <a:srgbClr val="006699">
                    <a:gamma/>
                    <a:shade val="55686"/>
                    <a:invGamma/>
                  </a:srgbClr>
                </a:gs>
                <a:gs pos="50000">
                  <a:srgbClr val="006699"/>
                </a:gs>
                <a:gs pos="100000">
                  <a:srgbClr val="006699">
                    <a:gamma/>
                    <a:shade val="55686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3516" name="Oval 44"/>
            <p:cNvSpPr>
              <a:spLocks noChangeArrowheads="1"/>
            </p:cNvSpPr>
            <p:nvPr/>
          </p:nvSpPr>
          <p:spPr bwMode="ltGray">
            <a:xfrm>
              <a:off x="1383" y="1455"/>
              <a:ext cx="2826" cy="552"/>
            </a:xfrm>
            <a:prstGeom prst="ellipse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tint val="33725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3517" name="Oval 45"/>
            <p:cNvSpPr>
              <a:spLocks noChangeArrowheads="1"/>
            </p:cNvSpPr>
            <p:nvPr/>
          </p:nvSpPr>
          <p:spPr bwMode="ltGray">
            <a:xfrm>
              <a:off x="1385" y="1452"/>
              <a:ext cx="2808" cy="54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0"/>
                    <a:invGamma/>
                    <a:alpha val="27000"/>
                  </a:schemeClr>
                </a:gs>
                <a:gs pos="50000">
                  <a:schemeClr val="bg1">
                    <a:alpha val="5000"/>
                  </a:schemeClr>
                </a:gs>
                <a:gs pos="100000">
                  <a:schemeClr val="bg1">
                    <a:gamma/>
                    <a:shade val="0"/>
                    <a:invGamma/>
                    <a:alpha val="27000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33518" name="AutoShape 46"/>
          <p:cNvSpPr>
            <a:spLocks noChangeArrowheads="1"/>
          </p:cNvSpPr>
          <p:nvPr/>
        </p:nvSpPr>
        <p:spPr bwMode="gray">
          <a:xfrm>
            <a:off x="3327400" y="2782888"/>
            <a:ext cx="566738" cy="368300"/>
          </a:xfrm>
          <a:prstGeom prst="cube">
            <a:avLst>
              <a:gd name="adj" fmla="val 48171"/>
            </a:avLst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3519" name="AutoShape 47"/>
          <p:cNvSpPr>
            <a:spLocks noChangeArrowheads="1"/>
          </p:cNvSpPr>
          <p:nvPr/>
        </p:nvSpPr>
        <p:spPr bwMode="ltGray">
          <a:xfrm>
            <a:off x="2667000" y="2362200"/>
            <a:ext cx="1739900" cy="598488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accent2">
                  <a:gamma/>
                  <a:shade val="76078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3520" name="AutoShape 48"/>
          <p:cNvSpPr>
            <a:spLocks noChangeArrowheads="1"/>
          </p:cNvSpPr>
          <p:nvPr/>
        </p:nvSpPr>
        <p:spPr bwMode="gray">
          <a:xfrm>
            <a:off x="4449763" y="2006600"/>
            <a:ext cx="566737" cy="1144588"/>
          </a:xfrm>
          <a:prstGeom prst="cube">
            <a:avLst>
              <a:gd name="adj" fmla="val 48171"/>
            </a:avLst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3521" name="AutoShape 49"/>
          <p:cNvSpPr>
            <a:spLocks noChangeArrowheads="1"/>
          </p:cNvSpPr>
          <p:nvPr/>
        </p:nvSpPr>
        <p:spPr bwMode="ltGray">
          <a:xfrm>
            <a:off x="3741738" y="1712913"/>
            <a:ext cx="2043112" cy="576262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3522" name="AutoShape 50"/>
          <p:cNvSpPr>
            <a:spLocks noChangeArrowheads="1"/>
          </p:cNvSpPr>
          <p:nvPr/>
        </p:nvSpPr>
        <p:spPr bwMode="gray">
          <a:xfrm>
            <a:off x="5438775" y="2782888"/>
            <a:ext cx="566738" cy="368300"/>
          </a:xfrm>
          <a:prstGeom prst="cube">
            <a:avLst>
              <a:gd name="adj" fmla="val 48171"/>
            </a:avLst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3523" name="AutoShape 51"/>
          <p:cNvSpPr>
            <a:spLocks noChangeArrowheads="1"/>
          </p:cNvSpPr>
          <p:nvPr/>
        </p:nvSpPr>
        <p:spPr bwMode="ltGray">
          <a:xfrm>
            <a:off x="4862513" y="2366963"/>
            <a:ext cx="1689100" cy="598487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3524" name="Rectangle 52"/>
          <p:cNvSpPr>
            <a:spLocks noChangeArrowheads="1"/>
          </p:cNvSpPr>
          <p:nvPr/>
        </p:nvSpPr>
        <p:spPr bwMode="gray">
          <a:xfrm>
            <a:off x="2865438" y="2566988"/>
            <a:ext cx="1273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33525" name="Rectangle 53"/>
          <p:cNvSpPr>
            <a:spLocks noChangeArrowheads="1"/>
          </p:cNvSpPr>
          <p:nvPr/>
        </p:nvSpPr>
        <p:spPr bwMode="gray">
          <a:xfrm>
            <a:off x="4984750" y="2566988"/>
            <a:ext cx="1273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33526" name="Rectangle 54"/>
          <p:cNvSpPr>
            <a:spLocks noChangeArrowheads="1"/>
          </p:cNvSpPr>
          <p:nvPr/>
        </p:nvSpPr>
        <p:spPr bwMode="gray">
          <a:xfrm>
            <a:off x="4087813" y="1890713"/>
            <a:ext cx="1273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33527" name="Rectangle 55"/>
          <p:cNvSpPr>
            <a:spLocks noChangeArrowheads="1"/>
          </p:cNvSpPr>
          <p:nvPr/>
        </p:nvSpPr>
        <p:spPr bwMode="gray">
          <a:xfrm rot="1218268">
            <a:off x="1400175" y="4756150"/>
            <a:ext cx="1273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33528" name="Rectangle 56"/>
          <p:cNvSpPr>
            <a:spLocks noChangeArrowheads="1"/>
          </p:cNvSpPr>
          <p:nvPr/>
        </p:nvSpPr>
        <p:spPr bwMode="gray">
          <a:xfrm rot="-982939">
            <a:off x="6283325" y="4862513"/>
            <a:ext cx="1273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rgbClr val="1C1C1C"/>
                </a:solidFill>
                <a:ea typeface="宋体" charset="-122"/>
              </a:rPr>
              <a:t>Text in here</a:t>
            </a:r>
          </a:p>
        </p:txBody>
      </p:sp>
      <p:sp>
        <p:nvSpPr>
          <p:cNvPr id="233529" name="Rectangle 57"/>
          <p:cNvSpPr>
            <a:spLocks noChangeArrowheads="1"/>
          </p:cNvSpPr>
          <p:nvPr/>
        </p:nvSpPr>
        <p:spPr bwMode="auto">
          <a:xfrm>
            <a:off x="2459038" y="3673475"/>
            <a:ext cx="4332287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buFont typeface="Wingdings" pitchFamily="2" charset="2"/>
              <a:buNone/>
            </a:pPr>
            <a:r>
              <a:rPr lang="zh-CN" altLang="en-US" sz="1400" b="1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  <p:pic>
        <p:nvPicPr>
          <p:cNvPr id="233530" name="Picture 58" descr="circuler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3608388" y="4479925"/>
            <a:ext cx="1863725" cy="1844675"/>
          </a:xfrm>
          <a:prstGeom prst="rect">
            <a:avLst/>
          </a:prstGeom>
          <a:noFill/>
        </p:spPr>
      </p:pic>
      <p:sp>
        <p:nvSpPr>
          <p:cNvPr id="233531" name="Oval 59"/>
          <p:cNvSpPr>
            <a:spLocks noChangeArrowheads="1"/>
          </p:cNvSpPr>
          <p:nvPr/>
        </p:nvSpPr>
        <p:spPr bwMode="blackWhite">
          <a:xfrm>
            <a:off x="3611563" y="4473575"/>
            <a:ext cx="1863725" cy="1851025"/>
          </a:xfrm>
          <a:prstGeom prst="ellipse">
            <a:avLst/>
          </a:prstGeom>
          <a:gradFill rotWithShape="1">
            <a:gsLst>
              <a:gs pos="0">
                <a:srgbClr val="FFFF00">
                  <a:alpha val="85001"/>
                </a:srgbClr>
              </a:gs>
              <a:gs pos="100000">
                <a:srgbClr val="FFFFFF">
                  <a:alpha val="50000"/>
                </a:srgbClr>
              </a:gs>
            </a:gsLst>
            <a:path path="shape">
              <a:fillToRect l="50000" t="50000" r="50000" b="50000"/>
            </a:path>
          </a:gradFill>
          <a:ln w="76200" algn="ctr">
            <a:solidFill>
              <a:srgbClr val="FFFFFF">
                <a:alpha val="60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3532" name="Text Box 60"/>
          <p:cNvSpPr txBox="1">
            <a:spLocks noChangeArrowheads="1"/>
          </p:cNvSpPr>
          <p:nvPr/>
        </p:nvSpPr>
        <p:spPr bwMode="gray">
          <a:xfrm>
            <a:off x="3957638" y="5130800"/>
            <a:ext cx="1179512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Add your text in here</a:t>
            </a:r>
            <a:endParaRPr lang="en-US" altLang="zh-CN" sz="1400">
              <a:solidFill>
                <a:srgbClr val="1C1C1C"/>
              </a:solidFill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grpSp>
        <p:nvGrpSpPr>
          <p:cNvPr id="270339" name="Group 3"/>
          <p:cNvGrpSpPr>
            <a:grpSpLocks/>
          </p:cNvGrpSpPr>
          <p:nvPr/>
        </p:nvGrpSpPr>
        <p:grpSpPr bwMode="auto">
          <a:xfrm>
            <a:off x="2019300" y="2438400"/>
            <a:ext cx="5257800" cy="2895600"/>
            <a:chOff x="1443" y="1680"/>
            <a:chExt cx="2706" cy="1854"/>
          </a:xfrm>
        </p:grpSpPr>
        <p:sp>
          <p:nvSpPr>
            <p:cNvPr id="270340" name="Freeform 4"/>
            <p:cNvSpPr>
              <a:spLocks/>
            </p:cNvSpPr>
            <p:nvPr/>
          </p:nvSpPr>
          <p:spPr bwMode="gray">
            <a:xfrm>
              <a:off x="1851" y="2634"/>
              <a:ext cx="2298" cy="900"/>
            </a:xfrm>
            <a:custGeom>
              <a:avLst/>
              <a:gdLst/>
              <a:ahLst/>
              <a:cxnLst>
                <a:cxn ang="0">
                  <a:pos x="531" y="361"/>
                </a:cxn>
                <a:cxn ang="0">
                  <a:pos x="999" y="406"/>
                </a:cxn>
                <a:cxn ang="0">
                  <a:pos x="1547" y="188"/>
                </a:cxn>
                <a:cxn ang="0">
                  <a:pos x="1325" y="131"/>
                </a:cxn>
                <a:cxn ang="0">
                  <a:pos x="2005" y="0"/>
                </a:cxn>
                <a:cxn ang="0">
                  <a:pos x="2298" y="425"/>
                </a:cxn>
                <a:cxn ang="0">
                  <a:pos x="2054" y="340"/>
                </a:cxn>
                <a:cxn ang="0">
                  <a:pos x="1120" y="816"/>
                </a:cxn>
                <a:cxn ang="0">
                  <a:pos x="0" y="608"/>
                </a:cxn>
                <a:cxn ang="0">
                  <a:pos x="401" y="633"/>
                </a:cxn>
                <a:cxn ang="0">
                  <a:pos x="531" y="361"/>
                </a:cxn>
              </a:cxnLst>
              <a:rect l="0" t="0" r="r" b="b"/>
              <a:pathLst>
                <a:path w="2298" h="900">
                  <a:moveTo>
                    <a:pt x="531" y="361"/>
                  </a:moveTo>
                  <a:cubicBezTo>
                    <a:pt x="623" y="386"/>
                    <a:pt x="670" y="427"/>
                    <a:pt x="999" y="406"/>
                  </a:cubicBezTo>
                  <a:cubicBezTo>
                    <a:pt x="1329" y="385"/>
                    <a:pt x="1493" y="233"/>
                    <a:pt x="1547" y="188"/>
                  </a:cubicBezTo>
                  <a:lnTo>
                    <a:pt x="1325" y="131"/>
                  </a:lnTo>
                  <a:lnTo>
                    <a:pt x="2005" y="0"/>
                  </a:lnTo>
                  <a:lnTo>
                    <a:pt x="2298" y="425"/>
                  </a:lnTo>
                  <a:lnTo>
                    <a:pt x="2054" y="340"/>
                  </a:lnTo>
                  <a:cubicBezTo>
                    <a:pt x="1934" y="456"/>
                    <a:pt x="1774" y="732"/>
                    <a:pt x="1120" y="816"/>
                  </a:cubicBezTo>
                  <a:cubicBezTo>
                    <a:pt x="466" y="900"/>
                    <a:pt x="119" y="633"/>
                    <a:pt x="0" y="608"/>
                  </a:cubicBezTo>
                  <a:lnTo>
                    <a:pt x="401" y="633"/>
                  </a:lnTo>
                  <a:lnTo>
                    <a:pt x="531" y="361"/>
                  </a:lnTo>
                  <a:close/>
                </a:path>
              </a:pathLst>
            </a:custGeom>
            <a:solidFill>
              <a:srgbClr val="C0C0C0">
                <a:alpha val="58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0341" name="Freeform 5"/>
            <p:cNvSpPr>
              <a:spLocks/>
            </p:cNvSpPr>
            <p:nvPr/>
          </p:nvSpPr>
          <p:spPr bwMode="gray">
            <a:xfrm>
              <a:off x="2281" y="1680"/>
              <a:ext cx="1863" cy="1144"/>
            </a:xfrm>
            <a:custGeom>
              <a:avLst/>
              <a:gdLst/>
              <a:ahLst/>
              <a:cxnLst>
                <a:cxn ang="0">
                  <a:pos x="474" y="211"/>
                </a:cxn>
                <a:cxn ang="0">
                  <a:pos x="463" y="0"/>
                </a:cxn>
                <a:cxn ang="0">
                  <a:pos x="0" y="404"/>
                </a:cxn>
                <a:cxn ang="0">
                  <a:pos x="498" y="815"/>
                </a:cxn>
                <a:cxn ang="0">
                  <a:pos x="490" y="580"/>
                </a:cxn>
                <a:cxn ang="0">
                  <a:pos x="1020" y="663"/>
                </a:cxn>
                <a:cxn ang="0">
                  <a:pos x="1200" y="982"/>
                </a:cxn>
                <a:cxn ang="0">
                  <a:pos x="1608" y="911"/>
                </a:cxn>
                <a:cxn ang="0">
                  <a:pos x="1762" y="1144"/>
                </a:cxn>
                <a:cxn ang="0">
                  <a:pos x="1739" y="701"/>
                </a:cxn>
                <a:cxn ang="0">
                  <a:pos x="1196" y="296"/>
                </a:cxn>
                <a:cxn ang="0">
                  <a:pos x="474" y="211"/>
                </a:cxn>
              </a:cxnLst>
              <a:rect l="0" t="0" r="r" b="b"/>
              <a:pathLst>
                <a:path w="1863" h="1144">
                  <a:moveTo>
                    <a:pt x="474" y="211"/>
                  </a:moveTo>
                  <a:lnTo>
                    <a:pt x="463" y="0"/>
                  </a:lnTo>
                  <a:lnTo>
                    <a:pt x="0" y="404"/>
                  </a:lnTo>
                  <a:lnTo>
                    <a:pt x="498" y="815"/>
                  </a:lnTo>
                  <a:lnTo>
                    <a:pt x="490" y="580"/>
                  </a:lnTo>
                  <a:cubicBezTo>
                    <a:pt x="577" y="555"/>
                    <a:pt x="902" y="596"/>
                    <a:pt x="1020" y="663"/>
                  </a:cubicBezTo>
                  <a:cubicBezTo>
                    <a:pt x="1239" y="776"/>
                    <a:pt x="1189" y="964"/>
                    <a:pt x="1200" y="982"/>
                  </a:cubicBezTo>
                  <a:lnTo>
                    <a:pt x="1608" y="911"/>
                  </a:lnTo>
                  <a:lnTo>
                    <a:pt x="1762" y="1144"/>
                  </a:lnTo>
                  <a:cubicBezTo>
                    <a:pt x="1783" y="1109"/>
                    <a:pt x="1863" y="914"/>
                    <a:pt x="1739" y="701"/>
                  </a:cubicBezTo>
                  <a:cubicBezTo>
                    <a:pt x="1615" y="488"/>
                    <a:pt x="1492" y="406"/>
                    <a:pt x="1196" y="296"/>
                  </a:cubicBezTo>
                  <a:cubicBezTo>
                    <a:pt x="900" y="186"/>
                    <a:pt x="474" y="211"/>
                    <a:pt x="474" y="211"/>
                  </a:cubicBezTo>
                  <a:close/>
                </a:path>
              </a:pathLst>
            </a:custGeom>
            <a:solidFill>
              <a:srgbClr val="C0C0C0">
                <a:alpha val="58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0342" name="Freeform 6"/>
            <p:cNvSpPr>
              <a:spLocks/>
            </p:cNvSpPr>
            <p:nvPr/>
          </p:nvSpPr>
          <p:spPr bwMode="gray">
            <a:xfrm>
              <a:off x="1443" y="1934"/>
              <a:ext cx="1018" cy="1289"/>
            </a:xfrm>
            <a:custGeom>
              <a:avLst/>
              <a:gdLst/>
              <a:ahLst/>
              <a:cxnLst>
                <a:cxn ang="0">
                  <a:pos x="0" y="1220"/>
                </a:cxn>
                <a:cxn ang="0">
                  <a:pos x="774" y="1289"/>
                </a:cxn>
                <a:cxn ang="0">
                  <a:pos x="966" y="866"/>
                </a:cxn>
                <a:cxn ang="0">
                  <a:pos x="733" y="935"/>
                </a:cxn>
                <a:cxn ang="0">
                  <a:pos x="602" y="629"/>
                </a:cxn>
                <a:cxn ang="0">
                  <a:pos x="1018" y="346"/>
                </a:cxn>
                <a:cxn ang="0">
                  <a:pos x="777" y="156"/>
                </a:cxn>
                <a:cxn ang="0">
                  <a:pos x="976" y="0"/>
                </a:cxn>
                <a:cxn ang="0">
                  <a:pos x="346" y="233"/>
                </a:cxn>
                <a:cxn ang="0">
                  <a:pos x="21" y="669"/>
                </a:cxn>
                <a:cxn ang="0">
                  <a:pos x="209" y="1139"/>
                </a:cxn>
                <a:cxn ang="0">
                  <a:pos x="0" y="1220"/>
                </a:cxn>
              </a:cxnLst>
              <a:rect l="0" t="0" r="r" b="b"/>
              <a:pathLst>
                <a:path w="1018" h="1289">
                  <a:moveTo>
                    <a:pt x="0" y="1220"/>
                  </a:moveTo>
                  <a:lnTo>
                    <a:pt x="774" y="1289"/>
                  </a:lnTo>
                  <a:lnTo>
                    <a:pt x="966" y="866"/>
                  </a:lnTo>
                  <a:lnTo>
                    <a:pt x="733" y="935"/>
                  </a:lnTo>
                  <a:cubicBezTo>
                    <a:pt x="672" y="896"/>
                    <a:pt x="552" y="799"/>
                    <a:pt x="602" y="629"/>
                  </a:cubicBezTo>
                  <a:cubicBezTo>
                    <a:pt x="653" y="458"/>
                    <a:pt x="984" y="345"/>
                    <a:pt x="1018" y="346"/>
                  </a:cubicBezTo>
                  <a:lnTo>
                    <a:pt x="777" y="156"/>
                  </a:lnTo>
                  <a:lnTo>
                    <a:pt x="976" y="0"/>
                  </a:lnTo>
                  <a:cubicBezTo>
                    <a:pt x="727" y="41"/>
                    <a:pt x="502" y="123"/>
                    <a:pt x="346" y="233"/>
                  </a:cubicBezTo>
                  <a:cubicBezTo>
                    <a:pt x="189" y="343"/>
                    <a:pt x="44" y="517"/>
                    <a:pt x="21" y="669"/>
                  </a:cubicBezTo>
                  <a:cubicBezTo>
                    <a:pt x="7" y="814"/>
                    <a:pt x="62" y="1010"/>
                    <a:pt x="209" y="1139"/>
                  </a:cubicBezTo>
                  <a:lnTo>
                    <a:pt x="0" y="1220"/>
                  </a:lnTo>
                  <a:close/>
                </a:path>
              </a:pathLst>
            </a:custGeom>
            <a:solidFill>
              <a:srgbClr val="C0C0C0">
                <a:alpha val="58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0343" name="Group 7"/>
          <p:cNvGrpSpPr>
            <a:grpSpLocks/>
          </p:cNvGrpSpPr>
          <p:nvPr/>
        </p:nvGrpSpPr>
        <p:grpSpPr bwMode="auto">
          <a:xfrm>
            <a:off x="1943100" y="2362200"/>
            <a:ext cx="5334000" cy="2819400"/>
            <a:chOff x="1443" y="1680"/>
            <a:chExt cx="2706" cy="1854"/>
          </a:xfrm>
        </p:grpSpPr>
        <p:sp>
          <p:nvSpPr>
            <p:cNvPr id="270344" name="Freeform 8"/>
            <p:cNvSpPr>
              <a:spLocks/>
            </p:cNvSpPr>
            <p:nvPr/>
          </p:nvSpPr>
          <p:spPr bwMode="gray">
            <a:xfrm>
              <a:off x="1851" y="2634"/>
              <a:ext cx="2298" cy="900"/>
            </a:xfrm>
            <a:custGeom>
              <a:avLst/>
              <a:gdLst/>
              <a:ahLst/>
              <a:cxnLst>
                <a:cxn ang="0">
                  <a:pos x="531" y="361"/>
                </a:cxn>
                <a:cxn ang="0">
                  <a:pos x="999" y="406"/>
                </a:cxn>
                <a:cxn ang="0">
                  <a:pos x="1547" y="188"/>
                </a:cxn>
                <a:cxn ang="0">
                  <a:pos x="1325" y="131"/>
                </a:cxn>
                <a:cxn ang="0">
                  <a:pos x="2005" y="0"/>
                </a:cxn>
                <a:cxn ang="0">
                  <a:pos x="2298" y="425"/>
                </a:cxn>
                <a:cxn ang="0">
                  <a:pos x="2054" y="340"/>
                </a:cxn>
                <a:cxn ang="0">
                  <a:pos x="1120" y="816"/>
                </a:cxn>
                <a:cxn ang="0">
                  <a:pos x="0" y="608"/>
                </a:cxn>
                <a:cxn ang="0">
                  <a:pos x="401" y="633"/>
                </a:cxn>
                <a:cxn ang="0">
                  <a:pos x="531" y="361"/>
                </a:cxn>
              </a:cxnLst>
              <a:rect l="0" t="0" r="r" b="b"/>
              <a:pathLst>
                <a:path w="2298" h="900">
                  <a:moveTo>
                    <a:pt x="531" y="361"/>
                  </a:moveTo>
                  <a:cubicBezTo>
                    <a:pt x="623" y="386"/>
                    <a:pt x="670" y="427"/>
                    <a:pt x="999" y="406"/>
                  </a:cubicBezTo>
                  <a:cubicBezTo>
                    <a:pt x="1329" y="385"/>
                    <a:pt x="1493" y="233"/>
                    <a:pt x="1547" y="188"/>
                  </a:cubicBezTo>
                  <a:lnTo>
                    <a:pt x="1325" y="131"/>
                  </a:lnTo>
                  <a:lnTo>
                    <a:pt x="2005" y="0"/>
                  </a:lnTo>
                  <a:lnTo>
                    <a:pt x="2298" y="425"/>
                  </a:lnTo>
                  <a:lnTo>
                    <a:pt x="2054" y="340"/>
                  </a:lnTo>
                  <a:cubicBezTo>
                    <a:pt x="1934" y="456"/>
                    <a:pt x="1774" y="732"/>
                    <a:pt x="1120" y="816"/>
                  </a:cubicBezTo>
                  <a:cubicBezTo>
                    <a:pt x="466" y="900"/>
                    <a:pt x="119" y="633"/>
                    <a:pt x="0" y="608"/>
                  </a:cubicBezTo>
                  <a:lnTo>
                    <a:pt x="401" y="633"/>
                  </a:lnTo>
                  <a:lnTo>
                    <a:pt x="531" y="361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0345" name="Freeform 9"/>
            <p:cNvSpPr>
              <a:spLocks/>
            </p:cNvSpPr>
            <p:nvPr/>
          </p:nvSpPr>
          <p:spPr bwMode="gray">
            <a:xfrm>
              <a:off x="2281" y="1680"/>
              <a:ext cx="1863" cy="1144"/>
            </a:xfrm>
            <a:custGeom>
              <a:avLst/>
              <a:gdLst/>
              <a:ahLst/>
              <a:cxnLst>
                <a:cxn ang="0">
                  <a:pos x="474" y="211"/>
                </a:cxn>
                <a:cxn ang="0">
                  <a:pos x="463" y="0"/>
                </a:cxn>
                <a:cxn ang="0">
                  <a:pos x="0" y="404"/>
                </a:cxn>
                <a:cxn ang="0">
                  <a:pos x="498" y="815"/>
                </a:cxn>
                <a:cxn ang="0">
                  <a:pos x="490" y="580"/>
                </a:cxn>
                <a:cxn ang="0">
                  <a:pos x="1020" y="663"/>
                </a:cxn>
                <a:cxn ang="0">
                  <a:pos x="1200" y="982"/>
                </a:cxn>
                <a:cxn ang="0">
                  <a:pos x="1608" y="911"/>
                </a:cxn>
                <a:cxn ang="0">
                  <a:pos x="1762" y="1144"/>
                </a:cxn>
                <a:cxn ang="0">
                  <a:pos x="1739" y="701"/>
                </a:cxn>
                <a:cxn ang="0">
                  <a:pos x="1196" y="296"/>
                </a:cxn>
                <a:cxn ang="0">
                  <a:pos x="474" y="211"/>
                </a:cxn>
              </a:cxnLst>
              <a:rect l="0" t="0" r="r" b="b"/>
              <a:pathLst>
                <a:path w="1863" h="1144">
                  <a:moveTo>
                    <a:pt x="474" y="211"/>
                  </a:moveTo>
                  <a:lnTo>
                    <a:pt x="463" y="0"/>
                  </a:lnTo>
                  <a:lnTo>
                    <a:pt x="0" y="404"/>
                  </a:lnTo>
                  <a:lnTo>
                    <a:pt x="498" y="815"/>
                  </a:lnTo>
                  <a:lnTo>
                    <a:pt x="490" y="580"/>
                  </a:lnTo>
                  <a:cubicBezTo>
                    <a:pt x="577" y="555"/>
                    <a:pt x="902" y="596"/>
                    <a:pt x="1020" y="663"/>
                  </a:cubicBezTo>
                  <a:cubicBezTo>
                    <a:pt x="1239" y="776"/>
                    <a:pt x="1189" y="964"/>
                    <a:pt x="1200" y="982"/>
                  </a:cubicBezTo>
                  <a:lnTo>
                    <a:pt x="1608" y="911"/>
                  </a:lnTo>
                  <a:lnTo>
                    <a:pt x="1762" y="1144"/>
                  </a:lnTo>
                  <a:cubicBezTo>
                    <a:pt x="1783" y="1109"/>
                    <a:pt x="1863" y="914"/>
                    <a:pt x="1739" y="701"/>
                  </a:cubicBezTo>
                  <a:cubicBezTo>
                    <a:pt x="1615" y="488"/>
                    <a:pt x="1492" y="406"/>
                    <a:pt x="1196" y="296"/>
                  </a:cubicBezTo>
                  <a:cubicBezTo>
                    <a:pt x="900" y="186"/>
                    <a:pt x="474" y="211"/>
                    <a:pt x="474" y="21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0346" name="Freeform 10"/>
            <p:cNvSpPr>
              <a:spLocks/>
            </p:cNvSpPr>
            <p:nvPr/>
          </p:nvSpPr>
          <p:spPr bwMode="gray">
            <a:xfrm>
              <a:off x="1443" y="1934"/>
              <a:ext cx="1018" cy="1289"/>
            </a:xfrm>
            <a:custGeom>
              <a:avLst/>
              <a:gdLst/>
              <a:ahLst/>
              <a:cxnLst>
                <a:cxn ang="0">
                  <a:pos x="0" y="1220"/>
                </a:cxn>
                <a:cxn ang="0">
                  <a:pos x="774" y="1289"/>
                </a:cxn>
                <a:cxn ang="0">
                  <a:pos x="966" y="866"/>
                </a:cxn>
                <a:cxn ang="0">
                  <a:pos x="733" y="935"/>
                </a:cxn>
                <a:cxn ang="0">
                  <a:pos x="602" y="629"/>
                </a:cxn>
                <a:cxn ang="0">
                  <a:pos x="1018" y="346"/>
                </a:cxn>
                <a:cxn ang="0">
                  <a:pos x="777" y="156"/>
                </a:cxn>
                <a:cxn ang="0">
                  <a:pos x="976" y="0"/>
                </a:cxn>
                <a:cxn ang="0">
                  <a:pos x="346" y="233"/>
                </a:cxn>
                <a:cxn ang="0">
                  <a:pos x="21" y="669"/>
                </a:cxn>
                <a:cxn ang="0">
                  <a:pos x="209" y="1139"/>
                </a:cxn>
                <a:cxn ang="0">
                  <a:pos x="0" y="1220"/>
                </a:cxn>
              </a:cxnLst>
              <a:rect l="0" t="0" r="r" b="b"/>
              <a:pathLst>
                <a:path w="1018" h="1289">
                  <a:moveTo>
                    <a:pt x="0" y="1220"/>
                  </a:moveTo>
                  <a:lnTo>
                    <a:pt x="774" y="1289"/>
                  </a:lnTo>
                  <a:lnTo>
                    <a:pt x="966" y="866"/>
                  </a:lnTo>
                  <a:lnTo>
                    <a:pt x="733" y="935"/>
                  </a:lnTo>
                  <a:cubicBezTo>
                    <a:pt x="672" y="896"/>
                    <a:pt x="552" y="799"/>
                    <a:pt x="602" y="629"/>
                  </a:cubicBezTo>
                  <a:cubicBezTo>
                    <a:pt x="653" y="458"/>
                    <a:pt x="984" y="345"/>
                    <a:pt x="1018" y="346"/>
                  </a:cubicBezTo>
                  <a:lnTo>
                    <a:pt x="777" y="156"/>
                  </a:lnTo>
                  <a:lnTo>
                    <a:pt x="976" y="0"/>
                  </a:lnTo>
                  <a:cubicBezTo>
                    <a:pt x="727" y="41"/>
                    <a:pt x="502" y="123"/>
                    <a:pt x="346" y="233"/>
                  </a:cubicBezTo>
                  <a:cubicBezTo>
                    <a:pt x="189" y="343"/>
                    <a:pt x="44" y="517"/>
                    <a:pt x="21" y="669"/>
                  </a:cubicBezTo>
                  <a:cubicBezTo>
                    <a:pt x="7" y="814"/>
                    <a:pt x="62" y="1010"/>
                    <a:pt x="209" y="1139"/>
                  </a:cubicBezTo>
                  <a:lnTo>
                    <a:pt x="0" y="12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7254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0347" name="AutoShape 11"/>
          <p:cNvSpPr>
            <a:spLocks/>
          </p:cNvSpPr>
          <p:nvPr/>
        </p:nvSpPr>
        <p:spPr bwMode="gray">
          <a:xfrm>
            <a:off x="5715000" y="1619250"/>
            <a:ext cx="2743200" cy="914400"/>
          </a:xfrm>
          <a:prstGeom prst="accentCallout2">
            <a:avLst>
              <a:gd name="adj1" fmla="val 12500"/>
              <a:gd name="adj2" fmla="val -2778"/>
              <a:gd name="adj3" fmla="val 12500"/>
              <a:gd name="adj4" fmla="val -19968"/>
              <a:gd name="adj5" fmla="val 145486"/>
              <a:gd name="adj6" fmla="val -29921"/>
            </a:avLst>
          </a:prstGeom>
          <a:noFill/>
          <a:ln w="9525">
            <a:solidFill>
              <a:srgbClr val="C11594"/>
            </a:solidFill>
            <a:miter lim="800000"/>
            <a:headEnd type="triangle" w="med" len="med"/>
            <a:tailEnd type="oval" w="med" len="med"/>
          </a:ln>
          <a:effectLst/>
        </p:spPr>
        <p:txBody>
          <a:bodyPr anchor="ctr"/>
          <a:lstStyle/>
          <a:p>
            <a:pPr eaLnBrk="0" hangingPunct="0"/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1C1C1C"/>
              </a:solidFill>
              <a:ea typeface="宋体" charset="-122"/>
            </a:endParaRPr>
          </a:p>
        </p:txBody>
      </p:sp>
      <p:sp>
        <p:nvSpPr>
          <p:cNvPr id="270348" name="AutoShape 12"/>
          <p:cNvSpPr>
            <a:spLocks/>
          </p:cNvSpPr>
          <p:nvPr/>
        </p:nvSpPr>
        <p:spPr bwMode="gray">
          <a:xfrm>
            <a:off x="4762500" y="5334000"/>
            <a:ext cx="3048000" cy="854075"/>
          </a:xfrm>
          <a:prstGeom prst="accentCallout2">
            <a:avLst>
              <a:gd name="adj1" fmla="val 13384"/>
              <a:gd name="adj2" fmla="val -2500"/>
              <a:gd name="adj3" fmla="val 13384"/>
              <a:gd name="adj4" fmla="val -14792"/>
              <a:gd name="adj5" fmla="val -58366"/>
              <a:gd name="adj6" fmla="val -14792"/>
            </a:avLst>
          </a:prstGeom>
          <a:noFill/>
          <a:ln w="9525">
            <a:solidFill>
              <a:schemeClr val="accent1"/>
            </a:solidFill>
            <a:miter lim="800000"/>
            <a:headEnd type="triangle" w="med" len="med"/>
            <a:tailEnd type="oval" w="med" len="med"/>
          </a:ln>
          <a:effectLst/>
        </p:spPr>
        <p:txBody>
          <a:bodyPr anchor="ctr"/>
          <a:lstStyle/>
          <a:p>
            <a:pPr eaLnBrk="0" hangingPunct="0"/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1C1C1C"/>
              </a:solidFill>
              <a:ea typeface="宋体" charset="-122"/>
            </a:endParaRPr>
          </a:p>
        </p:txBody>
      </p:sp>
      <p:sp>
        <p:nvSpPr>
          <p:cNvPr id="270349" name="AutoShape 13"/>
          <p:cNvSpPr>
            <a:spLocks/>
          </p:cNvSpPr>
          <p:nvPr/>
        </p:nvSpPr>
        <p:spPr bwMode="gray">
          <a:xfrm>
            <a:off x="571500" y="1676400"/>
            <a:ext cx="2192338" cy="965200"/>
          </a:xfrm>
          <a:prstGeom prst="accentCallout2">
            <a:avLst>
              <a:gd name="adj1" fmla="val 11843"/>
              <a:gd name="adj2" fmla="val 103477"/>
              <a:gd name="adj3" fmla="val 11843"/>
              <a:gd name="adj4" fmla="val 113181"/>
              <a:gd name="adj5" fmla="val 136843"/>
              <a:gd name="adj6" fmla="val 119477"/>
            </a:avLst>
          </a:prstGeom>
          <a:noFill/>
          <a:ln w="9525">
            <a:solidFill>
              <a:schemeClr val="tx2"/>
            </a:solidFill>
            <a:miter lim="800000"/>
            <a:headEnd type="triangle" w="med" len="med"/>
            <a:tailEnd type="oval" w="med" len="med"/>
          </a:ln>
          <a:effectLst/>
        </p:spPr>
        <p:txBody>
          <a:bodyPr anchor="ctr"/>
          <a:lstStyle/>
          <a:p>
            <a:pPr algn="r" eaLnBrk="0" hangingPunct="0"/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1C1C1C"/>
              </a:solidFill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385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</a:p>
        </p:txBody>
      </p:sp>
      <p:sp>
        <p:nvSpPr>
          <p:cNvPr id="238609" name="Rectangle 17"/>
          <p:cNvSpPr>
            <a:spLocks noChangeArrowheads="1"/>
          </p:cNvSpPr>
          <p:nvPr/>
        </p:nvSpPr>
        <p:spPr bwMode="blackGray">
          <a:xfrm>
            <a:off x="798513" y="4781550"/>
            <a:ext cx="7653337" cy="847725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50000">
                <a:schemeClr val="folHlink">
                  <a:alpha val="50000"/>
                </a:schemeClr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8610" name="Rectangle 18"/>
          <p:cNvSpPr>
            <a:spLocks noChangeArrowheads="1"/>
          </p:cNvSpPr>
          <p:nvPr/>
        </p:nvSpPr>
        <p:spPr bwMode="blackGray">
          <a:xfrm>
            <a:off x="808038" y="4076700"/>
            <a:ext cx="7643812" cy="70485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50000">
                <a:schemeClr val="accent1">
                  <a:alpha val="50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8611" name="Rectangle 19"/>
          <p:cNvSpPr>
            <a:spLocks noChangeArrowheads="1"/>
          </p:cNvSpPr>
          <p:nvPr/>
        </p:nvSpPr>
        <p:spPr bwMode="blackGray">
          <a:xfrm>
            <a:off x="808038" y="3411538"/>
            <a:ext cx="7643812" cy="665162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50000">
                <a:schemeClr val="folHlink">
                  <a:alpha val="50000"/>
                </a:schemeClr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8612" name="Rectangle 20"/>
          <p:cNvSpPr>
            <a:spLocks noChangeArrowheads="1"/>
          </p:cNvSpPr>
          <p:nvPr/>
        </p:nvSpPr>
        <p:spPr bwMode="blackGray">
          <a:xfrm>
            <a:off x="798513" y="2814638"/>
            <a:ext cx="7653337" cy="5969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50000">
                <a:schemeClr val="accent1">
                  <a:alpha val="50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8613" name="Rectangle 21"/>
          <p:cNvSpPr>
            <a:spLocks noChangeArrowheads="1"/>
          </p:cNvSpPr>
          <p:nvPr/>
        </p:nvSpPr>
        <p:spPr bwMode="blackGray">
          <a:xfrm>
            <a:off x="798513" y="2378075"/>
            <a:ext cx="7653337" cy="436563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50000">
                <a:schemeClr val="folHlink">
                  <a:alpha val="50000"/>
                </a:schemeClr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8614" name="Line 22"/>
          <p:cNvSpPr>
            <a:spLocks noChangeShapeType="1"/>
          </p:cNvSpPr>
          <p:nvPr/>
        </p:nvSpPr>
        <p:spPr bwMode="gray">
          <a:xfrm>
            <a:off x="463550" y="2814638"/>
            <a:ext cx="8294688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8615" name="Line 23"/>
          <p:cNvSpPr>
            <a:spLocks noChangeShapeType="1"/>
          </p:cNvSpPr>
          <p:nvPr/>
        </p:nvSpPr>
        <p:spPr bwMode="gray">
          <a:xfrm>
            <a:off x="463550" y="3405188"/>
            <a:ext cx="8294688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8616" name="Line 24"/>
          <p:cNvSpPr>
            <a:spLocks noChangeShapeType="1"/>
          </p:cNvSpPr>
          <p:nvPr/>
        </p:nvSpPr>
        <p:spPr bwMode="gray">
          <a:xfrm>
            <a:off x="463550" y="4081463"/>
            <a:ext cx="8294688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8617" name="Line 25"/>
          <p:cNvSpPr>
            <a:spLocks noChangeShapeType="1"/>
          </p:cNvSpPr>
          <p:nvPr/>
        </p:nvSpPr>
        <p:spPr bwMode="gray">
          <a:xfrm>
            <a:off x="463550" y="4784725"/>
            <a:ext cx="8294688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38618" name="Group 26"/>
          <p:cNvGrpSpPr>
            <a:grpSpLocks/>
          </p:cNvGrpSpPr>
          <p:nvPr/>
        </p:nvGrpSpPr>
        <p:grpSpPr bwMode="auto">
          <a:xfrm>
            <a:off x="2730500" y="4627563"/>
            <a:ext cx="3455988" cy="1239837"/>
            <a:chOff x="171" y="2983"/>
            <a:chExt cx="2836" cy="1018"/>
          </a:xfrm>
        </p:grpSpPr>
        <p:sp>
          <p:nvSpPr>
            <p:cNvPr id="238619" name="AutoShape 27"/>
            <p:cNvSpPr>
              <a:spLocks noChangeArrowheads="1"/>
            </p:cNvSpPr>
            <p:nvPr/>
          </p:nvSpPr>
          <p:spPr bwMode="gray">
            <a:xfrm>
              <a:off x="171" y="2983"/>
              <a:ext cx="2830" cy="1018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3607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36078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8620" name="Oval 28"/>
            <p:cNvSpPr>
              <a:spLocks noChangeArrowheads="1"/>
            </p:cNvSpPr>
            <p:nvPr/>
          </p:nvSpPr>
          <p:spPr bwMode="gray">
            <a:xfrm>
              <a:off x="171" y="2989"/>
              <a:ext cx="2836" cy="50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9804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38621" name="Group 29"/>
          <p:cNvGrpSpPr>
            <a:grpSpLocks/>
          </p:cNvGrpSpPr>
          <p:nvPr/>
        </p:nvGrpSpPr>
        <p:grpSpPr bwMode="auto">
          <a:xfrm>
            <a:off x="3017838" y="3959225"/>
            <a:ext cx="2860675" cy="1062038"/>
            <a:chOff x="394" y="2571"/>
            <a:chExt cx="2347" cy="871"/>
          </a:xfrm>
        </p:grpSpPr>
        <p:sp>
          <p:nvSpPr>
            <p:cNvPr id="238622" name="AutoShape 30"/>
            <p:cNvSpPr>
              <a:spLocks noChangeArrowheads="1"/>
            </p:cNvSpPr>
            <p:nvPr/>
          </p:nvSpPr>
          <p:spPr bwMode="gray">
            <a:xfrm>
              <a:off x="394" y="2571"/>
              <a:ext cx="2347" cy="871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gamma/>
                    <a:shade val="5607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6078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8623" name="Oval 31"/>
            <p:cNvSpPr>
              <a:spLocks noChangeArrowheads="1"/>
            </p:cNvSpPr>
            <p:nvPr/>
          </p:nvSpPr>
          <p:spPr bwMode="gray">
            <a:xfrm>
              <a:off x="394" y="2576"/>
              <a:ext cx="2347" cy="43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6078"/>
                    <a:invGamma/>
                  </a:schemeClr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38624" name="Group 32"/>
          <p:cNvGrpSpPr>
            <a:grpSpLocks/>
          </p:cNvGrpSpPr>
          <p:nvPr/>
        </p:nvGrpSpPr>
        <p:grpSpPr bwMode="auto">
          <a:xfrm>
            <a:off x="3244850" y="3316288"/>
            <a:ext cx="2363788" cy="1003300"/>
            <a:chOff x="593" y="2111"/>
            <a:chExt cx="1940" cy="823"/>
          </a:xfrm>
        </p:grpSpPr>
        <p:sp>
          <p:nvSpPr>
            <p:cNvPr id="238625" name="AutoShape 33"/>
            <p:cNvSpPr>
              <a:spLocks noChangeArrowheads="1"/>
            </p:cNvSpPr>
            <p:nvPr/>
          </p:nvSpPr>
          <p:spPr bwMode="gray">
            <a:xfrm>
              <a:off x="597" y="2111"/>
              <a:ext cx="1936" cy="823"/>
            </a:xfrm>
            <a:prstGeom prst="can">
              <a:avLst>
                <a:gd name="adj" fmla="val 47144"/>
              </a:avLst>
            </a:prstGeom>
            <a:gradFill rotWithShape="1">
              <a:gsLst>
                <a:gs pos="0">
                  <a:schemeClr val="accent1">
                    <a:gamma/>
                    <a:shade val="5607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6078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8626" name="Oval 34"/>
            <p:cNvSpPr>
              <a:spLocks noChangeArrowheads="1"/>
            </p:cNvSpPr>
            <p:nvPr/>
          </p:nvSpPr>
          <p:spPr bwMode="gray">
            <a:xfrm>
              <a:off x="593" y="2115"/>
              <a:ext cx="1940" cy="38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6078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38627" name="Group 35"/>
          <p:cNvGrpSpPr>
            <a:grpSpLocks/>
          </p:cNvGrpSpPr>
          <p:nvPr/>
        </p:nvGrpSpPr>
        <p:grpSpPr bwMode="auto">
          <a:xfrm>
            <a:off x="3497263" y="2768600"/>
            <a:ext cx="1885950" cy="822325"/>
            <a:chOff x="800" y="1773"/>
            <a:chExt cx="1548" cy="675"/>
          </a:xfrm>
        </p:grpSpPr>
        <p:sp>
          <p:nvSpPr>
            <p:cNvPr id="238628" name="AutoShape 36"/>
            <p:cNvSpPr>
              <a:spLocks noChangeArrowheads="1"/>
            </p:cNvSpPr>
            <p:nvPr/>
          </p:nvSpPr>
          <p:spPr bwMode="gray">
            <a:xfrm>
              <a:off x="800" y="1773"/>
              <a:ext cx="1548" cy="675"/>
            </a:xfrm>
            <a:prstGeom prst="can">
              <a:avLst>
                <a:gd name="adj" fmla="val 40000"/>
              </a:avLst>
            </a:prstGeom>
            <a:gradFill rotWithShape="1">
              <a:gsLst>
                <a:gs pos="0">
                  <a:schemeClr val="folHlink">
                    <a:gamma/>
                    <a:shade val="6588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65882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8629" name="Oval 37"/>
            <p:cNvSpPr>
              <a:spLocks noChangeArrowheads="1"/>
            </p:cNvSpPr>
            <p:nvPr/>
          </p:nvSpPr>
          <p:spPr bwMode="gray">
            <a:xfrm>
              <a:off x="806" y="1773"/>
              <a:ext cx="1542" cy="27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76471"/>
                    <a:invGamma/>
                  </a:schemeClr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38630" name="AutoShape 38"/>
          <p:cNvSpPr>
            <a:spLocks noChangeArrowheads="1"/>
          </p:cNvSpPr>
          <p:nvPr/>
        </p:nvSpPr>
        <p:spPr bwMode="gray">
          <a:xfrm>
            <a:off x="3733800" y="2359025"/>
            <a:ext cx="1473200" cy="560388"/>
          </a:xfrm>
          <a:prstGeom prst="can">
            <a:avLst>
              <a:gd name="adj" fmla="val 36644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8631" name="Rectangle 39"/>
          <p:cNvSpPr>
            <a:spLocks noChangeArrowheads="1"/>
          </p:cNvSpPr>
          <p:nvPr/>
        </p:nvSpPr>
        <p:spPr bwMode="gray">
          <a:xfrm>
            <a:off x="3643313" y="3200400"/>
            <a:ext cx="163512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FFFFFF"/>
                </a:solidFill>
                <a:ea typeface="宋体" charset="-122"/>
              </a:rPr>
              <a:t>Your text in here</a:t>
            </a:r>
          </a:p>
        </p:txBody>
      </p:sp>
      <p:sp>
        <p:nvSpPr>
          <p:cNvPr id="238632" name="Rectangle 40"/>
          <p:cNvSpPr>
            <a:spLocks noChangeArrowheads="1"/>
          </p:cNvSpPr>
          <p:nvPr/>
        </p:nvSpPr>
        <p:spPr bwMode="gray">
          <a:xfrm>
            <a:off x="3643313" y="3875088"/>
            <a:ext cx="163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FFFFFF"/>
                </a:solidFill>
                <a:ea typeface="宋体" charset="-122"/>
              </a:rPr>
              <a:t>Your text in here</a:t>
            </a:r>
          </a:p>
        </p:txBody>
      </p:sp>
      <p:sp>
        <p:nvSpPr>
          <p:cNvPr id="238633" name="Rectangle 41"/>
          <p:cNvSpPr>
            <a:spLocks noChangeArrowheads="1"/>
          </p:cNvSpPr>
          <p:nvPr/>
        </p:nvSpPr>
        <p:spPr bwMode="gray">
          <a:xfrm>
            <a:off x="3643313" y="4565650"/>
            <a:ext cx="163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FFFFFF"/>
                </a:solidFill>
                <a:ea typeface="宋体" charset="-122"/>
              </a:rPr>
              <a:t>Your text in here</a:t>
            </a:r>
          </a:p>
        </p:txBody>
      </p:sp>
      <p:sp>
        <p:nvSpPr>
          <p:cNvPr id="238634" name="Rectangle 42"/>
          <p:cNvSpPr>
            <a:spLocks noChangeArrowheads="1"/>
          </p:cNvSpPr>
          <p:nvPr/>
        </p:nvSpPr>
        <p:spPr bwMode="gray">
          <a:xfrm>
            <a:off x="3643313" y="5462588"/>
            <a:ext cx="163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FFFFFF"/>
                </a:solidFill>
                <a:ea typeface="宋体" charset="-122"/>
              </a:rPr>
              <a:t>Your text in here</a:t>
            </a:r>
          </a:p>
        </p:txBody>
      </p:sp>
      <p:sp>
        <p:nvSpPr>
          <p:cNvPr id="238635" name="Rectangle 43"/>
          <p:cNvSpPr>
            <a:spLocks noChangeArrowheads="1"/>
          </p:cNvSpPr>
          <p:nvPr/>
        </p:nvSpPr>
        <p:spPr bwMode="gray">
          <a:xfrm>
            <a:off x="3643313" y="2601913"/>
            <a:ext cx="163512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FFFFFF"/>
                </a:solidFill>
                <a:ea typeface="宋体" charset="-122"/>
              </a:rPr>
              <a:t>Your text in here</a:t>
            </a:r>
          </a:p>
        </p:txBody>
      </p:sp>
      <p:sp>
        <p:nvSpPr>
          <p:cNvPr id="238636" name="Text Box 44"/>
          <p:cNvSpPr txBox="1">
            <a:spLocks noChangeArrowheads="1"/>
          </p:cNvSpPr>
          <p:nvPr/>
        </p:nvSpPr>
        <p:spPr bwMode="gray">
          <a:xfrm>
            <a:off x="1862138" y="2435225"/>
            <a:ext cx="140493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238637" name="Text Box 45"/>
          <p:cNvSpPr txBox="1">
            <a:spLocks noChangeArrowheads="1"/>
          </p:cNvSpPr>
          <p:nvPr/>
        </p:nvSpPr>
        <p:spPr bwMode="gray">
          <a:xfrm>
            <a:off x="1638300" y="2968625"/>
            <a:ext cx="140493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238638" name="Text Box 46"/>
          <p:cNvSpPr txBox="1">
            <a:spLocks noChangeArrowheads="1"/>
          </p:cNvSpPr>
          <p:nvPr/>
        </p:nvSpPr>
        <p:spPr bwMode="gray">
          <a:xfrm>
            <a:off x="1423988" y="3587750"/>
            <a:ext cx="140493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238639" name="Text Box 47"/>
          <p:cNvSpPr txBox="1">
            <a:spLocks noChangeArrowheads="1"/>
          </p:cNvSpPr>
          <p:nvPr/>
        </p:nvSpPr>
        <p:spPr bwMode="gray">
          <a:xfrm>
            <a:off x="1270000" y="4332288"/>
            <a:ext cx="140493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238640" name="Text Box 48"/>
          <p:cNvSpPr txBox="1">
            <a:spLocks noChangeArrowheads="1"/>
          </p:cNvSpPr>
          <p:nvPr/>
        </p:nvSpPr>
        <p:spPr bwMode="gray">
          <a:xfrm>
            <a:off x="1154113" y="5100638"/>
            <a:ext cx="1404937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238641" name="Text Box 49"/>
          <p:cNvSpPr txBox="1">
            <a:spLocks noChangeArrowheads="1"/>
          </p:cNvSpPr>
          <p:nvPr/>
        </p:nvSpPr>
        <p:spPr bwMode="gray">
          <a:xfrm>
            <a:off x="5481638" y="2435225"/>
            <a:ext cx="140493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238642" name="Text Box 50"/>
          <p:cNvSpPr txBox="1">
            <a:spLocks noChangeArrowheads="1"/>
          </p:cNvSpPr>
          <p:nvPr/>
        </p:nvSpPr>
        <p:spPr bwMode="gray">
          <a:xfrm>
            <a:off x="5762625" y="2968625"/>
            <a:ext cx="140493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238643" name="Text Box 51"/>
          <p:cNvSpPr txBox="1">
            <a:spLocks noChangeArrowheads="1"/>
          </p:cNvSpPr>
          <p:nvPr/>
        </p:nvSpPr>
        <p:spPr bwMode="gray">
          <a:xfrm>
            <a:off x="6072188" y="3587750"/>
            <a:ext cx="1404937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238644" name="Text Box 52"/>
          <p:cNvSpPr txBox="1">
            <a:spLocks noChangeArrowheads="1"/>
          </p:cNvSpPr>
          <p:nvPr/>
        </p:nvSpPr>
        <p:spPr bwMode="gray">
          <a:xfrm>
            <a:off x="6308725" y="4332288"/>
            <a:ext cx="140493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238645" name="Text Box 53"/>
          <p:cNvSpPr txBox="1">
            <a:spLocks noChangeArrowheads="1"/>
          </p:cNvSpPr>
          <p:nvPr/>
        </p:nvSpPr>
        <p:spPr bwMode="gray">
          <a:xfrm>
            <a:off x="6564313" y="5100638"/>
            <a:ext cx="1404937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1200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200">
                <a:solidFill>
                  <a:srgbClr val="1C1C1C"/>
                </a:solidFill>
                <a:ea typeface="宋体" charset="-122"/>
              </a:rPr>
              <a:t>Click to add Title</a:t>
            </a:r>
          </a:p>
        </p:txBody>
      </p:sp>
      <p:sp>
        <p:nvSpPr>
          <p:cNvPr id="238646" name="Rectangle 54"/>
          <p:cNvSpPr>
            <a:spLocks noChangeArrowheads="1"/>
          </p:cNvSpPr>
          <p:nvPr/>
        </p:nvSpPr>
        <p:spPr bwMode="auto">
          <a:xfrm>
            <a:off x="2274888" y="1716088"/>
            <a:ext cx="4332287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buFont typeface="Wingdings" pitchFamily="2" charset="2"/>
              <a:buNone/>
            </a:pPr>
            <a:r>
              <a:rPr lang="zh-CN" altLang="en-US" sz="1400" b="1">
                <a:solidFill>
                  <a:srgbClr val="1C1C1C"/>
                </a:solidFill>
                <a:ea typeface="宋体" charset="-122"/>
              </a:rPr>
              <a:t> </a:t>
            </a:r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119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Contents</a:t>
            </a:r>
          </a:p>
        </p:txBody>
      </p:sp>
      <p:grpSp>
        <p:nvGrpSpPr>
          <p:cNvPr id="212013" name="Group 45"/>
          <p:cNvGrpSpPr>
            <a:grpSpLocks/>
          </p:cNvGrpSpPr>
          <p:nvPr/>
        </p:nvGrpSpPr>
        <p:grpSpPr bwMode="auto">
          <a:xfrm>
            <a:off x="2133600" y="1905000"/>
            <a:ext cx="4724400" cy="685800"/>
            <a:chOff x="1296" y="1824"/>
            <a:chExt cx="2976" cy="432"/>
          </a:xfrm>
        </p:grpSpPr>
        <p:sp>
          <p:nvSpPr>
            <p:cNvPr id="212014" name="AutoShape 46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2117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2015" name="AutoShape 47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2016" name="Text Box 48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1800" b="1">
                  <a:solidFill>
                    <a:srgbClr val="000000"/>
                  </a:solidFill>
                  <a:ea typeface="宋体" charset="-122"/>
                </a:rPr>
                <a:t>Click to add Title</a:t>
              </a:r>
            </a:p>
          </p:txBody>
        </p:sp>
        <p:sp>
          <p:nvSpPr>
            <p:cNvPr id="212017" name="Text Box 49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ea typeface="宋体" charset="-122"/>
                </a:rPr>
                <a:t>1</a:t>
              </a:r>
            </a:p>
          </p:txBody>
        </p:sp>
      </p:grpSp>
      <p:grpSp>
        <p:nvGrpSpPr>
          <p:cNvPr id="212018" name="Group 50"/>
          <p:cNvGrpSpPr>
            <a:grpSpLocks/>
          </p:cNvGrpSpPr>
          <p:nvPr/>
        </p:nvGrpSpPr>
        <p:grpSpPr bwMode="auto">
          <a:xfrm>
            <a:off x="2133600" y="2743200"/>
            <a:ext cx="4724400" cy="685800"/>
            <a:chOff x="1296" y="1824"/>
            <a:chExt cx="2976" cy="432"/>
          </a:xfrm>
        </p:grpSpPr>
        <p:sp>
          <p:nvSpPr>
            <p:cNvPr id="212019" name="AutoShape 51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21176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2020" name="AutoShape 52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2021" name="Text Box 53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1800" b="1">
                  <a:solidFill>
                    <a:srgbClr val="000000"/>
                  </a:solidFill>
                  <a:ea typeface="宋体" charset="-122"/>
                </a:rPr>
                <a:t>Click to add Title</a:t>
              </a:r>
            </a:p>
          </p:txBody>
        </p:sp>
        <p:sp>
          <p:nvSpPr>
            <p:cNvPr id="212022" name="Text Box 54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ea typeface="宋体" charset="-122"/>
                </a:rPr>
                <a:t>2</a:t>
              </a:r>
            </a:p>
          </p:txBody>
        </p:sp>
      </p:grpSp>
      <p:grpSp>
        <p:nvGrpSpPr>
          <p:cNvPr id="212023" name="Group 55"/>
          <p:cNvGrpSpPr>
            <a:grpSpLocks/>
          </p:cNvGrpSpPr>
          <p:nvPr/>
        </p:nvGrpSpPr>
        <p:grpSpPr bwMode="auto">
          <a:xfrm>
            <a:off x="2133600" y="3581400"/>
            <a:ext cx="4724400" cy="685800"/>
            <a:chOff x="1296" y="1824"/>
            <a:chExt cx="2976" cy="432"/>
          </a:xfrm>
        </p:grpSpPr>
        <p:sp>
          <p:nvSpPr>
            <p:cNvPr id="212024" name="AutoShape 56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21176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2025" name="AutoShape 57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2026" name="Text Box 58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1800" b="1">
                  <a:solidFill>
                    <a:srgbClr val="000000"/>
                  </a:solidFill>
                  <a:ea typeface="宋体" charset="-122"/>
                </a:rPr>
                <a:t>Click to add Title</a:t>
              </a:r>
            </a:p>
          </p:txBody>
        </p:sp>
        <p:sp>
          <p:nvSpPr>
            <p:cNvPr id="212027" name="Text Box 59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ea typeface="宋体" charset="-122"/>
                </a:rPr>
                <a:t>3</a:t>
              </a:r>
            </a:p>
          </p:txBody>
        </p:sp>
      </p:grpSp>
      <p:grpSp>
        <p:nvGrpSpPr>
          <p:cNvPr id="212028" name="Group 60"/>
          <p:cNvGrpSpPr>
            <a:grpSpLocks/>
          </p:cNvGrpSpPr>
          <p:nvPr/>
        </p:nvGrpSpPr>
        <p:grpSpPr bwMode="auto">
          <a:xfrm>
            <a:off x="2133600" y="4495800"/>
            <a:ext cx="4724400" cy="685800"/>
            <a:chOff x="1296" y="1824"/>
            <a:chExt cx="2976" cy="432"/>
          </a:xfrm>
        </p:grpSpPr>
        <p:sp>
          <p:nvSpPr>
            <p:cNvPr id="212029" name="AutoShape 61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tint val="21176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2030" name="AutoShape 62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fol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2031" name="Text Box 63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1800" b="1">
                  <a:solidFill>
                    <a:srgbClr val="000000"/>
                  </a:solidFill>
                  <a:ea typeface="宋体" charset="-122"/>
                </a:rPr>
                <a:t>Click to add Title</a:t>
              </a:r>
            </a:p>
          </p:txBody>
        </p:sp>
        <p:sp>
          <p:nvSpPr>
            <p:cNvPr id="212032" name="Text Box 64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>
                  <a:solidFill>
                    <a:schemeClr val="bg1"/>
                  </a:solidFill>
                  <a:ea typeface="宋体" charset="-122"/>
                </a:rPr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876800" y="2667000"/>
            <a:ext cx="3352800" cy="30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1700">
                <a:ea typeface="宋体" charset="-122"/>
              </a:rPr>
              <a:t>[ Add your company slogan ]</a:t>
            </a:r>
          </a:p>
        </p:txBody>
      </p:sp>
      <p:sp>
        <p:nvSpPr>
          <p:cNvPr id="59395" name="WordArt 3"/>
          <p:cNvSpPr>
            <a:spLocks noChangeArrowheads="1" noChangeShapeType="1" noTextEdit="1"/>
          </p:cNvSpPr>
          <p:nvPr/>
        </p:nvSpPr>
        <p:spPr bwMode="gray">
          <a:xfrm>
            <a:off x="5181600" y="3048000"/>
            <a:ext cx="3810000" cy="533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5400" b="1" kern="10">
                <a:ln w="28575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Thank You !</a:t>
            </a:r>
            <a:endParaRPr lang="zh-CN" altLang="en-US" sz="5400" b="1" kern="10">
              <a:ln w="28575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2"/>
                  </a:gs>
                  <a:gs pos="100000">
                    <a:schemeClr val="hlink"/>
                  </a:gs>
                </a:gsLst>
                <a:lin ang="5400000" scaled="1"/>
              </a:gradFill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Hot Tip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842963" y="1447800"/>
            <a:ext cx="7534275" cy="3200400"/>
          </a:xfrm>
          <a:noFill/>
          <a:ln/>
        </p:spPr>
        <p:txBody>
          <a:bodyPr/>
          <a:lstStyle/>
          <a:p>
            <a:r>
              <a:rPr lang="en-US" altLang="zh-CN" b="1">
                <a:ea typeface="宋体" charset="-122"/>
              </a:rPr>
              <a:t>How do I incorporate my logo to a slide that will apply to all the other slides? </a:t>
            </a:r>
          </a:p>
          <a:p>
            <a:endParaRPr lang="en-US" altLang="zh-CN" b="1">
              <a:ea typeface="宋体" charset="-122"/>
            </a:endParaRPr>
          </a:p>
          <a:p>
            <a:pPr lvl="1"/>
            <a:r>
              <a:rPr lang="en-US" altLang="zh-CN">
                <a:ea typeface="宋体" charset="-122"/>
              </a:rPr>
              <a:t>On the [View] menu, point to [Master], and then click [Slide Master] or [Notes Master]. Change images to the one you like, then it will apply to all the other slides. </a:t>
            </a:r>
            <a:br>
              <a:rPr lang="en-US" altLang="zh-CN">
                <a:ea typeface="宋体" charset="-122"/>
              </a:rPr>
            </a:br>
            <a:endParaRPr lang="en-US" altLang="zh-CN">
              <a:ea typeface="宋体" charset="-122"/>
            </a:endParaRPr>
          </a:p>
        </p:txBody>
      </p:sp>
      <p:sp>
        <p:nvSpPr>
          <p:cNvPr id="212996" name="Rectangle 4"/>
          <p:cNvSpPr>
            <a:spLocks noChangeArrowheads="1"/>
          </p:cNvSpPr>
          <p:nvPr/>
        </p:nvSpPr>
        <p:spPr bwMode="auto">
          <a:xfrm>
            <a:off x="762000" y="4953000"/>
            <a:ext cx="63246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b="1">
                <a:ea typeface="宋体" charset="-122"/>
              </a:rPr>
              <a:t>[ Image information in product ]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>
                <a:ea typeface="宋体" charset="-122"/>
              </a:rPr>
              <a:t> Image : CD_Medicine Today_PHOTODISC,medical perspectives_EYEWIRE(NFINE) 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>
                <a:ea typeface="宋体" charset="-122"/>
              </a:rPr>
              <a:t> Note to customers : This image has been licensed to be used within this PowerPoint template only. </a:t>
            </a:r>
          </a:p>
          <a:p>
            <a:r>
              <a:rPr lang="en-US" altLang="zh-CN">
                <a:ea typeface="宋体" charset="-122"/>
              </a:rPr>
              <a:t>                                   You may not extract the image for any other use.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Diagram</a:t>
            </a:r>
          </a:p>
        </p:txBody>
      </p:sp>
      <p:sp>
        <p:nvSpPr>
          <p:cNvPr id="260099" name="Freeform 3"/>
          <p:cNvSpPr>
            <a:spLocks/>
          </p:cNvSpPr>
          <p:nvPr/>
        </p:nvSpPr>
        <p:spPr bwMode="gray">
          <a:xfrm>
            <a:off x="990600" y="5091113"/>
            <a:ext cx="2019300" cy="962025"/>
          </a:xfrm>
          <a:custGeom>
            <a:avLst/>
            <a:gdLst/>
            <a:ahLst/>
            <a:cxnLst>
              <a:cxn ang="0">
                <a:pos x="88" y="696"/>
              </a:cxn>
              <a:cxn ang="0">
                <a:pos x="88" y="0"/>
              </a:cxn>
              <a:cxn ang="0">
                <a:pos x="0" y="0"/>
              </a:cxn>
              <a:cxn ang="0">
                <a:pos x="0" y="792"/>
              </a:cxn>
              <a:cxn ang="0">
                <a:pos x="2320" y="792"/>
              </a:cxn>
              <a:cxn ang="0">
                <a:pos x="2320" y="696"/>
              </a:cxn>
              <a:cxn ang="0">
                <a:pos x="88" y="696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chemeClr val="accent1">
              <a:alpha val="67999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0100" name="Freeform 4"/>
          <p:cNvSpPr>
            <a:spLocks/>
          </p:cNvSpPr>
          <p:nvPr/>
        </p:nvSpPr>
        <p:spPr bwMode="gray">
          <a:xfrm rot="10800000">
            <a:off x="6076950" y="4168775"/>
            <a:ext cx="1924050" cy="962025"/>
          </a:xfrm>
          <a:custGeom>
            <a:avLst/>
            <a:gdLst/>
            <a:ahLst/>
            <a:cxnLst>
              <a:cxn ang="0">
                <a:pos x="88" y="696"/>
              </a:cxn>
              <a:cxn ang="0">
                <a:pos x="88" y="0"/>
              </a:cxn>
              <a:cxn ang="0">
                <a:pos x="0" y="0"/>
              </a:cxn>
              <a:cxn ang="0">
                <a:pos x="0" y="792"/>
              </a:cxn>
              <a:cxn ang="0">
                <a:pos x="2320" y="792"/>
              </a:cxn>
              <a:cxn ang="0">
                <a:pos x="2320" y="696"/>
              </a:cxn>
              <a:cxn ang="0">
                <a:pos x="88" y="696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chemeClr val="accent1">
              <a:alpha val="67999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0101" name="Rectangle 5"/>
          <p:cNvSpPr>
            <a:spLocks noChangeArrowheads="1"/>
          </p:cNvSpPr>
          <p:nvPr/>
        </p:nvSpPr>
        <p:spPr bwMode="gray">
          <a:xfrm>
            <a:off x="1143000" y="1600200"/>
            <a:ext cx="2613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800" b="1">
                <a:ea typeface="宋体" charset="-122"/>
              </a:rPr>
              <a:t> </a:t>
            </a:r>
            <a:r>
              <a:rPr lang="en-US" altLang="zh-CN" sz="1800" b="1">
                <a:ea typeface="宋体" charset="-122"/>
              </a:rPr>
              <a:t>Add your title in here</a:t>
            </a:r>
          </a:p>
        </p:txBody>
      </p:sp>
      <p:sp>
        <p:nvSpPr>
          <p:cNvPr id="260102" name="Rectangle 6"/>
          <p:cNvSpPr>
            <a:spLocks noChangeArrowheads="1"/>
          </p:cNvSpPr>
          <p:nvPr/>
        </p:nvSpPr>
        <p:spPr bwMode="gray">
          <a:xfrm>
            <a:off x="1143000" y="4038600"/>
            <a:ext cx="2613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800" b="1">
                <a:ea typeface="宋体" charset="-122"/>
              </a:rPr>
              <a:t> </a:t>
            </a:r>
            <a:r>
              <a:rPr lang="en-US" altLang="zh-CN" sz="1800" b="1">
                <a:ea typeface="宋体" charset="-122"/>
              </a:rPr>
              <a:t>Add your title in here</a:t>
            </a:r>
          </a:p>
        </p:txBody>
      </p:sp>
      <p:sp>
        <p:nvSpPr>
          <p:cNvPr id="260103" name="Freeform 7"/>
          <p:cNvSpPr>
            <a:spLocks/>
          </p:cNvSpPr>
          <p:nvPr/>
        </p:nvSpPr>
        <p:spPr bwMode="gray">
          <a:xfrm>
            <a:off x="990600" y="2833688"/>
            <a:ext cx="2019300" cy="962025"/>
          </a:xfrm>
          <a:custGeom>
            <a:avLst/>
            <a:gdLst/>
            <a:ahLst/>
            <a:cxnLst>
              <a:cxn ang="0">
                <a:pos x="88" y="696"/>
              </a:cxn>
              <a:cxn ang="0">
                <a:pos x="88" y="0"/>
              </a:cxn>
              <a:cxn ang="0">
                <a:pos x="0" y="0"/>
              </a:cxn>
              <a:cxn ang="0">
                <a:pos x="0" y="792"/>
              </a:cxn>
              <a:cxn ang="0">
                <a:pos x="2320" y="792"/>
              </a:cxn>
              <a:cxn ang="0">
                <a:pos x="2320" y="696"/>
              </a:cxn>
              <a:cxn ang="0">
                <a:pos x="88" y="696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0104" name="Freeform 8"/>
          <p:cNvSpPr>
            <a:spLocks/>
          </p:cNvSpPr>
          <p:nvPr/>
        </p:nvSpPr>
        <p:spPr bwMode="gray">
          <a:xfrm rot="10800000">
            <a:off x="6038850" y="1881188"/>
            <a:ext cx="1924050" cy="962025"/>
          </a:xfrm>
          <a:custGeom>
            <a:avLst/>
            <a:gdLst/>
            <a:ahLst/>
            <a:cxnLst>
              <a:cxn ang="0">
                <a:pos x="88" y="696"/>
              </a:cxn>
              <a:cxn ang="0">
                <a:pos x="88" y="0"/>
              </a:cxn>
              <a:cxn ang="0">
                <a:pos x="0" y="0"/>
              </a:cxn>
              <a:cxn ang="0">
                <a:pos x="0" y="792"/>
              </a:cxn>
              <a:cxn ang="0">
                <a:pos x="2320" y="792"/>
              </a:cxn>
              <a:cxn ang="0">
                <a:pos x="2320" y="696"/>
              </a:cxn>
              <a:cxn ang="0">
                <a:pos x="88" y="696"/>
              </a:cxn>
            </a:cxnLst>
            <a:rect l="0" t="0" r="r" b="b"/>
            <a:pathLst>
              <a:path w="2320" h="792">
                <a:moveTo>
                  <a:pt x="88" y="696"/>
                </a:moveTo>
                <a:lnTo>
                  <a:pt x="88" y="0"/>
                </a:lnTo>
                <a:lnTo>
                  <a:pt x="0" y="0"/>
                </a:lnTo>
                <a:lnTo>
                  <a:pt x="0" y="792"/>
                </a:lnTo>
                <a:lnTo>
                  <a:pt x="2320" y="792"/>
                </a:lnTo>
                <a:lnTo>
                  <a:pt x="2320" y="696"/>
                </a:lnTo>
                <a:lnTo>
                  <a:pt x="88" y="696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0105" name="AutoShape 9"/>
          <p:cNvSpPr>
            <a:spLocks noChangeArrowheads="1"/>
          </p:cNvSpPr>
          <p:nvPr/>
        </p:nvSpPr>
        <p:spPr bwMode="gray">
          <a:xfrm>
            <a:off x="1190625" y="2271713"/>
            <a:ext cx="6429375" cy="1295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tint val="75686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75686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303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altLang="zh-CN" sz="1600" b="1">
                <a:solidFill>
                  <a:schemeClr val="bg1"/>
                </a:solidFill>
                <a:ea typeface="宋体" charset="-122"/>
              </a:rPr>
              <a:t>ThemeGallery</a:t>
            </a: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 is a Design Digital Content &amp; Contents mall </a:t>
            </a:r>
          </a:p>
          <a:p>
            <a:pPr algn="ctr" eaLnBrk="0" hangingPunct="0"/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developed by Guild Design Inc.</a:t>
            </a:r>
            <a:endParaRPr lang="en-US" altLang="zh-CN" sz="1600">
              <a:ea typeface="宋体" charset="-122"/>
            </a:endParaRPr>
          </a:p>
        </p:txBody>
      </p:sp>
      <p:sp>
        <p:nvSpPr>
          <p:cNvPr id="260106" name="AutoShape 10"/>
          <p:cNvSpPr>
            <a:spLocks noChangeArrowheads="1"/>
          </p:cNvSpPr>
          <p:nvPr/>
        </p:nvSpPr>
        <p:spPr bwMode="gray">
          <a:xfrm>
            <a:off x="1266825" y="4557713"/>
            <a:ext cx="6429375" cy="1295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tint val="75686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tint val="75686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303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altLang="zh-CN" sz="1600" b="1">
                <a:solidFill>
                  <a:schemeClr val="bg1"/>
                </a:solidFill>
                <a:ea typeface="宋体" charset="-122"/>
              </a:rPr>
              <a:t>ThemeGallery</a:t>
            </a:r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 is a Design Digital Content &amp; Contents mall </a:t>
            </a:r>
          </a:p>
          <a:p>
            <a:pPr algn="ctr" eaLnBrk="0" hangingPunct="0"/>
            <a:r>
              <a:rPr lang="en-US" altLang="zh-CN" sz="1600">
                <a:solidFill>
                  <a:schemeClr val="bg1"/>
                </a:solidFill>
                <a:ea typeface="宋体" charset="-122"/>
              </a:rPr>
              <a:t>developed by Guild Design Inc.</a:t>
            </a:r>
            <a:endParaRPr lang="en-US" altLang="zh-CN" sz="160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sp>
        <p:nvSpPr>
          <p:cNvPr id="215043" name="AutoShape 3"/>
          <p:cNvSpPr>
            <a:spLocks noChangeArrowheads="1"/>
          </p:cNvSpPr>
          <p:nvPr/>
        </p:nvSpPr>
        <p:spPr bwMode="gray">
          <a:xfrm>
            <a:off x="1066800" y="2557463"/>
            <a:ext cx="6750050" cy="33861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>
                  <a:gamma/>
                  <a:tint val="36471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15044" name="Group 4"/>
          <p:cNvGrpSpPr>
            <a:grpSpLocks/>
          </p:cNvGrpSpPr>
          <p:nvPr/>
        </p:nvGrpSpPr>
        <p:grpSpPr bwMode="auto">
          <a:xfrm>
            <a:off x="838200" y="2286000"/>
            <a:ext cx="1838325" cy="3309938"/>
            <a:chOff x="528" y="1392"/>
            <a:chExt cx="1158" cy="2085"/>
          </a:xfrm>
        </p:grpSpPr>
        <p:sp>
          <p:nvSpPr>
            <p:cNvPr id="215045" name="AutoShape 5"/>
            <p:cNvSpPr>
              <a:spLocks noChangeArrowheads="1"/>
            </p:cNvSpPr>
            <p:nvPr/>
          </p:nvSpPr>
          <p:spPr bwMode="gray">
            <a:xfrm>
              <a:off x="528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046" name="AutoShape 6"/>
            <p:cNvSpPr>
              <a:spLocks noChangeArrowheads="1"/>
            </p:cNvSpPr>
            <p:nvPr/>
          </p:nvSpPr>
          <p:spPr bwMode="gray">
            <a:xfrm>
              <a:off x="576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15047" name="Group 7"/>
          <p:cNvGrpSpPr>
            <a:grpSpLocks/>
          </p:cNvGrpSpPr>
          <p:nvPr/>
        </p:nvGrpSpPr>
        <p:grpSpPr bwMode="auto">
          <a:xfrm>
            <a:off x="3630613" y="2286000"/>
            <a:ext cx="1838325" cy="3309938"/>
            <a:chOff x="2287" y="1392"/>
            <a:chExt cx="1158" cy="2085"/>
          </a:xfrm>
        </p:grpSpPr>
        <p:sp>
          <p:nvSpPr>
            <p:cNvPr id="215048" name="AutoShape 8"/>
            <p:cNvSpPr>
              <a:spLocks noChangeArrowheads="1"/>
            </p:cNvSpPr>
            <p:nvPr/>
          </p:nvSpPr>
          <p:spPr bwMode="gray">
            <a:xfrm>
              <a:off x="2287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049" name="AutoShape 9"/>
            <p:cNvSpPr>
              <a:spLocks noChangeArrowheads="1"/>
            </p:cNvSpPr>
            <p:nvPr/>
          </p:nvSpPr>
          <p:spPr bwMode="gray">
            <a:xfrm>
              <a:off x="2333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15050" name="Group 10"/>
          <p:cNvGrpSpPr>
            <a:grpSpLocks/>
          </p:cNvGrpSpPr>
          <p:nvPr/>
        </p:nvGrpSpPr>
        <p:grpSpPr bwMode="auto">
          <a:xfrm>
            <a:off x="6467475" y="2286000"/>
            <a:ext cx="1838325" cy="3309938"/>
            <a:chOff x="4074" y="1392"/>
            <a:chExt cx="1158" cy="2085"/>
          </a:xfrm>
        </p:grpSpPr>
        <p:sp>
          <p:nvSpPr>
            <p:cNvPr id="215051" name="AutoShape 11"/>
            <p:cNvSpPr>
              <a:spLocks noChangeArrowheads="1"/>
            </p:cNvSpPr>
            <p:nvPr/>
          </p:nvSpPr>
          <p:spPr bwMode="gray">
            <a:xfrm>
              <a:off x="4074" y="1392"/>
              <a:ext cx="1158" cy="208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052" name="AutoShape 12"/>
            <p:cNvSpPr>
              <a:spLocks noChangeArrowheads="1"/>
            </p:cNvSpPr>
            <p:nvPr/>
          </p:nvSpPr>
          <p:spPr bwMode="gray">
            <a:xfrm>
              <a:off x="4122" y="1422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15053" name="Text Box 13"/>
          <p:cNvSpPr txBox="1">
            <a:spLocks noChangeArrowheads="1"/>
          </p:cNvSpPr>
          <p:nvPr/>
        </p:nvSpPr>
        <p:spPr bwMode="black">
          <a:xfrm>
            <a:off x="914400" y="2943225"/>
            <a:ext cx="17526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</p:txBody>
      </p:sp>
      <p:sp>
        <p:nvSpPr>
          <p:cNvPr id="215054" name="Text Box 14"/>
          <p:cNvSpPr txBox="1">
            <a:spLocks noChangeArrowheads="1"/>
          </p:cNvSpPr>
          <p:nvPr/>
        </p:nvSpPr>
        <p:spPr bwMode="black">
          <a:xfrm>
            <a:off x="3657600" y="2943225"/>
            <a:ext cx="17526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</p:txBody>
      </p:sp>
      <p:sp>
        <p:nvSpPr>
          <p:cNvPr id="215055" name="Text Box 15"/>
          <p:cNvSpPr txBox="1">
            <a:spLocks noChangeArrowheads="1"/>
          </p:cNvSpPr>
          <p:nvPr/>
        </p:nvSpPr>
        <p:spPr bwMode="black">
          <a:xfrm>
            <a:off x="6477000" y="2943225"/>
            <a:ext cx="17526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  <a:p>
            <a:pPr marL="120650" indent="-120650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FFFFFF"/>
                </a:solidFill>
                <a:ea typeface="宋体" charset="-122"/>
              </a:rPr>
              <a:t>Click to add Text</a:t>
            </a:r>
          </a:p>
        </p:txBody>
      </p:sp>
      <p:grpSp>
        <p:nvGrpSpPr>
          <p:cNvPr id="215056" name="Group 16"/>
          <p:cNvGrpSpPr>
            <a:grpSpLocks/>
          </p:cNvGrpSpPr>
          <p:nvPr/>
        </p:nvGrpSpPr>
        <p:grpSpPr bwMode="auto">
          <a:xfrm>
            <a:off x="2971800" y="3810000"/>
            <a:ext cx="504825" cy="496888"/>
            <a:chOff x="1872" y="2352"/>
            <a:chExt cx="240" cy="240"/>
          </a:xfrm>
        </p:grpSpPr>
        <p:grpSp>
          <p:nvGrpSpPr>
            <p:cNvPr id="215057" name="Group 17"/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215058" name="Oval 18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59" name="Oval 19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60" name="Oval 20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61" name="Oval 21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62" name="Oval 22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15063" name="Group 23"/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215064" name="Oval 24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65" name="Oval 25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66" name="Oval 26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67" name="Oval 27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68" name="Oval 28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15069" name="Group 29"/>
          <p:cNvGrpSpPr>
            <a:grpSpLocks/>
          </p:cNvGrpSpPr>
          <p:nvPr/>
        </p:nvGrpSpPr>
        <p:grpSpPr bwMode="auto">
          <a:xfrm>
            <a:off x="5715000" y="3810000"/>
            <a:ext cx="504825" cy="496888"/>
            <a:chOff x="1872" y="2352"/>
            <a:chExt cx="240" cy="240"/>
          </a:xfrm>
        </p:grpSpPr>
        <p:grpSp>
          <p:nvGrpSpPr>
            <p:cNvPr id="215070" name="Group 30"/>
            <p:cNvGrpSpPr>
              <a:grpSpLocks/>
            </p:cNvGrpSpPr>
            <p:nvPr/>
          </p:nvGrpSpPr>
          <p:grpSpPr bwMode="auto"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215071" name="Oval 31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72" name="Oval 32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73" name="Oval 33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74" name="Oval 34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75" name="Oval 35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15076" name="Group 36"/>
            <p:cNvGrpSpPr>
              <a:grpSpLocks/>
            </p:cNvGrpSpPr>
            <p:nvPr/>
          </p:nvGrpSpPr>
          <p:grpSpPr bwMode="auto"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215077" name="Oval 37"/>
              <p:cNvSpPr>
                <a:spLocks noChangeArrowheads="1"/>
              </p:cNvSpPr>
              <p:nvPr/>
            </p:nvSpPr>
            <p:spPr bwMode="gray"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78" name="Oval 38"/>
              <p:cNvSpPr>
                <a:spLocks noChangeArrowheads="1"/>
              </p:cNvSpPr>
              <p:nvPr/>
            </p:nvSpPr>
            <p:spPr bwMode="gray"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79" name="Oval 39"/>
              <p:cNvSpPr>
                <a:spLocks noChangeArrowheads="1"/>
              </p:cNvSpPr>
              <p:nvPr/>
            </p:nvSpPr>
            <p:spPr bwMode="gray"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80" name="Oval 40"/>
              <p:cNvSpPr>
                <a:spLocks noChangeArrowheads="1"/>
              </p:cNvSpPr>
              <p:nvPr/>
            </p:nvSpPr>
            <p:spPr bwMode="gray"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081" name="Oval 41"/>
              <p:cNvSpPr>
                <a:spLocks noChangeArrowheads="1"/>
              </p:cNvSpPr>
              <p:nvPr/>
            </p:nvSpPr>
            <p:spPr bwMode="gray"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15082" name="Text Box 42"/>
          <p:cNvSpPr txBox="1">
            <a:spLocks noChangeArrowheads="1"/>
          </p:cNvSpPr>
          <p:nvPr/>
        </p:nvSpPr>
        <p:spPr bwMode="gray">
          <a:xfrm>
            <a:off x="990600" y="1600200"/>
            <a:ext cx="50292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400" b="1">
                <a:solidFill>
                  <a:srgbClr val="000000"/>
                </a:solidFill>
                <a:ea typeface="宋体" charset="-122"/>
              </a:rPr>
              <a:t>ThemeGallery</a:t>
            </a:r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</a:p>
        </p:txBody>
      </p:sp>
      <p:sp>
        <p:nvSpPr>
          <p:cNvPr id="269315" name="AutoShape 3"/>
          <p:cNvSpPr>
            <a:spLocks noChangeArrowheads="1"/>
          </p:cNvSpPr>
          <p:nvPr/>
        </p:nvSpPr>
        <p:spPr bwMode="gray">
          <a:xfrm>
            <a:off x="533400" y="5289550"/>
            <a:ext cx="2143125" cy="103505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16" name="AutoShape 4"/>
          <p:cNvSpPr>
            <a:spLocks noChangeArrowheads="1"/>
          </p:cNvSpPr>
          <p:nvPr/>
        </p:nvSpPr>
        <p:spPr bwMode="gray">
          <a:xfrm>
            <a:off x="6226175" y="5245100"/>
            <a:ext cx="2143125" cy="993775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17" name="AutoShape 5"/>
          <p:cNvSpPr>
            <a:spLocks noChangeArrowheads="1"/>
          </p:cNvSpPr>
          <p:nvPr/>
        </p:nvSpPr>
        <p:spPr bwMode="gray">
          <a:xfrm>
            <a:off x="6221413" y="4198938"/>
            <a:ext cx="2143125" cy="96520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18" name="AutoShape 6"/>
          <p:cNvSpPr>
            <a:spLocks noChangeArrowheads="1"/>
          </p:cNvSpPr>
          <p:nvPr/>
        </p:nvSpPr>
        <p:spPr bwMode="gray">
          <a:xfrm>
            <a:off x="561975" y="4217988"/>
            <a:ext cx="2143125" cy="987425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19" name="AutoShape 7"/>
          <p:cNvSpPr>
            <a:spLocks noChangeArrowheads="1"/>
          </p:cNvSpPr>
          <p:nvPr/>
        </p:nvSpPr>
        <p:spPr bwMode="gray">
          <a:xfrm>
            <a:off x="2517775" y="4473575"/>
            <a:ext cx="1022350" cy="4889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20" name="Arc 8"/>
          <p:cNvSpPr>
            <a:spLocks/>
          </p:cNvSpPr>
          <p:nvPr/>
        </p:nvSpPr>
        <p:spPr bwMode="gray">
          <a:xfrm rot="5400000" flipH="1" flipV="1">
            <a:off x="3068638" y="4605338"/>
            <a:ext cx="419100" cy="2159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8 w 43200"/>
              <a:gd name="T1" fmla="*/ 22192 h 22192"/>
              <a:gd name="T2" fmla="*/ 43199 w 43200"/>
              <a:gd name="T3" fmla="*/ 21801 h 22192"/>
              <a:gd name="T4" fmla="*/ 21600 w 43200"/>
              <a:gd name="T5" fmla="*/ 21600 h 22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192" fill="none" extrusionOk="0">
                <a:moveTo>
                  <a:pt x="8" y="22191"/>
                </a:moveTo>
                <a:cubicBezTo>
                  <a:pt x="2" y="21994"/>
                  <a:pt x="0" y="217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1667"/>
                  <a:pt x="43199" y="21734"/>
                  <a:pt x="43199" y="21801"/>
                </a:cubicBezTo>
              </a:path>
              <a:path w="43200" h="22192" stroke="0" extrusionOk="0">
                <a:moveTo>
                  <a:pt x="8" y="22191"/>
                </a:moveTo>
                <a:cubicBezTo>
                  <a:pt x="2" y="21994"/>
                  <a:pt x="0" y="217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1667"/>
                  <a:pt x="43199" y="21734"/>
                  <a:pt x="43199" y="21801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>
            <a:outerShdw dist="56796" dir="3806097" algn="ctr" rotWithShape="0">
              <a:srgbClr val="C0C0C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21" name="AutoShape 9"/>
          <p:cNvSpPr>
            <a:spLocks noChangeArrowheads="1"/>
          </p:cNvSpPr>
          <p:nvPr/>
        </p:nvSpPr>
        <p:spPr bwMode="gray">
          <a:xfrm>
            <a:off x="2509838" y="5575300"/>
            <a:ext cx="995362" cy="4556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22" name="Arc 10"/>
          <p:cNvSpPr>
            <a:spLocks/>
          </p:cNvSpPr>
          <p:nvPr/>
        </p:nvSpPr>
        <p:spPr bwMode="gray">
          <a:xfrm rot="9670427">
            <a:off x="3160713" y="5602288"/>
            <a:ext cx="206375" cy="355600"/>
          </a:xfrm>
          <a:custGeom>
            <a:avLst/>
            <a:gdLst>
              <a:gd name="G0" fmla="+- 5560 0 0"/>
              <a:gd name="G1" fmla="+- 21600 0 0"/>
              <a:gd name="G2" fmla="+- 21600 0 0"/>
              <a:gd name="T0" fmla="*/ 0 w 11660"/>
              <a:gd name="T1" fmla="*/ 728 h 21600"/>
              <a:gd name="T2" fmla="*/ 11660 w 11660"/>
              <a:gd name="T3" fmla="*/ 879 h 21600"/>
              <a:gd name="T4" fmla="*/ 5560 w 1166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660" h="21600" fill="none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7624" y="0"/>
                  <a:pt x="9679" y="296"/>
                  <a:pt x="11659" y="879"/>
                </a:cubicBezTo>
              </a:path>
              <a:path w="11660" h="21600" stroke="0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7624" y="0"/>
                  <a:pt x="9679" y="296"/>
                  <a:pt x="11659" y="879"/>
                </a:cubicBezTo>
                <a:lnTo>
                  <a:pt x="5560" y="216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bg2"/>
            </a:solidFill>
            <a:round/>
            <a:headEnd/>
            <a:tailEnd/>
          </a:ln>
          <a:effectLst>
            <a:outerShdw dist="52363" dir="842175" algn="ctr" rotWithShape="0">
              <a:srgbClr val="C0C0C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23" name="AutoShape 11"/>
          <p:cNvSpPr>
            <a:spLocks noChangeArrowheads="1"/>
          </p:cNvSpPr>
          <p:nvPr/>
        </p:nvSpPr>
        <p:spPr bwMode="gray">
          <a:xfrm>
            <a:off x="5503863" y="5545138"/>
            <a:ext cx="960437" cy="4540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24" name="AutoShape 12"/>
          <p:cNvSpPr>
            <a:spLocks noChangeArrowheads="1"/>
          </p:cNvSpPr>
          <p:nvPr/>
        </p:nvSpPr>
        <p:spPr bwMode="gray">
          <a:xfrm>
            <a:off x="5500688" y="4464050"/>
            <a:ext cx="958850" cy="4540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25" name="Arc 13"/>
          <p:cNvSpPr>
            <a:spLocks/>
          </p:cNvSpPr>
          <p:nvPr/>
        </p:nvSpPr>
        <p:spPr bwMode="gray">
          <a:xfrm rot="5400000">
            <a:off x="6042025" y="5629276"/>
            <a:ext cx="365125" cy="254000"/>
          </a:xfrm>
          <a:custGeom>
            <a:avLst/>
            <a:gdLst>
              <a:gd name="G0" fmla="+- 13148 0 0"/>
              <a:gd name="G1" fmla="+- 21600 0 0"/>
              <a:gd name="G2" fmla="+- 21600 0 0"/>
              <a:gd name="T0" fmla="*/ 0 w 31154"/>
              <a:gd name="T1" fmla="*/ 4462 h 21600"/>
              <a:gd name="T2" fmla="*/ 31154 w 31154"/>
              <a:gd name="T3" fmla="*/ 9670 h 21600"/>
              <a:gd name="T4" fmla="*/ 13148 w 3115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154" h="21600" fill="none" extrusionOk="0">
                <a:moveTo>
                  <a:pt x="0" y="4462"/>
                </a:moveTo>
                <a:cubicBezTo>
                  <a:pt x="3772" y="1568"/>
                  <a:pt x="8393" y="-1"/>
                  <a:pt x="13148" y="0"/>
                </a:cubicBezTo>
                <a:cubicBezTo>
                  <a:pt x="20391" y="0"/>
                  <a:pt x="27153" y="3631"/>
                  <a:pt x="31154" y="9669"/>
                </a:cubicBezTo>
              </a:path>
              <a:path w="31154" h="21600" stroke="0" extrusionOk="0">
                <a:moveTo>
                  <a:pt x="0" y="4462"/>
                </a:moveTo>
                <a:cubicBezTo>
                  <a:pt x="3772" y="1568"/>
                  <a:pt x="8393" y="-1"/>
                  <a:pt x="13148" y="0"/>
                </a:cubicBezTo>
                <a:cubicBezTo>
                  <a:pt x="20391" y="0"/>
                  <a:pt x="27153" y="3631"/>
                  <a:pt x="31154" y="9669"/>
                </a:cubicBezTo>
                <a:lnTo>
                  <a:pt x="13148" y="2160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  <a:effectLst>
            <a:outerShdw dist="56796" dir="1593903" algn="ctr" rotWithShape="0">
              <a:srgbClr val="C0C0C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26" name="Arc 14"/>
          <p:cNvSpPr>
            <a:spLocks/>
          </p:cNvSpPr>
          <p:nvPr/>
        </p:nvSpPr>
        <p:spPr bwMode="gray">
          <a:xfrm>
            <a:off x="6127750" y="4503738"/>
            <a:ext cx="273050" cy="3476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17047"/>
              <a:gd name="T1" fmla="*/ 0 h 21600"/>
              <a:gd name="T2" fmla="*/ 17047 w 17047"/>
              <a:gd name="T3" fmla="*/ 8335 h 21600"/>
              <a:gd name="T4" fmla="*/ 0 w 1704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047" h="21600" fill="none" extrusionOk="0">
                <a:moveTo>
                  <a:pt x="-1" y="0"/>
                </a:moveTo>
                <a:cubicBezTo>
                  <a:pt x="6663" y="0"/>
                  <a:pt x="12954" y="3075"/>
                  <a:pt x="17046" y="8335"/>
                </a:cubicBezTo>
              </a:path>
              <a:path w="17047" h="21600" stroke="0" extrusionOk="0">
                <a:moveTo>
                  <a:pt x="-1" y="0"/>
                </a:moveTo>
                <a:cubicBezTo>
                  <a:pt x="6663" y="0"/>
                  <a:pt x="12954" y="3075"/>
                  <a:pt x="17046" y="8335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>
            <a:outerShdw dist="81320" dir="2319588" algn="ctr" rotWithShape="0">
              <a:srgbClr val="C0C0C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27" name="Text Box 15"/>
          <p:cNvSpPr txBox="1">
            <a:spLocks noChangeArrowheads="1"/>
          </p:cNvSpPr>
          <p:nvPr/>
        </p:nvSpPr>
        <p:spPr bwMode="gray">
          <a:xfrm>
            <a:off x="2447925" y="4510088"/>
            <a:ext cx="819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000000"/>
                </a:solidFill>
                <a:ea typeface="宋体" charset="-122"/>
              </a:rPr>
              <a:t>50%</a:t>
            </a:r>
          </a:p>
        </p:txBody>
      </p:sp>
      <p:sp>
        <p:nvSpPr>
          <p:cNvPr id="269328" name="Text Box 16"/>
          <p:cNvSpPr txBox="1">
            <a:spLocks noChangeArrowheads="1"/>
          </p:cNvSpPr>
          <p:nvPr/>
        </p:nvSpPr>
        <p:spPr bwMode="gray">
          <a:xfrm>
            <a:off x="5413375" y="5584825"/>
            <a:ext cx="819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000000"/>
                </a:solidFill>
                <a:ea typeface="宋体" charset="-122"/>
              </a:rPr>
              <a:t>24%</a:t>
            </a:r>
          </a:p>
        </p:txBody>
      </p:sp>
      <p:sp>
        <p:nvSpPr>
          <p:cNvPr id="269329" name="Text Box 17"/>
          <p:cNvSpPr txBox="1">
            <a:spLocks noChangeArrowheads="1"/>
          </p:cNvSpPr>
          <p:nvPr/>
        </p:nvSpPr>
        <p:spPr bwMode="gray">
          <a:xfrm>
            <a:off x="2428875" y="5621338"/>
            <a:ext cx="819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000000"/>
                </a:solidFill>
                <a:ea typeface="宋体" charset="-122"/>
              </a:rPr>
              <a:t>10%</a:t>
            </a:r>
          </a:p>
        </p:txBody>
      </p:sp>
      <p:sp>
        <p:nvSpPr>
          <p:cNvPr id="269330" name="Text Box 18"/>
          <p:cNvSpPr txBox="1">
            <a:spLocks noChangeArrowheads="1"/>
          </p:cNvSpPr>
          <p:nvPr/>
        </p:nvSpPr>
        <p:spPr bwMode="gray">
          <a:xfrm>
            <a:off x="5402263" y="4508500"/>
            <a:ext cx="819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000000"/>
                </a:solidFill>
                <a:ea typeface="宋体" charset="-122"/>
              </a:rPr>
              <a:t>16%</a:t>
            </a:r>
          </a:p>
        </p:txBody>
      </p:sp>
      <p:sp>
        <p:nvSpPr>
          <p:cNvPr id="269331" name="Oval 19"/>
          <p:cNvSpPr>
            <a:spLocks noChangeArrowheads="1"/>
          </p:cNvSpPr>
          <p:nvPr/>
        </p:nvSpPr>
        <p:spPr bwMode="gray">
          <a:xfrm>
            <a:off x="2824163" y="1308100"/>
            <a:ext cx="3302000" cy="3281363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0"/>
                  <a:invGamma/>
                  <a:alpha val="2700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>
                  <a:gamma/>
                  <a:shade val="0"/>
                  <a:invGamma/>
                  <a:alpha val="27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69332" name="Picture 20" descr="a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2824163" y="1303338"/>
            <a:ext cx="3313112" cy="3306762"/>
          </a:xfrm>
          <a:prstGeom prst="rect">
            <a:avLst/>
          </a:prstGeom>
          <a:noFill/>
        </p:spPr>
      </p:pic>
      <p:sp>
        <p:nvSpPr>
          <p:cNvPr id="269333" name="Arc 21"/>
          <p:cNvSpPr>
            <a:spLocks/>
          </p:cNvSpPr>
          <p:nvPr/>
        </p:nvSpPr>
        <p:spPr bwMode="ltGray">
          <a:xfrm>
            <a:off x="4448175" y="1303338"/>
            <a:ext cx="1325563" cy="1651000"/>
          </a:xfrm>
          <a:custGeom>
            <a:avLst/>
            <a:gdLst>
              <a:gd name="G0" fmla="+- 322 0 0"/>
              <a:gd name="G1" fmla="+- 21600 0 0"/>
              <a:gd name="G2" fmla="+- 21600 0 0"/>
              <a:gd name="T0" fmla="*/ 0 w 17369"/>
              <a:gd name="T1" fmla="*/ 2 h 21600"/>
              <a:gd name="T2" fmla="*/ 17369 w 17369"/>
              <a:gd name="T3" fmla="*/ 8335 h 21600"/>
              <a:gd name="T4" fmla="*/ 322 w 1736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369" h="21600" fill="none" extrusionOk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6985" y="0"/>
                  <a:pt x="13276" y="3075"/>
                  <a:pt x="17368" y="8335"/>
                </a:cubicBezTo>
              </a:path>
              <a:path w="17369" h="21600" stroke="0" extrusionOk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6985" y="0"/>
                  <a:pt x="13276" y="3075"/>
                  <a:pt x="17368" y="8335"/>
                </a:cubicBezTo>
                <a:lnTo>
                  <a:pt x="322" y="2160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34" name="Arc 22"/>
          <p:cNvSpPr>
            <a:spLocks/>
          </p:cNvSpPr>
          <p:nvPr/>
        </p:nvSpPr>
        <p:spPr bwMode="gray">
          <a:xfrm rot="5400000">
            <a:off x="4102101" y="2300287"/>
            <a:ext cx="2411412" cy="1649413"/>
          </a:xfrm>
          <a:custGeom>
            <a:avLst/>
            <a:gdLst>
              <a:gd name="G0" fmla="+- 13537 0 0"/>
              <a:gd name="G1" fmla="+- 21600 0 0"/>
              <a:gd name="G2" fmla="+- 21600 0 0"/>
              <a:gd name="T0" fmla="*/ 0 w 31543"/>
              <a:gd name="T1" fmla="*/ 4768 h 21600"/>
              <a:gd name="T2" fmla="*/ 31543 w 31543"/>
              <a:gd name="T3" fmla="*/ 9670 h 21600"/>
              <a:gd name="T4" fmla="*/ 13537 w 3154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543" h="21600" fill="none" extrusionOk="0">
                <a:moveTo>
                  <a:pt x="0" y="4768"/>
                </a:moveTo>
                <a:cubicBezTo>
                  <a:pt x="3837" y="1682"/>
                  <a:pt x="8613" y="-1"/>
                  <a:pt x="13537" y="0"/>
                </a:cubicBezTo>
                <a:cubicBezTo>
                  <a:pt x="20780" y="0"/>
                  <a:pt x="27542" y="3631"/>
                  <a:pt x="31543" y="9669"/>
                </a:cubicBezTo>
              </a:path>
              <a:path w="31543" h="21600" stroke="0" extrusionOk="0">
                <a:moveTo>
                  <a:pt x="0" y="4768"/>
                </a:moveTo>
                <a:cubicBezTo>
                  <a:pt x="3837" y="1682"/>
                  <a:pt x="8613" y="-1"/>
                  <a:pt x="13537" y="0"/>
                </a:cubicBezTo>
                <a:cubicBezTo>
                  <a:pt x="20780" y="0"/>
                  <a:pt x="27542" y="3631"/>
                  <a:pt x="31543" y="9669"/>
                </a:cubicBezTo>
                <a:lnTo>
                  <a:pt x="13537" y="21600"/>
                </a:lnTo>
                <a:close/>
              </a:path>
            </a:pathLst>
          </a:custGeom>
          <a:solidFill>
            <a:srgbClr val="FF660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35" name="Arc 23"/>
          <p:cNvSpPr>
            <a:spLocks/>
          </p:cNvSpPr>
          <p:nvPr/>
        </p:nvSpPr>
        <p:spPr bwMode="black">
          <a:xfrm rot="5400000" flipH="1" flipV="1">
            <a:off x="2049463" y="2100263"/>
            <a:ext cx="3284537" cy="1716087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8 w 43197"/>
              <a:gd name="T1" fmla="*/ 22479 h 22479"/>
              <a:gd name="T2" fmla="*/ 43197 w 43197"/>
              <a:gd name="T3" fmla="*/ 21211 h 22479"/>
              <a:gd name="T4" fmla="*/ 21600 w 43197"/>
              <a:gd name="T5" fmla="*/ 21600 h 22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97" h="22479" fill="none" extrusionOk="0">
                <a:moveTo>
                  <a:pt x="17" y="22479"/>
                </a:moveTo>
                <a:cubicBezTo>
                  <a:pt x="5" y="22186"/>
                  <a:pt x="0" y="2189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377" y="-1"/>
                  <a:pt x="42984" y="9435"/>
                  <a:pt x="43196" y="21211"/>
                </a:cubicBezTo>
              </a:path>
              <a:path w="43197" h="22479" stroke="0" extrusionOk="0">
                <a:moveTo>
                  <a:pt x="17" y="22479"/>
                </a:moveTo>
                <a:cubicBezTo>
                  <a:pt x="5" y="22186"/>
                  <a:pt x="0" y="2189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377" y="-1"/>
                  <a:pt x="42984" y="9435"/>
                  <a:pt x="43196" y="21211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folHlink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69336" name="Group 24"/>
          <p:cNvGrpSpPr>
            <a:grpSpLocks/>
          </p:cNvGrpSpPr>
          <p:nvPr/>
        </p:nvGrpSpPr>
        <p:grpSpPr bwMode="auto">
          <a:xfrm rot="3173304" flipV="1">
            <a:off x="2491582" y="3767931"/>
            <a:ext cx="2278062" cy="454025"/>
            <a:chOff x="1565" y="2568"/>
            <a:chExt cx="1118" cy="279"/>
          </a:xfrm>
        </p:grpSpPr>
        <p:sp>
          <p:nvSpPr>
            <p:cNvPr id="269337" name="AutoShape 25"/>
            <p:cNvSpPr>
              <a:spLocks noChangeArrowheads="1"/>
            </p:cNvSpPr>
            <p:nvPr/>
          </p:nvSpPr>
          <p:spPr bwMode="white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9338" name="AutoShape 26"/>
            <p:cNvSpPr>
              <a:spLocks noChangeArrowheads="1"/>
            </p:cNvSpPr>
            <p:nvPr/>
          </p:nvSpPr>
          <p:spPr bwMode="white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9339" name="AutoShape 27"/>
            <p:cNvSpPr>
              <a:spLocks noChangeArrowheads="1"/>
            </p:cNvSpPr>
            <p:nvPr/>
          </p:nvSpPr>
          <p:spPr bwMode="white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9340" name="AutoShape 28"/>
            <p:cNvSpPr>
              <a:spLocks noChangeArrowheads="1"/>
            </p:cNvSpPr>
            <p:nvPr/>
          </p:nvSpPr>
          <p:spPr bwMode="white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69341" name="Arc 29"/>
          <p:cNvSpPr>
            <a:spLocks/>
          </p:cNvSpPr>
          <p:nvPr/>
        </p:nvSpPr>
        <p:spPr bwMode="ltGray">
          <a:xfrm rot="9670427">
            <a:off x="4281488" y="2913063"/>
            <a:ext cx="890587" cy="1651000"/>
          </a:xfrm>
          <a:custGeom>
            <a:avLst/>
            <a:gdLst>
              <a:gd name="G0" fmla="+- 5560 0 0"/>
              <a:gd name="G1" fmla="+- 21600 0 0"/>
              <a:gd name="G2" fmla="+- 21600 0 0"/>
              <a:gd name="T0" fmla="*/ 0 w 11660"/>
              <a:gd name="T1" fmla="*/ 728 h 21600"/>
              <a:gd name="T2" fmla="*/ 11660 w 11660"/>
              <a:gd name="T3" fmla="*/ 879 h 21600"/>
              <a:gd name="T4" fmla="*/ 5560 w 1166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660" h="21600" fill="none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7624" y="0"/>
                  <a:pt x="9679" y="296"/>
                  <a:pt x="11659" y="879"/>
                </a:cubicBezTo>
              </a:path>
              <a:path w="11660" h="21600" stroke="0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7624" y="0"/>
                  <a:pt x="9679" y="296"/>
                  <a:pt x="11659" y="879"/>
                </a:cubicBezTo>
                <a:lnTo>
                  <a:pt x="5560" y="21600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42" name="Oval 30"/>
          <p:cNvSpPr>
            <a:spLocks noChangeArrowheads="1"/>
          </p:cNvSpPr>
          <p:nvPr/>
        </p:nvSpPr>
        <p:spPr bwMode="white">
          <a:xfrm>
            <a:off x="3913188" y="2403475"/>
            <a:ext cx="1123950" cy="112395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9343" name="Text Box 31"/>
          <p:cNvSpPr txBox="1">
            <a:spLocks noChangeArrowheads="1"/>
          </p:cNvSpPr>
          <p:nvPr/>
        </p:nvSpPr>
        <p:spPr bwMode="white">
          <a:xfrm>
            <a:off x="2862263" y="2703513"/>
            <a:ext cx="9731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ea typeface="宋体" charset="-122"/>
              </a:rPr>
              <a:t>50%</a:t>
            </a:r>
          </a:p>
        </p:txBody>
      </p:sp>
      <p:sp>
        <p:nvSpPr>
          <p:cNvPr id="269344" name="Text Box 32"/>
          <p:cNvSpPr txBox="1">
            <a:spLocks noChangeArrowheads="1"/>
          </p:cNvSpPr>
          <p:nvPr/>
        </p:nvSpPr>
        <p:spPr bwMode="auto">
          <a:xfrm>
            <a:off x="5243513" y="2898775"/>
            <a:ext cx="7556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ea typeface="宋体" charset="-122"/>
              </a:rPr>
              <a:t>24%</a:t>
            </a:r>
          </a:p>
        </p:txBody>
      </p:sp>
      <p:sp>
        <p:nvSpPr>
          <p:cNvPr id="269345" name="Text Box 33"/>
          <p:cNvSpPr txBox="1">
            <a:spLocks noChangeArrowheads="1"/>
          </p:cNvSpPr>
          <p:nvPr/>
        </p:nvSpPr>
        <p:spPr bwMode="auto">
          <a:xfrm>
            <a:off x="4510088" y="1751013"/>
            <a:ext cx="758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ea typeface="宋体" charset="-122"/>
              </a:rPr>
              <a:t>16%</a:t>
            </a:r>
          </a:p>
        </p:txBody>
      </p:sp>
      <p:sp>
        <p:nvSpPr>
          <p:cNvPr id="269346" name="Text Box 34"/>
          <p:cNvSpPr txBox="1">
            <a:spLocks noChangeArrowheads="1"/>
          </p:cNvSpPr>
          <p:nvPr/>
        </p:nvSpPr>
        <p:spPr bwMode="black">
          <a:xfrm>
            <a:off x="4510088" y="3883025"/>
            <a:ext cx="758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ea typeface="宋体" charset="-122"/>
              </a:rPr>
              <a:t>10%</a:t>
            </a:r>
          </a:p>
        </p:txBody>
      </p:sp>
      <p:sp>
        <p:nvSpPr>
          <p:cNvPr id="269347" name="Rectangle 35"/>
          <p:cNvSpPr>
            <a:spLocks noChangeArrowheads="1"/>
          </p:cNvSpPr>
          <p:nvPr/>
        </p:nvSpPr>
        <p:spPr bwMode="black">
          <a:xfrm>
            <a:off x="630238" y="4264025"/>
            <a:ext cx="1746250" cy="884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800" b="1">
                <a:solidFill>
                  <a:schemeClr val="folHlink"/>
                </a:solidFill>
                <a:ea typeface="宋体" charset="-122"/>
              </a:rPr>
              <a:t>Products</a:t>
            </a:r>
          </a:p>
          <a:p>
            <a:endParaRPr lang="en-US" altLang="zh-CN" b="1">
              <a:solidFill>
                <a:schemeClr val="tx2"/>
              </a:solidFill>
              <a:ea typeface="宋体" charset="-122"/>
            </a:endParaRPr>
          </a:p>
          <a:p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Description of the company’s products</a:t>
            </a:r>
          </a:p>
        </p:txBody>
      </p:sp>
      <p:sp>
        <p:nvSpPr>
          <p:cNvPr id="269348" name="Rectangle 36"/>
          <p:cNvSpPr>
            <a:spLocks noChangeArrowheads="1"/>
          </p:cNvSpPr>
          <p:nvPr/>
        </p:nvSpPr>
        <p:spPr bwMode="black">
          <a:xfrm>
            <a:off x="6673850" y="5281613"/>
            <a:ext cx="1616075" cy="884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 sz="1800" b="1">
                <a:solidFill>
                  <a:srgbClr val="FF6600"/>
                </a:solidFill>
                <a:ea typeface="宋体" charset="-122"/>
              </a:rPr>
              <a:t>Service</a:t>
            </a:r>
          </a:p>
          <a:p>
            <a:pPr algn="r"/>
            <a:endParaRPr lang="en-US" altLang="zh-CN" b="1">
              <a:solidFill>
                <a:srgbClr val="FF6600"/>
              </a:solidFill>
              <a:ea typeface="宋体" charset="-122"/>
            </a:endParaRPr>
          </a:p>
          <a:p>
            <a:pPr algn="r"/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Description of the company’s service</a:t>
            </a:r>
          </a:p>
        </p:txBody>
      </p:sp>
      <p:sp>
        <p:nvSpPr>
          <p:cNvPr id="269349" name="Rectangle 37"/>
          <p:cNvSpPr>
            <a:spLocks noChangeArrowheads="1"/>
          </p:cNvSpPr>
          <p:nvPr/>
        </p:nvSpPr>
        <p:spPr bwMode="black">
          <a:xfrm>
            <a:off x="593725" y="5362575"/>
            <a:ext cx="1925638" cy="884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800" b="1">
                <a:solidFill>
                  <a:schemeClr val="hlink"/>
                </a:solidFill>
                <a:ea typeface="宋体" charset="-122"/>
              </a:rPr>
              <a:t>Technology</a:t>
            </a:r>
          </a:p>
          <a:p>
            <a:endParaRPr lang="en-US" altLang="zh-CN" b="1">
              <a:ea typeface="宋体" charset="-122"/>
            </a:endParaRPr>
          </a:p>
          <a:p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Description of the company’s technology</a:t>
            </a:r>
          </a:p>
        </p:txBody>
      </p:sp>
      <p:sp>
        <p:nvSpPr>
          <p:cNvPr id="269350" name="Rectangle 38"/>
          <p:cNvSpPr>
            <a:spLocks noChangeArrowheads="1"/>
          </p:cNvSpPr>
          <p:nvPr/>
        </p:nvSpPr>
        <p:spPr bwMode="black">
          <a:xfrm>
            <a:off x="6686550" y="4221163"/>
            <a:ext cx="1598613" cy="884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 sz="1800" b="1">
                <a:solidFill>
                  <a:schemeClr val="accent2"/>
                </a:solidFill>
                <a:ea typeface="宋体" charset="-122"/>
              </a:rPr>
              <a:t>Market</a:t>
            </a:r>
          </a:p>
          <a:p>
            <a:pPr algn="r"/>
            <a:endParaRPr lang="en-US" altLang="zh-CN" b="1">
              <a:ea typeface="宋体" charset="-122"/>
            </a:endParaRPr>
          </a:p>
          <a:p>
            <a:pPr algn="r"/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Description of the company’s market</a:t>
            </a:r>
          </a:p>
        </p:txBody>
      </p:sp>
      <p:grpSp>
        <p:nvGrpSpPr>
          <p:cNvPr id="269351" name="Group 39"/>
          <p:cNvGrpSpPr>
            <a:grpSpLocks/>
          </p:cNvGrpSpPr>
          <p:nvPr/>
        </p:nvGrpSpPr>
        <p:grpSpPr bwMode="auto">
          <a:xfrm rot="14245961" flipV="1">
            <a:off x="4198144" y="1615281"/>
            <a:ext cx="2190750" cy="484188"/>
            <a:chOff x="2532" y="1051"/>
            <a:chExt cx="893" cy="246"/>
          </a:xfrm>
        </p:grpSpPr>
        <p:grpSp>
          <p:nvGrpSpPr>
            <p:cNvPr id="269352" name="Group 40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69353" name="AutoShape 41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9354" name="AutoShape 42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9355" name="AutoShape 43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9356" name="AutoShape 44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69357" name="Group 45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69358" name="AutoShape 46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9359" name="AutoShape 47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9360" name="AutoShape 48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9361" name="AutoShape 49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宋体" charset="-122"/>
              </a:rPr>
              <a:t>Marketing Diagram</a:t>
            </a:r>
          </a:p>
        </p:txBody>
      </p:sp>
      <p:sp>
        <p:nvSpPr>
          <p:cNvPr id="258051" name="Freeform 3"/>
          <p:cNvSpPr>
            <a:spLocks/>
          </p:cNvSpPr>
          <p:nvPr/>
        </p:nvSpPr>
        <p:spPr bwMode="gray">
          <a:xfrm>
            <a:off x="3192463" y="2022475"/>
            <a:ext cx="2943225" cy="1219200"/>
          </a:xfrm>
          <a:custGeom>
            <a:avLst/>
            <a:gdLst/>
            <a:ahLst/>
            <a:cxnLst>
              <a:cxn ang="0">
                <a:pos x="0" y="441"/>
              </a:cxn>
              <a:cxn ang="0">
                <a:pos x="396" y="762"/>
              </a:cxn>
              <a:cxn ang="0">
                <a:pos x="912" y="528"/>
              </a:cxn>
              <a:cxn ang="0">
                <a:pos x="1446" y="768"/>
              </a:cxn>
              <a:cxn ang="0">
                <a:pos x="1854" y="429"/>
              </a:cxn>
              <a:cxn ang="0">
                <a:pos x="918" y="0"/>
              </a:cxn>
              <a:cxn ang="0">
                <a:pos x="0" y="441"/>
              </a:cxn>
            </a:cxnLst>
            <a:rect l="0" t="0" r="r" b="b"/>
            <a:pathLst>
              <a:path w="1854" h="768">
                <a:moveTo>
                  <a:pt x="0" y="441"/>
                </a:moveTo>
                <a:cubicBezTo>
                  <a:pt x="181" y="610"/>
                  <a:pt x="402" y="750"/>
                  <a:pt x="396" y="762"/>
                </a:cubicBezTo>
                <a:cubicBezTo>
                  <a:pt x="492" y="672"/>
                  <a:pt x="672" y="528"/>
                  <a:pt x="912" y="528"/>
                </a:cubicBezTo>
                <a:cubicBezTo>
                  <a:pt x="1152" y="528"/>
                  <a:pt x="1320" y="642"/>
                  <a:pt x="1446" y="768"/>
                </a:cubicBezTo>
                <a:lnTo>
                  <a:pt x="1854" y="429"/>
                </a:lnTo>
                <a:cubicBezTo>
                  <a:pt x="1732" y="261"/>
                  <a:pt x="1428" y="0"/>
                  <a:pt x="918" y="0"/>
                </a:cubicBezTo>
                <a:cubicBezTo>
                  <a:pt x="408" y="0"/>
                  <a:pt x="138" y="255"/>
                  <a:pt x="0" y="441"/>
                </a:cubicBezTo>
                <a:close/>
              </a:path>
            </a:pathLst>
          </a:custGeom>
          <a:solidFill>
            <a:schemeClr val="tx2"/>
          </a:solidFill>
          <a:ln w="9525" cap="flat" cmpd="sng">
            <a:noFill/>
            <a:prstDash val="solid"/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58052" name="Line 4"/>
          <p:cNvSpPr>
            <a:spLocks noChangeShapeType="1"/>
          </p:cNvSpPr>
          <p:nvPr/>
        </p:nvSpPr>
        <p:spPr bwMode="black">
          <a:xfrm>
            <a:off x="2960688" y="2714625"/>
            <a:ext cx="3648075" cy="3148013"/>
          </a:xfrm>
          <a:prstGeom prst="line">
            <a:avLst/>
          </a:prstGeom>
          <a:noFill/>
          <a:ln w="19050" cap="rnd">
            <a:solidFill>
              <a:srgbClr val="969696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8053" name="Line 5"/>
          <p:cNvSpPr>
            <a:spLocks noChangeShapeType="1"/>
          </p:cNvSpPr>
          <p:nvPr/>
        </p:nvSpPr>
        <p:spPr bwMode="black">
          <a:xfrm flipH="1">
            <a:off x="2806700" y="2638425"/>
            <a:ext cx="3648075" cy="3148013"/>
          </a:xfrm>
          <a:prstGeom prst="line">
            <a:avLst/>
          </a:prstGeom>
          <a:noFill/>
          <a:ln w="19050" cap="rnd">
            <a:solidFill>
              <a:srgbClr val="969696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8054" name="Oval 6"/>
          <p:cNvSpPr>
            <a:spLocks noChangeArrowheads="1"/>
          </p:cNvSpPr>
          <p:nvPr/>
        </p:nvSpPr>
        <p:spPr bwMode="gray">
          <a:xfrm>
            <a:off x="3575050" y="3098800"/>
            <a:ext cx="2151063" cy="2151063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33725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28575" algn="ctr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58055" name="Oval 7"/>
          <p:cNvSpPr>
            <a:spLocks noChangeArrowheads="1"/>
          </p:cNvSpPr>
          <p:nvPr/>
        </p:nvSpPr>
        <p:spPr bwMode="gray">
          <a:xfrm>
            <a:off x="3084513" y="3951288"/>
            <a:ext cx="398462" cy="400050"/>
          </a:xfrm>
          <a:prstGeom prst="ellipse">
            <a:avLst/>
          </a:prstGeom>
          <a:solidFill>
            <a:srgbClr val="FA59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8056" name="AutoShape 8"/>
          <p:cNvSpPr>
            <a:spLocks noChangeArrowheads="1"/>
          </p:cNvSpPr>
          <p:nvPr/>
        </p:nvSpPr>
        <p:spPr bwMode="gray">
          <a:xfrm>
            <a:off x="2874963" y="3951288"/>
            <a:ext cx="201612" cy="387350"/>
          </a:xfrm>
          <a:prstGeom prst="moon">
            <a:avLst>
              <a:gd name="adj" fmla="val 84019"/>
            </a:avLst>
          </a:prstGeom>
          <a:solidFill>
            <a:srgbClr val="FA59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8057" name="AutoShape 9"/>
          <p:cNvSpPr>
            <a:spLocks noChangeArrowheads="1"/>
          </p:cNvSpPr>
          <p:nvPr/>
        </p:nvSpPr>
        <p:spPr bwMode="gray">
          <a:xfrm>
            <a:off x="2727325" y="3951288"/>
            <a:ext cx="200025" cy="387350"/>
          </a:xfrm>
          <a:prstGeom prst="moon">
            <a:avLst>
              <a:gd name="adj" fmla="val 50000"/>
            </a:avLst>
          </a:prstGeom>
          <a:solidFill>
            <a:srgbClr val="FA5900">
              <a:alpha val="39999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8058" name="Oval 10"/>
          <p:cNvSpPr>
            <a:spLocks noChangeArrowheads="1"/>
          </p:cNvSpPr>
          <p:nvPr/>
        </p:nvSpPr>
        <p:spPr bwMode="gray">
          <a:xfrm flipH="1">
            <a:off x="5816600" y="3951288"/>
            <a:ext cx="400050" cy="400050"/>
          </a:xfrm>
          <a:prstGeom prst="ellipse">
            <a:avLst/>
          </a:prstGeom>
          <a:solidFill>
            <a:srgbClr val="FA59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8059" name="AutoShape 11"/>
          <p:cNvSpPr>
            <a:spLocks noChangeArrowheads="1"/>
          </p:cNvSpPr>
          <p:nvPr/>
        </p:nvSpPr>
        <p:spPr bwMode="gray">
          <a:xfrm flipH="1">
            <a:off x="6205538" y="3951288"/>
            <a:ext cx="200025" cy="387350"/>
          </a:xfrm>
          <a:prstGeom prst="moon">
            <a:avLst>
              <a:gd name="adj" fmla="val 84019"/>
            </a:avLst>
          </a:prstGeom>
          <a:solidFill>
            <a:srgbClr val="FA5900">
              <a:alpha val="7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8060" name="AutoShape 12"/>
          <p:cNvSpPr>
            <a:spLocks noChangeArrowheads="1"/>
          </p:cNvSpPr>
          <p:nvPr/>
        </p:nvSpPr>
        <p:spPr bwMode="gray">
          <a:xfrm flipH="1">
            <a:off x="6334125" y="3951288"/>
            <a:ext cx="201613" cy="387350"/>
          </a:xfrm>
          <a:prstGeom prst="moon">
            <a:avLst>
              <a:gd name="adj" fmla="val 50000"/>
            </a:avLst>
          </a:prstGeom>
          <a:solidFill>
            <a:srgbClr val="FA5900">
              <a:alpha val="39999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8061" name="AutoShape 13"/>
          <p:cNvSpPr>
            <a:spLocks noChangeArrowheads="1"/>
          </p:cNvSpPr>
          <p:nvPr/>
        </p:nvSpPr>
        <p:spPr bwMode="gray">
          <a:xfrm>
            <a:off x="2576513" y="3951288"/>
            <a:ext cx="201612" cy="387350"/>
          </a:xfrm>
          <a:prstGeom prst="moon">
            <a:avLst>
              <a:gd name="adj" fmla="val 50000"/>
            </a:avLst>
          </a:prstGeom>
          <a:solidFill>
            <a:srgbClr val="FA5900">
              <a:alpha val="2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8062" name="AutoShape 14"/>
          <p:cNvSpPr>
            <a:spLocks noChangeArrowheads="1"/>
          </p:cNvSpPr>
          <p:nvPr/>
        </p:nvSpPr>
        <p:spPr bwMode="gray">
          <a:xfrm flipH="1">
            <a:off x="6469063" y="3951288"/>
            <a:ext cx="201612" cy="387350"/>
          </a:xfrm>
          <a:prstGeom prst="moon">
            <a:avLst>
              <a:gd name="adj" fmla="val 50000"/>
            </a:avLst>
          </a:prstGeom>
          <a:solidFill>
            <a:srgbClr val="FA5900">
              <a:alpha val="2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8063" name="Freeform 15"/>
          <p:cNvSpPr>
            <a:spLocks/>
          </p:cNvSpPr>
          <p:nvPr/>
        </p:nvSpPr>
        <p:spPr bwMode="gray">
          <a:xfrm>
            <a:off x="3192463" y="5105400"/>
            <a:ext cx="2943225" cy="1219200"/>
          </a:xfrm>
          <a:custGeom>
            <a:avLst/>
            <a:gdLst/>
            <a:ahLst/>
            <a:cxnLst>
              <a:cxn ang="0">
                <a:pos x="0" y="327"/>
              </a:cxn>
              <a:cxn ang="0">
                <a:pos x="396" y="6"/>
              </a:cxn>
              <a:cxn ang="0">
                <a:pos x="912" y="240"/>
              </a:cxn>
              <a:cxn ang="0">
                <a:pos x="1446" y="0"/>
              </a:cxn>
              <a:cxn ang="0">
                <a:pos x="1854" y="339"/>
              </a:cxn>
              <a:cxn ang="0">
                <a:pos x="918" y="768"/>
              </a:cxn>
              <a:cxn ang="0">
                <a:pos x="0" y="327"/>
              </a:cxn>
            </a:cxnLst>
            <a:rect l="0" t="0" r="r" b="b"/>
            <a:pathLst>
              <a:path w="1854" h="768">
                <a:moveTo>
                  <a:pt x="0" y="327"/>
                </a:moveTo>
                <a:cubicBezTo>
                  <a:pt x="181" y="158"/>
                  <a:pt x="402" y="18"/>
                  <a:pt x="396" y="6"/>
                </a:cubicBezTo>
                <a:cubicBezTo>
                  <a:pt x="492" y="96"/>
                  <a:pt x="672" y="240"/>
                  <a:pt x="912" y="240"/>
                </a:cubicBezTo>
                <a:cubicBezTo>
                  <a:pt x="1152" y="240"/>
                  <a:pt x="1320" y="126"/>
                  <a:pt x="1446" y="0"/>
                </a:cubicBezTo>
                <a:lnTo>
                  <a:pt x="1854" y="339"/>
                </a:lnTo>
                <a:cubicBezTo>
                  <a:pt x="1732" y="507"/>
                  <a:pt x="1428" y="768"/>
                  <a:pt x="918" y="768"/>
                </a:cubicBezTo>
                <a:cubicBezTo>
                  <a:pt x="408" y="768"/>
                  <a:pt x="138" y="513"/>
                  <a:pt x="0" y="327"/>
                </a:cubicBezTo>
                <a:close/>
              </a:path>
            </a:pathLst>
          </a:custGeom>
          <a:solidFill>
            <a:schemeClr val="folHlink"/>
          </a:solidFill>
          <a:ln w="9525" cap="flat" cmpd="sng">
            <a:noFill/>
            <a:prstDash val="solid"/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58064" name="Rectangle 16"/>
          <p:cNvSpPr>
            <a:spLocks noChangeArrowheads="1"/>
          </p:cNvSpPr>
          <p:nvPr/>
        </p:nvSpPr>
        <p:spPr bwMode="gray">
          <a:xfrm>
            <a:off x="3727450" y="3751263"/>
            <a:ext cx="1843088" cy="1004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ThemeGallery  </a:t>
            </a:r>
            <a:r>
              <a:rPr lang="en-US" altLang="zh-CN" sz="1200">
                <a:solidFill>
                  <a:srgbClr val="000000"/>
                </a:solidFill>
                <a:ea typeface="宋体" charset="-122"/>
              </a:rPr>
              <a:t>is a Design Digital Content &amp; Contents mall developed by Guild Design Inc.</a:t>
            </a:r>
          </a:p>
        </p:txBody>
      </p:sp>
      <p:sp>
        <p:nvSpPr>
          <p:cNvPr id="258065" name="Text Box 17"/>
          <p:cNvSpPr txBox="1">
            <a:spLocks noChangeArrowheads="1"/>
          </p:cNvSpPr>
          <p:nvPr/>
        </p:nvSpPr>
        <p:spPr bwMode="gray">
          <a:xfrm>
            <a:off x="3305175" y="2400300"/>
            <a:ext cx="27019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chemeClr val="bg1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58066" name="Text Box 18"/>
          <p:cNvSpPr txBox="1">
            <a:spLocks noChangeArrowheads="1"/>
          </p:cNvSpPr>
          <p:nvPr/>
        </p:nvSpPr>
        <p:spPr bwMode="gray">
          <a:xfrm>
            <a:off x="3343275" y="5665788"/>
            <a:ext cx="27019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chemeClr val="bg1"/>
                </a:solidFill>
                <a:ea typeface="宋体" charset="-122"/>
              </a:rPr>
              <a:t>Description of the contents</a:t>
            </a:r>
          </a:p>
        </p:txBody>
      </p:sp>
      <p:sp>
        <p:nvSpPr>
          <p:cNvPr id="258067" name="Rectangle 19"/>
          <p:cNvSpPr>
            <a:spLocks noChangeArrowheads="1"/>
          </p:cNvSpPr>
          <p:nvPr/>
        </p:nvSpPr>
        <p:spPr bwMode="gray">
          <a:xfrm>
            <a:off x="533400" y="3962400"/>
            <a:ext cx="20145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/>
            <a:r>
              <a:rPr lang="en-US" altLang="zh-CN" sz="1600" b="1">
                <a:solidFill>
                  <a:srgbClr val="000000"/>
                </a:solidFill>
                <a:ea typeface="宋体" charset="-122"/>
              </a:rPr>
              <a:t>Contents text</a:t>
            </a:r>
          </a:p>
        </p:txBody>
      </p:sp>
      <p:sp>
        <p:nvSpPr>
          <p:cNvPr id="258068" name="Rectangle 20"/>
          <p:cNvSpPr>
            <a:spLocks noChangeArrowheads="1"/>
          </p:cNvSpPr>
          <p:nvPr/>
        </p:nvSpPr>
        <p:spPr bwMode="gray">
          <a:xfrm>
            <a:off x="6683375" y="3971925"/>
            <a:ext cx="20034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000000"/>
                </a:solidFill>
                <a:ea typeface="宋体" charset="-122"/>
              </a:rPr>
              <a:t>Contents text</a:t>
            </a:r>
          </a:p>
        </p:txBody>
      </p:sp>
      <p:sp>
        <p:nvSpPr>
          <p:cNvPr id="258069" name="Rectangle 21"/>
          <p:cNvSpPr>
            <a:spLocks noChangeArrowheads="1"/>
          </p:cNvSpPr>
          <p:nvPr/>
        </p:nvSpPr>
        <p:spPr bwMode="auto">
          <a:xfrm>
            <a:off x="3276600" y="1355725"/>
            <a:ext cx="27320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b="1">
                <a:ea typeface="宋体" charset="-122"/>
              </a:rPr>
              <a:t>Contents Title (2006)</a:t>
            </a:r>
          </a:p>
        </p:txBody>
      </p:sp>
      <p:grpSp>
        <p:nvGrpSpPr>
          <p:cNvPr id="258070" name="Group 22"/>
          <p:cNvGrpSpPr>
            <a:grpSpLocks/>
          </p:cNvGrpSpPr>
          <p:nvPr/>
        </p:nvGrpSpPr>
        <p:grpSpPr bwMode="auto">
          <a:xfrm>
            <a:off x="3000375" y="1438275"/>
            <a:ext cx="276225" cy="276225"/>
            <a:chOff x="2161" y="696"/>
            <a:chExt cx="1360" cy="1356"/>
          </a:xfrm>
        </p:grpSpPr>
        <p:grpSp>
          <p:nvGrpSpPr>
            <p:cNvPr id="258071" name="Group 23"/>
            <p:cNvGrpSpPr>
              <a:grpSpLocks/>
            </p:cNvGrpSpPr>
            <p:nvPr/>
          </p:nvGrpSpPr>
          <p:grpSpPr bwMode="auto">
            <a:xfrm>
              <a:off x="2161" y="696"/>
              <a:ext cx="1360" cy="1356"/>
              <a:chOff x="2508" y="1231"/>
              <a:chExt cx="1248" cy="1240"/>
            </a:xfrm>
          </p:grpSpPr>
          <p:sp>
            <p:nvSpPr>
              <p:cNvPr id="258072" name="Oval 24"/>
              <p:cNvSpPr>
                <a:spLocks noChangeArrowheads="1"/>
              </p:cNvSpPr>
              <p:nvPr/>
            </p:nvSpPr>
            <p:spPr bwMode="gray">
              <a:xfrm>
                <a:off x="2508" y="1231"/>
                <a:ext cx="1248" cy="1240"/>
              </a:xfrm>
              <a:prstGeom prst="ellipse">
                <a:avLst/>
              </a:prstGeom>
              <a:solidFill>
                <a:srgbClr val="808080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8073" name="Oval 25"/>
              <p:cNvSpPr>
                <a:spLocks noChangeArrowheads="1"/>
              </p:cNvSpPr>
              <p:nvPr/>
            </p:nvSpPr>
            <p:spPr bwMode="gray">
              <a:xfrm>
                <a:off x="2541" y="1256"/>
                <a:ext cx="1190" cy="119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2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8074" name="Oval 26"/>
              <p:cNvSpPr>
                <a:spLocks noChangeArrowheads="1"/>
              </p:cNvSpPr>
              <p:nvPr/>
            </p:nvSpPr>
            <p:spPr bwMode="gray">
              <a:xfrm>
                <a:off x="2590" y="1305"/>
                <a:ext cx="1092" cy="1092"/>
              </a:xfrm>
              <a:prstGeom prst="ellipse">
                <a:avLst/>
              </a:prstGeom>
              <a:solidFill>
                <a:srgbClr val="808080">
                  <a:alpha val="25000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8075" name="Oval 27"/>
              <p:cNvSpPr>
                <a:spLocks noChangeArrowheads="1"/>
              </p:cNvSpPr>
              <p:nvPr/>
            </p:nvSpPr>
            <p:spPr bwMode="gray">
              <a:xfrm>
                <a:off x="2623" y="1330"/>
                <a:ext cx="1026" cy="1026"/>
              </a:xfrm>
              <a:prstGeom prst="ellipse">
                <a:avLst/>
              </a:prstGeom>
              <a:solidFill>
                <a:srgbClr val="808080">
                  <a:alpha val="30000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8076" name="Oval 28"/>
              <p:cNvSpPr>
                <a:spLocks noChangeArrowheads="1"/>
              </p:cNvSpPr>
              <p:nvPr/>
            </p:nvSpPr>
            <p:spPr bwMode="gray">
              <a:xfrm>
                <a:off x="2637" y="1346"/>
                <a:ext cx="993" cy="994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36078"/>
                      <a:invGamma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58077" name="Oval 29"/>
            <p:cNvSpPr>
              <a:spLocks noChangeArrowheads="1"/>
            </p:cNvSpPr>
            <p:nvPr/>
          </p:nvSpPr>
          <p:spPr bwMode="gray">
            <a:xfrm>
              <a:off x="2322" y="845"/>
              <a:ext cx="1054" cy="1054"/>
            </a:xfrm>
            <a:prstGeom prst="ellipse">
              <a:avLst/>
            </a:prstGeom>
            <a:gradFill rotWithShape="1">
              <a:gsLst>
                <a:gs pos="0">
                  <a:srgbClr val="3366CC">
                    <a:gamma/>
                    <a:shade val="46275"/>
                    <a:invGamma/>
                  </a:srgbClr>
                </a:gs>
                <a:gs pos="100000">
                  <a:srgbClr val="3366CC"/>
                </a:gs>
              </a:gsLst>
              <a:lin ang="5400000" scaled="1"/>
            </a:gradFill>
            <a:ln w="571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graphicFrame>
        <p:nvGraphicFramePr>
          <p:cNvPr id="221288" name="Object 104"/>
          <p:cNvGraphicFramePr>
            <a:graphicFrameLocks noChangeAspect="1"/>
          </p:cNvGraphicFramePr>
          <p:nvPr/>
        </p:nvGraphicFramePr>
        <p:xfrm>
          <a:off x="234950" y="2987675"/>
          <a:ext cx="4119563" cy="2451100"/>
        </p:xfrm>
        <a:graphic>
          <a:graphicData uri="http://schemas.openxmlformats.org/presentationml/2006/ole">
            <p:oleObj spid="_x0000_s221288" name="Chart" r:id="rId3" imgW="6305624" imgH="3753016" progId="MSGraph.Chart.8">
              <p:embed followColorScheme="full"/>
            </p:oleObj>
          </a:graphicData>
        </a:graphic>
      </p:graphicFrame>
      <p:graphicFrame>
        <p:nvGraphicFramePr>
          <p:cNvPr id="221289" name="Object 105"/>
          <p:cNvGraphicFramePr>
            <a:graphicFrameLocks noChangeAspect="1"/>
          </p:cNvGraphicFramePr>
          <p:nvPr/>
        </p:nvGraphicFramePr>
        <p:xfrm>
          <a:off x="4843463" y="2963863"/>
          <a:ext cx="4181475" cy="2486025"/>
        </p:xfrm>
        <a:graphic>
          <a:graphicData uri="http://schemas.openxmlformats.org/presentationml/2006/ole">
            <p:oleObj spid="_x0000_s221289" name="Chart" r:id="rId4" imgW="6315063" imgH="3772099" progId="MSGraph.Chart.8">
              <p:embed followColorScheme="full"/>
            </p:oleObj>
          </a:graphicData>
        </a:graphic>
      </p:graphicFrame>
      <p:sp>
        <p:nvSpPr>
          <p:cNvPr id="221290" name="Rectangle 106"/>
          <p:cNvSpPr>
            <a:spLocks noChangeArrowheads="1"/>
          </p:cNvSpPr>
          <p:nvPr/>
        </p:nvSpPr>
        <p:spPr bwMode="auto">
          <a:xfrm>
            <a:off x="187325" y="1676400"/>
            <a:ext cx="4572000" cy="1001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800" b="1">
                <a:solidFill>
                  <a:srgbClr val="996633"/>
                </a:solidFill>
                <a:ea typeface="宋体" charset="-122"/>
              </a:rPr>
              <a:t>1. Describe contents for a Chart</a:t>
            </a:r>
            <a:r>
              <a:rPr lang="en-US" altLang="zh-CN" sz="1800" b="1">
                <a:ea typeface="宋体" charset="-122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altLang="zh-CN" sz="1400" b="1">
                <a:ea typeface="宋体" charset="-122"/>
              </a:rPr>
              <a:t>       </a:t>
            </a:r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Description of the company’s sub contents</a:t>
            </a:r>
          </a:p>
          <a:p>
            <a:pPr>
              <a:lnSpc>
                <a:spcPct val="130000"/>
              </a:lnSpc>
            </a:pPr>
            <a:r>
              <a:rPr lang="en-US" altLang="zh-CN" sz="1400" b="1">
                <a:solidFill>
                  <a:srgbClr val="1C1C1C"/>
                </a:solidFill>
                <a:ea typeface="宋体" charset="-122"/>
              </a:rPr>
              <a:t>       Description of the company’s sub contents</a:t>
            </a:r>
          </a:p>
        </p:txBody>
      </p:sp>
      <p:sp>
        <p:nvSpPr>
          <p:cNvPr id="221291" name="Rectangle 107"/>
          <p:cNvSpPr>
            <a:spLocks noChangeArrowheads="1"/>
          </p:cNvSpPr>
          <p:nvPr/>
        </p:nvSpPr>
        <p:spPr bwMode="auto">
          <a:xfrm>
            <a:off x="4527550" y="1676400"/>
            <a:ext cx="4572000" cy="933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 b="1">
                <a:solidFill>
                  <a:srgbClr val="996633"/>
                </a:solidFill>
                <a:ea typeface="宋体" charset="-122"/>
              </a:rPr>
              <a:t>2. Describe contents for a Chart</a:t>
            </a:r>
            <a:r>
              <a:rPr lang="en-US" altLang="zh-CN" sz="1800" b="1">
                <a:ea typeface="宋体" charset="-122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altLang="zh-CN" sz="1400" b="1">
                <a:ea typeface="宋体" charset="-122"/>
              </a:rPr>
              <a:t>       </a:t>
            </a: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Description of the company’s sub contents</a:t>
            </a:r>
          </a:p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rgbClr val="1C1C1C"/>
                </a:solidFill>
                <a:ea typeface="宋体" charset="-122"/>
              </a:rPr>
              <a:t>       Description of the company’s sub contents</a:t>
            </a:r>
          </a:p>
        </p:txBody>
      </p:sp>
      <p:sp>
        <p:nvSpPr>
          <p:cNvPr id="221292" name="Rectangle 108"/>
          <p:cNvSpPr>
            <a:spLocks noChangeArrowheads="1"/>
          </p:cNvSpPr>
          <p:nvPr/>
        </p:nvSpPr>
        <p:spPr bwMode="auto">
          <a:xfrm>
            <a:off x="3552825" y="5635625"/>
            <a:ext cx="21272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1800" b="1">
                <a:solidFill>
                  <a:srgbClr val="1C1C1C"/>
                </a:solidFill>
                <a:ea typeface="宋体" charset="-122"/>
              </a:rPr>
              <a:t>Chart Title in here</a:t>
            </a:r>
          </a:p>
        </p:txBody>
      </p:sp>
      <p:grpSp>
        <p:nvGrpSpPr>
          <p:cNvPr id="221293" name="Group 109"/>
          <p:cNvGrpSpPr>
            <a:grpSpLocks/>
          </p:cNvGrpSpPr>
          <p:nvPr/>
        </p:nvGrpSpPr>
        <p:grpSpPr bwMode="auto">
          <a:xfrm>
            <a:off x="1266825" y="4581525"/>
            <a:ext cx="415925" cy="450850"/>
            <a:chOff x="173" y="1670"/>
            <a:chExt cx="676" cy="727"/>
          </a:xfrm>
        </p:grpSpPr>
        <p:sp>
          <p:nvSpPr>
            <p:cNvPr id="221294" name="Oval 110"/>
            <p:cNvSpPr>
              <a:spLocks noChangeArrowheads="1"/>
            </p:cNvSpPr>
            <p:nvPr/>
          </p:nvSpPr>
          <p:spPr bwMode="gray">
            <a:xfrm>
              <a:off x="442" y="1670"/>
              <a:ext cx="111" cy="105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295" name="Oval 111"/>
            <p:cNvSpPr>
              <a:spLocks noChangeArrowheads="1"/>
            </p:cNvSpPr>
            <p:nvPr/>
          </p:nvSpPr>
          <p:spPr bwMode="gray">
            <a:xfrm>
              <a:off x="276" y="1958"/>
              <a:ext cx="157" cy="149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296" name="Oval 112"/>
            <p:cNvSpPr>
              <a:spLocks noChangeArrowheads="1"/>
            </p:cNvSpPr>
            <p:nvPr/>
          </p:nvSpPr>
          <p:spPr bwMode="gray">
            <a:xfrm>
              <a:off x="570" y="1845"/>
              <a:ext cx="117" cy="111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297" name="Oval 113"/>
            <p:cNvSpPr>
              <a:spLocks noChangeArrowheads="1"/>
            </p:cNvSpPr>
            <p:nvPr/>
          </p:nvSpPr>
          <p:spPr bwMode="gray">
            <a:xfrm>
              <a:off x="322" y="231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298" name="Line 114"/>
            <p:cNvSpPr>
              <a:spLocks noChangeShapeType="1"/>
            </p:cNvSpPr>
            <p:nvPr/>
          </p:nvSpPr>
          <p:spPr bwMode="gray">
            <a:xfrm>
              <a:off x="355" y="2106"/>
              <a:ext cx="0" cy="215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299" name="Line 115"/>
            <p:cNvSpPr>
              <a:spLocks noChangeShapeType="1"/>
            </p:cNvSpPr>
            <p:nvPr/>
          </p:nvSpPr>
          <p:spPr bwMode="gray">
            <a:xfrm flipV="1">
              <a:off x="413" y="1926"/>
              <a:ext cx="175" cy="5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00" name="Line 116"/>
            <p:cNvSpPr>
              <a:spLocks noChangeShapeType="1"/>
            </p:cNvSpPr>
            <p:nvPr/>
          </p:nvSpPr>
          <p:spPr bwMode="gray">
            <a:xfrm flipH="1" flipV="1">
              <a:off x="524" y="1757"/>
              <a:ext cx="69" cy="9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01" name="Oval 117"/>
            <p:cNvSpPr>
              <a:spLocks noChangeArrowheads="1"/>
            </p:cNvSpPr>
            <p:nvPr/>
          </p:nvSpPr>
          <p:spPr bwMode="gray">
            <a:xfrm>
              <a:off x="767" y="176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02" name="Oval 118"/>
            <p:cNvSpPr>
              <a:spLocks noChangeArrowheads="1"/>
            </p:cNvSpPr>
            <p:nvPr/>
          </p:nvSpPr>
          <p:spPr bwMode="gray">
            <a:xfrm>
              <a:off x="653" y="2069"/>
              <a:ext cx="94" cy="89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03" name="Line 119"/>
            <p:cNvSpPr>
              <a:spLocks noChangeShapeType="1"/>
            </p:cNvSpPr>
            <p:nvPr/>
          </p:nvSpPr>
          <p:spPr bwMode="gray">
            <a:xfrm>
              <a:off x="652" y="1955"/>
              <a:ext cx="29" cy="13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04" name="Line 120"/>
            <p:cNvSpPr>
              <a:spLocks noChangeShapeType="1"/>
            </p:cNvSpPr>
            <p:nvPr/>
          </p:nvSpPr>
          <p:spPr bwMode="gray">
            <a:xfrm flipV="1">
              <a:off x="687" y="1804"/>
              <a:ext cx="87" cy="7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05" name="Oval 121"/>
            <p:cNvSpPr>
              <a:spLocks noChangeArrowheads="1"/>
            </p:cNvSpPr>
            <p:nvPr/>
          </p:nvSpPr>
          <p:spPr bwMode="gray">
            <a:xfrm>
              <a:off x="173" y="183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06" name="Line 122"/>
            <p:cNvSpPr>
              <a:spLocks noChangeShapeType="1"/>
            </p:cNvSpPr>
            <p:nvPr/>
          </p:nvSpPr>
          <p:spPr bwMode="gray">
            <a:xfrm>
              <a:off x="221" y="1908"/>
              <a:ext cx="70" cy="7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07" name="Line 123"/>
            <p:cNvSpPr>
              <a:spLocks noChangeShapeType="1"/>
            </p:cNvSpPr>
            <p:nvPr/>
          </p:nvSpPr>
          <p:spPr bwMode="gray">
            <a:xfrm flipH="1">
              <a:off x="550" y="2132"/>
              <a:ext cx="127" cy="3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08" name="Oval 124"/>
            <p:cNvSpPr>
              <a:spLocks noChangeArrowheads="1"/>
            </p:cNvSpPr>
            <p:nvPr/>
          </p:nvSpPr>
          <p:spPr bwMode="gray">
            <a:xfrm>
              <a:off x="493" y="2135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09" name="Line 125"/>
            <p:cNvSpPr>
              <a:spLocks noChangeShapeType="1"/>
            </p:cNvSpPr>
            <p:nvPr/>
          </p:nvSpPr>
          <p:spPr bwMode="gray">
            <a:xfrm>
              <a:off x="727" y="2147"/>
              <a:ext cx="29" cy="3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10" name="Oval 126"/>
            <p:cNvSpPr>
              <a:spLocks noChangeArrowheads="1"/>
            </p:cNvSpPr>
            <p:nvPr/>
          </p:nvSpPr>
          <p:spPr bwMode="gray">
            <a:xfrm>
              <a:off x="740" y="2190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1311" name="Group 127"/>
          <p:cNvGrpSpPr>
            <a:grpSpLocks/>
          </p:cNvGrpSpPr>
          <p:nvPr/>
        </p:nvGrpSpPr>
        <p:grpSpPr bwMode="auto">
          <a:xfrm>
            <a:off x="5897563" y="4567238"/>
            <a:ext cx="415925" cy="450850"/>
            <a:chOff x="173" y="1670"/>
            <a:chExt cx="676" cy="727"/>
          </a:xfrm>
        </p:grpSpPr>
        <p:sp>
          <p:nvSpPr>
            <p:cNvPr id="221312" name="Oval 128"/>
            <p:cNvSpPr>
              <a:spLocks noChangeArrowheads="1"/>
            </p:cNvSpPr>
            <p:nvPr/>
          </p:nvSpPr>
          <p:spPr bwMode="gray">
            <a:xfrm>
              <a:off x="442" y="1670"/>
              <a:ext cx="111" cy="105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13" name="Oval 129"/>
            <p:cNvSpPr>
              <a:spLocks noChangeArrowheads="1"/>
            </p:cNvSpPr>
            <p:nvPr/>
          </p:nvSpPr>
          <p:spPr bwMode="gray">
            <a:xfrm>
              <a:off x="276" y="1958"/>
              <a:ext cx="157" cy="149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14" name="Oval 130"/>
            <p:cNvSpPr>
              <a:spLocks noChangeArrowheads="1"/>
            </p:cNvSpPr>
            <p:nvPr/>
          </p:nvSpPr>
          <p:spPr bwMode="gray">
            <a:xfrm>
              <a:off x="570" y="1845"/>
              <a:ext cx="117" cy="111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15" name="Oval 131"/>
            <p:cNvSpPr>
              <a:spLocks noChangeArrowheads="1"/>
            </p:cNvSpPr>
            <p:nvPr/>
          </p:nvSpPr>
          <p:spPr bwMode="gray">
            <a:xfrm>
              <a:off x="322" y="231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16" name="Line 132"/>
            <p:cNvSpPr>
              <a:spLocks noChangeShapeType="1"/>
            </p:cNvSpPr>
            <p:nvPr/>
          </p:nvSpPr>
          <p:spPr bwMode="gray">
            <a:xfrm>
              <a:off x="355" y="2106"/>
              <a:ext cx="0" cy="215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17" name="Line 133"/>
            <p:cNvSpPr>
              <a:spLocks noChangeShapeType="1"/>
            </p:cNvSpPr>
            <p:nvPr/>
          </p:nvSpPr>
          <p:spPr bwMode="gray">
            <a:xfrm flipV="1">
              <a:off x="413" y="1926"/>
              <a:ext cx="175" cy="5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18" name="Line 134"/>
            <p:cNvSpPr>
              <a:spLocks noChangeShapeType="1"/>
            </p:cNvSpPr>
            <p:nvPr/>
          </p:nvSpPr>
          <p:spPr bwMode="gray">
            <a:xfrm flipH="1" flipV="1">
              <a:off x="524" y="1757"/>
              <a:ext cx="69" cy="9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19" name="Oval 135"/>
            <p:cNvSpPr>
              <a:spLocks noChangeArrowheads="1"/>
            </p:cNvSpPr>
            <p:nvPr/>
          </p:nvSpPr>
          <p:spPr bwMode="gray">
            <a:xfrm>
              <a:off x="767" y="176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20" name="Oval 136"/>
            <p:cNvSpPr>
              <a:spLocks noChangeArrowheads="1"/>
            </p:cNvSpPr>
            <p:nvPr/>
          </p:nvSpPr>
          <p:spPr bwMode="gray">
            <a:xfrm>
              <a:off x="653" y="2069"/>
              <a:ext cx="94" cy="89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21" name="Line 137"/>
            <p:cNvSpPr>
              <a:spLocks noChangeShapeType="1"/>
            </p:cNvSpPr>
            <p:nvPr/>
          </p:nvSpPr>
          <p:spPr bwMode="gray">
            <a:xfrm>
              <a:off x="652" y="1955"/>
              <a:ext cx="29" cy="13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22" name="Line 138"/>
            <p:cNvSpPr>
              <a:spLocks noChangeShapeType="1"/>
            </p:cNvSpPr>
            <p:nvPr/>
          </p:nvSpPr>
          <p:spPr bwMode="gray">
            <a:xfrm flipV="1">
              <a:off x="687" y="1804"/>
              <a:ext cx="87" cy="7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23" name="Oval 139"/>
            <p:cNvSpPr>
              <a:spLocks noChangeArrowheads="1"/>
            </p:cNvSpPr>
            <p:nvPr/>
          </p:nvSpPr>
          <p:spPr bwMode="gray">
            <a:xfrm>
              <a:off x="173" y="183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24" name="Line 140"/>
            <p:cNvSpPr>
              <a:spLocks noChangeShapeType="1"/>
            </p:cNvSpPr>
            <p:nvPr/>
          </p:nvSpPr>
          <p:spPr bwMode="gray">
            <a:xfrm>
              <a:off x="221" y="1908"/>
              <a:ext cx="70" cy="7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25" name="Line 141"/>
            <p:cNvSpPr>
              <a:spLocks noChangeShapeType="1"/>
            </p:cNvSpPr>
            <p:nvPr/>
          </p:nvSpPr>
          <p:spPr bwMode="gray">
            <a:xfrm flipH="1">
              <a:off x="550" y="2132"/>
              <a:ext cx="127" cy="3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26" name="Oval 142"/>
            <p:cNvSpPr>
              <a:spLocks noChangeArrowheads="1"/>
            </p:cNvSpPr>
            <p:nvPr/>
          </p:nvSpPr>
          <p:spPr bwMode="gray">
            <a:xfrm>
              <a:off x="493" y="2135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27" name="Line 143"/>
            <p:cNvSpPr>
              <a:spLocks noChangeShapeType="1"/>
            </p:cNvSpPr>
            <p:nvPr/>
          </p:nvSpPr>
          <p:spPr bwMode="gray">
            <a:xfrm>
              <a:off x="727" y="2147"/>
              <a:ext cx="29" cy="3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28" name="Oval 144"/>
            <p:cNvSpPr>
              <a:spLocks noChangeArrowheads="1"/>
            </p:cNvSpPr>
            <p:nvPr/>
          </p:nvSpPr>
          <p:spPr bwMode="gray">
            <a:xfrm>
              <a:off x="740" y="2190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1329" name="Group 145"/>
          <p:cNvGrpSpPr>
            <a:grpSpLocks/>
          </p:cNvGrpSpPr>
          <p:nvPr/>
        </p:nvGrpSpPr>
        <p:grpSpPr bwMode="auto">
          <a:xfrm rot="-109048">
            <a:off x="2038350" y="4441825"/>
            <a:ext cx="231775" cy="571500"/>
            <a:chOff x="3014" y="1374"/>
            <a:chExt cx="790" cy="2418"/>
          </a:xfrm>
        </p:grpSpPr>
        <p:sp>
          <p:nvSpPr>
            <p:cNvPr id="221330" name="Freeform 146"/>
            <p:cNvSpPr>
              <a:spLocks/>
            </p:cNvSpPr>
            <p:nvPr/>
          </p:nvSpPr>
          <p:spPr bwMode="gray">
            <a:xfrm>
              <a:off x="3036" y="2592"/>
              <a:ext cx="768" cy="1200"/>
            </a:xfrm>
            <a:custGeom>
              <a:avLst/>
              <a:gdLst/>
              <a:ahLst/>
              <a:cxnLst>
                <a:cxn ang="0">
                  <a:pos x="204" y="12"/>
                </a:cxn>
                <a:cxn ang="0">
                  <a:pos x="202" y="1084"/>
                </a:cxn>
                <a:cxn ang="0">
                  <a:pos x="0" y="1182"/>
                </a:cxn>
                <a:cxn ang="0">
                  <a:pos x="372" y="1194"/>
                </a:cxn>
                <a:cxn ang="0">
                  <a:pos x="750" y="1146"/>
                </a:cxn>
                <a:cxn ang="0">
                  <a:pos x="517" y="1067"/>
                </a:cxn>
                <a:cxn ang="0">
                  <a:pos x="504" y="0"/>
                </a:cxn>
                <a:cxn ang="0">
                  <a:pos x="204" y="12"/>
                </a:cxn>
              </a:cxnLst>
              <a:rect l="0" t="0" r="r" b="b"/>
              <a:pathLst>
                <a:path w="768" h="1200">
                  <a:moveTo>
                    <a:pt x="204" y="12"/>
                  </a:moveTo>
                  <a:lnTo>
                    <a:pt x="202" y="1084"/>
                  </a:lnTo>
                  <a:cubicBezTo>
                    <a:pt x="63" y="1127"/>
                    <a:pt x="13" y="1113"/>
                    <a:pt x="0" y="1182"/>
                  </a:cubicBezTo>
                  <a:cubicBezTo>
                    <a:pt x="0" y="1182"/>
                    <a:pt x="198" y="1194"/>
                    <a:pt x="372" y="1194"/>
                  </a:cubicBezTo>
                  <a:cubicBezTo>
                    <a:pt x="576" y="1182"/>
                    <a:pt x="768" y="1200"/>
                    <a:pt x="750" y="1146"/>
                  </a:cubicBezTo>
                  <a:cubicBezTo>
                    <a:pt x="732" y="1092"/>
                    <a:pt x="624" y="1080"/>
                    <a:pt x="517" y="1067"/>
                  </a:cubicBezTo>
                  <a:lnTo>
                    <a:pt x="504" y="0"/>
                  </a:lnTo>
                  <a:lnTo>
                    <a:pt x="204" y="12"/>
                  </a:lnTo>
                  <a:close/>
                </a:path>
              </a:pathLst>
            </a:custGeom>
            <a:solidFill>
              <a:srgbClr val="FFFFFF">
                <a:alpha val="60001"/>
              </a:srgbClr>
            </a:solidFill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31" name="Freeform 147"/>
            <p:cNvSpPr>
              <a:spLocks/>
            </p:cNvSpPr>
            <p:nvPr/>
          </p:nvSpPr>
          <p:spPr bwMode="gray">
            <a:xfrm>
              <a:off x="3014" y="3216"/>
              <a:ext cx="787" cy="126"/>
            </a:xfrm>
            <a:custGeom>
              <a:avLst/>
              <a:gdLst/>
              <a:ahLst/>
              <a:cxnLst>
                <a:cxn ang="0">
                  <a:pos x="262" y="24"/>
                </a:cxn>
                <a:cxn ang="0">
                  <a:pos x="28" y="60"/>
                </a:cxn>
                <a:cxn ang="0">
                  <a:pos x="430" y="114"/>
                </a:cxn>
                <a:cxn ang="0">
                  <a:pos x="778" y="30"/>
                </a:cxn>
                <a:cxn ang="0">
                  <a:pos x="484" y="0"/>
                </a:cxn>
                <a:cxn ang="0">
                  <a:pos x="262" y="24"/>
                </a:cxn>
              </a:cxnLst>
              <a:rect l="0" t="0" r="r" b="b"/>
              <a:pathLst>
                <a:path w="787" h="114">
                  <a:moveTo>
                    <a:pt x="262" y="24"/>
                  </a:moveTo>
                  <a:cubicBezTo>
                    <a:pt x="262" y="24"/>
                    <a:pt x="0" y="45"/>
                    <a:pt x="28" y="60"/>
                  </a:cubicBezTo>
                  <a:cubicBezTo>
                    <a:pt x="56" y="75"/>
                    <a:pt x="46" y="114"/>
                    <a:pt x="430" y="114"/>
                  </a:cubicBezTo>
                  <a:cubicBezTo>
                    <a:pt x="555" y="109"/>
                    <a:pt x="769" y="49"/>
                    <a:pt x="778" y="30"/>
                  </a:cubicBezTo>
                  <a:cubicBezTo>
                    <a:pt x="787" y="11"/>
                    <a:pt x="570" y="1"/>
                    <a:pt x="484" y="0"/>
                  </a:cubicBezTo>
                  <a:lnTo>
                    <a:pt x="262" y="24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32" name="Freeform 148"/>
            <p:cNvSpPr>
              <a:spLocks/>
            </p:cNvSpPr>
            <p:nvPr/>
          </p:nvSpPr>
          <p:spPr bwMode="gray">
            <a:xfrm>
              <a:off x="3216" y="1956"/>
              <a:ext cx="366" cy="1332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02" y="102"/>
                </a:cxn>
                <a:cxn ang="0">
                  <a:pos x="0" y="204"/>
                </a:cxn>
                <a:cxn ang="0">
                  <a:pos x="0" y="1296"/>
                </a:cxn>
                <a:cxn ang="0">
                  <a:pos x="174" y="1320"/>
                </a:cxn>
                <a:cxn ang="0">
                  <a:pos x="366" y="1290"/>
                </a:cxn>
                <a:cxn ang="0">
                  <a:pos x="336" y="192"/>
                </a:cxn>
                <a:cxn ang="0">
                  <a:pos x="222" y="102"/>
                </a:cxn>
                <a:cxn ang="0">
                  <a:pos x="216" y="0"/>
                </a:cxn>
                <a:cxn ang="0">
                  <a:pos x="102" y="0"/>
                </a:cxn>
              </a:cxnLst>
              <a:rect l="0" t="0" r="r" b="b"/>
              <a:pathLst>
                <a:path w="366" h="1332">
                  <a:moveTo>
                    <a:pt x="102" y="0"/>
                  </a:moveTo>
                  <a:lnTo>
                    <a:pt x="102" y="102"/>
                  </a:lnTo>
                  <a:lnTo>
                    <a:pt x="0" y="204"/>
                  </a:lnTo>
                  <a:lnTo>
                    <a:pt x="0" y="1296"/>
                  </a:lnTo>
                  <a:cubicBezTo>
                    <a:pt x="90" y="1332"/>
                    <a:pt x="113" y="1321"/>
                    <a:pt x="174" y="1320"/>
                  </a:cubicBezTo>
                  <a:cubicBezTo>
                    <a:pt x="235" y="1319"/>
                    <a:pt x="324" y="1320"/>
                    <a:pt x="366" y="1290"/>
                  </a:cubicBezTo>
                  <a:lnTo>
                    <a:pt x="336" y="192"/>
                  </a:lnTo>
                  <a:lnTo>
                    <a:pt x="222" y="102"/>
                  </a:lnTo>
                  <a:lnTo>
                    <a:pt x="216" y="0"/>
                  </a:lnTo>
                  <a:lnTo>
                    <a:pt x="10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33" name="Line 149"/>
            <p:cNvSpPr>
              <a:spLocks noChangeShapeType="1"/>
            </p:cNvSpPr>
            <p:nvPr/>
          </p:nvSpPr>
          <p:spPr bwMode="gray">
            <a:xfrm>
              <a:off x="3216" y="2256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34" name="Line 150"/>
            <p:cNvSpPr>
              <a:spLocks noChangeShapeType="1"/>
            </p:cNvSpPr>
            <p:nvPr/>
          </p:nvSpPr>
          <p:spPr bwMode="gray">
            <a:xfrm>
              <a:off x="3216" y="2424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35" name="Line 151"/>
            <p:cNvSpPr>
              <a:spLocks noChangeShapeType="1"/>
            </p:cNvSpPr>
            <p:nvPr/>
          </p:nvSpPr>
          <p:spPr bwMode="gray">
            <a:xfrm>
              <a:off x="3216" y="2574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36" name="Line 152"/>
            <p:cNvSpPr>
              <a:spLocks noChangeShapeType="1"/>
            </p:cNvSpPr>
            <p:nvPr/>
          </p:nvSpPr>
          <p:spPr bwMode="gray">
            <a:xfrm>
              <a:off x="3216" y="2736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37" name="Line 153"/>
            <p:cNvSpPr>
              <a:spLocks noChangeShapeType="1"/>
            </p:cNvSpPr>
            <p:nvPr/>
          </p:nvSpPr>
          <p:spPr bwMode="gray">
            <a:xfrm>
              <a:off x="3216" y="2880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38" name="Line 154"/>
            <p:cNvSpPr>
              <a:spLocks noChangeShapeType="1"/>
            </p:cNvSpPr>
            <p:nvPr/>
          </p:nvSpPr>
          <p:spPr bwMode="gray">
            <a:xfrm>
              <a:off x="3222" y="294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39" name="Line 155"/>
            <p:cNvSpPr>
              <a:spLocks noChangeShapeType="1"/>
            </p:cNvSpPr>
            <p:nvPr/>
          </p:nvSpPr>
          <p:spPr bwMode="gray">
            <a:xfrm>
              <a:off x="3222" y="297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40" name="Line 156"/>
            <p:cNvSpPr>
              <a:spLocks noChangeShapeType="1"/>
            </p:cNvSpPr>
            <p:nvPr/>
          </p:nvSpPr>
          <p:spPr bwMode="gray">
            <a:xfrm>
              <a:off x="3222" y="3024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41" name="Line 157"/>
            <p:cNvSpPr>
              <a:spLocks noChangeShapeType="1"/>
            </p:cNvSpPr>
            <p:nvPr/>
          </p:nvSpPr>
          <p:spPr bwMode="gray">
            <a:xfrm>
              <a:off x="3222" y="276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42" name="Line 158"/>
            <p:cNvSpPr>
              <a:spLocks noChangeShapeType="1"/>
            </p:cNvSpPr>
            <p:nvPr/>
          </p:nvSpPr>
          <p:spPr bwMode="gray">
            <a:xfrm>
              <a:off x="3222" y="2802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43" name="Line 159"/>
            <p:cNvSpPr>
              <a:spLocks noChangeShapeType="1"/>
            </p:cNvSpPr>
            <p:nvPr/>
          </p:nvSpPr>
          <p:spPr bwMode="gray">
            <a:xfrm>
              <a:off x="3222" y="285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44" name="Line 160"/>
            <p:cNvSpPr>
              <a:spLocks noChangeShapeType="1"/>
            </p:cNvSpPr>
            <p:nvPr/>
          </p:nvSpPr>
          <p:spPr bwMode="gray">
            <a:xfrm>
              <a:off x="3222" y="2604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45" name="Line 161"/>
            <p:cNvSpPr>
              <a:spLocks noChangeShapeType="1"/>
            </p:cNvSpPr>
            <p:nvPr/>
          </p:nvSpPr>
          <p:spPr bwMode="gray">
            <a:xfrm>
              <a:off x="3222" y="264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46" name="Line 162"/>
            <p:cNvSpPr>
              <a:spLocks noChangeShapeType="1"/>
            </p:cNvSpPr>
            <p:nvPr/>
          </p:nvSpPr>
          <p:spPr bwMode="gray">
            <a:xfrm>
              <a:off x="3222" y="2688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47" name="Line 163"/>
            <p:cNvSpPr>
              <a:spLocks noChangeShapeType="1"/>
            </p:cNvSpPr>
            <p:nvPr/>
          </p:nvSpPr>
          <p:spPr bwMode="gray">
            <a:xfrm>
              <a:off x="3222" y="246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48" name="Line 164"/>
            <p:cNvSpPr>
              <a:spLocks noChangeShapeType="1"/>
            </p:cNvSpPr>
            <p:nvPr/>
          </p:nvSpPr>
          <p:spPr bwMode="gray">
            <a:xfrm>
              <a:off x="3222" y="249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49" name="Line 165"/>
            <p:cNvSpPr>
              <a:spLocks noChangeShapeType="1"/>
            </p:cNvSpPr>
            <p:nvPr/>
          </p:nvSpPr>
          <p:spPr bwMode="gray">
            <a:xfrm>
              <a:off x="3222" y="2544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50" name="Line 166"/>
            <p:cNvSpPr>
              <a:spLocks noChangeShapeType="1"/>
            </p:cNvSpPr>
            <p:nvPr/>
          </p:nvSpPr>
          <p:spPr bwMode="gray">
            <a:xfrm>
              <a:off x="3222" y="2292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51" name="Line 167"/>
            <p:cNvSpPr>
              <a:spLocks noChangeShapeType="1"/>
            </p:cNvSpPr>
            <p:nvPr/>
          </p:nvSpPr>
          <p:spPr bwMode="gray">
            <a:xfrm>
              <a:off x="3222" y="2328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52" name="Line 168"/>
            <p:cNvSpPr>
              <a:spLocks noChangeShapeType="1"/>
            </p:cNvSpPr>
            <p:nvPr/>
          </p:nvSpPr>
          <p:spPr bwMode="gray">
            <a:xfrm>
              <a:off x="3222" y="237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53" name="Line 169"/>
            <p:cNvSpPr>
              <a:spLocks noChangeShapeType="1"/>
            </p:cNvSpPr>
            <p:nvPr/>
          </p:nvSpPr>
          <p:spPr bwMode="gray">
            <a:xfrm>
              <a:off x="3366" y="1374"/>
              <a:ext cx="6" cy="582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54" name="Line 170"/>
            <p:cNvSpPr>
              <a:spLocks noChangeShapeType="1"/>
            </p:cNvSpPr>
            <p:nvPr/>
          </p:nvSpPr>
          <p:spPr bwMode="gray">
            <a:xfrm>
              <a:off x="3324" y="1986"/>
              <a:ext cx="102" cy="0"/>
            </a:xfrm>
            <a:prstGeom prst="line">
              <a:avLst/>
            </a:prstGeom>
            <a:noFill/>
            <a:ln w="57150" cmpd="thinThick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1355" name="Group 171"/>
          <p:cNvGrpSpPr>
            <a:grpSpLocks/>
          </p:cNvGrpSpPr>
          <p:nvPr/>
        </p:nvGrpSpPr>
        <p:grpSpPr bwMode="auto">
          <a:xfrm rot="-109048">
            <a:off x="6673850" y="4484688"/>
            <a:ext cx="215900" cy="536575"/>
            <a:chOff x="3014" y="1374"/>
            <a:chExt cx="790" cy="2418"/>
          </a:xfrm>
        </p:grpSpPr>
        <p:sp>
          <p:nvSpPr>
            <p:cNvPr id="221356" name="Freeform 172"/>
            <p:cNvSpPr>
              <a:spLocks/>
            </p:cNvSpPr>
            <p:nvPr/>
          </p:nvSpPr>
          <p:spPr bwMode="gray">
            <a:xfrm>
              <a:off x="3036" y="2592"/>
              <a:ext cx="768" cy="1200"/>
            </a:xfrm>
            <a:custGeom>
              <a:avLst/>
              <a:gdLst/>
              <a:ahLst/>
              <a:cxnLst>
                <a:cxn ang="0">
                  <a:pos x="204" y="12"/>
                </a:cxn>
                <a:cxn ang="0">
                  <a:pos x="202" y="1084"/>
                </a:cxn>
                <a:cxn ang="0">
                  <a:pos x="0" y="1182"/>
                </a:cxn>
                <a:cxn ang="0">
                  <a:pos x="372" y="1194"/>
                </a:cxn>
                <a:cxn ang="0">
                  <a:pos x="750" y="1146"/>
                </a:cxn>
                <a:cxn ang="0">
                  <a:pos x="517" y="1067"/>
                </a:cxn>
                <a:cxn ang="0">
                  <a:pos x="504" y="0"/>
                </a:cxn>
                <a:cxn ang="0">
                  <a:pos x="204" y="12"/>
                </a:cxn>
              </a:cxnLst>
              <a:rect l="0" t="0" r="r" b="b"/>
              <a:pathLst>
                <a:path w="768" h="1200">
                  <a:moveTo>
                    <a:pt x="204" y="12"/>
                  </a:moveTo>
                  <a:lnTo>
                    <a:pt x="202" y="1084"/>
                  </a:lnTo>
                  <a:cubicBezTo>
                    <a:pt x="63" y="1127"/>
                    <a:pt x="13" y="1113"/>
                    <a:pt x="0" y="1182"/>
                  </a:cubicBezTo>
                  <a:cubicBezTo>
                    <a:pt x="0" y="1182"/>
                    <a:pt x="198" y="1194"/>
                    <a:pt x="372" y="1194"/>
                  </a:cubicBezTo>
                  <a:cubicBezTo>
                    <a:pt x="576" y="1182"/>
                    <a:pt x="768" y="1200"/>
                    <a:pt x="750" y="1146"/>
                  </a:cubicBezTo>
                  <a:cubicBezTo>
                    <a:pt x="732" y="1092"/>
                    <a:pt x="624" y="1080"/>
                    <a:pt x="517" y="1067"/>
                  </a:cubicBezTo>
                  <a:lnTo>
                    <a:pt x="504" y="0"/>
                  </a:lnTo>
                  <a:lnTo>
                    <a:pt x="204" y="12"/>
                  </a:lnTo>
                  <a:close/>
                </a:path>
              </a:pathLst>
            </a:custGeom>
            <a:solidFill>
              <a:srgbClr val="FFFFFF">
                <a:alpha val="60001"/>
              </a:srgbClr>
            </a:solidFill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57" name="Freeform 173"/>
            <p:cNvSpPr>
              <a:spLocks/>
            </p:cNvSpPr>
            <p:nvPr/>
          </p:nvSpPr>
          <p:spPr bwMode="gray">
            <a:xfrm>
              <a:off x="3014" y="3216"/>
              <a:ext cx="787" cy="126"/>
            </a:xfrm>
            <a:custGeom>
              <a:avLst/>
              <a:gdLst/>
              <a:ahLst/>
              <a:cxnLst>
                <a:cxn ang="0">
                  <a:pos x="262" y="24"/>
                </a:cxn>
                <a:cxn ang="0">
                  <a:pos x="28" y="60"/>
                </a:cxn>
                <a:cxn ang="0">
                  <a:pos x="430" y="114"/>
                </a:cxn>
                <a:cxn ang="0">
                  <a:pos x="778" y="30"/>
                </a:cxn>
                <a:cxn ang="0">
                  <a:pos x="484" y="0"/>
                </a:cxn>
                <a:cxn ang="0">
                  <a:pos x="262" y="24"/>
                </a:cxn>
              </a:cxnLst>
              <a:rect l="0" t="0" r="r" b="b"/>
              <a:pathLst>
                <a:path w="787" h="114">
                  <a:moveTo>
                    <a:pt x="262" y="24"/>
                  </a:moveTo>
                  <a:cubicBezTo>
                    <a:pt x="262" y="24"/>
                    <a:pt x="0" y="45"/>
                    <a:pt x="28" y="60"/>
                  </a:cubicBezTo>
                  <a:cubicBezTo>
                    <a:pt x="56" y="75"/>
                    <a:pt x="46" y="114"/>
                    <a:pt x="430" y="114"/>
                  </a:cubicBezTo>
                  <a:cubicBezTo>
                    <a:pt x="555" y="109"/>
                    <a:pt x="769" y="49"/>
                    <a:pt x="778" y="30"/>
                  </a:cubicBezTo>
                  <a:cubicBezTo>
                    <a:pt x="787" y="11"/>
                    <a:pt x="570" y="1"/>
                    <a:pt x="484" y="0"/>
                  </a:cubicBezTo>
                  <a:lnTo>
                    <a:pt x="262" y="24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58" name="Freeform 174"/>
            <p:cNvSpPr>
              <a:spLocks/>
            </p:cNvSpPr>
            <p:nvPr/>
          </p:nvSpPr>
          <p:spPr bwMode="gray">
            <a:xfrm>
              <a:off x="3216" y="1956"/>
              <a:ext cx="366" cy="1332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02" y="102"/>
                </a:cxn>
                <a:cxn ang="0">
                  <a:pos x="0" y="204"/>
                </a:cxn>
                <a:cxn ang="0">
                  <a:pos x="0" y="1296"/>
                </a:cxn>
                <a:cxn ang="0">
                  <a:pos x="174" y="1320"/>
                </a:cxn>
                <a:cxn ang="0">
                  <a:pos x="366" y="1290"/>
                </a:cxn>
                <a:cxn ang="0">
                  <a:pos x="336" y="192"/>
                </a:cxn>
                <a:cxn ang="0">
                  <a:pos x="222" y="102"/>
                </a:cxn>
                <a:cxn ang="0">
                  <a:pos x="216" y="0"/>
                </a:cxn>
                <a:cxn ang="0">
                  <a:pos x="102" y="0"/>
                </a:cxn>
              </a:cxnLst>
              <a:rect l="0" t="0" r="r" b="b"/>
              <a:pathLst>
                <a:path w="366" h="1332">
                  <a:moveTo>
                    <a:pt x="102" y="0"/>
                  </a:moveTo>
                  <a:lnTo>
                    <a:pt x="102" y="102"/>
                  </a:lnTo>
                  <a:lnTo>
                    <a:pt x="0" y="204"/>
                  </a:lnTo>
                  <a:lnTo>
                    <a:pt x="0" y="1296"/>
                  </a:lnTo>
                  <a:cubicBezTo>
                    <a:pt x="90" y="1332"/>
                    <a:pt x="113" y="1321"/>
                    <a:pt x="174" y="1320"/>
                  </a:cubicBezTo>
                  <a:cubicBezTo>
                    <a:pt x="235" y="1319"/>
                    <a:pt x="324" y="1320"/>
                    <a:pt x="366" y="1290"/>
                  </a:cubicBezTo>
                  <a:lnTo>
                    <a:pt x="336" y="192"/>
                  </a:lnTo>
                  <a:lnTo>
                    <a:pt x="222" y="102"/>
                  </a:lnTo>
                  <a:lnTo>
                    <a:pt x="216" y="0"/>
                  </a:lnTo>
                  <a:lnTo>
                    <a:pt x="10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59" name="Line 175"/>
            <p:cNvSpPr>
              <a:spLocks noChangeShapeType="1"/>
            </p:cNvSpPr>
            <p:nvPr/>
          </p:nvSpPr>
          <p:spPr bwMode="gray">
            <a:xfrm>
              <a:off x="3216" y="2256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60" name="Line 176"/>
            <p:cNvSpPr>
              <a:spLocks noChangeShapeType="1"/>
            </p:cNvSpPr>
            <p:nvPr/>
          </p:nvSpPr>
          <p:spPr bwMode="gray">
            <a:xfrm>
              <a:off x="3216" y="2424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61" name="Line 177"/>
            <p:cNvSpPr>
              <a:spLocks noChangeShapeType="1"/>
            </p:cNvSpPr>
            <p:nvPr/>
          </p:nvSpPr>
          <p:spPr bwMode="gray">
            <a:xfrm>
              <a:off x="3216" y="2574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62" name="Line 178"/>
            <p:cNvSpPr>
              <a:spLocks noChangeShapeType="1"/>
            </p:cNvSpPr>
            <p:nvPr/>
          </p:nvSpPr>
          <p:spPr bwMode="gray">
            <a:xfrm>
              <a:off x="3216" y="2736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63" name="Line 179"/>
            <p:cNvSpPr>
              <a:spLocks noChangeShapeType="1"/>
            </p:cNvSpPr>
            <p:nvPr/>
          </p:nvSpPr>
          <p:spPr bwMode="gray">
            <a:xfrm>
              <a:off x="3216" y="2880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64" name="Line 180"/>
            <p:cNvSpPr>
              <a:spLocks noChangeShapeType="1"/>
            </p:cNvSpPr>
            <p:nvPr/>
          </p:nvSpPr>
          <p:spPr bwMode="gray">
            <a:xfrm>
              <a:off x="3222" y="294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65" name="Line 181"/>
            <p:cNvSpPr>
              <a:spLocks noChangeShapeType="1"/>
            </p:cNvSpPr>
            <p:nvPr/>
          </p:nvSpPr>
          <p:spPr bwMode="gray">
            <a:xfrm>
              <a:off x="3222" y="297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66" name="Line 182"/>
            <p:cNvSpPr>
              <a:spLocks noChangeShapeType="1"/>
            </p:cNvSpPr>
            <p:nvPr/>
          </p:nvSpPr>
          <p:spPr bwMode="gray">
            <a:xfrm>
              <a:off x="3222" y="3024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67" name="Line 183"/>
            <p:cNvSpPr>
              <a:spLocks noChangeShapeType="1"/>
            </p:cNvSpPr>
            <p:nvPr/>
          </p:nvSpPr>
          <p:spPr bwMode="gray">
            <a:xfrm>
              <a:off x="3222" y="276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68" name="Line 184"/>
            <p:cNvSpPr>
              <a:spLocks noChangeShapeType="1"/>
            </p:cNvSpPr>
            <p:nvPr/>
          </p:nvSpPr>
          <p:spPr bwMode="gray">
            <a:xfrm>
              <a:off x="3222" y="2802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69" name="Line 185"/>
            <p:cNvSpPr>
              <a:spLocks noChangeShapeType="1"/>
            </p:cNvSpPr>
            <p:nvPr/>
          </p:nvSpPr>
          <p:spPr bwMode="gray">
            <a:xfrm>
              <a:off x="3222" y="285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70" name="Line 186"/>
            <p:cNvSpPr>
              <a:spLocks noChangeShapeType="1"/>
            </p:cNvSpPr>
            <p:nvPr/>
          </p:nvSpPr>
          <p:spPr bwMode="gray">
            <a:xfrm>
              <a:off x="3222" y="2604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71" name="Line 187"/>
            <p:cNvSpPr>
              <a:spLocks noChangeShapeType="1"/>
            </p:cNvSpPr>
            <p:nvPr/>
          </p:nvSpPr>
          <p:spPr bwMode="gray">
            <a:xfrm>
              <a:off x="3222" y="264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72" name="Line 188"/>
            <p:cNvSpPr>
              <a:spLocks noChangeShapeType="1"/>
            </p:cNvSpPr>
            <p:nvPr/>
          </p:nvSpPr>
          <p:spPr bwMode="gray">
            <a:xfrm>
              <a:off x="3222" y="2688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73" name="Line 189"/>
            <p:cNvSpPr>
              <a:spLocks noChangeShapeType="1"/>
            </p:cNvSpPr>
            <p:nvPr/>
          </p:nvSpPr>
          <p:spPr bwMode="gray">
            <a:xfrm>
              <a:off x="3222" y="246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74" name="Line 190"/>
            <p:cNvSpPr>
              <a:spLocks noChangeShapeType="1"/>
            </p:cNvSpPr>
            <p:nvPr/>
          </p:nvSpPr>
          <p:spPr bwMode="gray">
            <a:xfrm>
              <a:off x="3222" y="249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75" name="Line 191"/>
            <p:cNvSpPr>
              <a:spLocks noChangeShapeType="1"/>
            </p:cNvSpPr>
            <p:nvPr/>
          </p:nvSpPr>
          <p:spPr bwMode="gray">
            <a:xfrm>
              <a:off x="3222" y="2544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76" name="Line 192"/>
            <p:cNvSpPr>
              <a:spLocks noChangeShapeType="1"/>
            </p:cNvSpPr>
            <p:nvPr/>
          </p:nvSpPr>
          <p:spPr bwMode="gray">
            <a:xfrm>
              <a:off x="3222" y="2292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77" name="Line 193"/>
            <p:cNvSpPr>
              <a:spLocks noChangeShapeType="1"/>
            </p:cNvSpPr>
            <p:nvPr/>
          </p:nvSpPr>
          <p:spPr bwMode="gray">
            <a:xfrm>
              <a:off x="3222" y="2328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78" name="Line 194"/>
            <p:cNvSpPr>
              <a:spLocks noChangeShapeType="1"/>
            </p:cNvSpPr>
            <p:nvPr/>
          </p:nvSpPr>
          <p:spPr bwMode="gray">
            <a:xfrm>
              <a:off x="3222" y="237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79" name="Line 195"/>
            <p:cNvSpPr>
              <a:spLocks noChangeShapeType="1"/>
            </p:cNvSpPr>
            <p:nvPr/>
          </p:nvSpPr>
          <p:spPr bwMode="gray">
            <a:xfrm>
              <a:off x="3366" y="1374"/>
              <a:ext cx="6" cy="582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80" name="Line 196"/>
            <p:cNvSpPr>
              <a:spLocks noChangeShapeType="1"/>
            </p:cNvSpPr>
            <p:nvPr/>
          </p:nvSpPr>
          <p:spPr bwMode="gray">
            <a:xfrm>
              <a:off x="3324" y="1986"/>
              <a:ext cx="102" cy="0"/>
            </a:xfrm>
            <a:prstGeom prst="line">
              <a:avLst/>
            </a:prstGeom>
            <a:noFill/>
            <a:ln w="57150" cmpd="thinThick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1381" name="Group 197"/>
          <p:cNvGrpSpPr>
            <a:grpSpLocks/>
          </p:cNvGrpSpPr>
          <p:nvPr/>
        </p:nvGrpSpPr>
        <p:grpSpPr bwMode="auto">
          <a:xfrm>
            <a:off x="3154363" y="4548188"/>
            <a:ext cx="611187" cy="485775"/>
            <a:chOff x="4719" y="3288"/>
            <a:chExt cx="542" cy="344"/>
          </a:xfrm>
        </p:grpSpPr>
        <p:sp>
          <p:nvSpPr>
            <p:cNvPr id="221382" name="Freeform 198" descr="circuler_11"/>
            <p:cNvSpPr>
              <a:spLocks/>
            </p:cNvSpPr>
            <p:nvPr/>
          </p:nvSpPr>
          <p:spPr bwMode="gray">
            <a:xfrm flipH="1">
              <a:off x="4719" y="3358"/>
              <a:ext cx="273" cy="274"/>
            </a:xfrm>
            <a:custGeom>
              <a:avLst/>
              <a:gdLst/>
              <a:ahLst/>
              <a:cxnLst>
                <a:cxn ang="0">
                  <a:pos x="1176" y="0"/>
                </a:cxn>
                <a:cxn ang="0">
                  <a:pos x="1316" y="180"/>
                </a:cxn>
                <a:cxn ang="0">
                  <a:pos x="1448" y="0"/>
                </a:cxn>
                <a:cxn ang="0">
                  <a:pos x="2504" y="0"/>
                </a:cxn>
                <a:cxn ang="0">
                  <a:pos x="2610" y="146"/>
                </a:cxn>
                <a:cxn ang="0">
                  <a:pos x="2492" y="312"/>
                </a:cxn>
                <a:cxn ang="0">
                  <a:pos x="1716" y="312"/>
                </a:cxn>
                <a:cxn ang="0">
                  <a:pos x="2180" y="2278"/>
                </a:cxn>
                <a:cxn ang="0">
                  <a:pos x="2048" y="2586"/>
                </a:cxn>
                <a:cxn ang="0">
                  <a:pos x="1770" y="2454"/>
                </a:cxn>
                <a:cxn ang="0">
                  <a:pos x="1592" y="1864"/>
                </a:cxn>
                <a:cxn ang="0">
                  <a:pos x="1304" y="1494"/>
                </a:cxn>
                <a:cxn ang="0">
                  <a:pos x="1006" y="1888"/>
                </a:cxn>
                <a:cxn ang="0">
                  <a:pos x="856" y="2396"/>
                </a:cxn>
                <a:cxn ang="0">
                  <a:pos x="570" y="2596"/>
                </a:cxn>
                <a:cxn ang="0">
                  <a:pos x="440" y="2256"/>
                </a:cxn>
                <a:cxn ang="0">
                  <a:pos x="906" y="310"/>
                </a:cxn>
                <a:cxn ang="0">
                  <a:pos x="148" y="310"/>
                </a:cxn>
                <a:cxn ang="0">
                  <a:pos x="2" y="174"/>
                </a:cxn>
                <a:cxn ang="0">
                  <a:pos x="148" y="2"/>
                </a:cxn>
                <a:cxn ang="0">
                  <a:pos x="1176" y="0"/>
                </a:cxn>
              </a:cxnLst>
              <a:rect l="0" t="0" r="r" b="b"/>
              <a:pathLst>
                <a:path w="2614" h="2630">
                  <a:moveTo>
                    <a:pt x="1176" y="0"/>
                  </a:moveTo>
                  <a:cubicBezTo>
                    <a:pt x="1196" y="78"/>
                    <a:pt x="1274" y="182"/>
                    <a:pt x="1316" y="180"/>
                  </a:cubicBezTo>
                  <a:cubicBezTo>
                    <a:pt x="1358" y="178"/>
                    <a:pt x="1412" y="78"/>
                    <a:pt x="1448" y="0"/>
                  </a:cubicBezTo>
                  <a:cubicBezTo>
                    <a:pt x="1976" y="0"/>
                    <a:pt x="2504" y="0"/>
                    <a:pt x="2504" y="0"/>
                  </a:cubicBezTo>
                  <a:cubicBezTo>
                    <a:pt x="2576" y="4"/>
                    <a:pt x="2612" y="94"/>
                    <a:pt x="2610" y="146"/>
                  </a:cubicBezTo>
                  <a:cubicBezTo>
                    <a:pt x="2610" y="194"/>
                    <a:pt x="2614" y="294"/>
                    <a:pt x="2492" y="312"/>
                  </a:cubicBezTo>
                  <a:cubicBezTo>
                    <a:pt x="2104" y="312"/>
                    <a:pt x="1716" y="312"/>
                    <a:pt x="1716" y="312"/>
                  </a:cubicBezTo>
                  <a:lnTo>
                    <a:pt x="2180" y="2278"/>
                  </a:lnTo>
                  <a:cubicBezTo>
                    <a:pt x="2210" y="2506"/>
                    <a:pt x="2116" y="2574"/>
                    <a:pt x="2048" y="2586"/>
                  </a:cubicBezTo>
                  <a:cubicBezTo>
                    <a:pt x="1982" y="2614"/>
                    <a:pt x="1826" y="2600"/>
                    <a:pt x="1770" y="2454"/>
                  </a:cubicBezTo>
                  <a:cubicBezTo>
                    <a:pt x="1681" y="2159"/>
                    <a:pt x="1592" y="1864"/>
                    <a:pt x="1592" y="1864"/>
                  </a:cubicBezTo>
                  <a:cubicBezTo>
                    <a:pt x="1520" y="1604"/>
                    <a:pt x="1380" y="1490"/>
                    <a:pt x="1304" y="1494"/>
                  </a:cubicBezTo>
                  <a:cubicBezTo>
                    <a:pt x="1164" y="1510"/>
                    <a:pt x="1062" y="1698"/>
                    <a:pt x="1006" y="1888"/>
                  </a:cubicBezTo>
                  <a:cubicBezTo>
                    <a:pt x="910" y="2176"/>
                    <a:pt x="900" y="2302"/>
                    <a:pt x="856" y="2396"/>
                  </a:cubicBezTo>
                  <a:cubicBezTo>
                    <a:pt x="816" y="2508"/>
                    <a:pt x="720" y="2630"/>
                    <a:pt x="570" y="2596"/>
                  </a:cubicBezTo>
                  <a:cubicBezTo>
                    <a:pt x="506" y="2564"/>
                    <a:pt x="376" y="2548"/>
                    <a:pt x="440" y="2256"/>
                  </a:cubicBezTo>
                  <a:lnTo>
                    <a:pt x="906" y="310"/>
                  </a:lnTo>
                  <a:lnTo>
                    <a:pt x="148" y="310"/>
                  </a:lnTo>
                  <a:cubicBezTo>
                    <a:pt x="48" y="304"/>
                    <a:pt x="7" y="226"/>
                    <a:pt x="2" y="174"/>
                  </a:cubicBezTo>
                  <a:cubicBezTo>
                    <a:pt x="0" y="118"/>
                    <a:pt x="20" y="0"/>
                    <a:pt x="148" y="2"/>
                  </a:cubicBezTo>
                  <a:cubicBezTo>
                    <a:pt x="342" y="2"/>
                    <a:pt x="1176" y="0"/>
                    <a:pt x="1176" y="0"/>
                  </a:cubicBezTo>
                  <a:close/>
                </a:path>
              </a:pathLst>
            </a:custGeom>
            <a:noFill/>
            <a:ln w="19050" cmpd="sng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383" name="Oval 199" descr="circuler_11"/>
            <p:cNvSpPr>
              <a:spLocks noChangeArrowheads="1"/>
            </p:cNvSpPr>
            <p:nvPr/>
          </p:nvSpPr>
          <p:spPr bwMode="gray">
            <a:xfrm flipH="1">
              <a:off x="4818" y="3288"/>
              <a:ext cx="73" cy="72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84" name="Freeform 200" descr="circuler_11"/>
            <p:cNvSpPr>
              <a:spLocks/>
            </p:cNvSpPr>
            <p:nvPr/>
          </p:nvSpPr>
          <p:spPr bwMode="gray">
            <a:xfrm>
              <a:off x="5000" y="3363"/>
              <a:ext cx="261" cy="263"/>
            </a:xfrm>
            <a:custGeom>
              <a:avLst/>
              <a:gdLst/>
              <a:ahLst/>
              <a:cxnLst>
                <a:cxn ang="0">
                  <a:pos x="1100" y="0"/>
                </a:cxn>
                <a:cxn ang="0">
                  <a:pos x="1316" y="180"/>
                </a:cxn>
                <a:cxn ang="0">
                  <a:pos x="1508" y="6"/>
                </a:cxn>
                <a:cxn ang="0">
                  <a:pos x="2504" y="0"/>
                </a:cxn>
                <a:cxn ang="0">
                  <a:pos x="2610" y="146"/>
                </a:cxn>
                <a:cxn ang="0">
                  <a:pos x="2492" y="312"/>
                </a:cxn>
                <a:cxn ang="0">
                  <a:pos x="1716" y="312"/>
                </a:cxn>
                <a:cxn ang="0">
                  <a:pos x="1985" y="1350"/>
                </a:cxn>
                <a:cxn ang="0">
                  <a:pos x="1805" y="1401"/>
                </a:cxn>
                <a:cxn ang="0">
                  <a:pos x="2093" y="2328"/>
                </a:cxn>
                <a:cxn ang="0">
                  <a:pos x="2030" y="2598"/>
                </a:cxn>
                <a:cxn ang="0">
                  <a:pos x="1778" y="2406"/>
                </a:cxn>
                <a:cxn ang="0">
                  <a:pos x="1436" y="1476"/>
                </a:cxn>
                <a:cxn ang="0">
                  <a:pos x="1136" y="1476"/>
                </a:cxn>
                <a:cxn ang="0">
                  <a:pos x="842" y="2412"/>
                </a:cxn>
                <a:cxn ang="0">
                  <a:pos x="635" y="2595"/>
                </a:cxn>
                <a:cxn ang="0">
                  <a:pos x="545" y="2316"/>
                </a:cxn>
                <a:cxn ang="0">
                  <a:pos x="797" y="1416"/>
                </a:cxn>
                <a:cxn ang="0">
                  <a:pos x="602" y="1368"/>
                </a:cxn>
                <a:cxn ang="0">
                  <a:pos x="906" y="310"/>
                </a:cxn>
                <a:cxn ang="0">
                  <a:pos x="148" y="310"/>
                </a:cxn>
                <a:cxn ang="0">
                  <a:pos x="2" y="174"/>
                </a:cxn>
                <a:cxn ang="0">
                  <a:pos x="148" y="2"/>
                </a:cxn>
                <a:cxn ang="0">
                  <a:pos x="1100" y="0"/>
                </a:cxn>
              </a:cxnLst>
              <a:rect l="0" t="0" r="r" b="b"/>
              <a:pathLst>
                <a:path w="2614" h="2628">
                  <a:moveTo>
                    <a:pt x="1100" y="0"/>
                  </a:moveTo>
                  <a:cubicBezTo>
                    <a:pt x="1120" y="78"/>
                    <a:pt x="1193" y="183"/>
                    <a:pt x="1316" y="180"/>
                  </a:cubicBezTo>
                  <a:cubicBezTo>
                    <a:pt x="1439" y="177"/>
                    <a:pt x="1472" y="84"/>
                    <a:pt x="1508" y="6"/>
                  </a:cubicBezTo>
                  <a:cubicBezTo>
                    <a:pt x="2036" y="6"/>
                    <a:pt x="2504" y="0"/>
                    <a:pt x="2504" y="0"/>
                  </a:cubicBezTo>
                  <a:cubicBezTo>
                    <a:pt x="2576" y="4"/>
                    <a:pt x="2612" y="94"/>
                    <a:pt x="2610" y="146"/>
                  </a:cubicBezTo>
                  <a:cubicBezTo>
                    <a:pt x="2610" y="194"/>
                    <a:pt x="2614" y="294"/>
                    <a:pt x="2492" y="312"/>
                  </a:cubicBezTo>
                  <a:cubicBezTo>
                    <a:pt x="2104" y="312"/>
                    <a:pt x="1716" y="312"/>
                    <a:pt x="1716" y="312"/>
                  </a:cubicBezTo>
                  <a:lnTo>
                    <a:pt x="1985" y="1350"/>
                  </a:lnTo>
                  <a:lnTo>
                    <a:pt x="1805" y="1401"/>
                  </a:lnTo>
                  <a:lnTo>
                    <a:pt x="2093" y="2328"/>
                  </a:lnTo>
                  <a:cubicBezTo>
                    <a:pt x="2126" y="2457"/>
                    <a:pt x="2117" y="2547"/>
                    <a:pt x="2030" y="2598"/>
                  </a:cubicBezTo>
                  <a:cubicBezTo>
                    <a:pt x="1919" y="2628"/>
                    <a:pt x="1834" y="2552"/>
                    <a:pt x="1778" y="2406"/>
                  </a:cubicBezTo>
                  <a:cubicBezTo>
                    <a:pt x="1679" y="2219"/>
                    <a:pt x="1507" y="1628"/>
                    <a:pt x="1436" y="1476"/>
                  </a:cubicBezTo>
                  <a:lnTo>
                    <a:pt x="1136" y="1476"/>
                  </a:lnTo>
                  <a:cubicBezTo>
                    <a:pt x="1070" y="1668"/>
                    <a:pt x="926" y="2226"/>
                    <a:pt x="842" y="2412"/>
                  </a:cubicBezTo>
                  <a:cubicBezTo>
                    <a:pt x="802" y="2524"/>
                    <a:pt x="728" y="2616"/>
                    <a:pt x="635" y="2595"/>
                  </a:cubicBezTo>
                  <a:cubicBezTo>
                    <a:pt x="571" y="2563"/>
                    <a:pt x="488" y="2532"/>
                    <a:pt x="545" y="2316"/>
                  </a:cubicBezTo>
                  <a:lnTo>
                    <a:pt x="797" y="1416"/>
                  </a:lnTo>
                  <a:lnTo>
                    <a:pt x="602" y="1368"/>
                  </a:lnTo>
                  <a:lnTo>
                    <a:pt x="906" y="310"/>
                  </a:lnTo>
                  <a:lnTo>
                    <a:pt x="148" y="310"/>
                  </a:lnTo>
                  <a:cubicBezTo>
                    <a:pt x="48" y="304"/>
                    <a:pt x="7" y="226"/>
                    <a:pt x="2" y="174"/>
                  </a:cubicBezTo>
                  <a:cubicBezTo>
                    <a:pt x="0" y="118"/>
                    <a:pt x="20" y="0"/>
                    <a:pt x="148" y="2"/>
                  </a:cubicBezTo>
                  <a:cubicBezTo>
                    <a:pt x="342" y="2"/>
                    <a:pt x="1160" y="0"/>
                    <a:pt x="1100" y="0"/>
                  </a:cubicBezTo>
                  <a:close/>
                </a:path>
              </a:pathLst>
            </a:custGeom>
            <a:noFill/>
            <a:ln w="19050" cmpd="sng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385" name="Oval 201" descr="circuler_1"/>
            <p:cNvSpPr>
              <a:spLocks noChangeArrowheads="1"/>
            </p:cNvSpPr>
            <p:nvPr/>
          </p:nvSpPr>
          <p:spPr bwMode="gray">
            <a:xfrm>
              <a:off x="5097" y="3297"/>
              <a:ext cx="69" cy="68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1386" name="Group 202"/>
          <p:cNvGrpSpPr>
            <a:grpSpLocks/>
          </p:cNvGrpSpPr>
          <p:nvPr/>
        </p:nvGrpSpPr>
        <p:grpSpPr bwMode="auto">
          <a:xfrm>
            <a:off x="7794625" y="4545013"/>
            <a:ext cx="622300" cy="477837"/>
            <a:chOff x="4719" y="3288"/>
            <a:chExt cx="542" cy="344"/>
          </a:xfrm>
        </p:grpSpPr>
        <p:sp>
          <p:nvSpPr>
            <p:cNvPr id="221387" name="Freeform 203" descr="circuler_11"/>
            <p:cNvSpPr>
              <a:spLocks/>
            </p:cNvSpPr>
            <p:nvPr/>
          </p:nvSpPr>
          <p:spPr bwMode="gray">
            <a:xfrm flipH="1">
              <a:off x="4719" y="3358"/>
              <a:ext cx="273" cy="274"/>
            </a:xfrm>
            <a:custGeom>
              <a:avLst/>
              <a:gdLst/>
              <a:ahLst/>
              <a:cxnLst>
                <a:cxn ang="0">
                  <a:pos x="1176" y="0"/>
                </a:cxn>
                <a:cxn ang="0">
                  <a:pos x="1316" y="180"/>
                </a:cxn>
                <a:cxn ang="0">
                  <a:pos x="1448" y="0"/>
                </a:cxn>
                <a:cxn ang="0">
                  <a:pos x="2504" y="0"/>
                </a:cxn>
                <a:cxn ang="0">
                  <a:pos x="2610" y="146"/>
                </a:cxn>
                <a:cxn ang="0">
                  <a:pos x="2492" y="312"/>
                </a:cxn>
                <a:cxn ang="0">
                  <a:pos x="1716" y="312"/>
                </a:cxn>
                <a:cxn ang="0">
                  <a:pos x="2180" y="2278"/>
                </a:cxn>
                <a:cxn ang="0">
                  <a:pos x="2048" y="2586"/>
                </a:cxn>
                <a:cxn ang="0">
                  <a:pos x="1770" y="2454"/>
                </a:cxn>
                <a:cxn ang="0">
                  <a:pos x="1592" y="1864"/>
                </a:cxn>
                <a:cxn ang="0">
                  <a:pos x="1304" y="1494"/>
                </a:cxn>
                <a:cxn ang="0">
                  <a:pos x="1006" y="1888"/>
                </a:cxn>
                <a:cxn ang="0">
                  <a:pos x="856" y="2396"/>
                </a:cxn>
                <a:cxn ang="0">
                  <a:pos x="570" y="2596"/>
                </a:cxn>
                <a:cxn ang="0">
                  <a:pos x="440" y="2256"/>
                </a:cxn>
                <a:cxn ang="0">
                  <a:pos x="906" y="310"/>
                </a:cxn>
                <a:cxn ang="0">
                  <a:pos x="148" y="310"/>
                </a:cxn>
                <a:cxn ang="0">
                  <a:pos x="2" y="174"/>
                </a:cxn>
                <a:cxn ang="0">
                  <a:pos x="148" y="2"/>
                </a:cxn>
                <a:cxn ang="0">
                  <a:pos x="1176" y="0"/>
                </a:cxn>
              </a:cxnLst>
              <a:rect l="0" t="0" r="r" b="b"/>
              <a:pathLst>
                <a:path w="2614" h="2630">
                  <a:moveTo>
                    <a:pt x="1176" y="0"/>
                  </a:moveTo>
                  <a:cubicBezTo>
                    <a:pt x="1196" y="78"/>
                    <a:pt x="1274" y="182"/>
                    <a:pt x="1316" y="180"/>
                  </a:cubicBezTo>
                  <a:cubicBezTo>
                    <a:pt x="1358" y="178"/>
                    <a:pt x="1412" y="78"/>
                    <a:pt x="1448" y="0"/>
                  </a:cubicBezTo>
                  <a:cubicBezTo>
                    <a:pt x="1976" y="0"/>
                    <a:pt x="2504" y="0"/>
                    <a:pt x="2504" y="0"/>
                  </a:cubicBezTo>
                  <a:cubicBezTo>
                    <a:pt x="2576" y="4"/>
                    <a:pt x="2612" y="94"/>
                    <a:pt x="2610" y="146"/>
                  </a:cubicBezTo>
                  <a:cubicBezTo>
                    <a:pt x="2610" y="194"/>
                    <a:pt x="2614" y="294"/>
                    <a:pt x="2492" y="312"/>
                  </a:cubicBezTo>
                  <a:cubicBezTo>
                    <a:pt x="2104" y="312"/>
                    <a:pt x="1716" y="312"/>
                    <a:pt x="1716" y="312"/>
                  </a:cubicBezTo>
                  <a:lnTo>
                    <a:pt x="2180" y="2278"/>
                  </a:lnTo>
                  <a:cubicBezTo>
                    <a:pt x="2210" y="2506"/>
                    <a:pt x="2116" y="2574"/>
                    <a:pt x="2048" y="2586"/>
                  </a:cubicBezTo>
                  <a:cubicBezTo>
                    <a:pt x="1982" y="2614"/>
                    <a:pt x="1826" y="2600"/>
                    <a:pt x="1770" y="2454"/>
                  </a:cubicBezTo>
                  <a:cubicBezTo>
                    <a:pt x="1681" y="2159"/>
                    <a:pt x="1592" y="1864"/>
                    <a:pt x="1592" y="1864"/>
                  </a:cubicBezTo>
                  <a:cubicBezTo>
                    <a:pt x="1520" y="1604"/>
                    <a:pt x="1380" y="1490"/>
                    <a:pt x="1304" y="1494"/>
                  </a:cubicBezTo>
                  <a:cubicBezTo>
                    <a:pt x="1164" y="1510"/>
                    <a:pt x="1062" y="1698"/>
                    <a:pt x="1006" y="1888"/>
                  </a:cubicBezTo>
                  <a:cubicBezTo>
                    <a:pt x="910" y="2176"/>
                    <a:pt x="900" y="2302"/>
                    <a:pt x="856" y="2396"/>
                  </a:cubicBezTo>
                  <a:cubicBezTo>
                    <a:pt x="816" y="2508"/>
                    <a:pt x="720" y="2630"/>
                    <a:pt x="570" y="2596"/>
                  </a:cubicBezTo>
                  <a:cubicBezTo>
                    <a:pt x="506" y="2564"/>
                    <a:pt x="376" y="2548"/>
                    <a:pt x="440" y="2256"/>
                  </a:cubicBezTo>
                  <a:lnTo>
                    <a:pt x="906" y="310"/>
                  </a:lnTo>
                  <a:lnTo>
                    <a:pt x="148" y="310"/>
                  </a:lnTo>
                  <a:cubicBezTo>
                    <a:pt x="48" y="304"/>
                    <a:pt x="7" y="226"/>
                    <a:pt x="2" y="174"/>
                  </a:cubicBezTo>
                  <a:cubicBezTo>
                    <a:pt x="0" y="118"/>
                    <a:pt x="20" y="0"/>
                    <a:pt x="148" y="2"/>
                  </a:cubicBezTo>
                  <a:cubicBezTo>
                    <a:pt x="342" y="2"/>
                    <a:pt x="1176" y="0"/>
                    <a:pt x="1176" y="0"/>
                  </a:cubicBezTo>
                  <a:close/>
                </a:path>
              </a:pathLst>
            </a:custGeom>
            <a:noFill/>
            <a:ln w="19050" cmpd="sng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388" name="Oval 204" descr="circuler_11"/>
            <p:cNvSpPr>
              <a:spLocks noChangeArrowheads="1"/>
            </p:cNvSpPr>
            <p:nvPr/>
          </p:nvSpPr>
          <p:spPr bwMode="gray">
            <a:xfrm flipH="1">
              <a:off x="4818" y="3288"/>
              <a:ext cx="73" cy="72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1389" name="Freeform 205" descr="circuler_11"/>
            <p:cNvSpPr>
              <a:spLocks/>
            </p:cNvSpPr>
            <p:nvPr/>
          </p:nvSpPr>
          <p:spPr bwMode="gray">
            <a:xfrm>
              <a:off x="5000" y="3363"/>
              <a:ext cx="261" cy="263"/>
            </a:xfrm>
            <a:custGeom>
              <a:avLst/>
              <a:gdLst/>
              <a:ahLst/>
              <a:cxnLst>
                <a:cxn ang="0">
                  <a:pos x="1100" y="0"/>
                </a:cxn>
                <a:cxn ang="0">
                  <a:pos x="1316" y="180"/>
                </a:cxn>
                <a:cxn ang="0">
                  <a:pos x="1508" y="6"/>
                </a:cxn>
                <a:cxn ang="0">
                  <a:pos x="2504" y="0"/>
                </a:cxn>
                <a:cxn ang="0">
                  <a:pos x="2610" y="146"/>
                </a:cxn>
                <a:cxn ang="0">
                  <a:pos x="2492" y="312"/>
                </a:cxn>
                <a:cxn ang="0">
                  <a:pos x="1716" y="312"/>
                </a:cxn>
                <a:cxn ang="0">
                  <a:pos x="1985" y="1350"/>
                </a:cxn>
                <a:cxn ang="0">
                  <a:pos x="1805" y="1401"/>
                </a:cxn>
                <a:cxn ang="0">
                  <a:pos x="2093" y="2328"/>
                </a:cxn>
                <a:cxn ang="0">
                  <a:pos x="2030" y="2598"/>
                </a:cxn>
                <a:cxn ang="0">
                  <a:pos x="1778" y="2406"/>
                </a:cxn>
                <a:cxn ang="0">
                  <a:pos x="1436" y="1476"/>
                </a:cxn>
                <a:cxn ang="0">
                  <a:pos x="1136" y="1476"/>
                </a:cxn>
                <a:cxn ang="0">
                  <a:pos x="842" y="2412"/>
                </a:cxn>
                <a:cxn ang="0">
                  <a:pos x="635" y="2595"/>
                </a:cxn>
                <a:cxn ang="0">
                  <a:pos x="545" y="2316"/>
                </a:cxn>
                <a:cxn ang="0">
                  <a:pos x="797" y="1416"/>
                </a:cxn>
                <a:cxn ang="0">
                  <a:pos x="602" y="1368"/>
                </a:cxn>
                <a:cxn ang="0">
                  <a:pos x="906" y="310"/>
                </a:cxn>
                <a:cxn ang="0">
                  <a:pos x="148" y="310"/>
                </a:cxn>
                <a:cxn ang="0">
                  <a:pos x="2" y="174"/>
                </a:cxn>
                <a:cxn ang="0">
                  <a:pos x="148" y="2"/>
                </a:cxn>
                <a:cxn ang="0">
                  <a:pos x="1100" y="0"/>
                </a:cxn>
              </a:cxnLst>
              <a:rect l="0" t="0" r="r" b="b"/>
              <a:pathLst>
                <a:path w="2614" h="2628">
                  <a:moveTo>
                    <a:pt x="1100" y="0"/>
                  </a:moveTo>
                  <a:cubicBezTo>
                    <a:pt x="1120" y="78"/>
                    <a:pt x="1193" y="183"/>
                    <a:pt x="1316" y="180"/>
                  </a:cubicBezTo>
                  <a:cubicBezTo>
                    <a:pt x="1439" y="177"/>
                    <a:pt x="1472" y="84"/>
                    <a:pt x="1508" y="6"/>
                  </a:cubicBezTo>
                  <a:cubicBezTo>
                    <a:pt x="2036" y="6"/>
                    <a:pt x="2504" y="0"/>
                    <a:pt x="2504" y="0"/>
                  </a:cubicBezTo>
                  <a:cubicBezTo>
                    <a:pt x="2576" y="4"/>
                    <a:pt x="2612" y="94"/>
                    <a:pt x="2610" y="146"/>
                  </a:cubicBezTo>
                  <a:cubicBezTo>
                    <a:pt x="2610" y="194"/>
                    <a:pt x="2614" y="294"/>
                    <a:pt x="2492" y="312"/>
                  </a:cubicBezTo>
                  <a:cubicBezTo>
                    <a:pt x="2104" y="312"/>
                    <a:pt x="1716" y="312"/>
                    <a:pt x="1716" y="312"/>
                  </a:cubicBezTo>
                  <a:lnTo>
                    <a:pt x="1985" y="1350"/>
                  </a:lnTo>
                  <a:lnTo>
                    <a:pt x="1805" y="1401"/>
                  </a:lnTo>
                  <a:lnTo>
                    <a:pt x="2093" y="2328"/>
                  </a:lnTo>
                  <a:cubicBezTo>
                    <a:pt x="2126" y="2457"/>
                    <a:pt x="2117" y="2547"/>
                    <a:pt x="2030" y="2598"/>
                  </a:cubicBezTo>
                  <a:cubicBezTo>
                    <a:pt x="1919" y="2628"/>
                    <a:pt x="1834" y="2552"/>
                    <a:pt x="1778" y="2406"/>
                  </a:cubicBezTo>
                  <a:cubicBezTo>
                    <a:pt x="1679" y="2219"/>
                    <a:pt x="1507" y="1628"/>
                    <a:pt x="1436" y="1476"/>
                  </a:cubicBezTo>
                  <a:lnTo>
                    <a:pt x="1136" y="1476"/>
                  </a:lnTo>
                  <a:cubicBezTo>
                    <a:pt x="1070" y="1668"/>
                    <a:pt x="926" y="2226"/>
                    <a:pt x="842" y="2412"/>
                  </a:cubicBezTo>
                  <a:cubicBezTo>
                    <a:pt x="802" y="2524"/>
                    <a:pt x="728" y="2616"/>
                    <a:pt x="635" y="2595"/>
                  </a:cubicBezTo>
                  <a:cubicBezTo>
                    <a:pt x="571" y="2563"/>
                    <a:pt x="488" y="2532"/>
                    <a:pt x="545" y="2316"/>
                  </a:cubicBezTo>
                  <a:lnTo>
                    <a:pt x="797" y="1416"/>
                  </a:lnTo>
                  <a:lnTo>
                    <a:pt x="602" y="1368"/>
                  </a:lnTo>
                  <a:lnTo>
                    <a:pt x="906" y="310"/>
                  </a:lnTo>
                  <a:lnTo>
                    <a:pt x="148" y="310"/>
                  </a:lnTo>
                  <a:cubicBezTo>
                    <a:pt x="48" y="304"/>
                    <a:pt x="7" y="226"/>
                    <a:pt x="2" y="174"/>
                  </a:cubicBezTo>
                  <a:cubicBezTo>
                    <a:pt x="0" y="118"/>
                    <a:pt x="20" y="0"/>
                    <a:pt x="148" y="2"/>
                  </a:cubicBezTo>
                  <a:cubicBezTo>
                    <a:pt x="342" y="2"/>
                    <a:pt x="1160" y="0"/>
                    <a:pt x="1100" y="0"/>
                  </a:cubicBezTo>
                  <a:close/>
                </a:path>
              </a:pathLst>
            </a:custGeom>
            <a:noFill/>
            <a:ln w="19050" cmpd="sng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390" name="Oval 206" descr="circuler_1"/>
            <p:cNvSpPr>
              <a:spLocks noChangeArrowheads="1"/>
            </p:cNvSpPr>
            <p:nvPr/>
          </p:nvSpPr>
          <p:spPr bwMode="gray">
            <a:xfrm>
              <a:off x="5097" y="3297"/>
              <a:ext cx="69" cy="68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1391" name="Group 207"/>
          <p:cNvGrpSpPr>
            <a:grpSpLocks/>
          </p:cNvGrpSpPr>
          <p:nvPr/>
        </p:nvGrpSpPr>
        <p:grpSpPr bwMode="auto">
          <a:xfrm>
            <a:off x="2581275" y="4448175"/>
            <a:ext cx="438150" cy="577850"/>
            <a:chOff x="1907" y="1401"/>
            <a:chExt cx="351" cy="653"/>
          </a:xfrm>
        </p:grpSpPr>
        <p:grpSp>
          <p:nvGrpSpPr>
            <p:cNvPr id="221392" name="Group 208"/>
            <p:cNvGrpSpPr>
              <a:grpSpLocks/>
            </p:cNvGrpSpPr>
            <p:nvPr/>
          </p:nvGrpSpPr>
          <p:grpSpPr bwMode="auto">
            <a:xfrm flipH="1">
              <a:off x="2033" y="1401"/>
              <a:ext cx="105" cy="533"/>
              <a:chOff x="585" y="1659"/>
              <a:chExt cx="183" cy="925"/>
            </a:xfrm>
          </p:grpSpPr>
          <p:sp>
            <p:nvSpPr>
              <p:cNvPr id="221393" name="Freeform 209"/>
              <p:cNvSpPr>
                <a:spLocks/>
              </p:cNvSpPr>
              <p:nvPr/>
            </p:nvSpPr>
            <p:spPr bwMode="gray">
              <a:xfrm>
                <a:off x="650" y="1659"/>
                <a:ext cx="60" cy="12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28"/>
                  </a:cxn>
                  <a:cxn ang="0">
                    <a:pos x="60" y="128"/>
                  </a:cxn>
                  <a:cxn ang="0">
                    <a:pos x="30" y="0"/>
                  </a:cxn>
                </a:cxnLst>
                <a:rect l="0" t="0" r="r" b="b"/>
                <a:pathLst>
                  <a:path w="60" h="128">
                    <a:moveTo>
                      <a:pt x="30" y="0"/>
                    </a:moveTo>
                    <a:lnTo>
                      <a:pt x="0" y="128"/>
                    </a:lnTo>
                    <a:lnTo>
                      <a:pt x="60" y="12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394" name="Freeform 210"/>
              <p:cNvSpPr>
                <a:spLocks/>
              </p:cNvSpPr>
              <p:nvPr/>
            </p:nvSpPr>
            <p:spPr bwMode="gray">
              <a:xfrm>
                <a:off x="585" y="1916"/>
                <a:ext cx="53" cy="66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640"/>
                  </a:cxn>
                  <a:cxn ang="0">
                    <a:pos x="51" y="667"/>
                  </a:cxn>
                  <a:cxn ang="0">
                    <a:pos x="53" y="31"/>
                  </a:cxn>
                  <a:cxn ang="0">
                    <a:pos x="3" y="0"/>
                  </a:cxn>
                </a:cxnLst>
                <a:rect l="0" t="0" r="r" b="b"/>
                <a:pathLst>
                  <a:path w="53" h="667">
                    <a:moveTo>
                      <a:pt x="3" y="0"/>
                    </a:moveTo>
                    <a:lnTo>
                      <a:pt x="0" y="640"/>
                    </a:lnTo>
                    <a:lnTo>
                      <a:pt x="51" y="667"/>
                    </a:lnTo>
                    <a:lnTo>
                      <a:pt x="53" y="31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395" name="Freeform 211"/>
              <p:cNvSpPr>
                <a:spLocks/>
              </p:cNvSpPr>
              <p:nvPr/>
            </p:nvSpPr>
            <p:spPr bwMode="gray">
              <a:xfrm>
                <a:off x="717" y="1912"/>
                <a:ext cx="51" cy="66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51" y="640"/>
                  </a:cxn>
                  <a:cxn ang="0">
                    <a:pos x="0" y="667"/>
                  </a:cxn>
                  <a:cxn ang="0">
                    <a:pos x="0" y="35"/>
                  </a:cxn>
                  <a:cxn ang="0">
                    <a:pos x="48" y="0"/>
                  </a:cxn>
                </a:cxnLst>
                <a:rect l="0" t="0" r="r" b="b"/>
                <a:pathLst>
                  <a:path w="51" h="667">
                    <a:moveTo>
                      <a:pt x="48" y="0"/>
                    </a:moveTo>
                    <a:lnTo>
                      <a:pt x="51" y="640"/>
                    </a:lnTo>
                    <a:lnTo>
                      <a:pt x="0" y="667"/>
                    </a:lnTo>
                    <a:lnTo>
                      <a:pt x="0" y="35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396" name="Freeform 212"/>
              <p:cNvSpPr>
                <a:spLocks/>
              </p:cNvSpPr>
              <p:nvPr/>
            </p:nvSpPr>
            <p:spPr bwMode="gray">
              <a:xfrm>
                <a:off x="633" y="1915"/>
                <a:ext cx="84" cy="669"/>
              </a:xfrm>
              <a:custGeom>
                <a:avLst/>
                <a:gdLst/>
                <a:ahLst/>
                <a:cxnLst>
                  <a:cxn ang="0">
                    <a:pos x="84" y="33"/>
                  </a:cxn>
                  <a:cxn ang="0">
                    <a:pos x="83" y="665"/>
                  </a:cxn>
                  <a:cxn ang="0">
                    <a:pos x="0" y="669"/>
                  </a:cxn>
                  <a:cxn ang="0">
                    <a:pos x="5" y="40"/>
                  </a:cxn>
                  <a:cxn ang="0">
                    <a:pos x="47" y="0"/>
                  </a:cxn>
                  <a:cxn ang="0">
                    <a:pos x="84" y="33"/>
                  </a:cxn>
                </a:cxnLst>
                <a:rect l="0" t="0" r="r" b="b"/>
                <a:pathLst>
                  <a:path w="84" h="669">
                    <a:moveTo>
                      <a:pt x="84" y="33"/>
                    </a:moveTo>
                    <a:lnTo>
                      <a:pt x="83" y="665"/>
                    </a:lnTo>
                    <a:lnTo>
                      <a:pt x="0" y="669"/>
                    </a:lnTo>
                    <a:lnTo>
                      <a:pt x="5" y="40"/>
                    </a:lnTo>
                    <a:lnTo>
                      <a:pt x="47" y="0"/>
                    </a:lnTo>
                    <a:lnTo>
                      <a:pt x="84" y="33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397" name="Freeform 213"/>
              <p:cNvSpPr>
                <a:spLocks/>
              </p:cNvSpPr>
              <p:nvPr/>
            </p:nvSpPr>
            <p:spPr bwMode="gray">
              <a:xfrm>
                <a:off x="590" y="1773"/>
                <a:ext cx="174" cy="176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60" y="2"/>
                  </a:cxn>
                  <a:cxn ang="0">
                    <a:pos x="0" y="143"/>
                  </a:cxn>
                  <a:cxn ang="0">
                    <a:pos x="49" y="176"/>
                  </a:cxn>
                  <a:cxn ang="0">
                    <a:pos x="90" y="138"/>
                  </a:cxn>
                  <a:cxn ang="0">
                    <a:pos x="130" y="171"/>
                  </a:cxn>
                  <a:cxn ang="0">
                    <a:pos x="174" y="141"/>
                  </a:cxn>
                  <a:cxn ang="0">
                    <a:pos x="118" y="0"/>
                  </a:cxn>
                </a:cxnLst>
                <a:rect l="0" t="0" r="r" b="b"/>
                <a:pathLst>
                  <a:path w="174" h="176">
                    <a:moveTo>
                      <a:pt x="118" y="0"/>
                    </a:moveTo>
                    <a:lnTo>
                      <a:pt x="60" y="2"/>
                    </a:lnTo>
                    <a:lnTo>
                      <a:pt x="0" y="143"/>
                    </a:lnTo>
                    <a:lnTo>
                      <a:pt x="49" y="176"/>
                    </a:lnTo>
                    <a:lnTo>
                      <a:pt x="90" y="138"/>
                    </a:lnTo>
                    <a:lnTo>
                      <a:pt x="130" y="171"/>
                    </a:lnTo>
                    <a:lnTo>
                      <a:pt x="174" y="141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21398" name="Group 214"/>
            <p:cNvGrpSpPr>
              <a:grpSpLocks/>
            </p:cNvGrpSpPr>
            <p:nvPr/>
          </p:nvGrpSpPr>
          <p:grpSpPr bwMode="auto">
            <a:xfrm flipH="1">
              <a:off x="2153" y="1503"/>
              <a:ext cx="105" cy="533"/>
              <a:chOff x="585" y="1659"/>
              <a:chExt cx="183" cy="925"/>
            </a:xfrm>
          </p:grpSpPr>
          <p:sp>
            <p:nvSpPr>
              <p:cNvPr id="221399" name="Freeform 215"/>
              <p:cNvSpPr>
                <a:spLocks/>
              </p:cNvSpPr>
              <p:nvPr/>
            </p:nvSpPr>
            <p:spPr bwMode="gray">
              <a:xfrm>
                <a:off x="650" y="1659"/>
                <a:ext cx="60" cy="12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28"/>
                  </a:cxn>
                  <a:cxn ang="0">
                    <a:pos x="60" y="128"/>
                  </a:cxn>
                  <a:cxn ang="0">
                    <a:pos x="30" y="0"/>
                  </a:cxn>
                </a:cxnLst>
                <a:rect l="0" t="0" r="r" b="b"/>
                <a:pathLst>
                  <a:path w="60" h="128">
                    <a:moveTo>
                      <a:pt x="30" y="0"/>
                    </a:moveTo>
                    <a:lnTo>
                      <a:pt x="0" y="128"/>
                    </a:lnTo>
                    <a:lnTo>
                      <a:pt x="60" y="12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00" name="Freeform 216"/>
              <p:cNvSpPr>
                <a:spLocks/>
              </p:cNvSpPr>
              <p:nvPr/>
            </p:nvSpPr>
            <p:spPr bwMode="gray">
              <a:xfrm>
                <a:off x="585" y="1916"/>
                <a:ext cx="53" cy="66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640"/>
                  </a:cxn>
                  <a:cxn ang="0">
                    <a:pos x="51" y="667"/>
                  </a:cxn>
                  <a:cxn ang="0">
                    <a:pos x="53" y="31"/>
                  </a:cxn>
                  <a:cxn ang="0">
                    <a:pos x="3" y="0"/>
                  </a:cxn>
                </a:cxnLst>
                <a:rect l="0" t="0" r="r" b="b"/>
                <a:pathLst>
                  <a:path w="53" h="667">
                    <a:moveTo>
                      <a:pt x="3" y="0"/>
                    </a:moveTo>
                    <a:lnTo>
                      <a:pt x="0" y="640"/>
                    </a:lnTo>
                    <a:lnTo>
                      <a:pt x="51" y="667"/>
                    </a:lnTo>
                    <a:lnTo>
                      <a:pt x="53" y="31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01" name="Freeform 217"/>
              <p:cNvSpPr>
                <a:spLocks/>
              </p:cNvSpPr>
              <p:nvPr/>
            </p:nvSpPr>
            <p:spPr bwMode="gray">
              <a:xfrm>
                <a:off x="717" y="1912"/>
                <a:ext cx="51" cy="66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51" y="640"/>
                  </a:cxn>
                  <a:cxn ang="0">
                    <a:pos x="0" y="667"/>
                  </a:cxn>
                  <a:cxn ang="0">
                    <a:pos x="0" y="35"/>
                  </a:cxn>
                  <a:cxn ang="0">
                    <a:pos x="48" y="0"/>
                  </a:cxn>
                </a:cxnLst>
                <a:rect l="0" t="0" r="r" b="b"/>
                <a:pathLst>
                  <a:path w="51" h="667">
                    <a:moveTo>
                      <a:pt x="48" y="0"/>
                    </a:moveTo>
                    <a:lnTo>
                      <a:pt x="51" y="640"/>
                    </a:lnTo>
                    <a:lnTo>
                      <a:pt x="0" y="667"/>
                    </a:lnTo>
                    <a:lnTo>
                      <a:pt x="0" y="35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02" name="Freeform 218"/>
              <p:cNvSpPr>
                <a:spLocks/>
              </p:cNvSpPr>
              <p:nvPr/>
            </p:nvSpPr>
            <p:spPr bwMode="gray">
              <a:xfrm>
                <a:off x="633" y="1915"/>
                <a:ext cx="84" cy="669"/>
              </a:xfrm>
              <a:custGeom>
                <a:avLst/>
                <a:gdLst/>
                <a:ahLst/>
                <a:cxnLst>
                  <a:cxn ang="0">
                    <a:pos x="84" y="33"/>
                  </a:cxn>
                  <a:cxn ang="0">
                    <a:pos x="83" y="665"/>
                  </a:cxn>
                  <a:cxn ang="0">
                    <a:pos x="0" y="669"/>
                  </a:cxn>
                  <a:cxn ang="0">
                    <a:pos x="5" y="40"/>
                  </a:cxn>
                  <a:cxn ang="0">
                    <a:pos x="47" y="0"/>
                  </a:cxn>
                  <a:cxn ang="0">
                    <a:pos x="84" y="33"/>
                  </a:cxn>
                </a:cxnLst>
                <a:rect l="0" t="0" r="r" b="b"/>
                <a:pathLst>
                  <a:path w="84" h="669">
                    <a:moveTo>
                      <a:pt x="84" y="33"/>
                    </a:moveTo>
                    <a:lnTo>
                      <a:pt x="83" y="665"/>
                    </a:lnTo>
                    <a:lnTo>
                      <a:pt x="0" y="669"/>
                    </a:lnTo>
                    <a:lnTo>
                      <a:pt x="5" y="40"/>
                    </a:lnTo>
                    <a:lnTo>
                      <a:pt x="47" y="0"/>
                    </a:lnTo>
                    <a:lnTo>
                      <a:pt x="84" y="33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03" name="Freeform 219"/>
              <p:cNvSpPr>
                <a:spLocks/>
              </p:cNvSpPr>
              <p:nvPr/>
            </p:nvSpPr>
            <p:spPr bwMode="gray">
              <a:xfrm>
                <a:off x="590" y="1773"/>
                <a:ext cx="174" cy="176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60" y="2"/>
                  </a:cxn>
                  <a:cxn ang="0">
                    <a:pos x="0" y="143"/>
                  </a:cxn>
                  <a:cxn ang="0">
                    <a:pos x="49" y="176"/>
                  </a:cxn>
                  <a:cxn ang="0">
                    <a:pos x="90" y="138"/>
                  </a:cxn>
                  <a:cxn ang="0">
                    <a:pos x="130" y="171"/>
                  </a:cxn>
                  <a:cxn ang="0">
                    <a:pos x="174" y="141"/>
                  </a:cxn>
                  <a:cxn ang="0">
                    <a:pos x="118" y="0"/>
                  </a:cxn>
                </a:cxnLst>
                <a:rect l="0" t="0" r="r" b="b"/>
                <a:pathLst>
                  <a:path w="174" h="176">
                    <a:moveTo>
                      <a:pt x="118" y="0"/>
                    </a:moveTo>
                    <a:lnTo>
                      <a:pt x="60" y="2"/>
                    </a:lnTo>
                    <a:lnTo>
                      <a:pt x="0" y="143"/>
                    </a:lnTo>
                    <a:lnTo>
                      <a:pt x="49" y="176"/>
                    </a:lnTo>
                    <a:lnTo>
                      <a:pt x="90" y="138"/>
                    </a:lnTo>
                    <a:lnTo>
                      <a:pt x="130" y="171"/>
                    </a:lnTo>
                    <a:lnTo>
                      <a:pt x="174" y="141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21404" name="Group 220"/>
            <p:cNvGrpSpPr>
              <a:grpSpLocks/>
            </p:cNvGrpSpPr>
            <p:nvPr/>
          </p:nvGrpSpPr>
          <p:grpSpPr bwMode="auto">
            <a:xfrm flipH="1">
              <a:off x="1907" y="1521"/>
              <a:ext cx="105" cy="533"/>
              <a:chOff x="585" y="1659"/>
              <a:chExt cx="183" cy="925"/>
            </a:xfrm>
          </p:grpSpPr>
          <p:sp>
            <p:nvSpPr>
              <p:cNvPr id="221405" name="Freeform 221"/>
              <p:cNvSpPr>
                <a:spLocks/>
              </p:cNvSpPr>
              <p:nvPr/>
            </p:nvSpPr>
            <p:spPr bwMode="gray">
              <a:xfrm>
                <a:off x="650" y="1659"/>
                <a:ext cx="60" cy="12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28"/>
                  </a:cxn>
                  <a:cxn ang="0">
                    <a:pos x="60" y="128"/>
                  </a:cxn>
                  <a:cxn ang="0">
                    <a:pos x="30" y="0"/>
                  </a:cxn>
                </a:cxnLst>
                <a:rect l="0" t="0" r="r" b="b"/>
                <a:pathLst>
                  <a:path w="60" h="128">
                    <a:moveTo>
                      <a:pt x="30" y="0"/>
                    </a:moveTo>
                    <a:lnTo>
                      <a:pt x="0" y="128"/>
                    </a:lnTo>
                    <a:lnTo>
                      <a:pt x="60" y="12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06" name="Freeform 222"/>
              <p:cNvSpPr>
                <a:spLocks/>
              </p:cNvSpPr>
              <p:nvPr/>
            </p:nvSpPr>
            <p:spPr bwMode="gray">
              <a:xfrm>
                <a:off x="585" y="1916"/>
                <a:ext cx="53" cy="66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640"/>
                  </a:cxn>
                  <a:cxn ang="0">
                    <a:pos x="51" y="667"/>
                  </a:cxn>
                  <a:cxn ang="0">
                    <a:pos x="53" y="31"/>
                  </a:cxn>
                  <a:cxn ang="0">
                    <a:pos x="3" y="0"/>
                  </a:cxn>
                </a:cxnLst>
                <a:rect l="0" t="0" r="r" b="b"/>
                <a:pathLst>
                  <a:path w="53" h="667">
                    <a:moveTo>
                      <a:pt x="3" y="0"/>
                    </a:moveTo>
                    <a:lnTo>
                      <a:pt x="0" y="640"/>
                    </a:lnTo>
                    <a:lnTo>
                      <a:pt x="51" y="667"/>
                    </a:lnTo>
                    <a:lnTo>
                      <a:pt x="53" y="31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07" name="Freeform 223"/>
              <p:cNvSpPr>
                <a:spLocks/>
              </p:cNvSpPr>
              <p:nvPr/>
            </p:nvSpPr>
            <p:spPr bwMode="gray">
              <a:xfrm>
                <a:off x="717" y="1912"/>
                <a:ext cx="51" cy="66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51" y="640"/>
                  </a:cxn>
                  <a:cxn ang="0">
                    <a:pos x="0" y="667"/>
                  </a:cxn>
                  <a:cxn ang="0">
                    <a:pos x="0" y="35"/>
                  </a:cxn>
                  <a:cxn ang="0">
                    <a:pos x="48" y="0"/>
                  </a:cxn>
                </a:cxnLst>
                <a:rect l="0" t="0" r="r" b="b"/>
                <a:pathLst>
                  <a:path w="51" h="667">
                    <a:moveTo>
                      <a:pt x="48" y="0"/>
                    </a:moveTo>
                    <a:lnTo>
                      <a:pt x="51" y="640"/>
                    </a:lnTo>
                    <a:lnTo>
                      <a:pt x="0" y="667"/>
                    </a:lnTo>
                    <a:lnTo>
                      <a:pt x="0" y="35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08" name="Freeform 224"/>
              <p:cNvSpPr>
                <a:spLocks/>
              </p:cNvSpPr>
              <p:nvPr/>
            </p:nvSpPr>
            <p:spPr bwMode="gray">
              <a:xfrm>
                <a:off x="633" y="1915"/>
                <a:ext cx="84" cy="669"/>
              </a:xfrm>
              <a:custGeom>
                <a:avLst/>
                <a:gdLst/>
                <a:ahLst/>
                <a:cxnLst>
                  <a:cxn ang="0">
                    <a:pos x="84" y="33"/>
                  </a:cxn>
                  <a:cxn ang="0">
                    <a:pos x="83" y="665"/>
                  </a:cxn>
                  <a:cxn ang="0">
                    <a:pos x="0" y="669"/>
                  </a:cxn>
                  <a:cxn ang="0">
                    <a:pos x="5" y="40"/>
                  </a:cxn>
                  <a:cxn ang="0">
                    <a:pos x="47" y="0"/>
                  </a:cxn>
                  <a:cxn ang="0">
                    <a:pos x="84" y="33"/>
                  </a:cxn>
                </a:cxnLst>
                <a:rect l="0" t="0" r="r" b="b"/>
                <a:pathLst>
                  <a:path w="84" h="669">
                    <a:moveTo>
                      <a:pt x="84" y="33"/>
                    </a:moveTo>
                    <a:lnTo>
                      <a:pt x="83" y="665"/>
                    </a:lnTo>
                    <a:lnTo>
                      <a:pt x="0" y="669"/>
                    </a:lnTo>
                    <a:lnTo>
                      <a:pt x="5" y="40"/>
                    </a:lnTo>
                    <a:lnTo>
                      <a:pt x="47" y="0"/>
                    </a:lnTo>
                    <a:lnTo>
                      <a:pt x="84" y="33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09" name="Freeform 225"/>
              <p:cNvSpPr>
                <a:spLocks/>
              </p:cNvSpPr>
              <p:nvPr/>
            </p:nvSpPr>
            <p:spPr bwMode="gray">
              <a:xfrm>
                <a:off x="590" y="1773"/>
                <a:ext cx="174" cy="176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60" y="2"/>
                  </a:cxn>
                  <a:cxn ang="0">
                    <a:pos x="0" y="143"/>
                  </a:cxn>
                  <a:cxn ang="0">
                    <a:pos x="49" y="176"/>
                  </a:cxn>
                  <a:cxn ang="0">
                    <a:pos x="90" y="138"/>
                  </a:cxn>
                  <a:cxn ang="0">
                    <a:pos x="130" y="171"/>
                  </a:cxn>
                  <a:cxn ang="0">
                    <a:pos x="174" y="141"/>
                  </a:cxn>
                  <a:cxn ang="0">
                    <a:pos x="118" y="0"/>
                  </a:cxn>
                </a:cxnLst>
                <a:rect l="0" t="0" r="r" b="b"/>
                <a:pathLst>
                  <a:path w="174" h="176">
                    <a:moveTo>
                      <a:pt x="118" y="0"/>
                    </a:moveTo>
                    <a:lnTo>
                      <a:pt x="60" y="2"/>
                    </a:lnTo>
                    <a:lnTo>
                      <a:pt x="0" y="143"/>
                    </a:lnTo>
                    <a:lnTo>
                      <a:pt x="49" y="176"/>
                    </a:lnTo>
                    <a:lnTo>
                      <a:pt x="90" y="138"/>
                    </a:lnTo>
                    <a:lnTo>
                      <a:pt x="130" y="171"/>
                    </a:lnTo>
                    <a:lnTo>
                      <a:pt x="174" y="141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21410" name="Group 226"/>
          <p:cNvGrpSpPr>
            <a:grpSpLocks/>
          </p:cNvGrpSpPr>
          <p:nvPr/>
        </p:nvGrpSpPr>
        <p:grpSpPr bwMode="auto">
          <a:xfrm>
            <a:off x="7183438" y="4448175"/>
            <a:ext cx="438150" cy="577850"/>
            <a:chOff x="1907" y="1401"/>
            <a:chExt cx="351" cy="653"/>
          </a:xfrm>
        </p:grpSpPr>
        <p:grpSp>
          <p:nvGrpSpPr>
            <p:cNvPr id="221411" name="Group 227"/>
            <p:cNvGrpSpPr>
              <a:grpSpLocks/>
            </p:cNvGrpSpPr>
            <p:nvPr/>
          </p:nvGrpSpPr>
          <p:grpSpPr bwMode="auto">
            <a:xfrm flipH="1">
              <a:off x="2033" y="1401"/>
              <a:ext cx="105" cy="533"/>
              <a:chOff x="585" y="1659"/>
              <a:chExt cx="183" cy="925"/>
            </a:xfrm>
          </p:grpSpPr>
          <p:sp>
            <p:nvSpPr>
              <p:cNvPr id="221412" name="Freeform 228"/>
              <p:cNvSpPr>
                <a:spLocks/>
              </p:cNvSpPr>
              <p:nvPr/>
            </p:nvSpPr>
            <p:spPr bwMode="gray">
              <a:xfrm>
                <a:off x="650" y="1659"/>
                <a:ext cx="60" cy="12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28"/>
                  </a:cxn>
                  <a:cxn ang="0">
                    <a:pos x="60" y="128"/>
                  </a:cxn>
                  <a:cxn ang="0">
                    <a:pos x="30" y="0"/>
                  </a:cxn>
                </a:cxnLst>
                <a:rect l="0" t="0" r="r" b="b"/>
                <a:pathLst>
                  <a:path w="60" h="128">
                    <a:moveTo>
                      <a:pt x="30" y="0"/>
                    </a:moveTo>
                    <a:lnTo>
                      <a:pt x="0" y="128"/>
                    </a:lnTo>
                    <a:lnTo>
                      <a:pt x="60" y="12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13" name="Freeform 229"/>
              <p:cNvSpPr>
                <a:spLocks/>
              </p:cNvSpPr>
              <p:nvPr/>
            </p:nvSpPr>
            <p:spPr bwMode="gray">
              <a:xfrm>
                <a:off x="585" y="1916"/>
                <a:ext cx="53" cy="66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640"/>
                  </a:cxn>
                  <a:cxn ang="0">
                    <a:pos x="51" y="667"/>
                  </a:cxn>
                  <a:cxn ang="0">
                    <a:pos x="53" y="31"/>
                  </a:cxn>
                  <a:cxn ang="0">
                    <a:pos x="3" y="0"/>
                  </a:cxn>
                </a:cxnLst>
                <a:rect l="0" t="0" r="r" b="b"/>
                <a:pathLst>
                  <a:path w="53" h="667">
                    <a:moveTo>
                      <a:pt x="3" y="0"/>
                    </a:moveTo>
                    <a:lnTo>
                      <a:pt x="0" y="640"/>
                    </a:lnTo>
                    <a:lnTo>
                      <a:pt x="51" y="667"/>
                    </a:lnTo>
                    <a:lnTo>
                      <a:pt x="53" y="31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14" name="Freeform 230"/>
              <p:cNvSpPr>
                <a:spLocks/>
              </p:cNvSpPr>
              <p:nvPr/>
            </p:nvSpPr>
            <p:spPr bwMode="gray">
              <a:xfrm>
                <a:off x="717" y="1912"/>
                <a:ext cx="51" cy="66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51" y="640"/>
                  </a:cxn>
                  <a:cxn ang="0">
                    <a:pos x="0" y="667"/>
                  </a:cxn>
                  <a:cxn ang="0">
                    <a:pos x="0" y="35"/>
                  </a:cxn>
                  <a:cxn ang="0">
                    <a:pos x="48" y="0"/>
                  </a:cxn>
                </a:cxnLst>
                <a:rect l="0" t="0" r="r" b="b"/>
                <a:pathLst>
                  <a:path w="51" h="667">
                    <a:moveTo>
                      <a:pt x="48" y="0"/>
                    </a:moveTo>
                    <a:lnTo>
                      <a:pt x="51" y="640"/>
                    </a:lnTo>
                    <a:lnTo>
                      <a:pt x="0" y="667"/>
                    </a:lnTo>
                    <a:lnTo>
                      <a:pt x="0" y="35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15" name="Freeform 231"/>
              <p:cNvSpPr>
                <a:spLocks/>
              </p:cNvSpPr>
              <p:nvPr/>
            </p:nvSpPr>
            <p:spPr bwMode="gray">
              <a:xfrm>
                <a:off x="633" y="1915"/>
                <a:ext cx="84" cy="669"/>
              </a:xfrm>
              <a:custGeom>
                <a:avLst/>
                <a:gdLst/>
                <a:ahLst/>
                <a:cxnLst>
                  <a:cxn ang="0">
                    <a:pos x="84" y="33"/>
                  </a:cxn>
                  <a:cxn ang="0">
                    <a:pos x="83" y="665"/>
                  </a:cxn>
                  <a:cxn ang="0">
                    <a:pos x="0" y="669"/>
                  </a:cxn>
                  <a:cxn ang="0">
                    <a:pos x="5" y="40"/>
                  </a:cxn>
                  <a:cxn ang="0">
                    <a:pos x="47" y="0"/>
                  </a:cxn>
                  <a:cxn ang="0">
                    <a:pos x="84" y="33"/>
                  </a:cxn>
                </a:cxnLst>
                <a:rect l="0" t="0" r="r" b="b"/>
                <a:pathLst>
                  <a:path w="84" h="669">
                    <a:moveTo>
                      <a:pt x="84" y="33"/>
                    </a:moveTo>
                    <a:lnTo>
                      <a:pt x="83" y="665"/>
                    </a:lnTo>
                    <a:lnTo>
                      <a:pt x="0" y="669"/>
                    </a:lnTo>
                    <a:lnTo>
                      <a:pt x="5" y="40"/>
                    </a:lnTo>
                    <a:lnTo>
                      <a:pt x="47" y="0"/>
                    </a:lnTo>
                    <a:lnTo>
                      <a:pt x="84" y="33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16" name="Freeform 232"/>
              <p:cNvSpPr>
                <a:spLocks/>
              </p:cNvSpPr>
              <p:nvPr/>
            </p:nvSpPr>
            <p:spPr bwMode="gray">
              <a:xfrm>
                <a:off x="590" y="1773"/>
                <a:ext cx="174" cy="176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60" y="2"/>
                  </a:cxn>
                  <a:cxn ang="0">
                    <a:pos x="0" y="143"/>
                  </a:cxn>
                  <a:cxn ang="0">
                    <a:pos x="49" y="176"/>
                  </a:cxn>
                  <a:cxn ang="0">
                    <a:pos x="90" y="138"/>
                  </a:cxn>
                  <a:cxn ang="0">
                    <a:pos x="130" y="171"/>
                  </a:cxn>
                  <a:cxn ang="0">
                    <a:pos x="174" y="141"/>
                  </a:cxn>
                  <a:cxn ang="0">
                    <a:pos x="118" y="0"/>
                  </a:cxn>
                </a:cxnLst>
                <a:rect l="0" t="0" r="r" b="b"/>
                <a:pathLst>
                  <a:path w="174" h="176">
                    <a:moveTo>
                      <a:pt x="118" y="0"/>
                    </a:moveTo>
                    <a:lnTo>
                      <a:pt x="60" y="2"/>
                    </a:lnTo>
                    <a:lnTo>
                      <a:pt x="0" y="143"/>
                    </a:lnTo>
                    <a:lnTo>
                      <a:pt x="49" y="176"/>
                    </a:lnTo>
                    <a:lnTo>
                      <a:pt x="90" y="138"/>
                    </a:lnTo>
                    <a:lnTo>
                      <a:pt x="130" y="171"/>
                    </a:lnTo>
                    <a:lnTo>
                      <a:pt x="174" y="141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21417" name="Group 233"/>
            <p:cNvGrpSpPr>
              <a:grpSpLocks/>
            </p:cNvGrpSpPr>
            <p:nvPr/>
          </p:nvGrpSpPr>
          <p:grpSpPr bwMode="auto">
            <a:xfrm flipH="1">
              <a:off x="2153" y="1503"/>
              <a:ext cx="105" cy="533"/>
              <a:chOff x="585" y="1659"/>
              <a:chExt cx="183" cy="925"/>
            </a:xfrm>
          </p:grpSpPr>
          <p:sp>
            <p:nvSpPr>
              <p:cNvPr id="221418" name="Freeform 234"/>
              <p:cNvSpPr>
                <a:spLocks/>
              </p:cNvSpPr>
              <p:nvPr/>
            </p:nvSpPr>
            <p:spPr bwMode="gray">
              <a:xfrm>
                <a:off x="650" y="1659"/>
                <a:ext cx="60" cy="12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28"/>
                  </a:cxn>
                  <a:cxn ang="0">
                    <a:pos x="60" y="128"/>
                  </a:cxn>
                  <a:cxn ang="0">
                    <a:pos x="30" y="0"/>
                  </a:cxn>
                </a:cxnLst>
                <a:rect l="0" t="0" r="r" b="b"/>
                <a:pathLst>
                  <a:path w="60" h="128">
                    <a:moveTo>
                      <a:pt x="30" y="0"/>
                    </a:moveTo>
                    <a:lnTo>
                      <a:pt x="0" y="128"/>
                    </a:lnTo>
                    <a:lnTo>
                      <a:pt x="60" y="12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19" name="Freeform 235"/>
              <p:cNvSpPr>
                <a:spLocks/>
              </p:cNvSpPr>
              <p:nvPr/>
            </p:nvSpPr>
            <p:spPr bwMode="gray">
              <a:xfrm>
                <a:off x="585" y="1916"/>
                <a:ext cx="53" cy="66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640"/>
                  </a:cxn>
                  <a:cxn ang="0">
                    <a:pos x="51" y="667"/>
                  </a:cxn>
                  <a:cxn ang="0">
                    <a:pos x="53" y="31"/>
                  </a:cxn>
                  <a:cxn ang="0">
                    <a:pos x="3" y="0"/>
                  </a:cxn>
                </a:cxnLst>
                <a:rect l="0" t="0" r="r" b="b"/>
                <a:pathLst>
                  <a:path w="53" h="667">
                    <a:moveTo>
                      <a:pt x="3" y="0"/>
                    </a:moveTo>
                    <a:lnTo>
                      <a:pt x="0" y="640"/>
                    </a:lnTo>
                    <a:lnTo>
                      <a:pt x="51" y="667"/>
                    </a:lnTo>
                    <a:lnTo>
                      <a:pt x="53" y="31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20" name="Freeform 236"/>
              <p:cNvSpPr>
                <a:spLocks/>
              </p:cNvSpPr>
              <p:nvPr/>
            </p:nvSpPr>
            <p:spPr bwMode="gray">
              <a:xfrm>
                <a:off x="717" y="1912"/>
                <a:ext cx="51" cy="66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51" y="640"/>
                  </a:cxn>
                  <a:cxn ang="0">
                    <a:pos x="0" y="667"/>
                  </a:cxn>
                  <a:cxn ang="0">
                    <a:pos x="0" y="35"/>
                  </a:cxn>
                  <a:cxn ang="0">
                    <a:pos x="48" y="0"/>
                  </a:cxn>
                </a:cxnLst>
                <a:rect l="0" t="0" r="r" b="b"/>
                <a:pathLst>
                  <a:path w="51" h="667">
                    <a:moveTo>
                      <a:pt x="48" y="0"/>
                    </a:moveTo>
                    <a:lnTo>
                      <a:pt x="51" y="640"/>
                    </a:lnTo>
                    <a:lnTo>
                      <a:pt x="0" y="667"/>
                    </a:lnTo>
                    <a:lnTo>
                      <a:pt x="0" y="35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21" name="Freeform 237"/>
              <p:cNvSpPr>
                <a:spLocks/>
              </p:cNvSpPr>
              <p:nvPr/>
            </p:nvSpPr>
            <p:spPr bwMode="gray">
              <a:xfrm>
                <a:off x="633" y="1915"/>
                <a:ext cx="84" cy="669"/>
              </a:xfrm>
              <a:custGeom>
                <a:avLst/>
                <a:gdLst/>
                <a:ahLst/>
                <a:cxnLst>
                  <a:cxn ang="0">
                    <a:pos x="84" y="33"/>
                  </a:cxn>
                  <a:cxn ang="0">
                    <a:pos x="83" y="665"/>
                  </a:cxn>
                  <a:cxn ang="0">
                    <a:pos x="0" y="669"/>
                  </a:cxn>
                  <a:cxn ang="0">
                    <a:pos x="5" y="40"/>
                  </a:cxn>
                  <a:cxn ang="0">
                    <a:pos x="47" y="0"/>
                  </a:cxn>
                  <a:cxn ang="0">
                    <a:pos x="84" y="33"/>
                  </a:cxn>
                </a:cxnLst>
                <a:rect l="0" t="0" r="r" b="b"/>
                <a:pathLst>
                  <a:path w="84" h="669">
                    <a:moveTo>
                      <a:pt x="84" y="33"/>
                    </a:moveTo>
                    <a:lnTo>
                      <a:pt x="83" y="665"/>
                    </a:lnTo>
                    <a:lnTo>
                      <a:pt x="0" y="669"/>
                    </a:lnTo>
                    <a:lnTo>
                      <a:pt x="5" y="40"/>
                    </a:lnTo>
                    <a:lnTo>
                      <a:pt x="47" y="0"/>
                    </a:lnTo>
                    <a:lnTo>
                      <a:pt x="84" y="33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22" name="Freeform 238"/>
              <p:cNvSpPr>
                <a:spLocks/>
              </p:cNvSpPr>
              <p:nvPr/>
            </p:nvSpPr>
            <p:spPr bwMode="gray">
              <a:xfrm>
                <a:off x="590" y="1773"/>
                <a:ext cx="174" cy="176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60" y="2"/>
                  </a:cxn>
                  <a:cxn ang="0">
                    <a:pos x="0" y="143"/>
                  </a:cxn>
                  <a:cxn ang="0">
                    <a:pos x="49" y="176"/>
                  </a:cxn>
                  <a:cxn ang="0">
                    <a:pos x="90" y="138"/>
                  </a:cxn>
                  <a:cxn ang="0">
                    <a:pos x="130" y="171"/>
                  </a:cxn>
                  <a:cxn ang="0">
                    <a:pos x="174" y="141"/>
                  </a:cxn>
                  <a:cxn ang="0">
                    <a:pos x="118" y="0"/>
                  </a:cxn>
                </a:cxnLst>
                <a:rect l="0" t="0" r="r" b="b"/>
                <a:pathLst>
                  <a:path w="174" h="176">
                    <a:moveTo>
                      <a:pt x="118" y="0"/>
                    </a:moveTo>
                    <a:lnTo>
                      <a:pt x="60" y="2"/>
                    </a:lnTo>
                    <a:lnTo>
                      <a:pt x="0" y="143"/>
                    </a:lnTo>
                    <a:lnTo>
                      <a:pt x="49" y="176"/>
                    </a:lnTo>
                    <a:lnTo>
                      <a:pt x="90" y="138"/>
                    </a:lnTo>
                    <a:lnTo>
                      <a:pt x="130" y="171"/>
                    </a:lnTo>
                    <a:lnTo>
                      <a:pt x="174" y="141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21423" name="Group 239"/>
            <p:cNvGrpSpPr>
              <a:grpSpLocks/>
            </p:cNvGrpSpPr>
            <p:nvPr/>
          </p:nvGrpSpPr>
          <p:grpSpPr bwMode="auto">
            <a:xfrm flipH="1">
              <a:off x="1907" y="1521"/>
              <a:ext cx="105" cy="533"/>
              <a:chOff x="585" y="1659"/>
              <a:chExt cx="183" cy="925"/>
            </a:xfrm>
          </p:grpSpPr>
          <p:sp>
            <p:nvSpPr>
              <p:cNvPr id="221424" name="Freeform 240"/>
              <p:cNvSpPr>
                <a:spLocks/>
              </p:cNvSpPr>
              <p:nvPr/>
            </p:nvSpPr>
            <p:spPr bwMode="gray">
              <a:xfrm>
                <a:off x="650" y="1659"/>
                <a:ext cx="60" cy="12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28"/>
                  </a:cxn>
                  <a:cxn ang="0">
                    <a:pos x="60" y="128"/>
                  </a:cxn>
                  <a:cxn ang="0">
                    <a:pos x="30" y="0"/>
                  </a:cxn>
                </a:cxnLst>
                <a:rect l="0" t="0" r="r" b="b"/>
                <a:pathLst>
                  <a:path w="60" h="128">
                    <a:moveTo>
                      <a:pt x="30" y="0"/>
                    </a:moveTo>
                    <a:lnTo>
                      <a:pt x="0" y="128"/>
                    </a:lnTo>
                    <a:lnTo>
                      <a:pt x="60" y="12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25" name="Freeform 241"/>
              <p:cNvSpPr>
                <a:spLocks/>
              </p:cNvSpPr>
              <p:nvPr/>
            </p:nvSpPr>
            <p:spPr bwMode="gray">
              <a:xfrm>
                <a:off x="585" y="1916"/>
                <a:ext cx="53" cy="66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640"/>
                  </a:cxn>
                  <a:cxn ang="0">
                    <a:pos x="51" y="667"/>
                  </a:cxn>
                  <a:cxn ang="0">
                    <a:pos x="53" y="31"/>
                  </a:cxn>
                  <a:cxn ang="0">
                    <a:pos x="3" y="0"/>
                  </a:cxn>
                </a:cxnLst>
                <a:rect l="0" t="0" r="r" b="b"/>
                <a:pathLst>
                  <a:path w="53" h="667">
                    <a:moveTo>
                      <a:pt x="3" y="0"/>
                    </a:moveTo>
                    <a:lnTo>
                      <a:pt x="0" y="640"/>
                    </a:lnTo>
                    <a:lnTo>
                      <a:pt x="51" y="667"/>
                    </a:lnTo>
                    <a:lnTo>
                      <a:pt x="53" y="31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26" name="Freeform 242"/>
              <p:cNvSpPr>
                <a:spLocks/>
              </p:cNvSpPr>
              <p:nvPr/>
            </p:nvSpPr>
            <p:spPr bwMode="gray">
              <a:xfrm>
                <a:off x="717" y="1912"/>
                <a:ext cx="51" cy="66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51" y="640"/>
                  </a:cxn>
                  <a:cxn ang="0">
                    <a:pos x="0" y="667"/>
                  </a:cxn>
                  <a:cxn ang="0">
                    <a:pos x="0" y="35"/>
                  </a:cxn>
                  <a:cxn ang="0">
                    <a:pos x="48" y="0"/>
                  </a:cxn>
                </a:cxnLst>
                <a:rect l="0" t="0" r="r" b="b"/>
                <a:pathLst>
                  <a:path w="51" h="667">
                    <a:moveTo>
                      <a:pt x="48" y="0"/>
                    </a:moveTo>
                    <a:lnTo>
                      <a:pt x="51" y="640"/>
                    </a:lnTo>
                    <a:lnTo>
                      <a:pt x="0" y="667"/>
                    </a:lnTo>
                    <a:lnTo>
                      <a:pt x="0" y="35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27" name="Freeform 243"/>
              <p:cNvSpPr>
                <a:spLocks/>
              </p:cNvSpPr>
              <p:nvPr/>
            </p:nvSpPr>
            <p:spPr bwMode="gray">
              <a:xfrm>
                <a:off x="633" y="1915"/>
                <a:ext cx="84" cy="669"/>
              </a:xfrm>
              <a:custGeom>
                <a:avLst/>
                <a:gdLst/>
                <a:ahLst/>
                <a:cxnLst>
                  <a:cxn ang="0">
                    <a:pos x="84" y="33"/>
                  </a:cxn>
                  <a:cxn ang="0">
                    <a:pos x="83" y="665"/>
                  </a:cxn>
                  <a:cxn ang="0">
                    <a:pos x="0" y="669"/>
                  </a:cxn>
                  <a:cxn ang="0">
                    <a:pos x="5" y="40"/>
                  </a:cxn>
                  <a:cxn ang="0">
                    <a:pos x="47" y="0"/>
                  </a:cxn>
                  <a:cxn ang="0">
                    <a:pos x="84" y="33"/>
                  </a:cxn>
                </a:cxnLst>
                <a:rect l="0" t="0" r="r" b="b"/>
                <a:pathLst>
                  <a:path w="84" h="669">
                    <a:moveTo>
                      <a:pt x="84" y="33"/>
                    </a:moveTo>
                    <a:lnTo>
                      <a:pt x="83" y="665"/>
                    </a:lnTo>
                    <a:lnTo>
                      <a:pt x="0" y="669"/>
                    </a:lnTo>
                    <a:lnTo>
                      <a:pt x="5" y="40"/>
                    </a:lnTo>
                    <a:lnTo>
                      <a:pt x="47" y="0"/>
                    </a:lnTo>
                    <a:lnTo>
                      <a:pt x="84" y="33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1428" name="Freeform 244"/>
              <p:cNvSpPr>
                <a:spLocks/>
              </p:cNvSpPr>
              <p:nvPr/>
            </p:nvSpPr>
            <p:spPr bwMode="gray">
              <a:xfrm>
                <a:off x="590" y="1773"/>
                <a:ext cx="174" cy="176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60" y="2"/>
                  </a:cxn>
                  <a:cxn ang="0">
                    <a:pos x="0" y="143"/>
                  </a:cxn>
                  <a:cxn ang="0">
                    <a:pos x="49" y="176"/>
                  </a:cxn>
                  <a:cxn ang="0">
                    <a:pos x="90" y="138"/>
                  </a:cxn>
                  <a:cxn ang="0">
                    <a:pos x="130" y="171"/>
                  </a:cxn>
                  <a:cxn ang="0">
                    <a:pos x="174" y="141"/>
                  </a:cxn>
                  <a:cxn ang="0">
                    <a:pos x="118" y="0"/>
                  </a:cxn>
                </a:cxnLst>
                <a:rect l="0" t="0" r="r" b="b"/>
                <a:pathLst>
                  <a:path w="174" h="176">
                    <a:moveTo>
                      <a:pt x="118" y="0"/>
                    </a:moveTo>
                    <a:lnTo>
                      <a:pt x="60" y="2"/>
                    </a:lnTo>
                    <a:lnTo>
                      <a:pt x="0" y="143"/>
                    </a:lnTo>
                    <a:lnTo>
                      <a:pt x="49" y="176"/>
                    </a:lnTo>
                    <a:lnTo>
                      <a:pt x="90" y="138"/>
                    </a:lnTo>
                    <a:lnTo>
                      <a:pt x="130" y="171"/>
                    </a:lnTo>
                    <a:lnTo>
                      <a:pt x="174" y="141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/>
              <a:t>www.scmao.com</a:t>
            </a:r>
          </a:p>
        </p:txBody>
      </p:sp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>
                <a:ea typeface="宋体" charset="-122"/>
              </a:rPr>
              <a:t>Diagram</a:t>
            </a:r>
            <a:endParaRPr lang="en-US" altLang="zh-CN" sz="2000">
              <a:ea typeface="宋体" charset="-122"/>
            </a:endParaRPr>
          </a:p>
        </p:txBody>
      </p:sp>
      <p:sp>
        <p:nvSpPr>
          <p:cNvPr id="222270" name="AutoShape 62"/>
          <p:cNvSpPr>
            <a:spLocks noChangeArrowheads="1"/>
          </p:cNvSpPr>
          <p:nvPr/>
        </p:nvSpPr>
        <p:spPr bwMode="gray">
          <a:xfrm rot="-2700000">
            <a:off x="3224213" y="2617788"/>
            <a:ext cx="2454275" cy="2455862"/>
          </a:xfrm>
          <a:custGeom>
            <a:avLst/>
            <a:gdLst>
              <a:gd name="G0" fmla="+- 5400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5400 21600 0"/>
              <a:gd name="G7" fmla="*/ G6 1 2"/>
              <a:gd name="G8" fmla="+- 21600 0 5400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close/>
              </a:path>
            </a:pathLst>
          </a:custGeom>
          <a:gradFill rotWithShape="1">
            <a:gsLst>
              <a:gs pos="0">
                <a:srgbClr val="969696">
                  <a:gamma/>
                  <a:tint val="33725"/>
                  <a:invGamma/>
                </a:srgbClr>
              </a:gs>
              <a:gs pos="100000">
                <a:srgbClr val="969696"/>
              </a:gs>
            </a:gsLst>
            <a:path path="rect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2271" name="Rectangle 63"/>
          <p:cNvSpPr>
            <a:spLocks noChangeArrowheads="1"/>
          </p:cNvSpPr>
          <p:nvPr/>
        </p:nvSpPr>
        <p:spPr bwMode="black">
          <a:xfrm>
            <a:off x="717550" y="2116138"/>
            <a:ext cx="1746250" cy="884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 sz="1800" b="1">
                <a:solidFill>
                  <a:schemeClr val="tx2"/>
                </a:solidFill>
                <a:ea typeface="宋体" charset="-122"/>
              </a:rPr>
              <a:t>Products</a:t>
            </a:r>
          </a:p>
          <a:p>
            <a:pPr algn="r"/>
            <a:endParaRPr lang="en-US" altLang="zh-CN" b="1">
              <a:solidFill>
                <a:schemeClr val="tx2"/>
              </a:solidFill>
              <a:ea typeface="宋体" charset="-122"/>
            </a:endParaRPr>
          </a:p>
          <a:p>
            <a:pPr algn="r"/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Description of the company’s products</a:t>
            </a:r>
          </a:p>
        </p:txBody>
      </p:sp>
      <p:sp>
        <p:nvSpPr>
          <p:cNvPr id="222272" name="Rectangle 64"/>
          <p:cNvSpPr>
            <a:spLocks noChangeArrowheads="1"/>
          </p:cNvSpPr>
          <p:nvPr/>
        </p:nvSpPr>
        <p:spPr bwMode="black">
          <a:xfrm>
            <a:off x="6429375" y="4700588"/>
            <a:ext cx="1616075" cy="884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800" b="1">
                <a:solidFill>
                  <a:schemeClr val="tx2"/>
                </a:solidFill>
                <a:ea typeface="宋体" charset="-122"/>
              </a:rPr>
              <a:t>Service</a:t>
            </a:r>
          </a:p>
          <a:p>
            <a:endParaRPr lang="en-US" altLang="zh-CN" b="1">
              <a:solidFill>
                <a:srgbClr val="FF9999"/>
              </a:solidFill>
              <a:ea typeface="宋体" charset="-122"/>
            </a:endParaRPr>
          </a:p>
          <a:p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Description of the company’s service</a:t>
            </a:r>
          </a:p>
        </p:txBody>
      </p:sp>
      <p:sp>
        <p:nvSpPr>
          <p:cNvPr id="222273" name="Rectangle 65"/>
          <p:cNvSpPr>
            <a:spLocks noChangeArrowheads="1"/>
          </p:cNvSpPr>
          <p:nvPr/>
        </p:nvSpPr>
        <p:spPr bwMode="black">
          <a:xfrm>
            <a:off x="533400" y="4735513"/>
            <a:ext cx="1925638" cy="884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 sz="1800" b="1">
                <a:ea typeface="宋体" charset="-122"/>
              </a:rPr>
              <a:t>Technology</a:t>
            </a:r>
          </a:p>
          <a:p>
            <a:pPr algn="r"/>
            <a:endParaRPr lang="en-US" altLang="zh-CN" b="1">
              <a:ea typeface="宋体" charset="-122"/>
            </a:endParaRPr>
          </a:p>
          <a:p>
            <a:pPr algn="r"/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Description of the company’s technology</a:t>
            </a:r>
          </a:p>
        </p:txBody>
      </p:sp>
      <p:sp>
        <p:nvSpPr>
          <p:cNvPr id="222274" name="Rectangle 66"/>
          <p:cNvSpPr>
            <a:spLocks noChangeArrowheads="1"/>
          </p:cNvSpPr>
          <p:nvPr/>
        </p:nvSpPr>
        <p:spPr bwMode="black">
          <a:xfrm>
            <a:off x="6421438" y="2055813"/>
            <a:ext cx="1598612" cy="884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800" b="1">
                <a:ea typeface="宋体" charset="-122"/>
              </a:rPr>
              <a:t>Market</a:t>
            </a:r>
          </a:p>
          <a:p>
            <a:endParaRPr lang="en-US" altLang="zh-CN" b="1">
              <a:ea typeface="宋体" charset="-122"/>
            </a:endParaRPr>
          </a:p>
          <a:p>
            <a:r>
              <a:rPr lang="en-US" altLang="zh-CN" sz="1200" b="1">
                <a:solidFill>
                  <a:srgbClr val="000000"/>
                </a:solidFill>
                <a:ea typeface="宋体" charset="-122"/>
              </a:rPr>
              <a:t>Description of the company’s market</a:t>
            </a:r>
          </a:p>
        </p:txBody>
      </p:sp>
      <p:pic>
        <p:nvPicPr>
          <p:cNvPr id="222275" name="Picture 67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2459038" y="1920875"/>
            <a:ext cx="122237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2276" name="Oval 68"/>
          <p:cNvSpPr>
            <a:spLocks noChangeArrowheads="1"/>
          </p:cNvSpPr>
          <p:nvPr/>
        </p:nvSpPr>
        <p:spPr bwMode="gray">
          <a:xfrm>
            <a:off x="2459038" y="1917700"/>
            <a:ext cx="1214437" cy="123348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22277" name="Picture 69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2460625" y="4546600"/>
            <a:ext cx="1220788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2278" name="Oval 70"/>
          <p:cNvSpPr>
            <a:spLocks noChangeArrowheads="1"/>
          </p:cNvSpPr>
          <p:nvPr/>
        </p:nvSpPr>
        <p:spPr bwMode="gray">
          <a:xfrm>
            <a:off x="2460625" y="4543425"/>
            <a:ext cx="1216025" cy="1233488"/>
          </a:xfrm>
          <a:prstGeom prst="ellipse">
            <a:avLst/>
          </a:prstGeom>
          <a:solidFill>
            <a:schemeClr val="hlink">
              <a:alpha val="50000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22279" name="Picture 71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5205413" y="4535488"/>
            <a:ext cx="122237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2280" name="Oval 72"/>
          <p:cNvSpPr>
            <a:spLocks noChangeArrowheads="1"/>
          </p:cNvSpPr>
          <p:nvPr/>
        </p:nvSpPr>
        <p:spPr bwMode="gray">
          <a:xfrm>
            <a:off x="5205413" y="4522788"/>
            <a:ext cx="1216025" cy="1233487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22281" name="Picture 73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5205413" y="1906588"/>
            <a:ext cx="1220787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2282" name="Oval 74"/>
          <p:cNvSpPr>
            <a:spLocks noChangeArrowheads="1"/>
          </p:cNvSpPr>
          <p:nvPr/>
        </p:nvSpPr>
        <p:spPr bwMode="gray">
          <a:xfrm>
            <a:off x="5205413" y="1905000"/>
            <a:ext cx="1216025" cy="1233488"/>
          </a:xfrm>
          <a:prstGeom prst="ellipse">
            <a:avLst/>
          </a:prstGeom>
          <a:solidFill>
            <a:schemeClr val="hlink">
              <a:alpha val="50000"/>
            </a:scheme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2283" name="Text Box 75"/>
          <p:cNvSpPr txBox="1">
            <a:spLocks noChangeArrowheads="1"/>
          </p:cNvSpPr>
          <p:nvPr/>
        </p:nvSpPr>
        <p:spPr bwMode="auto">
          <a:xfrm>
            <a:off x="2695575" y="2581275"/>
            <a:ext cx="7397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1C1C1C"/>
                </a:solidFill>
                <a:ea typeface="宋体" charset="-122"/>
              </a:rPr>
              <a:t>Text </a:t>
            </a:r>
          </a:p>
        </p:txBody>
      </p:sp>
      <p:grpSp>
        <p:nvGrpSpPr>
          <p:cNvPr id="222284" name="Group 76"/>
          <p:cNvGrpSpPr>
            <a:grpSpLocks/>
          </p:cNvGrpSpPr>
          <p:nvPr/>
        </p:nvGrpSpPr>
        <p:grpSpPr bwMode="auto">
          <a:xfrm>
            <a:off x="2882900" y="2170113"/>
            <a:ext cx="360363" cy="363537"/>
            <a:chOff x="523" y="2809"/>
            <a:chExt cx="876" cy="882"/>
          </a:xfrm>
        </p:grpSpPr>
        <p:sp>
          <p:nvSpPr>
            <p:cNvPr id="222285" name="Oval 77"/>
            <p:cNvSpPr>
              <a:spLocks noChangeArrowheads="1"/>
            </p:cNvSpPr>
            <p:nvPr/>
          </p:nvSpPr>
          <p:spPr bwMode="black">
            <a:xfrm>
              <a:off x="523" y="2809"/>
              <a:ext cx="876" cy="876"/>
            </a:xfrm>
            <a:prstGeom prst="ellipse">
              <a:avLst/>
            </a:prstGeom>
            <a:noFill/>
            <a:ln w="1905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2286" name="Line 78"/>
            <p:cNvSpPr>
              <a:spLocks noChangeShapeType="1"/>
            </p:cNvSpPr>
            <p:nvPr/>
          </p:nvSpPr>
          <p:spPr bwMode="black">
            <a:xfrm>
              <a:off x="964" y="2809"/>
              <a:ext cx="0" cy="87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287" name="Line 79"/>
            <p:cNvSpPr>
              <a:spLocks noChangeShapeType="1"/>
            </p:cNvSpPr>
            <p:nvPr/>
          </p:nvSpPr>
          <p:spPr bwMode="black">
            <a:xfrm>
              <a:off x="523" y="3244"/>
              <a:ext cx="876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288" name="Freeform 80"/>
            <p:cNvSpPr>
              <a:spLocks/>
            </p:cNvSpPr>
            <p:nvPr/>
          </p:nvSpPr>
          <p:spPr bwMode="black">
            <a:xfrm>
              <a:off x="1023" y="2815"/>
              <a:ext cx="18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2" y="435"/>
                </a:cxn>
                <a:cxn ang="0">
                  <a:pos x="6" y="864"/>
                </a:cxn>
              </a:cxnLst>
              <a:rect l="0" t="0" r="r" b="b"/>
              <a:pathLst>
                <a:path w="182" h="864">
                  <a:moveTo>
                    <a:pt x="0" y="0"/>
                  </a:moveTo>
                  <a:cubicBezTo>
                    <a:pt x="59" y="89"/>
                    <a:pt x="182" y="177"/>
                    <a:pt x="182" y="435"/>
                  </a:cubicBezTo>
                  <a:cubicBezTo>
                    <a:pt x="182" y="693"/>
                    <a:pt x="70" y="800"/>
                    <a:pt x="6" y="864"/>
                  </a:cubicBezTo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289" name="Freeform 81"/>
            <p:cNvSpPr>
              <a:spLocks/>
            </p:cNvSpPr>
            <p:nvPr/>
          </p:nvSpPr>
          <p:spPr bwMode="black">
            <a:xfrm>
              <a:off x="726" y="2821"/>
              <a:ext cx="197" cy="870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290" name="Freeform 82"/>
            <p:cNvSpPr>
              <a:spLocks/>
            </p:cNvSpPr>
            <p:nvPr/>
          </p:nvSpPr>
          <p:spPr bwMode="black">
            <a:xfrm rot="5400000">
              <a:off x="892" y="3171"/>
              <a:ext cx="114" cy="653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291" name="Freeform 83"/>
            <p:cNvSpPr>
              <a:spLocks/>
            </p:cNvSpPr>
            <p:nvPr/>
          </p:nvSpPr>
          <p:spPr bwMode="black">
            <a:xfrm rot="16200000" flipV="1">
              <a:off x="900" y="2668"/>
              <a:ext cx="114" cy="653"/>
            </a:xfrm>
            <a:custGeom>
              <a:avLst/>
              <a:gdLst/>
              <a:ahLst/>
              <a:cxnLst>
                <a:cxn ang="0">
                  <a:pos x="167" y="0"/>
                </a:cxn>
                <a:cxn ang="0">
                  <a:pos x="0" y="436"/>
                </a:cxn>
                <a:cxn ang="0">
                  <a:pos x="197" y="870"/>
                </a:cxn>
              </a:cxnLst>
              <a:rect l="0" t="0" r="r" b="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2292" name="Group 84"/>
          <p:cNvGrpSpPr>
            <a:grpSpLocks/>
          </p:cNvGrpSpPr>
          <p:nvPr/>
        </p:nvGrpSpPr>
        <p:grpSpPr bwMode="auto">
          <a:xfrm>
            <a:off x="5605463" y="4781550"/>
            <a:ext cx="487362" cy="390525"/>
            <a:chOff x="768" y="2024"/>
            <a:chExt cx="422" cy="337"/>
          </a:xfrm>
        </p:grpSpPr>
        <p:sp>
          <p:nvSpPr>
            <p:cNvPr id="222293" name="Freeform 85"/>
            <p:cNvSpPr>
              <a:spLocks/>
            </p:cNvSpPr>
            <p:nvPr/>
          </p:nvSpPr>
          <p:spPr bwMode="black">
            <a:xfrm>
              <a:off x="1074" y="2024"/>
              <a:ext cx="116" cy="11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67"/>
                </a:cxn>
                <a:cxn ang="0">
                  <a:pos x="53" y="117"/>
                </a:cxn>
                <a:cxn ang="0">
                  <a:pos x="108" y="105"/>
                </a:cxn>
                <a:cxn ang="0">
                  <a:pos x="116" y="54"/>
                </a:cxn>
                <a:cxn ang="0">
                  <a:pos x="65" y="0"/>
                </a:cxn>
                <a:cxn ang="0">
                  <a:pos x="12" y="0"/>
                </a:cxn>
              </a:cxnLst>
              <a:rect l="0" t="0" r="r" b="b"/>
              <a:pathLst>
                <a:path w="116" h="117">
                  <a:moveTo>
                    <a:pt x="12" y="0"/>
                  </a:moveTo>
                  <a:lnTo>
                    <a:pt x="0" y="67"/>
                  </a:lnTo>
                  <a:lnTo>
                    <a:pt x="53" y="117"/>
                  </a:lnTo>
                  <a:lnTo>
                    <a:pt x="108" y="105"/>
                  </a:lnTo>
                  <a:lnTo>
                    <a:pt x="116" y="54"/>
                  </a:lnTo>
                  <a:lnTo>
                    <a:pt x="65" y="0"/>
                  </a:lnTo>
                  <a:lnTo>
                    <a:pt x="12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2294" name="Freeform 86"/>
            <p:cNvSpPr>
              <a:spLocks/>
            </p:cNvSpPr>
            <p:nvPr/>
          </p:nvSpPr>
          <p:spPr bwMode="black">
            <a:xfrm>
              <a:off x="858" y="2090"/>
              <a:ext cx="273" cy="228"/>
            </a:xfrm>
            <a:custGeom>
              <a:avLst/>
              <a:gdLst/>
              <a:ahLst/>
              <a:cxnLst>
                <a:cxn ang="0">
                  <a:pos x="0" y="169"/>
                </a:cxn>
                <a:cxn ang="0">
                  <a:pos x="45" y="228"/>
                </a:cxn>
                <a:cxn ang="0">
                  <a:pos x="273" y="49"/>
                </a:cxn>
                <a:cxn ang="0">
                  <a:pos x="215" y="0"/>
                </a:cxn>
                <a:cxn ang="0">
                  <a:pos x="0" y="169"/>
                </a:cxn>
              </a:cxnLst>
              <a:rect l="0" t="0" r="r" b="b"/>
              <a:pathLst>
                <a:path w="273" h="228">
                  <a:moveTo>
                    <a:pt x="0" y="169"/>
                  </a:moveTo>
                  <a:lnTo>
                    <a:pt x="45" y="228"/>
                  </a:lnTo>
                  <a:lnTo>
                    <a:pt x="273" y="49"/>
                  </a:lnTo>
                  <a:lnTo>
                    <a:pt x="215" y="0"/>
                  </a:lnTo>
                  <a:lnTo>
                    <a:pt x="0" y="169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2295" name="Freeform 87"/>
            <p:cNvSpPr>
              <a:spLocks/>
            </p:cNvSpPr>
            <p:nvPr/>
          </p:nvSpPr>
          <p:spPr bwMode="black">
            <a:xfrm>
              <a:off x="858" y="2024"/>
              <a:ext cx="228" cy="237"/>
            </a:xfrm>
            <a:custGeom>
              <a:avLst/>
              <a:gdLst/>
              <a:ahLst/>
              <a:cxnLst>
                <a:cxn ang="0">
                  <a:pos x="21" y="172"/>
                </a:cxn>
                <a:cxn ang="0">
                  <a:pos x="0" y="237"/>
                </a:cxn>
                <a:cxn ang="0">
                  <a:pos x="219" y="64"/>
                </a:cxn>
                <a:cxn ang="0">
                  <a:pos x="228" y="0"/>
                </a:cxn>
                <a:cxn ang="0">
                  <a:pos x="21" y="172"/>
                </a:cxn>
              </a:cxnLst>
              <a:rect l="0" t="0" r="r" b="b"/>
              <a:pathLst>
                <a:path w="228" h="237">
                  <a:moveTo>
                    <a:pt x="21" y="172"/>
                  </a:moveTo>
                  <a:lnTo>
                    <a:pt x="0" y="237"/>
                  </a:lnTo>
                  <a:lnTo>
                    <a:pt x="219" y="64"/>
                  </a:lnTo>
                  <a:lnTo>
                    <a:pt x="228" y="0"/>
                  </a:lnTo>
                  <a:lnTo>
                    <a:pt x="21" y="172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2296" name="Freeform 88"/>
            <p:cNvSpPr>
              <a:spLocks/>
            </p:cNvSpPr>
            <p:nvPr/>
          </p:nvSpPr>
          <p:spPr bwMode="black">
            <a:xfrm>
              <a:off x="903" y="2129"/>
              <a:ext cx="281" cy="189"/>
            </a:xfrm>
            <a:custGeom>
              <a:avLst/>
              <a:gdLst/>
              <a:ahLst/>
              <a:cxnLst>
                <a:cxn ang="0">
                  <a:pos x="63" y="178"/>
                </a:cxn>
                <a:cxn ang="0">
                  <a:pos x="0" y="189"/>
                </a:cxn>
                <a:cxn ang="0">
                  <a:pos x="227" y="10"/>
                </a:cxn>
                <a:cxn ang="0">
                  <a:pos x="281" y="0"/>
                </a:cxn>
                <a:cxn ang="0">
                  <a:pos x="63" y="178"/>
                </a:cxn>
              </a:cxnLst>
              <a:rect l="0" t="0" r="r" b="b"/>
              <a:pathLst>
                <a:path w="281" h="189">
                  <a:moveTo>
                    <a:pt x="63" y="178"/>
                  </a:moveTo>
                  <a:lnTo>
                    <a:pt x="0" y="189"/>
                  </a:lnTo>
                  <a:lnTo>
                    <a:pt x="227" y="10"/>
                  </a:lnTo>
                  <a:lnTo>
                    <a:pt x="281" y="0"/>
                  </a:lnTo>
                  <a:lnTo>
                    <a:pt x="63" y="178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2297" name="Freeform 89"/>
            <p:cNvSpPr>
              <a:spLocks/>
            </p:cNvSpPr>
            <p:nvPr/>
          </p:nvSpPr>
          <p:spPr bwMode="black">
            <a:xfrm>
              <a:off x="789" y="2192"/>
              <a:ext cx="161" cy="163"/>
            </a:xfrm>
            <a:custGeom>
              <a:avLst/>
              <a:gdLst/>
              <a:ahLst/>
              <a:cxnLst>
                <a:cxn ang="0">
                  <a:pos x="0" y="135"/>
                </a:cxn>
                <a:cxn ang="0">
                  <a:pos x="18" y="163"/>
                </a:cxn>
                <a:cxn ang="0">
                  <a:pos x="161" y="120"/>
                </a:cxn>
                <a:cxn ang="0">
                  <a:pos x="114" y="124"/>
                </a:cxn>
                <a:cxn ang="0">
                  <a:pos x="69" y="67"/>
                </a:cxn>
                <a:cxn ang="0">
                  <a:pos x="90" y="0"/>
                </a:cxn>
                <a:cxn ang="0">
                  <a:pos x="0" y="135"/>
                </a:cxn>
              </a:cxnLst>
              <a:rect l="0" t="0" r="r" b="b"/>
              <a:pathLst>
                <a:path w="161" h="163">
                  <a:moveTo>
                    <a:pt x="0" y="135"/>
                  </a:moveTo>
                  <a:lnTo>
                    <a:pt x="18" y="163"/>
                  </a:lnTo>
                  <a:lnTo>
                    <a:pt x="161" y="120"/>
                  </a:lnTo>
                  <a:lnTo>
                    <a:pt x="114" y="124"/>
                  </a:lnTo>
                  <a:lnTo>
                    <a:pt x="69" y="67"/>
                  </a:lnTo>
                  <a:lnTo>
                    <a:pt x="90" y="0"/>
                  </a:lnTo>
                  <a:lnTo>
                    <a:pt x="0" y="135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2298" name="Freeform 90"/>
            <p:cNvSpPr>
              <a:spLocks/>
            </p:cNvSpPr>
            <p:nvPr/>
          </p:nvSpPr>
          <p:spPr bwMode="black">
            <a:xfrm>
              <a:off x="768" y="2328"/>
              <a:ext cx="39" cy="3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33"/>
                </a:cxn>
                <a:cxn ang="0">
                  <a:pos x="39" y="25"/>
                </a:cxn>
                <a:cxn ang="0">
                  <a:pos x="27" y="0"/>
                </a:cxn>
              </a:cxnLst>
              <a:rect l="0" t="0" r="r" b="b"/>
              <a:pathLst>
                <a:path w="39" h="33">
                  <a:moveTo>
                    <a:pt x="27" y="0"/>
                  </a:moveTo>
                  <a:lnTo>
                    <a:pt x="0" y="33"/>
                  </a:lnTo>
                  <a:lnTo>
                    <a:pt x="39" y="2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2299" name="Line 91"/>
            <p:cNvSpPr>
              <a:spLocks noChangeShapeType="1"/>
            </p:cNvSpPr>
            <p:nvPr/>
          </p:nvSpPr>
          <p:spPr bwMode="black">
            <a:xfrm flipV="1">
              <a:off x="797" y="2258"/>
              <a:ext cx="66" cy="7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2300" name="Line 92"/>
            <p:cNvSpPr>
              <a:spLocks noChangeShapeType="1"/>
            </p:cNvSpPr>
            <p:nvPr/>
          </p:nvSpPr>
          <p:spPr bwMode="black">
            <a:xfrm flipV="1">
              <a:off x="806" y="2315"/>
              <a:ext cx="100" cy="3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2301" name="Oval 93"/>
            <p:cNvSpPr>
              <a:spLocks noChangeArrowheads="1"/>
            </p:cNvSpPr>
            <p:nvPr/>
          </p:nvSpPr>
          <p:spPr bwMode="black">
            <a:xfrm rot="1507387">
              <a:off x="1116" y="2063"/>
              <a:ext cx="43" cy="27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22302" name="Group 94"/>
          <p:cNvGrpSpPr>
            <a:grpSpLocks/>
          </p:cNvGrpSpPr>
          <p:nvPr/>
        </p:nvGrpSpPr>
        <p:grpSpPr bwMode="auto">
          <a:xfrm>
            <a:off x="2878138" y="4783138"/>
            <a:ext cx="409575" cy="355600"/>
            <a:chOff x="2310" y="3078"/>
            <a:chExt cx="312" cy="270"/>
          </a:xfrm>
        </p:grpSpPr>
        <p:sp>
          <p:nvSpPr>
            <p:cNvPr id="222303" name="AutoShape 95"/>
            <p:cNvSpPr>
              <a:spLocks noChangeArrowheads="1"/>
            </p:cNvSpPr>
            <p:nvPr/>
          </p:nvSpPr>
          <p:spPr bwMode="black">
            <a:xfrm>
              <a:off x="2374" y="3078"/>
              <a:ext cx="186" cy="187"/>
            </a:xfrm>
            <a:prstGeom prst="roundRect">
              <a:avLst>
                <a:gd name="adj" fmla="val 6250"/>
              </a:avLst>
            </a:prstGeom>
            <a:noFill/>
            <a:ln w="254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2304" name="AutoShape 96"/>
            <p:cNvSpPr>
              <a:spLocks noChangeArrowheads="1"/>
            </p:cNvSpPr>
            <p:nvPr/>
          </p:nvSpPr>
          <p:spPr bwMode="black">
            <a:xfrm>
              <a:off x="2310" y="3265"/>
              <a:ext cx="312" cy="83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2305" name="AutoShape 97"/>
            <p:cNvSpPr>
              <a:spLocks noChangeArrowheads="1"/>
            </p:cNvSpPr>
            <p:nvPr/>
          </p:nvSpPr>
          <p:spPr bwMode="black">
            <a:xfrm>
              <a:off x="2390" y="3096"/>
              <a:ext cx="154" cy="147"/>
            </a:xfrm>
            <a:prstGeom prst="roundRect">
              <a:avLst>
                <a:gd name="adj" fmla="val 7972"/>
              </a:avLst>
            </a:prstGeom>
            <a:solidFill>
              <a:srgbClr val="FFFFFF"/>
            </a:solidFill>
            <a:ln w="254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2306" name="Line 98"/>
            <p:cNvSpPr>
              <a:spLocks noChangeShapeType="1"/>
            </p:cNvSpPr>
            <p:nvPr/>
          </p:nvSpPr>
          <p:spPr bwMode="black">
            <a:xfrm flipH="1">
              <a:off x="2530" y="3305"/>
              <a:ext cx="47" cy="0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307" name="Line 99"/>
            <p:cNvSpPr>
              <a:spLocks noChangeShapeType="1"/>
            </p:cNvSpPr>
            <p:nvPr/>
          </p:nvSpPr>
          <p:spPr bwMode="black">
            <a:xfrm flipH="1">
              <a:off x="2447" y="3134"/>
              <a:ext cx="78" cy="0"/>
            </a:xfrm>
            <a:prstGeom prst="line">
              <a:avLst/>
            </a:prstGeom>
            <a:noFill/>
            <a:ln w="25400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308" name="Line 100"/>
            <p:cNvSpPr>
              <a:spLocks noChangeShapeType="1"/>
            </p:cNvSpPr>
            <p:nvPr/>
          </p:nvSpPr>
          <p:spPr bwMode="black">
            <a:xfrm flipH="1">
              <a:off x="2467" y="3154"/>
              <a:ext cx="48" cy="0"/>
            </a:xfrm>
            <a:prstGeom prst="line">
              <a:avLst/>
            </a:prstGeom>
            <a:noFill/>
            <a:ln w="25400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309" name="Line 101"/>
            <p:cNvSpPr>
              <a:spLocks noChangeShapeType="1"/>
            </p:cNvSpPr>
            <p:nvPr/>
          </p:nvSpPr>
          <p:spPr bwMode="black">
            <a:xfrm flipH="1">
              <a:off x="2480" y="3216"/>
              <a:ext cx="34" cy="0"/>
            </a:xfrm>
            <a:prstGeom prst="line">
              <a:avLst/>
            </a:prstGeom>
            <a:noFill/>
            <a:ln w="25400">
              <a:solidFill>
                <a:srgbClr val="B2B2B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2310" name="Group 102"/>
          <p:cNvGrpSpPr>
            <a:grpSpLocks/>
          </p:cNvGrpSpPr>
          <p:nvPr/>
        </p:nvGrpSpPr>
        <p:grpSpPr bwMode="auto">
          <a:xfrm>
            <a:off x="5595938" y="2170113"/>
            <a:ext cx="519112" cy="330200"/>
            <a:chOff x="3824" y="1835"/>
            <a:chExt cx="491" cy="312"/>
          </a:xfrm>
        </p:grpSpPr>
        <p:grpSp>
          <p:nvGrpSpPr>
            <p:cNvPr id="222311" name="Group 103"/>
            <p:cNvGrpSpPr>
              <a:grpSpLocks/>
            </p:cNvGrpSpPr>
            <p:nvPr/>
          </p:nvGrpSpPr>
          <p:grpSpPr bwMode="auto">
            <a:xfrm>
              <a:off x="3824" y="1835"/>
              <a:ext cx="491" cy="312"/>
              <a:chOff x="347" y="2022"/>
              <a:chExt cx="491" cy="312"/>
            </a:xfrm>
          </p:grpSpPr>
          <p:sp>
            <p:nvSpPr>
              <p:cNvPr id="222312" name="Freeform 104"/>
              <p:cNvSpPr>
                <a:spLocks/>
              </p:cNvSpPr>
              <p:nvPr/>
            </p:nvSpPr>
            <p:spPr bwMode="black">
              <a:xfrm>
                <a:off x="347" y="2022"/>
                <a:ext cx="491" cy="312"/>
              </a:xfrm>
              <a:custGeom>
                <a:avLst/>
                <a:gdLst/>
                <a:ahLst/>
                <a:cxnLst>
                  <a:cxn ang="0">
                    <a:pos x="9" y="96"/>
                  </a:cxn>
                  <a:cxn ang="0">
                    <a:pos x="10" y="159"/>
                  </a:cxn>
                  <a:cxn ang="0">
                    <a:pos x="288" y="312"/>
                  </a:cxn>
                  <a:cxn ang="0">
                    <a:pos x="486" y="184"/>
                  </a:cxn>
                  <a:cxn ang="0">
                    <a:pos x="303" y="302"/>
                  </a:cxn>
                  <a:cxn ang="0">
                    <a:pos x="283" y="246"/>
                  </a:cxn>
                  <a:cxn ang="0">
                    <a:pos x="480" y="128"/>
                  </a:cxn>
                  <a:cxn ang="0">
                    <a:pos x="202" y="0"/>
                  </a:cxn>
                  <a:cxn ang="0">
                    <a:pos x="9" y="96"/>
                  </a:cxn>
                </a:cxnLst>
                <a:rect l="0" t="0" r="r" b="b"/>
                <a:pathLst>
                  <a:path w="491" h="312">
                    <a:moveTo>
                      <a:pt x="9" y="96"/>
                    </a:moveTo>
                    <a:cubicBezTo>
                      <a:pt x="0" y="133"/>
                      <a:pt x="1" y="139"/>
                      <a:pt x="10" y="159"/>
                    </a:cubicBezTo>
                    <a:cubicBezTo>
                      <a:pt x="57" y="195"/>
                      <a:pt x="255" y="300"/>
                      <a:pt x="288" y="312"/>
                    </a:cubicBezTo>
                    <a:cubicBezTo>
                      <a:pt x="346" y="289"/>
                      <a:pt x="457" y="207"/>
                      <a:pt x="486" y="184"/>
                    </a:cubicBezTo>
                    <a:cubicBezTo>
                      <a:pt x="491" y="173"/>
                      <a:pt x="337" y="292"/>
                      <a:pt x="303" y="302"/>
                    </a:cubicBezTo>
                    <a:cubicBezTo>
                      <a:pt x="296" y="310"/>
                      <a:pt x="254" y="274"/>
                      <a:pt x="283" y="246"/>
                    </a:cubicBezTo>
                    <a:cubicBezTo>
                      <a:pt x="338" y="217"/>
                      <a:pt x="378" y="180"/>
                      <a:pt x="480" y="128"/>
                    </a:cubicBezTo>
                    <a:cubicBezTo>
                      <a:pt x="343" y="66"/>
                      <a:pt x="288" y="30"/>
                      <a:pt x="202" y="0"/>
                    </a:cubicBezTo>
                    <a:cubicBezTo>
                      <a:pt x="100" y="33"/>
                      <a:pt x="46" y="75"/>
                      <a:pt x="9" y="96"/>
                    </a:cubicBezTo>
                    <a:close/>
                  </a:path>
                </a:pathLst>
              </a:custGeom>
              <a:solidFill>
                <a:schemeClr val="tx1">
                  <a:alpha val="60001"/>
                </a:schemeClr>
              </a:solidFill>
              <a:ln w="19050" cap="flat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2313" name="Freeform 105"/>
              <p:cNvSpPr>
                <a:spLocks/>
              </p:cNvSpPr>
              <p:nvPr/>
            </p:nvSpPr>
            <p:spPr bwMode="black">
              <a:xfrm>
                <a:off x="615" y="2154"/>
                <a:ext cx="215" cy="171"/>
              </a:xfrm>
              <a:custGeom>
                <a:avLst/>
                <a:gdLst/>
                <a:ahLst/>
                <a:cxnLst>
                  <a:cxn ang="0">
                    <a:pos x="15" y="117"/>
                  </a:cxn>
                  <a:cxn ang="0">
                    <a:pos x="23" y="171"/>
                  </a:cxn>
                  <a:cxn ang="0">
                    <a:pos x="215" y="48"/>
                  </a:cxn>
                  <a:cxn ang="0">
                    <a:pos x="203" y="0"/>
                  </a:cxn>
                  <a:cxn ang="0">
                    <a:pos x="15" y="117"/>
                  </a:cxn>
                </a:cxnLst>
                <a:rect l="0" t="0" r="r" b="b"/>
                <a:pathLst>
                  <a:path w="215" h="171">
                    <a:moveTo>
                      <a:pt x="15" y="117"/>
                    </a:moveTo>
                    <a:cubicBezTo>
                      <a:pt x="9" y="129"/>
                      <a:pt x="0" y="154"/>
                      <a:pt x="23" y="171"/>
                    </a:cubicBezTo>
                    <a:cubicBezTo>
                      <a:pt x="45" y="166"/>
                      <a:pt x="185" y="77"/>
                      <a:pt x="215" y="48"/>
                    </a:cubicBezTo>
                    <a:cubicBezTo>
                      <a:pt x="215" y="32"/>
                      <a:pt x="207" y="32"/>
                      <a:pt x="203" y="0"/>
                    </a:cubicBezTo>
                    <a:cubicBezTo>
                      <a:pt x="125" y="42"/>
                      <a:pt x="56" y="87"/>
                      <a:pt x="15" y="117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2314" name="Line 106"/>
              <p:cNvSpPr>
                <a:spLocks noChangeShapeType="1"/>
              </p:cNvSpPr>
              <p:nvPr/>
            </p:nvSpPr>
            <p:spPr bwMode="black">
              <a:xfrm>
                <a:off x="368" y="2128"/>
                <a:ext cx="253" cy="137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22315" name="Freeform 107"/>
            <p:cNvSpPr>
              <a:spLocks/>
            </p:cNvSpPr>
            <p:nvPr/>
          </p:nvSpPr>
          <p:spPr bwMode="black">
            <a:xfrm>
              <a:off x="4169" y="2067"/>
              <a:ext cx="48" cy="4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8" y="0"/>
                </a:cxn>
                <a:cxn ang="0">
                  <a:pos x="48" y="26"/>
                </a:cxn>
                <a:cxn ang="0">
                  <a:pos x="27" y="44"/>
                </a:cxn>
                <a:cxn ang="0">
                  <a:pos x="0" y="14"/>
                </a:cxn>
              </a:cxnLst>
              <a:rect l="0" t="0" r="r" b="b"/>
              <a:pathLst>
                <a:path w="48" h="44">
                  <a:moveTo>
                    <a:pt x="0" y="14"/>
                  </a:moveTo>
                  <a:lnTo>
                    <a:pt x="18" y="0"/>
                  </a:lnTo>
                  <a:lnTo>
                    <a:pt x="48" y="26"/>
                  </a:lnTo>
                  <a:lnTo>
                    <a:pt x="27" y="4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tx1">
                <a:alpha val="60001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22316" name="Text Box 108"/>
          <p:cNvSpPr txBox="1">
            <a:spLocks noChangeArrowheads="1"/>
          </p:cNvSpPr>
          <p:nvPr/>
        </p:nvSpPr>
        <p:spPr bwMode="auto">
          <a:xfrm>
            <a:off x="5441950" y="2581275"/>
            <a:ext cx="7397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1C1C1C"/>
                </a:solidFill>
                <a:ea typeface="宋体" charset="-122"/>
              </a:rPr>
              <a:t>Text </a:t>
            </a:r>
          </a:p>
        </p:txBody>
      </p:sp>
      <p:sp>
        <p:nvSpPr>
          <p:cNvPr id="222317" name="Text Box 109"/>
          <p:cNvSpPr txBox="1">
            <a:spLocks noChangeArrowheads="1"/>
          </p:cNvSpPr>
          <p:nvPr/>
        </p:nvSpPr>
        <p:spPr bwMode="auto">
          <a:xfrm>
            <a:off x="2697163" y="5237163"/>
            <a:ext cx="7397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1C1C1C"/>
                </a:solidFill>
                <a:ea typeface="宋体" charset="-122"/>
              </a:rPr>
              <a:t>Text </a:t>
            </a:r>
          </a:p>
        </p:txBody>
      </p:sp>
      <p:sp>
        <p:nvSpPr>
          <p:cNvPr id="222318" name="Text Box 110"/>
          <p:cNvSpPr txBox="1">
            <a:spLocks noChangeArrowheads="1"/>
          </p:cNvSpPr>
          <p:nvPr/>
        </p:nvSpPr>
        <p:spPr bwMode="auto">
          <a:xfrm>
            <a:off x="5441950" y="5237163"/>
            <a:ext cx="7397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>
                <a:solidFill>
                  <a:srgbClr val="1C1C1C"/>
                </a:solidFill>
                <a:ea typeface="宋体" charset="-122"/>
              </a:rPr>
              <a:t>Text </a:t>
            </a:r>
          </a:p>
        </p:txBody>
      </p:sp>
      <p:sp>
        <p:nvSpPr>
          <p:cNvPr id="222319" name="Text Box 111"/>
          <p:cNvSpPr txBox="1">
            <a:spLocks noChangeArrowheads="1"/>
          </p:cNvSpPr>
          <p:nvPr/>
        </p:nvSpPr>
        <p:spPr bwMode="auto">
          <a:xfrm>
            <a:off x="3833813" y="3455988"/>
            <a:ext cx="1228725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rgbClr val="000000"/>
                </a:solidFill>
                <a:ea typeface="宋体" charset="-122"/>
              </a:rPr>
              <a:t>Title</a:t>
            </a:r>
          </a:p>
          <a:p>
            <a:pPr algn="ctr" eaLnBrk="0" hangingPunct="0"/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Add 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82TGp_food_light_ani">
  <a:themeElements>
    <a:clrScheme name="282TGp_food_light_ani 2">
      <a:dk1>
        <a:srgbClr val="35567B"/>
      </a:dk1>
      <a:lt1>
        <a:srgbClr val="FFFFFF"/>
      </a:lt1>
      <a:dk2>
        <a:srgbClr val="000000"/>
      </a:dk2>
      <a:lt2>
        <a:srgbClr val="DDDDDD"/>
      </a:lt2>
      <a:accent1>
        <a:srgbClr val="8399A1"/>
      </a:accent1>
      <a:accent2>
        <a:srgbClr val="131D37"/>
      </a:accent2>
      <a:accent3>
        <a:srgbClr val="FFFFFF"/>
      </a:accent3>
      <a:accent4>
        <a:srgbClr val="2C4868"/>
      </a:accent4>
      <a:accent5>
        <a:srgbClr val="C1CACD"/>
      </a:accent5>
      <a:accent6>
        <a:srgbClr val="101931"/>
      </a:accent6>
      <a:hlink>
        <a:srgbClr val="ED8411"/>
      </a:hlink>
      <a:folHlink>
        <a:srgbClr val="B2B2B2"/>
      </a:folHlink>
    </a:clrScheme>
    <a:fontScheme name="282TGp_food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82TGp_food_light_ani 1">
        <a:dk1>
          <a:srgbClr val="5F5F5F"/>
        </a:dk1>
        <a:lt1>
          <a:srgbClr val="FFFFFF"/>
        </a:lt1>
        <a:dk2>
          <a:srgbClr val="003366"/>
        </a:dk2>
        <a:lt2>
          <a:srgbClr val="C0C0C0"/>
        </a:lt2>
        <a:accent1>
          <a:srgbClr val="8EC072"/>
        </a:accent1>
        <a:accent2>
          <a:srgbClr val="5DB8CD"/>
        </a:accent2>
        <a:accent3>
          <a:srgbClr val="FFFFFF"/>
        </a:accent3>
        <a:accent4>
          <a:srgbClr val="505050"/>
        </a:accent4>
        <a:accent5>
          <a:srgbClr val="C6DCBC"/>
        </a:accent5>
        <a:accent6>
          <a:srgbClr val="53A6BA"/>
        </a:accent6>
        <a:hlink>
          <a:srgbClr val="D68B40"/>
        </a:hlink>
        <a:folHlink>
          <a:srgbClr val="D5D17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2TGp_food_light_ani 2">
        <a:dk1>
          <a:srgbClr val="35567B"/>
        </a:dk1>
        <a:lt1>
          <a:srgbClr val="FFFFFF"/>
        </a:lt1>
        <a:dk2>
          <a:srgbClr val="000000"/>
        </a:dk2>
        <a:lt2>
          <a:srgbClr val="DDDDDD"/>
        </a:lt2>
        <a:accent1>
          <a:srgbClr val="8399A1"/>
        </a:accent1>
        <a:accent2>
          <a:srgbClr val="131D37"/>
        </a:accent2>
        <a:accent3>
          <a:srgbClr val="FFFFFF"/>
        </a:accent3>
        <a:accent4>
          <a:srgbClr val="2C4868"/>
        </a:accent4>
        <a:accent5>
          <a:srgbClr val="C1CACD"/>
        </a:accent5>
        <a:accent6>
          <a:srgbClr val="101931"/>
        </a:accent6>
        <a:hlink>
          <a:srgbClr val="ED841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2TGp_food_light_ani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CA3C8"/>
        </a:accent1>
        <a:accent2>
          <a:srgbClr val="9999FF"/>
        </a:accent2>
        <a:accent3>
          <a:srgbClr val="FFFFFF"/>
        </a:accent3>
        <a:accent4>
          <a:srgbClr val="174578"/>
        </a:accent4>
        <a:accent5>
          <a:srgbClr val="ACCEE0"/>
        </a:accent5>
        <a:accent6>
          <a:srgbClr val="8A8AE7"/>
        </a:accent6>
        <a:hlink>
          <a:srgbClr val="FF993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1029</TotalTime>
  <Words>1045</Words>
  <Application>Microsoft PowerPoint</Application>
  <PresentationFormat>全屏显示(4:3)</PresentationFormat>
  <Paragraphs>259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Arial</vt:lpstr>
      <vt:lpstr>Wingdings</vt:lpstr>
      <vt:lpstr>宋体</vt:lpstr>
      <vt:lpstr>Arial Black</vt:lpstr>
      <vt:lpstr>282TGp_food_light_ani</vt:lpstr>
      <vt:lpstr>Microsoft Graph Chart</vt:lpstr>
      <vt:lpstr>ThemeGallery PowerTemplate</vt:lpstr>
      <vt:lpstr>Contents</vt:lpstr>
      <vt:lpstr>Hot Tip</vt:lpstr>
      <vt:lpstr>Diagram</vt:lpstr>
      <vt:lpstr>Diagram</vt:lpstr>
      <vt:lpstr>Diagram</vt:lpstr>
      <vt:lpstr>Marketing Diagram</vt:lpstr>
      <vt:lpstr>Diagram</vt:lpstr>
      <vt:lpstr>Diagram</vt:lpstr>
      <vt:lpstr>Diagram</vt:lpstr>
      <vt:lpstr>Diagram</vt:lpstr>
      <vt:lpstr>Diagram</vt:lpstr>
      <vt:lpstr>Diagram</vt:lpstr>
      <vt:lpstr>Progress Diagram</vt:lpstr>
      <vt:lpstr>3-D Pie Chart</vt:lpstr>
      <vt:lpstr>Diagram</vt:lpstr>
      <vt:lpstr>Diagram</vt:lpstr>
      <vt:lpstr>Diagram</vt:lpstr>
      <vt:lpstr>Diagram</vt:lpstr>
      <vt:lpstr>幻灯片 20</vt:lpstr>
    </vt:vector>
  </TitlesOfParts>
  <Company>Guild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Test PC</dc:creator>
  <cp:lastModifiedBy>Windows 用户</cp:lastModifiedBy>
  <cp:revision>29</cp:revision>
  <dcterms:created xsi:type="dcterms:W3CDTF">2005-11-30T10:23:36Z</dcterms:created>
  <dcterms:modified xsi:type="dcterms:W3CDTF">2015-01-13T06:31:45Z</dcterms:modified>
</cp:coreProperties>
</file>