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9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08" y="-90"/>
      </p:cViewPr>
      <p:guideLst>
        <p:guide orient="horz" pos="2160"/>
        <p:guide pos="291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39D69FF-D712-46C9-AF89-EABC468000E5}" type="datetime1">
              <a:rPr lang="zh-CN" altLang="en-US"/>
              <a:pPr/>
              <a:t>2015/1/15</a:t>
            </a:fld>
            <a:endParaRPr lang="en-US" altLang="zh-CN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单击此处编辑母版文本样式</a:t>
            </a:r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第二级</a:t>
            </a:r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第三级</a:t>
            </a:r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第四级</a:t>
            </a:r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B85686C-AF75-46D5-A406-1561384C8FD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237A8A-3F5E-479B-8503-1DBFED21D4E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AB87EF-3082-463F-B66E-2D151639C59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237A8A-3F5E-479B-8503-1DBFED21D4E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483902-F911-4043-AFCA-CFA8CDBAA90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237A8A-3F5E-479B-8503-1DBFED21D4E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EB2C5F-34AF-41E9-AD76-F7236862A7A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F3237A8A-3F5E-479B-8503-1DBFED21D4E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FA33D239-9E68-4414-AA80-75412D836EA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237A8A-3F5E-479B-8503-1DBFED21D4E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0040BC-E63E-4458-B44E-64B9D9A2F6F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237A8A-3F5E-479B-8503-1DBFED21D4E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9918A2-6E00-4C13-B70C-B58379CAD91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237A8A-3F5E-479B-8503-1DBFED21D4E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448E3F-D1F4-4DF5-A9B0-0FE80EE7A12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237A8A-3F5E-479B-8503-1DBFED21D4E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1DA98E-238F-4571-BE3C-DB7B190DCED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237A8A-3F5E-479B-8503-1DBFED21D4E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990DE9-507A-4DEB-8F9E-335B481FF26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237A8A-3F5E-479B-8503-1DBFED21D4E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553678-91E5-4AA9-9994-1F46BFD852E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237A8A-3F5E-479B-8503-1DBFED21D4E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725A67-43FC-48EA-84D7-0C291202D2F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237A8A-3F5E-479B-8503-1DBFED21D4E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28CC23-1349-4D1C-BB98-31E5DEEDDE8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F3237A8A-3F5E-479B-8503-1DBFED21D4E7}" type="datetime1">
              <a:rPr lang="en-US"/>
              <a:pPr/>
              <a:t>1/15/2015</a:t>
            </a:fld>
            <a:endParaRPr lang="zh-CN" altLang="en-US"/>
          </a:p>
        </p:txBody>
      </p:sp>
      <p:sp>
        <p:nvSpPr>
          <p:cNvPr id="1029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66847F5F-87C6-47BC-A0F1-E5EAA9E939C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8"/>
          <p:cNvSpPr>
            <a:spLocks noChangeArrowheads="1"/>
          </p:cNvSpPr>
          <p:nvPr/>
        </p:nvSpPr>
        <p:spPr bwMode="auto">
          <a:xfrm>
            <a:off x="714375" y="2844800"/>
            <a:ext cx="671512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5400" b="1" i="1">
                <a:sym typeface="Arial" charset="0"/>
              </a:rPr>
              <a:t>Thank You!</a:t>
            </a:r>
            <a:endParaRPr lang="en-US" altLang="zh-CN"/>
          </a:p>
        </p:txBody>
      </p:sp>
      <p:sp>
        <p:nvSpPr>
          <p:cNvPr id="6147" name="矩形 5"/>
          <p:cNvSpPr>
            <a:spLocks noChangeArrowheads="1"/>
          </p:cNvSpPr>
          <p:nvPr/>
        </p:nvSpPr>
        <p:spPr bwMode="auto">
          <a:xfrm>
            <a:off x="2071688" y="4357688"/>
            <a:ext cx="40465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en-US" sz="2400" b="1">
                <a:solidFill>
                  <a:srgbClr val="0C0C0C"/>
                </a:solidFill>
                <a:sym typeface="Arial" charset="0"/>
              </a:rPr>
              <a:t>Add your company slogan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6"/>
          <p:cNvSpPr>
            <a:spLocks noChangeArrowheads="1"/>
          </p:cNvSpPr>
          <p:nvPr/>
        </p:nvSpPr>
        <p:spPr bwMode="auto">
          <a:xfrm>
            <a:off x="8215313" y="6167438"/>
            <a:ext cx="571500" cy="119062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9" name="矩形 7"/>
          <p:cNvSpPr>
            <a:spLocks noChangeArrowheads="1"/>
          </p:cNvSpPr>
          <p:nvPr/>
        </p:nvSpPr>
        <p:spPr bwMode="auto">
          <a:xfrm rot="3855204">
            <a:off x="8428832" y="5941218"/>
            <a:ext cx="571500" cy="119063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0" name="矩形 8"/>
          <p:cNvSpPr>
            <a:spLocks noChangeArrowheads="1"/>
          </p:cNvSpPr>
          <p:nvPr/>
        </p:nvSpPr>
        <p:spPr bwMode="auto">
          <a:xfrm rot="18797640">
            <a:off x="8025607" y="5903118"/>
            <a:ext cx="571500" cy="119063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1" name="椭圆 9"/>
          <p:cNvSpPr>
            <a:spLocks noChangeArrowheads="1"/>
          </p:cNvSpPr>
          <p:nvPr/>
        </p:nvSpPr>
        <p:spPr bwMode="auto">
          <a:xfrm>
            <a:off x="7715250" y="5857875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2" name="椭圆 10"/>
          <p:cNvSpPr>
            <a:spLocks noChangeArrowheads="1"/>
          </p:cNvSpPr>
          <p:nvPr/>
        </p:nvSpPr>
        <p:spPr bwMode="auto">
          <a:xfrm>
            <a:off x="8358188" y="5429250"/>
            <a:ext cx="428625" cy="42862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3" name="椭圆 11"/>
          <p:cNvSpPr>
            <a:spLocks noChangeArrowheads="1"/>
          </p:cNvSpPr>
          <p:nvPr/>
        </p:nvSpPr>
        <p:spPr bwMode="auto">
          <a:xfrm>
            <a:off x="8572500" y="6000750"/>
            <a:ext cx="500063" cy="500063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29600" cy="642938"/>
          </a:xfrm>
          <a:ln/>
        </p:spPr>
        <p:txBody>
          <a:bodyPr/>
          <a:lstStyle/>
          <a:p>
            <a:pPr marL="0" indent="0"/>
            <a:r>
              <a:rPr lang="en-US" sz="4000" b="0">
                <a:latin typeface="Arial" charset="0"/>
                <a:ea typeface="Gulim" pitchFamily="34" charset="-127"/>
                <a:sym typeface="Arial" charset="0"/>
              </a:rPr>
              <a:t>Click to edit Master title style</a:t>
            </a:r>
            <a:endParaRPr lang="zh-CN" altLang="en-US" sz="4000"/>
          </a:p>
        </p:txBody>
      </p:sp>
      <p:sp>
        <p:nvSpPr>
          <p:cNvPr id="4105" name="Oval 10"/>
          <p:cNvSpPr>
            <a:spLocks noChangeArrowheads="1"/>
          </p:cNvSpPr>
          <p:nvPr/>
        </p:nvSpPr>
        <p:spPr bwMode="auto">
          <a:xfrm>
            <a:off x="6357938" y="4003675"/>
            <a:ext cx="1398587" cy="14224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6" name="AutoShape 4"/>
          <p:cNvSpPr>
            <a:spLocks noChangeArrowheads="1"/>
          </p:cNvSpPr>
          <p:nvPr/>
        </p:nvSpPr>
        <p:spPr bwMode="auto">
          <a:xfrm>
            <a:off x="1714500" y="2247900"/>
            <a:ext cx="5205413" cy="2576513"/>
          </a:xfrm>
          <a:prstGeom prst="upArrow">
            <a:avLst>
              <a:gd name="adj1" fmla="val 57824"/>
              <a:gd name="adj2" fmla="val 54394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107" name="Oval 10"/>
          <p:cNvSpPr>
            <a:spLocks noChangeArrowheads="1"/>
          </p:cNvSpPr>
          <p:nvPr/>
        </p:nvSpPr>
        <p:spPr bwMode="auto">
          <a:xfrm>
            <a:off x="2601913" y="4003675"/>
            <a:ext cx="1398587" cy="14224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8" name="AutoShape 5"/>
          <p:cNvSpPr>
            <a:spLocks noChangeArrowheads="1"/>
          </p:cNvSpPr>
          <p:nvPr/>
        </p:nvSpPr>
        <p:spPr bwMode="auto">
          <a:xfrm>
            <a:off x="1692275" y="1503363"/>
            <a:ext cx="5451475" cy="53975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chemeClr val="bg1"/>
                </a:solidFill>
                <a:latin typeface="Verdana" pitchFamily="34" charset="0"/>
                <a:sym typeface="Verdana" pitchFamily="34" charset="0"/>
              </a:rPr>
              <a:t>Add Your Text</a:t>
            </a:r>
            <a:endParaRPr lang="zh-CN" altLang="en-US"/>
          </a:p>
        </p:txBody>
      </p:sp>
      <p:sp>
        <p:nvSpPr>
          <p:cNvPr id="4109" name="Text Box 6"/>
          <p:cNvSpPr>
            <a:spLocks noChangeArrowheads="1"/>
          </p:cNvSpPr>
          <p:nvPr/>
        </p:nvSpPr>
        <p:spPr bwMode="auto">
          <a:xfrm>
            <a:off x="3252788" y="2820988"/>
            <a:ext cx="1920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/>
              <a:t>Add Your Text</a:t>
            </a:r>
            <a:endParaRPr lang="zh-CN" altLang="en-US"/>
          </a:p>
        </p:txBody>
      </p:sp>
      <p:sp>
        <p:nvSpPr>
          <p:cNvPr id="4110" name="Oval 10"/>
          <p:cNvSpPr>
            <a:spLocks noChangeArrowheads="1"/>
          </p:cNvSpPr>
          <p:nvPr/>
        </p:nvSpPr>
        <p:spPr bwMode="auto">
          <a:xfrm>
            <a:off x="781050" y="4006850"/>
            <a:ext cx="1398588" cy="14224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11" name="Text Box 12"/>
          <p:cNvSpPr>
            <a:spLocks noChangeArrowheads="1"/>
          </p:cNvSpPr>
          <p:nvPr/>
        </p:nvSpPr>
        <p:spPr bwMode="auto">
          <a:xfrm>
            <a:off x="882650" y="4503738"/>
            <a:ext cx="1160463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FFFF"/>
                </a:solidFill>
              </a:rPr>
              <a:t>concept</a:t>
            </a:r>
            <a:endParaRPr lang="zh-CN" altLang="en-US"/>
          </a:p>
        </p:txBody>
      </p:sp>
      <p:sp>
        <p:nvSpPr>
          <p:cNvPr id="4112" name="Text Box 18"/>
          <p:cNvSpPr>
            <a:spLocks noChangeArrowheads="1"/>
          </p:cNvSpPr>
          <p:nvPr/>
        </p:nvSpPr>
        <p:spPr bwMode="auto">
          <a:xfrm>
            <a:off x="2646363" y="4503738"/>
            <a:ext cx="12906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FFFF"/>
                </a:solidFill>
              </a:rPr>
              <a:t>Concept</a:t>
            </a:r>
            <a:endParaRPr lang="zh-CN" altLang="en-US"/>
          </a:p>
        </p:txBody>
      </p:sp>
      <p:sp>
        <p:nvSpPr>
          <p:cNvPr id="4113" name="Oval 10"/>
          <p:cNvSpPr>
            <a:spLocks noChangeArrowheads="1"/>
          </p:cNvSpPr>
          <p:nvPr/>
        </p:nvSpPr>
        <p:spPr bwMode="auto">
          <a:xfrm>
            <a:off x="4500563" y="4003675"/>
            <a:ext cx="1398587" cy="14224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14" name="Text Box 24"/>
          <p:cNvSpPr>
            <a:spLocks noChangeArrowheads="1"/>
          </p:cNvSpPr>
          <p:nvPr/>
        </p:nvSpPr>
        <p:spPr bwMode="auto">
          <a:xfrm>
            <a:off x="4583113" y="4503738"/>
            <a:ext cx="12906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FFFF"/>
                </a:solidFill>
              </a:rPr>
              <a:t>Concept</a:t>
            </a:r>
            <a:endParaRPr lang="zh-CN" altLang="en-US"/>
          </a:p>
        </p:txBody>
      </p:sp>
      <p:sp>
        <p:nvSpPr>
          <p:cNvPr id="4115" name="Text Box 31"/>
          <p:cNvSpPr>
            <a:spLocks noChangeArrowheads="1"/>
          </p:cNvSpPr>
          <p:nvPr/>
        </p:nvSpPr>
        <p:spPr bwMode="auto">
          <a:xfrm>
            <a:off x="6513513" y="4503738"/>
            <a:ext cx="105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FFFF"/>
                </a:solidFill>
              </a:rPr>
              <a:t>Concept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8215313" y="6167438"/>
            <a:ext cx="571500" cy="119062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 rot="3855204">
            <a:off x="8428832" y="5941218"/>
            <a:ext cx="571500" cy="119063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4" name="矩形 8"/>
          <p:cNvSpPr>
            <a:spLocks noChangeArrowheads="1"/>
          </p:cNvSpPr>
          <p:nvPr/>
        </p:nvSpPr>
        <p:spPr bwMode="auto">
          <a:xfrm rot="18797640">
            <a:off x="8025607" y="5903118"/>
            <a:ext cx="571500" cy="119063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5" name="椭圆 9"/>
          <p:cNvSpPr>
            <a:spLocks noChangeArrowheads="1"/>
          </p:cNvSpPr>
          <p:nvPr/>
        </p:nvSpPr>
        <p:spPr bwMode="auto">
          <a:xfrm>
            <a:off x="7715250" y="5857875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6" name="椭圆 10"/>
          <p:cNvSpPr>
            <a:spLocks noChangeArrowheads="1"/>
          </p:cNvSpPr>
          <p:nvPr/>
        </p:nvSpPr>
        <p:spPr bwMode="auto">
          <a:xfrm>
            <a:off x="8358188" y="5429250"/>
            <a:ext cx="428625" cy="42862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7" name="椭圆 11"/>
          <p:cNvSpPr>
            <a:spLocks noChangeArrowheads="1"/>
          </p:cNvSpPr>
          <p:nvPr/>
        </p:nvSpPr>
        <p:spPr bwMode="auto">
          <a:xfrm>
            <a:off x="8572500" y="6000750"/>
            <a:ext cx="500063" cy="500063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8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7625"/>
            <a:ext cx="8229600" cy="642938"/>
          </a:xfrm>
          <a:ln/>
        </p:spPr>
        <p:txBody>
          <a:bodyPr/>
          <a:lstStyle/>
          <a:p>
            <a:pPr marL="0" indent="0"/>
            <a:r>
              <a:rPr lang="en-US" sz="4000">
                <a:ea typeface="Gulim" pitchFamily="34" charset="-127"/>
              </a:rPr>
              <a:t>Click to edit Master title style</a:t>
            </a:r>
            <a:endParaRPr lang="zh-CN" altLang="en-US" sz="4000"/>
          </a:p>
        </p:txBody>
      </p:sp>
      <p:sp>
        <p:nvSpPr>
          <p:cNvPr id="5129" name="AutoShape 6"/>
          <p:cNvSpPr>
            <a:spLocks noChangeArrowheads="1"/>
          </p:cNvSpPr>
          <p:nvPr/>
        </p:nvSpPr>
        <p:spPr bwMode="auto">
          <a:xfrm>
            <a:off x="995363" y="1976438"/>
            <a:ext cx="2057400" cy="5746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000" b="1">
                <a:solidFill>
                  <a:schemeClr val="bg1"/>
                </a:solidFill>
              </a:rPr>
              <a:t>Phase 1</a:t>
            </a:r>
            <a:endParaRPr lang="zh-CN" altLang="en-US"/>
          </a:p>
        </p:txBody>
      </p:sp>
      <p:sp>
        <p:nvSpPr>
          <p:cNvPr id="5130" name="AutoShape 7"/>
          <p:cNvSpPr>
            <a:spLocks noChangeArrowheads="1"/>
          </p:cNvSpPr>
          <p:nvPr/>
        </p:nvSpPr>
        <p:spPr bwMode="auto">
          <a:xfrm>
            <a:off x="3314700" y="1976438"/>
            <a:ext cx="2057400" cy="5746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Phase 2</a:t>
            </a:r>
            <a:endParaRPr lang="zh-CN" altLang="en-US"/>
          </a:p>
        </p:txBody>
      </p:sp>
      <p:sp>
        <p:nvSpPr>
          <p:cNvPr id="5131" name="AutoShape 8"/>
          <p:cNvSpPr>
            <a:spLocks noChangeArrowheads="1"/>
          </p:cNvSpPr>
          <p:nvPr/>
        </p:nvSpPr>
        <p:spPr bwMode="auto">
          <a:xfrm>
            <a:off x="5643563" y="1976438"/>
            <a:ext cx="2057400" cy="5746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4BACC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Phase 3</a:t>
            </a:r>
            <a:endParaRPr lang="zh-CN" altLang="en-US"/>
          </a:p>
        </p:txBody>
      </p:sp>
      <p:sp>
        <p:nvSpPr>
          <p:cNvPr id="5132" name="圆角矩形 8"/>
          <p:cNvSpPr>
            <a:spLocks noChangeArrowheads="1"/>
          </p:cNvSpPr>
          <p:nvPr/>
        </p:nvSpPr>
        <p:spPr bwMode="auto">
          <a:xfrm>
            <a:off x="1000125" y="2786063"/>
            <a:ext cx="2071688" cy="2428875"/>
          </a:xfrm>
          <a:prstGeom prst="roundRect">
            <a:avLst>
              <a:gd name="adj" fmla="val 7208"/>
            </a:avLst>
          </a:prstGeom>
          <a:solidFill>
            <a:srgbClr val="FFFFFF"/>
          </a:solidFill>
          <a:ln w="9525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Add your text</a:t>
            </a:r>
            <a:endParaRPr lang="zh-CN" altLang="en-US"/>
          </a:p>
        </p:txBody>
      </p:sp>
      <p:sp>
        <p:nvSpPr>
          <p:cNvPr id="5133" name="圆角矩形 9"/>
          <p:cNvSpPr>
            <a:spLocks noChangeArrowheads="1"/>
          </p:cNvSpPr>
          <p:nvPr/>
        </p:nvSpPr>
        <p:spPr bwMode="auto">
          <a:xfrm>
            <a:off x="3357563" y="2786063"/>
            <a:ext cx="2071687" cy="2428875"/>
          </a:xfrm>
          <a:prstGeom prst="roundRect">
            <a:avLst>
              <a:gd name="adj" fmla="val 7208"/>
            </a:avLst>
          </a:prstGeom>
          <a:solidFill>
            <a:srgbClr val="FFFFFF"/>
          </a:solidFill>
          <a:ln w="9525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Add your text</a:t>
            </a:r>
            <a:endParaRPr lang="zh-CN" altLang="en-US"/>
          </a:p>
        </p:txBody>
      </p:sp>
      <p:sp>
        <p:nvSpPr>
          <p:cNvPr id="5134" name="圆角矩形 10"/>
          <p:cNvSpPr>
            <a:spLocks noChangeArrowheads="1"/>
          </p:cNvSpPr>
          <p:nvPr/>
        </p:nvSpPr>
        <p:spPr bwMode="auto">
          <a:xfrm>
            <a:off x="5643563" y="2786063"/>
            <a:ext cx="2071687" cy="2428875"/>
          </a:xfrm>
          <a:prstGeom prst="roundRect">
            <a:avLst>
              <a:gd name="adj" fmla="val 7208"/>
            </a:avLst>
          </a:prstGeom>
          <a:solidFill>
            <a:srgbClr val="FFFFFF"/>
          </a:solidFill>
          <a:ln w="9525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Add your text</a:t>
            </a:r>
            <a:endParaRPr lang="zh-CN" altLang="en-US"/>
          </a:p>
        </p:txBody>
      </p:sp>
      <p:sp>
        <p:nvSpPr>
          <p:cNvPr id="5135" name="流程图: 摘录 11"/>
          <p:cNvSpPr>
            <a:spLocks noChangeArrowheads="1"/>
          </p:cNvSpPr>
          <p:nvPr/>
        </p:nvSpPr>
        <p:spPr bwMode="auto">
          <a:xfrm rot="5400000">
            <a:off x="3044825" y="4811713"/>
            <a:ext cx="349250" cy="298450"/>
          </a:xfrm>
          <a:prstGeom prst="flowChartExtra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6" name="流程图: 摘录 12"/>
          <p:cNvSpPr>
            <a:spLocks noChangeArrowheads="1"/>
          </p:cNvSpPr>
          <p:nvPr/>
        </p:nvSpPr>
        <p:spPr bwMode="auto">
          <a:xfrm rot="5400000">
            <a:off x="5403057" y="4844256"/>
            <a:ext cx="349250" cy="296863"/>
          </a:xfrm>
          <a:prstGeom prst="flowChartExtra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6"/>
          <p:cNvSpPr>
            <a:spLocks noChangeArrowheads="1"/>
          </p:cNvSpPr>
          <p:nvPr/>
        </p:nvSpPr>
        <p:spPr bwMode="auto">
          <a:xfrm>
            <a:off x="8215313" y="6167438"/>
            <a:ext cx="571500" cy="119062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9" name="矩形 7"/>
          <p:cNvSpPr>
            <a:spLocks noChangeArrowheads="1"/>
          </p:cNvSpPr>
          <p:nvPr/>
        </p:nvSpPr>
        <p:spPr bwMode="auto">
          <a:xfrm rot="3855204">
            <a:off x="8428832" y="5941218"/>
            <a:ext cx="571500" cy="119063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0" name="矩形 8"/>
          <p:cNvSpPr>
            <a:spLocks noChangeArrowheads="1"/>
          </p:cNvSpPr>
          <p:nvPr/>
        </p:nvSpPr>
        <p:spPr bwMode="auto">
          <a:xfrm rot="18797640">
            <a:off x="8025607" y="5903118"/>
            <a:ext cx="571500" cy="119063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1" name="椭圆 9"/>
          <p:cNvSpPr>
            <a:spLocks noChangeArrowheads="1"/>
          </p:cNvSpPr>
          <p:nvPr/>
        </p:nvSpPr>
        <p:spPr bwMode="auto">
          <a:xfrm>
            <a:off x="7715250" y="5857875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2" name="椭圆 10"/>
          <p:cNvSpPr>
            <a:spLocks noChangeArrowheads="1"/>
          </p:cNvSpPr>
          <p:nvPr/>
        </p:nvSpPr>
        <p:spPr bwMode="auto">
          <a:xfrm>
            <a:off x="8358188" y="5429250"/>
            <a:ext cx="428625" cy="42862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3" name="椭圆 11"/>
          <p:cNvSpPr>
            <a:spLocks noChangeArrowheads="1"/>
          </p:cNvSpPr>
          <p:nvPr/>
        </p:nvSpPr>
        <p:spPr bwMode="auto">
          <a:xfrm>
            <a:off x="8572500" y="6000750"/>
            <a:ext cx="500063" cy="500063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29600" cy="642938"/>
          </a:xfrm>
          <a:ln/>
        </p:spPr>
        <p:txBody>
          <a:bodyPr/>
          <a:lstStyle/>
          <a:p>
            <a:pPr marL="0" indent="0"/>
            <a:r>
              <a:rPr lang="en-US" sz="4000" b="0">
                <a:latin typeface="Arial" charset="0"/>
                <a:ea typeface="Gulim" pitchFamily="34" charset="-127"/>
                <a:sym typeface="Arial" charset="0"/>
              </a:rPr>
              <a:t>Click to edit Master title style</a:t>
            </a:r>
            <a:endParaRPr lang="zh-CN" altLang="en-US" sz="4000"/>
          </a:p>
        </p:txBody>
      </p:sp>
      <p:sp>
        <p:nvSpPr>
          <p:cNvPr id="4105" name="Oval 10"/>
          <p:cNvSpPr>
            <a:spLocks noChangeArrowheads="1"/>
          </p:cNvSpPr>
          <p:nvPr/>
        </p:nvSpPr>
        <p:spPr bwMode="auto">
          <a:xfrm>
            <a:off x="6357938" y="4003675"/>
            <a:ext cx="1398587" cy="14224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6" name="AutoShape 4"/>
          <p:cNvSpPr>
            <a:spLocks noChangeArrowheads="1"/>
          </p:cNvSpPr>
          <p:nvPr/>
        </p:nvSpPr>
        <p:spPr bwMode="auto">
          <a:xfrm>
            <a:off x="1714500" y="2247900"/>
            <a:ext cx="5205413" cy="2576513"/>
          </a:xfrm>
          <a:prstGeom prst="upArrow">
            <a:avLst>
              <a:gd name="adj1" fmla="val 57824"/>
              <a:gd name="adj2" fmla="val 54394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107" name="Oval 10"/>
          <p:cNvSpPr>
            <a:spLocks noChangeArrowheads="1"/>
          </p:cNvSpPr>
          <p:nvPr/>
        </p:nvSpPr>
        <p:spPr bwMode="auto">
          <a:xfrm>
            <a:off x="2601913" y="4003675"/>
            <a:ext cx="1398587" cy="14224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8" name="AutoShape 5"/>
          <p:cNvSpPr>
            <a:spLocks noChangeArrowheads="1"/>
          </p:cNvSpPr>
          <p:nvPr/>
        </p:nvSpPr>
        <p:spPr bwMode="auto">
          <a:xfrm>
            <a:off x="1692275" y="1503363"/>
            <a:ext cx="5451475" cy="53975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chemeClr val="bg1"/>
                </a:solidFill>
                <a:latin typeface="Verdana" pitchFamily="34" charset="0"/>
                <a:sym typeface="Verdana" pitchFamily="34" charset="0"/>
              </a:rPr>
              <a:t>Add Your Text</a:t>
            </a:r>
            <a:endParaRPr lang="zh-CN" altLang="en-US"/>
          </a:p>
        </p:txBody>
      </p:sp>
      <p:sp>
        <p:nvSpPr>
          <p:cNvPr id="4109" name="Text Box 6"/>
          <p:cNvSpPr>
            <a:spLocks noChangeArrowheads="1"/>
          </p:cNvSpPr>
          <p:nvPr/>
        </p:nvSpPr>
        <p:spPr bwMode="auto">
          <a:xfrm>
            <a:off x="3252788" y="2820988"/>
            <a:ext cx="1920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/>
              <a:t>Add Your Text</a:t>
            </a:r>
            <a:endParaRPr lang="zh-CN" altLang="en-US"/>
          </a:p>
        </p:txBody>
      </p:sp>
      <p:sp>
        <p:nvSpPr>
          <p:cNvPr id="4110" name="Oval 10"/>
          <p:cNvSpPr>
            <a:spLocks noChangeArrowheads="1"/>
          </p:cNvSpPr>
          <p:nvPr/>
        </p:nvSpPr>
        <p:spPr bwMode="auto">
          <a:xfrm>
            <a:off x="781050" y="4006850"/>
            <a:ext cx="1398588" cy="14224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11" name="Text Box 12"/>
          <p:cNvSpPr>
            <a:spLocks noChangeArrowheads="1"/>
          </p:cNvSpPr>
          <p:nvPr/>
        </p:nvSpPr>
        <p:spPr bwMode="auto">
          <a:xfrm>
            <a:off x="882650" y="4503738"/>
            <a:ext cx="1160463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FFFF"/>
                </a:solidFill>
              </a:rPr>
              <a:t>concept</a:t>
            </a:r>
            <a:endParaRPr lang="zh-CN" altLang="en-US"/>
          </a:p>
        </p:txBody>
      </p:sp>
      <p:sp>
        <p:nvSpPr>
          <p:cNvPr id="4112" name="Text Box 18"/>
          <p:cNvSpPr>
            <a:spLocks noChangeArrowheads="1"/>
          </p:cNvSpPr>
          <p:nvPr/>
        </p:nvSpPr>
        <p:spPr bwMode="auto">
          <a:xfrm>
            <a:off x="2646363" y="4503738"/>
            <a:ext cx="12906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FFFF"/>
                </a:solidFill>
              </a:rPr>
              <a:t>Concept</a:t>
            </a:r>
            <a:endParaRPr lang="zh-CN" altLang="en-US"/>
          </a:p>
        </p:txBody>
      </p:sp>
      <p:sp>
        <p:nvSpPr>
          <p:cNvPr id="4113" name="Oval 10"/>
          <p:cNvSpPr>
            <a:spLocks noChangeArrowheads="1"/>
          </p:cNvSpPr>
          <p:nvPr/>
        </p:nvSpPr>
        <p:spPr bwMode="auto">
          <a:xfrm>
            <a:off x="4500563" y="4003675"/>
            <a:ext cx="1398587" cy="14224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14" name="Text Box 24"/>
          <p:cNvSpPr>
            <a:spLocks noChangeArrowheads="1"/>
          </p:cNvSpPr>
          <p:nvPr/>
        </p:nvSpPr>
        <p:spPr bwMode="auto">
          <a:xfrm>
            <a:off x="4583113" y="4503738"/>
            <a:ext cx="12906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FFFF"/>
                </a:solidFill>
              </a:rPr>
              <a:t>Concept</a:t>
            </a:r>
            <a:endParaRPr lang="zh-CN" altLang="en-US"/>
          </a:p>
        </p:txBody>
      </p:sp>
      <p:sp>
        <p:nvSpPr>
          <p:cNvPr id="4115" name="Text Box 31"/>
          <p:cNvSpPr>
            <a:spLocks noChangeArrowheads="1"/>
          </p:cNvSpPr>
          <p:nvPr/>
        </p:nvSpPr>
        <p:spPr bwMode="auto">
          <a:xfrm>
            <a:off x="6513513" y="4503738"/>
            <a:ext cx="105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FFFF"/>
                </a:solidFill>
              </a:rPr>
              <a:t>Concept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8215313" y="6167438"/>
            <a:ext cx="571500" cy="119062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 rot="3855204">
            <a:off x="8428832" y="5941218"/>
            <a:ext cx="571500" cy="119063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4" name="矩形 8"/>
          <p:cNvSpPr>
            <a:spLocks noChangeArrowheads="1"/>
          </p:cNvSpPr>
          <p:nvPr/>
        </p:nvSpPr>
        <p:spPr bwMode="auto">
          <a:xfrm rot="18797640">
            <a:off x="8025607" y="5903118"/>
            <a:ext cx="571500" cy="119063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5" name="椭圆 9"/>
          <p:cNvSpPr>
            <a:spLocks noChangeArrowheads="1"/>
          </p:cNvSpPr>
          <p:nvPr/>
        </p:nvSpPr>
        <p:spPr bwMode="auto">
          <a:xfrm>
            <a:off x="7715250" y="5857875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6" name="椭圆 10"/>
          <p:cNvSpPr>
            <a:spLocks noChangeArrowheads="1"/>
          </p:cNvSpPr>
          <p:nvPr/>
        </p:nvSpPr>
        <p:spPr bwMode="auto">
          <a:xfrm>
            <a:off x="8358188" y="5429250"/>
            <a:ext cx="428625" cy="42862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7" name="椭圆 11"/>
          <p:cNvSpPr>
            <a:spLocks noChangeArrowheads="1"/>
          </p:cNvSpPr>
          <p:nvPr/>
        </p:nvSpPr>
        <p:spPr bwMode="auto">
          <a:xfrm>
            <a:off x="8572500" y="6000750"/>
            <a:ext cx="500063" cy="500063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8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7625"/>
            <a:ext cx="8229600" cy="642938"/>
          </a:xfrm>
          <a:ln/>
        </p:spPr>
        <p:txBody>
          <a:bodyPr/>
          <a:lstStyle/>
          <a:p>
            <a:pPr marL="0" indent="0"/>
            <a:r>
              <a:rPr lang="en-US" sz="4000">
                <a:ea typeface="Gulim" pitchFamily="34" charset="-127"/>
              </a:rPr>
              <a:t>Click to edit Master title style</a:t>
            </a:r>
            <a:endParaRPr lang="zh-CN" altLang="en-US" sz="4000"/>
          </a:p>
        </p:txBody>
      </p:sp>
      <p:sp>
        <p:nvSpPr>
          <p:cNvPr id="5129" name="AutoShape 6"/>
          <p:cNvSpPr>
            <a:spLocks noChangeArrowheads="1"/>
          </p:cNvSpPr>
          <p:nvPr/>
        </p:nvSpPr>
        <p:spPr bwMode="auto">
          <a:xfrm>
            <a:off x="995363" y="1976438"/>
            <a:ext cx="2057400" cy="5746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000" b="1">
                <a:solidFill>
                  <a:schemeClr val="bg1"/>
                </a:solidFill>
              </a:rPr>
              <a:t>Phase 1</a:t>
            </a:r>
            <a:endParaRPr lang="zh-CN" altLang="en-US"/>
          </a:p>
        </p:txBody>
      </p:sp>
      <p:sp>
        <p:nvSpPr>
          <p:cNvPr id="5130" name="AutoShape 7"/>
          <p:cNvSpPr>
            <a:spLocks noChangeArrowheads="1"/>
          </p:cNvSpPr>
          <p:nvPr/>
        </p:nvSpPr>
        <p:spPr bwMode="auto">
          <a:xfrm>
            <a:off x="3314700" y="1976438"/>
            <a:ext cx="2057400" cy="5746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Phase 2</a:t>
            </a:r>
            <a:endParaRPr lang="zh-CN" altLang="en-US"/>
          </a:p>
        </p:txBody>
      </p:sp>
      <p:sp>
        <p:nvSpPr>
          <p:cNvPr id="5131" name="AutoShape 8"/>
          <p:cNvSpPr>
            <a:spLocks noChangeArrowheads="1"/>
          </p:cNvSpPr>
          <p:nvPr/>
        </p:nvSpPr>
        <p:spPr bwMode="auto">
          <a:xfrm>
            <a:off x="5643563" y="1976438"/>
            <a:ext cx="2057400" cy="5746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4BACC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Phase 3</a:t>
            </a:r>
            <a:endParaRPr lang="zh-CN" altLang="en-US"/>
          </a:p>
        </p:txBody>
      </p:sp>
      <p:sp>
        <p:nvSpPr>
          <p:cNvPr id="5132" name="圆角矩形 8"/>
          <p:cNvSpPr>
            <a:spLocks noChangeArrowheads="1"/>
          </p:cNvSpPr>
          <p:nvPr/>
        </p:nvSpPr>
        <p:spPr bwMode="auto">
          <a:xfrm>
            <a:off x="1000125" y="2786063"/>
            <a:ext cx="2071688" cy="2428875"/>
          </a:xfrm>
          <a:prstGeom prst="roundRect">
            <a:avLst>
              <a:gd name="adj" fmla="val 7208"/>
            </a:avLst>
          </a:prstGeom>
          <a:solidFill>
            <a:srgbClr val="FFFFFF"/>
          </a:solidFill>
          <a:ln w="9525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Add your text</a:t>
            </a:r>
            <a:endParaRPr lang="zh-CN" altLang="en-US"/>
          </a:p>
        </p:txBody>
      </p:sp>
      <p:sp>
        <p:nvSpPr>
          <p:cNvPr id="5133" name="圆角矩形 9"/>
          <p:cNvSpPr>
            <a:spLocks noChangeArrowheads="1"/>
          </p:cNvSpPr>
          <p:nvPr/>
        </p:nvSpPr>
        <p:spPr bwMode="auto">
          <a:xfrm>
            <a:off x="3357563" y="2786063"/>
            <a:ext cx="2071687" cy="2428875"/>
          </a:xfrm>
          <a:prstGeom prst="roundRect">
            <a:avLst>
              <a:gd name="adj" fmla="val 7208"/>
            </a:avLst>
          </a:prstGeom>
          <a:solidFill>
            <a:srgbClr val="FFFFFF"/>
          </a:solidFill>
          <a:ln w="9525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Add your text</a:t>
            </a:r>
            <a:endParaRPr lang="zh-CN" altLang="en-US"/>
          </a:p>
        </p:txBody>
      </p:sp>
      <p:sp>
        <p:nvSpPr>
          <p:cNvPr id="5134" name="圆角矩形 10"/>
          <p:cNvSpPr>
            <a:spLocks noChangeArrowheads="1"/>
          </p:cNvSpPr>
          <p:nvPr/>
        </p:nvSpPr>
        <p:spPr bwMode="auto">
          <a:xfrm>
            <a:off x="5643563" y="2786063"/>
            <a:ext cx="2071687" cy="2428875"/>
          </a:xfrm>
          <a:prstGeom prst="roundRect">
            <a:avLst>
              <a:gd name="adj" fmla="val 7208"/>
            </a:avLst>
          </a:prstGeom>
          <a:solidFill>
            <a:srgbClr val="FFFFFF"/>
          </a:solidFill>
          <a:ln w="9525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Add your text</a:t>
            </a:r>
            <a:endParaRPr lang="zh-CN" altLang="en-US"/>
          </a:p>
        </p:txBody>
      </p:sp>
      <p:sp>
        <p:nvSpPr>
          <p:cNvPr id="5135" name="流程图: 摘录 11"/>
          <p:cNvSpPr>
            <a:spLocks noChangeArrowheads="1"/>
          </p:cNvSpPr>
          <p:nvPr/>
        </p:nvSpPr>
        <p:spPr bwMode="auto">
          <a:xfrm rot="5400000">
            <a:off x="3044825" y="4811713"/>
            <a:ext cx="349250" cy="298450"/>
          </a:xfrm>
          <a:prstGeom prst="flowChartExtra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6" name="流程图: 摘录 12"/>
          <p:cNvSpPr>
            <a:spLocks noChangeArrowheads="1"/>
          </p:cNvSpPr>
          <p:nvPr/>
        </p:nvSpPr>
        <p:spPr bwMode="auto">
          <a:xfrm rot="5400000">
            <a:off x="5403057" y="4844256"/>
            <a:ext cx="349250" cy="296863"/>
          </a:xfrm>
          <a:prstGeom prst="flowChartExtra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6"/>
          <p:cNvSpPr>
            <a:spLocks noChangeArrowheads="1"/>
          </p:cNvSpPr>
          <p:nvPr/>
        </p:nvSpPr>
        <p:spPr bwMode="auto">
          <a:xfrm>
            <a:off x="8215313" y="6167438"/>
            <a:ext cx="571500" cy="119062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9" name="矩形 7"/>
          <p:cNvSpPr>
            <a:spLocks noChangeArrowheads="1"/>
          </p:cNvSpPr>
          <p:nvPr/>
        </p:nvSpPr>
        <p:spPr bwMode="auto">
          <a:xfrm rot="3855204">
            <a:off x="8428832" y="5941218"/>
            <a:ext cx="571500" cy="119063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0" name="矩形 8"/>
          <p:cNvSpPr>
            <a:spLocks noChangeArrowheads="1"/>
          </p:cNvSpPr>
          <p:nvPr/>
        </p:nvSpPr>
        <p:spPr bwMode="auto">
          <a:xfrm rot="18797640">
            <a:off x="8025607" y="5903118"/>
            <a:ext cx="571500" cy="119063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1" name="椭圆 9"/>
          <p:cNvSpPr>
            <a:spLocks noChangeArrowheads="1"/>
          </p:cNvSpPr>
          <p:nvPr/>
        </p:nvSpPr>
        <p:spPr bwMode="auto">
          <a:xfrm>
            <a:off x="7715250" y="5857875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2" name="椭圆 10"/>
          <p:cNvSpPr>
            <a:spLocks noChangeArrowheads="1"/>
          </p:cNvSpPr>
          <p:nvPr/>
        </p:nvSpPr>
        <p:spPr bwMode="auto">
          <a:xfrm>
            <a:off x="8358188" y="5429250"/>
            <a:ext cx="428625" cy="42862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3" name="椭圆 11"/>
          <p:cNvSpPr>
            <a:spLocks noChangeArrowheads="1"/>
          </p:cNvSpPr>
          <p:nvPr/>
        </p:nvSpPr>
        <p:spPr bwMode="auto">
          <a:xfrm>
            <a:off x="8572500" y="6000750"/>
            <a:ext cx="500063" cy="500063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29600" cy="642938"/>
          </a:xfrm>
          <a:ln/>
        </p:spPr>
        <p:txBody>
          <a:bodyPr/>
          <a:lstStyle/>
          <a:p>
            <a:pPr marL="0" indent="0"/>
            <a:r>
              <a:rPr lang="en-US" sz="4000" b="0">
                <a:latin typeface="Arial" charset="0"/>
                <a:ea typeface="Gulim" pitchFamily="34" charset="-127"/>
                <a:sym typeface="Arial" charset="0"/>
              </a:rPr>
              <a:t>Click to edit Master title style</a:t>
            </a:r>
            <a:endParaRPr lang="zh-CN" altLang="en-US" sz="4000"/>
          </a:p>
        </p:txBody>
      </p:sp>
      <p:sp>
        <p:nvSpPr>
          <p:cNvPr id="4105" name="Oval 10"/>
          <p:cNvSpPr>
            <a:spLocks noChangeArrowheads="1"/>
          </p:cNvSpPr>
          <p:nvPr/>
        </p:nvSpPr>
        <p:spPr bwMode="auto">
          <a:xfrm>
            <a:off x="6357938" y="4003675"/>
            <a:ext cx="1398587" cy="14224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6" name="AutoShape 4"/>
          <p:cNvSpPr>
            <a:spLocks noChangeArrowheads="1"/>
          </p:cNvSpPr>
          <p:nvPr/>
        </p:nvSpPr>
        <p:spPr bwMode="auto">
          <a:xfrm>
            <a:off x="1714500" y="2247900"/>
            <a:ext cx="5205413" cy="2576513"/>
          </a:xfrm>
          <a:prstGeom prst="upArrow">
            <a:avLst>
              <a:gd name="adj1" fmla="val 57824"/>
              <a:gd name="adj2" fmla="val 54394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107" name="Oval 10"/>
          <p:cNvSpPr>
            <a:spLocks noChangeArrowheads="1"/>
          </p:cNvSpPr>
          <p:nvPr/>
        </p:nvSpPr>
        <p:spPr bwMode="auto">
          <a:xfrm>
            <a:off x="2601913" y="4003675"/>
            <a:ext cx="1398587" cy="14224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8" name="AutoShape 5"/>
          <p:cNvSpPr>
            <a:spLocks noChangeArrowheads="1"/>
          </p:cNvSpPr>
          <p:nvPr/>
        </p:nvSpPr>
        <p:spPr bwMode="auto">
          <a:xfrm>
            <a:off x="1692275" y="1503363"/>
            <a:ext cx="5451475" cy="53975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chemeClr val="bg1"/>
                </a:solidFill>
                <a:latin typeface="Verdana" pitchFamily="34" charset="0"/>
                <a:sym typeface="Verdana" pitchFamily="34" charset="0"/>
              </a:rPr>
              <a:t>Add Your Text</a:t>
            </a:r>
            <a:endParaRPr lang="zh-CN" altLang="en-US"/>
          </a:p>
        </p:txBody>
      </p:sp>
      <p:sp>
        <p:nvSpPr>
          <p:cNvPr id="4109" name="Text Box 6"/>
          <p:cNvSpPr>
            <a:spLocks noChangeArrowheads="1"/>
          </p:cNvSpPr>
          <p:nvPr/>
        </p:nvSpPr>
        <p:spPr bwMode="auto">
          <a:xfrm>
            <a:off x="3252788" y="2820988"/>
            <a:ext cx="1920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/>
              <a:t>Add Your Text</a:t>
            </a:r>
            <a:endParaRPr lang="zh-CN" altLang="en-US"/>
          </a:p>
        </p:txBody>
      </p:sp>
      <p:sp>
        <p:nvSpPr>
          <p:cNvPr id="4110" name="Oval 10"/>
          <p:cNvSpPr>
            <a:spLocks noChangeArrowheads="1"/>
          </p:cNvSpPr>
          <p:nvPr/>
        </p:nvSpPr>
        <p:spPr bwMode="auto">
          <a:xfrm>
            <a:off x="781050" y="4006850"/>
            <a:ext cx="1398588" cy="14224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11" name="Text Box 12"/>
          <p:cNvSpPr>
            <a:spLocks noChangeArrowheads="1"/>
          </p:cNvSpPr>
          <p:nvPr/>
        </p:nvSpPr>
        <p:spPr bwMode="auto">
          <a:xfrm>
            <a:off x="882650" y="4503738"/>
            <a:ext cx="1160463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FFFF"/>
                </a:solidFill>
              </a:rPr>
              <a:t>concept</a:t>
            </a:r>
            <a:endParaRPr lang="zh-CN" altLang="en-US"/>
          </a:p>
        </p:txBody>
      </p:sp>
      <p:sp>
        <p:nvSpPr>
          <p:cNvPr id="4112" name="Text Box 18"/>
          <p:cNvSpPr>
            <a:spLocks noChangeArrowheads="1"/>
          </p:cNvSpPr>
          <p:nvPr/>
        </p:nvSpPr>
        <p:spPr bwMode="auto">
          <a:xfrm>
            <a:off x="2646363" y="4503738"/>
            <a:ext cx="12906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FFFF"/>
                </a:solidFill>
              </a:rPr>
              <a:t>Concept</a:t>
            </a:r>
            <a:endParaRPr lang="zh-CN" altLang="en-US"/>
          </a:p>
        </p:txBody>
      </p:sp>
      <p:sp>
        <p:nvSpPr>
          <p:cNvPr id="4113" name="Oval 10"/>
          <p:cNvSpPr>
            <a:spLocks noChangeArrowheads="1"/>
          </p:cNvSpPr>
          <p:nvPr/>
        </p:nvSpPr>
        <p:spPr bwMode="auto">
          <a:xfrm>
            <a:off x="4500563" y="4003675"/>
            <a:ext cx="1398587" cy="14224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14" name="Text Box 24"/>
          <p:cNvSpPr>
            <a:spLocks noChangeArrowheads="1"/>
          </p:cNvSpPr>
          <p:nvPr/>
        </p:nvSpPr>
        <p:spPr bwMode="auto">
          <a:xfrm>
            <a:off x="4583113" y="4503738"/>
            <a:ext cx="12906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FFFF"/>
                </a:solidFill>
              </a:rPr>
              <a:t>Concept</a:t>
            </a:r>
            <a:endParaRPr lang="zh-CN" altLang="en-US"/>
          </a:p>
        </p:txBody>
      </p:sp>
      <p:sp>
        <p:nvSpPr>
          <p:cNvPr id="4115" name="Text Box 31"/>
          <p:cNvSpPr>
            <a:spLocks noChangeArrowheads="1"/>
          </p:cNvSpPr>
          <p:nvPr/>
        </p:nvSpPr>
        <p:spPr bwMode="auto">
          <a:xfrm>
            <a:off x="6513513" y="4503738"/>
            <a:ext cx="105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FFFF"/>
                </a:solidFill>
              </a:rPr>
              <a:t>Concept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8215313" y="6167438"/>
            <a:ext cx="571500" cy="119062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 rot="3855204">
            <a:off x="8428832" y="5941218"/>
            <a:ext cx="571500" cy="119063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4" name="矩形 8"/>
          <p:cNvSpPr>
            <a:spLocks noChangeArrowheads="1"/>
          </p:cNvSpPr>
          <p:nvPr/>
        </p:nvSpPr>
        <p:spPr bwMode="auto">
          <a:xfrm rot="18797640">
            <a:off x="8025607" y="5903118"/>
            <a:ext cx="571500" cy="119063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5" name="椭圆 9"/>
          <p:cNvSpPr>
            <a:spLocks noChangeArrowheads="1"/>
          </p:cNvSpPr>
          <p:nvPr/>
        </p:nvSpPr>
        <p:spPr bwMode="auto">
          <a:xfrm>
            <a:off x="7715250" y="5857875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6" name="椭圆 10"/>
          <p:cNvSpPr>
            <a:spLocks noChangeArrowheads="1"/>
          </p:cNvSpPr>
          <p:nvPr/>
        </p:nvSpPr>
        <p:spPr bwMode="auto">
          <a:xfrm>
            <a:off x="8358188" y="5429250"/>
            <a:ext cx="428625" cy="42862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7" name="椭圆 11"/>
          <p:cNvSpPr>
            <a:spLocks noChangeArrowheads="1"/>
          </p:cNvSpPr>
          <p:nvPr/>
        </p:nvSpPr>
        <p:spPr bwMode="auto">
          <a:xfrm>
            <a:off x="8572500" y="6000750"/>
            <a:ext cx="500063" cy="500063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8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7625"/>
            <a:ext cx="8229600" cy="642938"/>
          </a:xfrm>
          <a:ln/>
        </p:spPr>
        <p:txBody>
          <a:bodyPr/>
          <a:lstStyle/>
          <a:p>
            <a:pPr marL="0" indent="0"/>
            <a:r>
              <a:rPr lang="en-US" sz="4000">
                <a:ea typeface="Gulim" pitchFamily="34" charset="-127"/>
              </a:rPr>
              <a:t>Click to edit Master title style</a:t>
            </a:r>
            <a:endParaRPr lang="zh-CN" altLang="en-US" sz="4000"/>
          </a:p>
        </p:txBody>
      </p:sp>
      <p:sp>
        <p:nvSpPr>
          <p:cNvPr id="5129" name="AutoShape 6"/>
          <p:cNvSpPr>
            <a:spLocks noChangeArrowheads="1"/>
          </p:cNvSpPr>
          <p:nvPr/>
        </p:nvSpPr>
        <p:spPr bwMode="auto">
          <a:xfrm>
            <a:off x="995363" y="1976438"/>
            <a:ext cx="2057400" cy="5746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000" b="1">
                <a:solidFill>
                  <a:schemeClr val="bg1"/>
                </a:solidFill>
              </a:rPr>
              <a:t>Phase 1</a:t>
            </a:r>
            <a:endParaRPr lang="zh-CN" altLang="en-US"/>
          </a:p>
        </p:txBody>
      </p:sp>
      <p:sp>
        <p:nvSpPr>
          <p:cNvPr id="5130" name="AutoShape 7"/>
          <p:cNvSpPr>
            <a:spLocks noChangeArrowheads="1"/>
          </p:cNvSpPr>
          <p:nvPr/>
        </p:nvSpPr>
        <p:spPr bwMode="auto">
          <a:xfrm>
            <a:off x="3314700" y="1976438"/>
            <a:ext cx="2057400" cy="5746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Phase 2</a:t>
            </a:r>
            <a:endParaRPr lang="zh-CN" altLang="en-US"/>
          </a:p>
        </p:txBody>
      </p:sp>
      <p:sp>
        <p:nvSpPr>
          <p:cNvPr id="5131" name="AutoShape 8"/>
          <p:cNvSpPr>
            <a:spLocks noChangeArrowheads="1"/>
          </p:cNvSpPr>
          <p:nvPr/>
        </p:nvSpPr>
        <p:spPr bwMode="auto">
          <a:xfrm>
            <a:off x="5643563" y="1976438"/>
            <a:ext cx="2057400" cy="5746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4BACC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Phase 3</a:t>
            </a:r>
            <a:endParaRPr lang="zh-CN" altLang="en-US"/>
          </a:p>
        </p:txBody>
      </p:sp>
      <p:sp>
        <p:nvSpPr>
          <p:cNvPr id="5132" name="圆角矩形 8"/>
          <p:cNvSpPr>
            <a:spLocks noChangeArrowheads="1"/>
          </p:cNvSpPr>
          <p:nvPr/>
        </p:nvSpPr>
        <p:spPr bwMode="auto">
          <a:xfrm>
            <a:off x="1000125" y="2786063"/>
            <a:ext cx="2071688" cy="2428875"/>
          </a:xfrm>
          <a:prstGeom prst="roundRect">
            <a:avLst>
              <a:gd name="adj" fmla="val 7208"/>
            </a:avLst>
          </a:prstGeom>
          <a:solidFill>
            <a:srgbClr val="FFFFFF"/>
          </a:solidFill>
          <a:ln w="9525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Add your text</a:t>
            </a:r>
            <a:endParaRPr lang="zh-CN" altLang="en-US"/>
          </a:p>
        </p:txBody>
      </p:sp>
      <p:sp>
        <p:nvSpPr>
          <p:cNvPr id="5133" name="圆角矩形 9"/>
          <p:cNvSpPr>
            <a:spLocks noChangeArrowheads="1"/>
          </p:cNvSpPr>
          <p:nvPr/>
        </p:nvSpPr>
        <p:spPr bwMode="auto">
          <a:xfrm>
            <a:off x="3357563" y="2786063"/>
            <a:ext cx="2071687" cy="2428875"/>
          </a:xfrm>
          <a:prstGeom prst="roundRect">
            <a:avLst>
              <a:gd name="adj" fmla="val 7208"/>
            </a:avLst>
          </a:prstGeom>
          <a:solidFill>
            <a:srgbClr val="FFFFFF"/>
          </a:solidFill>
          <a:ln w="9525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Add your text</a:t>
            </a:r>
            <a:endParaRPr lang="zh-CN" altLang="en-US"/>
          </a:p>
        </p:txBody>
      </p:sp>
      <p:sp>
        <p:nvSpPr>
          <p:cNvPr id="5134" name="圆角矩形 10"/>
          <p:cNvSpPr>
            <a:spLocks noChangeArrowheads="1"/>
          </p:cNvSpPr>
          <p:nvPr/>
        </p:nvSpPr>
        <p:spPr bwMode="auto">
          <a:xfrm>
            <a:off x="5643563" y="2786063"/>
            <a:ext cx="2071687" cy="2428875"/>
          </a:xfrm>
          <a:prstGeom prst="roundRect">
            <a:avLst>
              <a:gd name="adj" fmla="val 7208"/>
            </a:avLst>
          </a:prstGeom>
          <a:solidFill>
            <a:srgbClr val="FFFFFF"/>
          </a:solidFill>
          <a:ln w="9525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Add your text</a:t>
            </a:r>
            <a:endParaRPr lang="zh-CN" altLang="en-US"/>
          </a:p>
        </p:txBody>
      </p:sp>
      <p:sp>
        <p:nvSpPr>
          <p:cNvPr id="5135" name="流程图: 摘录 11"/>
          <p:cNvSpPr>
            <a:spLocks noChangeArrowheads="1"/>
          </p:cNvSpPr>
          <p:nvPr/>
        </p:nvSpPr>
        <p:spPr bwMode="auto">
          <a:xfrm rot="5400000">
            <a:off x="3044825" y="4811713"/>
            <a:ext cx="349250" cy="298450"/>
          </a:xfrm>
          <a:prstGeom prst="flowChartExtra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6" name="流程图: 摘录 12"/>
          <p:cNvSpPr>
            <a:spLocks noChangeArrowheads="1"/>
          </p:cNvSpPr>
          <p:nvPr/>
        </p:nvSpPr>
        <p:spPr bwMode="auto">
          <a:xfrm rot="5400000">
            <a:off x="5403057" y="4844256"/>
            <a:ext cx="349250" cy="296863"/>
          </a:xfrm>
          <a:prstGeom prst="flowChartExtra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6"/>
          <p:cNvSpPr>
            <a:spLocks noChangeArrowheads="1"/>
          </p:cNvSpPr>
          <p:nvPr/>
        </p:nvSpPr>
        <p:spPr bwMode="auto">
          <a:xfrm>
            <a:off x="8215313" y="6167438"/>
            <a:ext cx="571500" cy="119062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9" name="矩形 7"/>
          <p:cNvSpPr>
            <a:spLocks noChangeArrowheads="1"/>
          </p:cNvSpPr>
          <p:nvPr/>
        </p:nvSpPr>
        <p:spPr bwMode="auto">
          <a:xfrm rot="3855204">
            <a:off x="8428832" y="5941218"/>
            <a:ext cx="571500" cy="119063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0" name="矩形 8"/>
          <p:cNvSpPr>
            <a:spLocks noChangeArrowheads="1"/>
          </p:cNvSpPr>
          <p:nvPr/>
        </p:nvSpPr>
        <p:spPr bwMode="auto">
          <a:xfrm rot="18797640">
            <a:off x="8025607" y="5903118"/>
            <a:ext cx="571500" cy="119063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1" name="椭圆 9"/>
          <p:cNvSpPr>
            <a:spLocks noChangeArrowheads="1"/>
          </p:cNvSpPr>
          <p:nvPr/>
        </p:nvSpPr>
        <p:spPr bwMode="auto">
          <a:xfrm>
            <a:off x="7715250" y="5857875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2" name="椭圆 10"/>
          <p:cNvSpPr>
            <a:spLocks noChangeArrowheads="1"/>
          </p:cNvSpPr>
          <p:nvPr/>
        </p:nvSpPr>
        <p:spPr bwMode="auto">
          <a:xfrm>
            <a:off x="8358188" y="5429250"/>
            <a:ext cx="428625" cy="42862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3" name="椭圆 11"/>
          <p:cNvSpPr>
            <a:spLocks noChangeArrowheads="1"/>
          </p:cNvSpPr>
          <p:nvPr/>
        </p:nvSpPr>
        <p:spPr bwMode="auto">
          <a:xfrm>
            <a:off x="8572500" y="6000750"/>
            <a:ext cx="500063" cy="500063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29600" cy="642938"/>
          </a:xfrm>
          <a:ln/>
        </p:spPr>
        <p:txBody>
          <a:bodyPr/>
          <a:lstStyle/>
          <a:p>
            <a:pPr marL="0" indent="0"/>
            <a:r>
              <a:rPr lang="en-US" sz="4000" b="0">
                <a:latin typeface="Arial" charset="0"/>
                <a:ea typeface="Gulim" pitchFamily="34" charset="-127"/>
                <a:sym typeface="Arial" charset="0"/>
              </a:rPr>
              <a:t>Click to edit Master title style</a:t>
            </a:r>
            <a:endParaRPr lang="zh-CN" altLang="en-US" sz="4000"/>
          </a:p>
        </p:txBody>
      </p:sp>
      <p:sp>
        <p:nvSpPr>
          <p:cNvPr id="4105" name="Oval 10"/>
          <p:cNvSpPr>
            <a:spLocks noChangeArrowheads="1"/>
          </p:cNvSpPr>
          <p:nvPr/>
        </p:nvSpPr>
        <p:spPr bwMode="auto">
          <a:xfrm>
            <a:off x="6357938" y="4003675"/>
            <a:ext cx="1398587" cy="14224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6" name="AutoShape 4"/>
          <p:cNvSpPr>
            <a:spLocks noChangeArrowheads="1"/>
          </p:cNvSpPr>
          <p:nvPr/>
        </p:nvSpPr>
        <p:spPr bwMode="auto">
          <a:xfrm>
            <a:off x="1714500" y="2247900"/>
            <a:ext cx="5205413" cy="2576513"/>
          </a:xfrm>
          <a:prstGeom prst="upArrow">
            <a:avLst>
              <a:gd name="adj1" fmla="val 57824"/>
              <a:gd name="adj2" fmla="val 54394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107" name="Oval 10"/>
          <p:cNvSpPr>
            <a:spLocks noChangeArrowheads="1"/>
          </p:cNvSpPr>
          <p:nvPr/>
        </p:nvSpPr>
        <p:spPr bwMode="auto">
          <a:xfrm>
            <a:off x="2601913" y="4003675"/>
            <a:ext cx="1398587" cy="14224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8" name="AutoShape 5"/>
          <p:cNvSpPr>
            <a:spLocks noChangeArrowheads="1"/>
          </p:cNvSpPr>
          <p:nvPr/>
        </p:nvSpPr>
        <p:spPr bwMode="auto">
          <a:xfrm>
            <a:off x="1692275" y="1503363"/>
            <a:ext cx="5451475" cy="53975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chemeClr val="bg1"/>
                </a:solidFill>
                <a:latin typeface="Verdana" pitchFamily="34" charset="0"/>
                <a:sym typeface="Verdana" pitchFamily="34" charset="0"/>
              </a:rPr>
              <a:t>Add Your Text</a:t>
            </a:r>
            <a:endParaRPr lang="zh-CN" altLang="en-US"/>
          </a:p>
        </p:txBody>
      </p:sp>
      <p:sp>
        <p:nvSpPr>
          <p:cNvPr id="4109" name="Text Box 6"/>
          <p:cNvSpPr>
            <a:spLocks noChangeArrowheads="1"/>
          </p:cNvSpPr>
          <p:nvPr/>
        </p:nvSpPr>
        <p:spPr bwMode="auto">
          <a:xfrm>
            <a:off x="3252788" y="2820988"/>
            <a:ext cx="1920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/>
              <a:t>Add Your Text</a:t>
            </a:r>
            <a:endParaRPr lang="zh-CN" altLang="en-US"/>
          </a:p>
        </p:txBody>
      </p:sp>
      <p:sp>
        <p:nvSpPr>
          <p:cNvPr id="4110" name="Oval 10"/>
          <p:cNvSpPr>
            <a:spLocks noChangeArrowheads="1"/>
          </p:cNvSpPr>
          <p:nvPr/>
        </p:nvSpPr>
        <p:spPr bwMode="auto">
          <a:xfrm>
            <a:off x="781050" y="4006850"/>
            <a:ext cx="1398588" cy="14224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11" name="Text Box 12"/>
          <p:cNvSpPr>
            <a:spLocks noChangeArrowheads="1"/>
          </p:cNvSpPr>
          <p:nvPr/>
        </p:nvSpPr>
        <p:spPr bwMode="auto">
          <a:xfrm>
            <a:off x="882650" y="4503738"/>
            <a:ext cx="1160463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FFFF"/>
                </a:solidFill>
              </a:rPr>
              <a:t>concept</a:t>
            </a:r>
            <a:endParaRPr lang="zh-CN" altLang="en-US"/>
          </a:p>
        </p:txBody>
      </p:sp>
      <p:sp>
        <p:nvSpPr>
          <p:cNvPr id="4112" name="Text Box 18"/>
          <p:cNvSpPr>
            <a:spLocks noChangeArrowheads="1"/>
          </p:cNvSpPr>
          <p:nvPr/>
        </p:nvSpPr>
        <p:spPr bwMode="auto">
          <a:xfrm>
            <a:off x="2646363" y="4503738"/>
            <a:ext cx="12906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FFFF"/>
                </a:solidFill>
              </a:rPr>
              <a:t>Concept</a:t>
            </a:r>
            <a:endParaRPr lang="zh-CN" altLang="en-US"/>
          </a:p>
        </p:txBody>
      </p:sp>
      <p:sp>
        <p:nvSpPr>
          <p:cNvPr id="4113" name="Oval 10"/>
          <p:cNvSpPr>
            <a:spLocks noChangeArrowheads="1"/>
          </p:cNvSpPr>
          <p:nvPr/>
        </p:nvSpPr>
        <p:spPr bwMode="auto">
          <a:xfrm>
            <a:off x="4500563" y="4003675"/>
            <a:ext cx="1398587" cy="14224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14" name="Text Box 24"/>
          <p:cNvSpPr>
            <a:spLocks noChangeArrowheads="1"/>
          </p:cNvSpPr>
          <p:nvPr/>
        </p:nvSpPr>
        <p:spPr bwMode="auto">
          <a:xfrm>
            <a:off x="4583113" y="4503738"/>
            <a:ext cx="12906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FFFF"/>
                </a:solidFill>
              </a:rPr>
              <a:t>Concept</a:t>
            </a:r>
            <a:endParaRPr lang="zh-CN" altLang="en-US"/>
          </a:p>
        </p:txBody>
      </p:sp>
      <p:sp>
        <p:nvSpPr>
          <p:cNvPr id="4115" name="Text Box 31"/>
          <p:cNvSpPr>
            <a:spLocks noChangeArrowheads="1"/>
          </p:cNvSpPr>
          <p:nvPr/>
        </p:nvSpPr>
        <p:spPr bwMode="auto">
          <a:xfrm>
            <a:off x="6513513" y="4503738"/>
            <a:ext cx="1058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FFFF"/>
                </a:solidFill>
              </a:rPr>
              <a:t>Concept</a:t>
            </a:r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8215313" y="6167438"/>
            <a:ext cx="571500" cy="119062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 rot="3855204">
            <a:off x="8428832" y="5941218"/>
            <a:ext cx="571500" cy="119063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4" name="矩形 8"/>
          <p:cNvSpPr>
            <a:spLocks noChangeArrowheads="1"/>
          </p:cNvSpPr>
          <p:nvPr/>
        </p:nvSpPr>
        <p:spPr bwMode="auto">
          <a:xfrm rot="18797640">
            <a:off x="8025607" y="5903118"/>
            <a:ext cx="571500" cy="119063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5" name="椭圆 9"/>
          <p:cNvSpPr>
            <a:spLocks noChangeArrowheads="1"/>
          </p:cNvSpPr>
          <p:nvPr/>
        </p:nvSpPr>
        <p:spPr bwMode="auto">
          <a:xfrm>
            <a:off x="7715250" y="5857875"/>
            <a:ext cx="714375" cy="71437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6" name="椭圆 10"/>
          <p:cNvSpPr>
            <a:spLocks noChangeArrowheads="1"/>
          </p:cNvSpPr>
          <p:nvPr/>
        </p:nvSpPr>
        <p:spPr bwMode="auto">
          <a:xfrm>
            <a:off x="8358188" y="5429250"/>
            <a:ext cx="428625" cy="428625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7" name="椭圆 11"/>
          <p:cNvSpPr>
            <a:spLocks noChangeArrowheads="1"/>
          </p:cNvSpPr>
          <p:nvPr/>
        </p:nvSpPr>
        <p:spPr bwMode="auto">
          <a:xfrm>
            <a:off x="8572500" y="6000750"/>
            <a:ext cx="500063" cy="500063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8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7625"/>
            <a:ext cx="8229600" cy="642938"/>
          </a:xfrm>
          <a:ln/>
        </p:spPr>
        <p:txBody>
          <a:bodyPr/>
          <a:lstStyle/>
          <a:p>
            <a:pPr marL="0" indent="0"/>
            <a:r>
              <a:rPr lang="en-US" sz="4000">
                <a:ea typeface="Gulim" pitchFamily="34" charset="-127"/>
              </a:rPr>
              <a:t>Click to edit Master title style</a:t>
            </a:r>
            <a:endParaRPr lang="zh-CN" altLang="en-US" sz="4000"/>
          </a:p>
        </p:txBody>
      </p:sp>
      <p:sp>
        <p:nvSpPr>
          <p:cNvPr id="5129" name="AutoShape 6"/>
          <p:cNvSpPr>
            <a:spLocks noChangeArrowheads="1"/>
          </p:cNvSpPr>
          <p:nvPr/>
        </p:nvSpPr>
        <p:spPr bwMode="auto">
          <a:xfrm>
            <a:off x="995363" y="1976438"/>
            <a:ext cx="2057400" cy="5746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000" b="1">
                <a:solidFill>
                  <a:schemeClr val="bg1"/>
                </a:solidFill>
              </a:rPr>
              <a:t>Phase 1</a:t>
            </a:r>
            <a:endParaRPr lang="zh-CN" altLang="en-US"/>
          </a:p>
        </p:txBody>
      </p:sp>
      <p:sp>
        <p:nvSpPr>
          <p:cNvPr id="5130" name="AutoShape 7"/>
          <p:cNvSpPr>
            <a:spLocks noChangeArrowheads="1"/>
          </p:cNvSpPr>
          <p:nvPr/>
        </p:nvSpPr>
        <p:spPr bwMode="auto">
          <a:xfrm>
            <a:off x="3314700" y="1976438"/>
            <a:ext cx="2057400" cy="5746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Phase 2</a:t>
            </a:r>
            <a:endParaRPr lang="zh-CN" altLang="en-US"/>
          </a:p>
        </p:txBody>
      </p:sp>
      <p:sp>
        <p:nvSpPr>
          <p:cNvPr id="5131" name="AutoShape 8"/>
          <p:cNvSpPr>
            <a:spLocks noChangeArrowheads="1"/>
          </p:cNvSpPr>
          <p:nvPr/>
        </p:nvSpPr>
        <p:spPr bwMode="auto">
          <a:xfrm>
            <a:off x="5643563" y="1976438"/>
            <a:ext cx="2057400" cy="5746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4BACC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Phase 3</a:t>
            </a:r>
            <a:endParaRPr lang="zh-CN" altLang="en-US"/>
          </a:p>
        </p:txBody>
      </p:sp>
      <p:sp>
        <p:nvSpPr>
          <p:cNvPr id="5132" name="圆角矩形 8"/>
          <p:cNvSpPr>
            <a:spLocks noChangeArrowheads="1"/>
          </p:cNvSpPr>
          <p:nvPr/>
        </p:nvSpPr>
        <p:spPr bwMode="auto">
          <a:xfrm>
            <a:off x="1000125" y="2786063"/>
            <a:ext cx="2071688" cy="2428875"/>
          </a:xfrm>
          <a:prstGeom prst="roundRect">
            <a:avLst>
              <a:gd name="adj" fmla="val 7208"/>
            </a:avLst>
          </a:prstGeom>
          <a:solidFill>
            <a:srgbClr val="FFFFFF"/>
          </a:solidFill>
          <a:ln w="9525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Add your text</a:t>
            </a:r>
            <a:endParaRPr lang="zh-CN" altLang="en-US"/>
          </a:p>
        </p:txBody>
      </p:sp>
      <p:sp>
        <p:nvSpPr>
          <p:cNvPr id="5133" name="圆角矩形 9"/>
          <p:cNvSpPr>
            <a:spLocks noChangeArrowheads="1"/>
          </p:cNvSpPr>
          <p:nvPr/>
        </p:nvSpPr>
        <p:spPr bwMode="auto">
          <a:xfrm>
            <a:off x="3357563" y="2786063"/>
            <a:ext cx="2071687" cy="2428875"/>
          </a:xfrm>
          <a:prstGeom prst="roundRect">
            <a:avLst>
              <a:gd name="adj" fmla="val 7208"/>
            </a:avLst>
          </a:prstGeom>
          <a:solidFill>
            <a:srgbClr val="FFFFFF"/>
          </a:solidFill>
          <a:ln w="9525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Add your text</a:t>
            </a:r>
            <a:endParaRPr lang="zh-CN" altLang="en-US"/>
          </a:p>
        </p:txBody>
      </p:sp>
      <p:sp>
        <p:nvSpPr>
          <p:cNvPr id="5134" name="圆角矩形 10"/>
          <p:cNvSpPr>
            <a:spLocks noChangeArrowheads="1"/>
          </p:cNvSpPr>
          <p:nvPr/>
        </p:nvSpPr>
        <p:spPr bwMode="auto">
          <a:xfrm>
            <a:off x="5643563" y="2786063"/>
            <a:ext cx="2071687" cy="2428875"/>
          </a:xfrm>
          <a:prstGeom prst="roundRect">
            <a:avLst>
              <a:gd name="adj" fmla="val 7208"/>
            </a:avLst>
          </a:prstGeom>
          <a:solidFill>
            <a:srgbClr val="FFFFFF"/>
          </a:solidFill>
          <a:ln w="9525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Add your text</a:t>
            </a:r>
            <a:endParaRPr lang="zh-CN" altLang="en-US"/>
          </a:p>
        </p:txBody>
      </p:sp>
      <p:sp>
        <p:nvSpPr>
          <p:cNvPr id="5135" name="流程图: 摘录 11"/>
          <p:cNvSpPr>
            <a:spLocks noChangeArrowheads="1"/>
          </p:cNvSpPr>
          <p:nvPr/>
        </p:nvSpPr>
        <p:spPr bwMode="auto">
          <a:xfrm rot="5400000">
            <a:off x="3044825" y="4811713"/>
            <a:ext cx="349250" cy="298450"/>
          </a:xfrm>
          <a:prstGeom prst="flowChartExtra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6" name="流程图: 摘录 12"/>
          <p:cNvSpPr>
            <a:spLocks noChangeArrowheads="1"/>
          </p:cNvSpPr>
          <p:nvPr/>
        </p:nvSpPr>
        <p:spPr bwMode="auto">
          <a:xfrm rot="5400000">
            <a:off x="5403057" y="4844256"/>
            <a:ext cx="349250" cy="296863"/>
          </a:xfrm>
          <a:prstGeom prst="flowChartExtra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157255200</TotalTime>
  <Pages>0</Pages>
  <Words>155</Words>
  <Characters>0</Characters>
  <Application>Microsoft Office PowerPoint</Application>
  <DocSecurity>0</DocSecurity>
  <PresentationFormat>全屏显示(4:3)</PresentationFormat>
  <Lines>0</Lines>
  <Paragraphs>58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幻灯片 10</vt:lpstr>
    </vt:vector>
  </TitlesOfParts>
  <Company>WwW.YlmF.CoM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Point  Template</dc:title>
  <dc:creator>YlmF</dc:creator>
  <cp:lastModifiedBy>Windows 用户</cp:lastModifiedBy>
  <cp:revision>6</cp:revision>
  <cp:lastPrinted>1899-12-30T00:00:00Z</cp:lastPrinted>
  <dcterms:created xsi:type="dcterms:W3CDTF">2008-08-25T01:14:00Z</dcterms:created>
  <dcterms:modified xsi:type="dcterms:W3CDTF">2015-01-15T09:25:05Z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2052-8.1.0.2998</vt:lpwstr>
  </property>
</Properties>
</file>