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69E52FC-009E-4B72-9A3E-06617007A855}" type="datetime1">
              <a:rPr lang="zh-CN" altLang="en-US"/>
              <a:pPr/>
              <a:t>2015/1/15</a:t>
            </a:fld>
            <a:endParaRPr lang="en-US" altLang="zh-CN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defTabSz="0">
              <a:spcBef>
                <a:spcPct val="30000"/>
              </a:spcBef>
            </a:pPr>
            <a:r>
              <a:rPr lang="zh-CN" altLang="en-US" sz="1200"/>
              <a:t>单击此处编辑母版文本样式</a:t>
            </a:r>
          </a:p>
          <a:p>
            <a:pPr defTabSz="0">
              <a:spcBef>
                <a:spcPct val="30000"/>
              </a:spcBef>
            </a:pPr>
            <a:r>
              <a:rPr lang="zh-CN" altLang="en-US" sz="1200"/>
              <a:t>第二级</a:t>
            </a:r>
          </a:p>
          <a:p>
            <a:pPr defTabSz="0">
              <a:spcBef>
                <a:spcPct val="30000"/>
              </a:spcBef>
            </a:pPr>
            <a:r>
              <a:rPr lang="zh-CN" altLang="en-US" sz="1200"/>
              <a:t>第三级</a:t>
            </a:r>
          </a:p>
          <a:p>
            <a:pPr defTabSz="0">
              <a:spcBef>
                <a:spcPct val="30000"/>
              </a:spcBef>
            </a:pPr>
            <a:r>
              <a:rPr lang="zh-CN" altLang="en-US" sz="1200"/>
              <a:t>第四级</a:t>
            </a:r>
          </a:p>
          <a:p>
            <a:pPr defTabSz="0">
              <a:spcBef>
                <a:spcPct val="30000"/>
              </a:spcBef>
            </a:pPr>
            <a:r>
              <a:rPr lang="zh-CN" altLang="en-US" sz="120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F32AB4-A898-4E09-8F74-8041CE77D4E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CC1F4-9C7A-47D9-AC9F-256E1C64182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33035-5B58-49AA-A9E7-E2F2EEC2E70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03AD3-4909-4CBD-8FDF-F274AED8C3B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1083E7B-2CF5-46C0-B4AF-94FA85BE8F1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E1CEF-C202-4C70-BAF3-1B99DCE8750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2EAB7-58DA-498F-9C52-98AEB701E82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3F3AD9-5EAB-4437-81CA-C09E4EFC70C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0567F-237C-468C-A9BA-FF3A2D88DDC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89441-591D-48F2-901A-4760C4DBE48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2E1E6-20CD-4544-A0EF-3EECF1DB33C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EDF4A-A525-4CFE-8DE6-E457AEC6D6D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ECD68-0012-491B-8CC0-0E4A8E02637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fld id="{B3668975-6ACA-4241-984F-0955536CBAD7}" type="datetime1">
              <a:rPr lang="en-US"/>
              <a:pPr/>
              <a:t>1/15/2015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r>
              <a:rPr lang="zh-CN" altLang="en-US"/>
              <a:t>www.wondershare.com</a:t>
            </a: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fld id="{31360F7B-9A02-4340-8B5E-BF6FFF44358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bbs.cn/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3075" name="TextBox 6">
            <a:hlinkClick r:id="rId3"/>
          </p:cNvPr>
          <p:cNvSpPr>
            <a:spLocks noChangeArrowheads="1"/>
          </p:cNvSpPr>
          <p:nvPr/>
        </p:nvSpPr>
        <p:spPr bwMode="auto">
          <a:xfrm>
            <a:off x="1746250" y="6216650"/>
            <a:ext cx="5651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锐普论坛</a:t>
            </a:r>
            <a:r>
              <a:rPr 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chinakui</a:t>
            </a:r>
            <a:r>
              <a:rPr lang="zh-CN" alt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发布：</a:t>
            </a:r>
            <a:r>
              <a:rPr 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www.rapidbbs.cn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4098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071563" y="173038"/>
            <a:ext cx="6472237" cy="898525"/>
          </a:xfrm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sym typeface="Arial" charset="0"/>
              </a:rPr>
              <a:t>Diagram</a:t>
            </a:r>
            <a:endParaRPr lang="zh-CN" altLang="en-US"/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1285875" y="1785938"/>
            <a:ext cx="6715125" cy="3000375"/>
            <a:chOff x="0" y="0"/>
            <a:chExt cx="6715172" cy="3000396"/>
          </a:xfrm>
        </p:grpSpPr>
        <p:sp>
          <p:nvSpPr>
            <p:cNvPr id="4100" name="AutoShape 4"/>
            <p:cNvSpPr>
              <a:spLocks noChangeArrowheads="1"/>
            </p:cNvSpPr>
            <p:nvPr/>
          </p:nvSpPr>
          <p:spPr bwMode="auto">
            <a:xfrm>
              <a:off x="50985" y="765100"/>
              <a:ext cx="1782505" cy="1470194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89000"/>
              </a:srgbClr>
            </a:solidFill>
            <a:ln w="9525">
              <a:solidFill>
                <a:srgbClr val="337D9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84818" y="798933"/>
              <a:ext cx="1714839" cy="1087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8575" tIns="28575" rIns="28575" bIns="28575"/>
            <a:lstStyle/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charset="0"/>
                <a:buChar char="•"/>
              </a:pPr>
              <a:r>
                <a:rPr lang="en-US" sz="1500">
                  <a:solidFill>
                    <a:srgbClr val="000000"/>
                  </a:solidFill>
                </a:rPr>
                <a:t>is a Design Digital Content &amp; Contents mall developed by Guild Design Inc.</a:t>
              </a:r>
              <a:endParaRPr lang="zh-CN" altLang="en-US"/>
            </a:p>
          </p:txBody>
        </p:sp>
        <p:sp>
          <p:nvSpPr>
            <p:cNvPr id="4102" name="AutoShape 6"/>
            <p:cNvSpPr>
              <a:spLocks noChangeArrowheads="1"/>
            </p:cNvSpPr>
            <p:nvPr/>
          </p:nvSpPr>
          <p:spPr bwMode="auto">
            <a:xfrm>
              <a:off x="1040460" y="1071271"/>
              <a:ext cx="2030750" cy="2030750"/>
            </a:xfrm>
            <a:custGeom>
              <a:avLst/>
              <a:gdLst>
                <a:gd name="G0" fmla="+- 2409571 0 0"/>
                <a:gd name="G1" fmla="+- 9857148 0 0"/>
                <a:gd name="G2" fmla="+- 2409571 0 9857148"/>
                <a:gd name="G3" fmla="+- 10800 0 0"/>
                <a:gd name="G4" fmla="+- 0 0 2409571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10051 0 0"/>
                <a:gd name="G9" fmla="+- 0 0 9857148"/>
                <a:gd name="G10" fmla="+- 10051 0 2700"/>
                <a:gd name="G11" fmla="cos G10 2409571"/>
                <a:gd name="G12" fmla="sin G10 2409571"/>
                <a:gd name="G13" fmla="cos 13500 2409571"/>
                <a:gd name="G14" fmla="sin 13500 2409571"/>
                <a:gd name="G15" fmla="+- G11 10800 0"/>
                <a:gd name="G16" fmla="+- G12 10800 0"/>
                <a:gd name="G17" fmla="+- G13 10800 0"/>
                <a:gd name="G18" fmla="+- G14 10800 0"/>
                <a:gd name="G19" fmla="*/ 10051 1 2"/>
                <a:gd name="G20" fmla="+- G19 5400 0"/>
                <a:gd name="G21" fmla="cos G20 2409571"/>
                <a:gd name="G22" fmla="sin G20 2409571"/>
                <a:gd name="G23" fmla="+- G21 10800 0"/>
                <a:gd name="G24" fmla="+- G12 G23 G22"/>
                <a:gd name="G25" fmla="+- G22 G23 G11"/>
                <a:gd name="G26" fmla="cos 10800 2409571"/>
                <a:gd name="G27" fmla="sin 10800 2409571"/>
                <a:gd name="G28" fmla="cos 10051 2409571"/>
                <a:gd name="G29" fmla="sin 10051 2409571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9857148"/>
                <a:gd name="G36" fmla="sin G34 9857148"/>
                <a:gd name="G37" fmla="+/ 9857148 2409571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10051 G39"/>
                <a:gd name="G43" fmla="sin 10051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1475 w 21600"/>
                <a:gd name="T5" fmla="*/ 21 h 21600"/>
                <a:gd name="T6" fmla="*/ 1733 w 21600"/>
                <a:gd name="T7" fmla="*/ 15948 h 21600"/>
                <a:gd name="T8" fmla="*/ 11428 w 21600"/>
                <a:gd name="T9" fmla="*/ 768 h 21600"/>
                <a:gd name="T10" fmla="*/ 21614 w 21600"/>
                <a:gd name="T11" fmla="*/ 18880 h 21600"/>
                <a:gd name="T12" fmla="*/ 17312 w 21600"/>
                <a:gd name="T13" fmla="*/ 19504 h 21600"/>
                <a:gd name="T14" fmla="*/ 16688 w 21600"/>
                <a:gd name="T15" fmla="*/ 152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851" y="16816"/>
                  </a:moveTo>
                  <a:cubicBezTo>
                    <a:pt x="20149" y="15078"/>
                    <a:pt x="20851" y="12968"/>
                    <a:pt x="20851" y="10800"/>
                  </a:cubicBezTo>
                  <a:cubicBezTo>
                    <a:pt x="20851" y="5248"/>
                    <a:pt x="16351" y="749"/>
                    <a:pt x="10800" y="749"/>
                  </a:cubicBezTo>
                  <a:cubicBezTo>
                    <a:pt x="5248" y="749"/>
                    <a:pt x="749" y="5248"/>
                    <a:pt x="749" y="10800"/>
                  </a:cubicBezTo>
                  <a:cubicBezTo>
                    <a:pt x="748" y="12540"/>
                    <a:pt x="1200" y="14250"/>
                    <a:pt x="2060" y="15763"/>
                  </a:cubicBezTo>
                  <a:lnTo>
                    <a:pt x="1408" y="16133"/>
                  </a:lnTo>
                  <a:cubicBezTo>
                    <a:pt x="485" y="14507"/>
                    <a:pt x="0" y="12669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3130"/>
                    <a:pt x="20846" y="15397"/>
                    <a:pt x="19451" y="17264"/>
                  </a:cubicBezTo>
                  <a:lnTo>
                    <a:pt x="21614" y="18880"/>
                  </a:lnTo>
                  <a:lnTo>
                    <a:pt x="17312" y="19504"/>
                  </a:lnTo>
                  <a:lnTo>
                    <a:pt x="16688" y="15200"/>
                  </a:lnTo>
                  <a:lnTo>
                    <a:pt x="18851" y="16816"/>
                  </a:lnTo>
                  <a:close/>
                </a:path>
              </a:pathLst>
            </a:custGeom>
            <a:solidFill>
              <a:srgbClr val="46A4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447097" y="1920253"/>
              <a:ext cx="1584449" cy="630083"/>
            </a:xfrm>
            <a:prstGeom prst="roundRect">
              <a:avLst>
                <a:gd name="adj" fmla="val 10000"/>
              </a:avLst>
            </a:prstGeom>
            <a:solidFill>
              <a:srgbClr val="337D9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465552" y="1938708"/>
              <a:ext cx="1547539" cy="593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6675" tIns="44450" rIns="66675" bIns="4445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en-US" sz="3500" b="1">
                  <a:solidFill>
                    <a:srgbClr val="FFFFFF"/>
                  </a:solidFill>
                </a:rPr>
                <a:t>Title</a:t>
              </a:r>
              <a:endParaRPr lang="zh-CN" altLang="en-US"/>
            </a:p>
          </p:txBody>
        </p:sp>
        <p:sp>
          <p:nvSpPr>
            <p:cNvPr id="4105" name="AutoShape 9"/>
            <p:cNvSpPr>
              <a:spLocks noChangeArrowheads="1"/>
            </p:cNvSpPr>
            <p:nvPr/>
          </p:nvSpPr>
          <p:spPr bwMode="auto">
            <a:xfrm>
              <a:off x="2367305" y="765100"/>
              <a:ext cx="1782505" cy="1470194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89000"/>
              </a:srgbClr>
            </a:solidFill>
            <a:ln w="9525">
              <a:solidFill>
                <a:srgbClr val="80B8CD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2401138" y="1113975"/>
              <a:ext cx="1714839" cy="1087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8575" tIns="28575" rIns="28575" bIns="28575"/>
            <a:lstStyle/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charset="0"/>
                <a:buChar char="•"/>
              </a:pPr>
              <a:r>
                <a:rPr lang="en-US" sz="1500">
                  <a:solidFill>
                    <a:srgbClr val="000000"/>
                  </a:solidFill>
                </a:rPr>
                <a:t>Add your text</a:t>
              </a:r>
              <a:endParaRPr lang="en-US"/>
            </a:p>
          </p:txBody>
        </p:sp>
        <p:sp>
          <p:nvSpPr>
            <p:cNvPr id="4107" name="AutoShape 11"/>
            <p:cNvSpPr>
              <a:spLocks noChangeArrowheads="1"/>
            </p:cNvSpPr>
            <p:nvPr/>
          </p:nvSpPr>
          <p:spPr bwMode="auto">
            <a:xfrm>
              <a:off x="3291041" y="-245654"/>
              <a:ext cx="2266975" cy="2266975"/>
            </a:xfrm>
            <a:custGeom>
              <a:avLst/>
              <a:gdLst>
                <a:gd name="G0" fmla="+- 21572024 0 0"/>
                <a:gd name="G1" fmla="+- 14071849 0 0"/>
                <a:gd name="G2" fmla="+- 21572024 0 14071849"/>
                <a:gd name="G3" fmla="+- 10800 0 0"/>
                <a:gd name="G4" fmla="+- 0 0 21572024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10129 0 0"/>
                <a:gd name="G9" fmla="+- 0 0 14071849"/>
                <a:gd name="G10" fmla="+- 10129 0 2700"/>
                <a:gd name="G11" fmla="cos G10 21572024"/>
                <a:gd name="G12" fmla="sin G10 21572024"/>
                <a:gd name="G13" fmla="cos 13500 21572024"/>
                <a:gd name="G14" fmla="sin 13500 21572024"/>
                <a:gd name="G15" fmla="+- G11 10800 0"/>
                <a:gd name="G16" fmla="+- G12 10800 0"/>
                <a:gd name="G17" fmla="+- G13 10800 0"/>
                <a:gd name="G18" fmla="+- G14 10800 0"/>
                <a:gd name="G19" fmla="*/ 10129 1 2"/>
                <a:gd name="G20" fmla="+- G19 5400 0"/>
                <a:gd name="G21" fmla="cos G20 21572024"/>
                <a:gd name="G22" fmla="sin G20 21572024"/>
                <a:gd name="G23" fmla="+- G21 10800 0"/>
                <a:gd name="G24" fmla="+- G12 G23 G22"/>
                <a:gd name="G25" fmla="+- G22 G23 G11"/>
                <a:gd name="G26" fmla="cos 10800 21572024"/>
                <a:gd name="G27" fmla="sin 10800 21572024"/>
                <a:gd name="G28" fmla="cos 10129 21572024"/>
                <a:gd name="G29" fmla="sin 10129 21572024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14071849"/>
                <a:gd name="G36" fmla="sin G34 14071849"/>
                <a:gd name="G37" fmla="+/ 14071849 21572024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10129 G39"/>
                <a:gd name="G43" fmla="sin 1012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1165 w 21600"/>
                <a:gd name="T5" fmla="*/ 6 h 21600"/>
                <a:gd name="T6" fmla="*/ 2198 w 21600"/>
                <a:gd name="T7" fmla="*/ 4839 h 21600"/>
                <a:gd name="T8" fmla="*/ 11143 w 21600"/>
                <a:gd name="T9" fmla="*/ 676 h 21600"/>
                <a:gd name="T10" fmla="*/ 22391 w 21600"/>
                <a:gd name="T11" fmla="*/ 3879 h 21600"/>
                <a:gd name="T12" fmla="*/ 21341 w 21600"/>
                <a:gd name="T13" fmla="*/ 8042 h 21600"/>
                <a:gd name="T14" fmla="*/ 17178 w 21600"/>
                <a:gd name="T15" fmla="*/ 6991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9497" y="5607"/>
                  </a:moveTo>
                  <a:cubicBezTo>
                    <a:pt x="17669" y="2546"/>
                    <a:pt x="14365" y="670"/>
                    <a:pt x="10799" y="671"/>
                  </a:cubicBezTo>
                  <a:cubicBezTo>
                    <a:pt x="7477" y="671"/>
                    <a:pt x="4366" y="2300"/>
                    <a:pt x="2474" y="5030"/>
                  </a:cubicBezTo>
                  <a:lnTo>
                    <a:pt x="1922" y="4648"/>
                  </a:lnTo>
                  <a:cubicBezTo>
                    <a:pt x="3940" y="1737"/>
                    <a:pt x="7257" y="0"/>
                    <a:pt x="10799" y="0"/>
                  </a:cubicBezTo>
                  <a:cubicBezTo>
                    <a:pt x="14602" y="-1"/>
                    <a:pt x="18124" y="1999"/>
                    <a:pt x="20073" y="5263"/>
                  </a:cubicBezTo>
                  <a:lnTo>
                    <a:pt x="22391" y="3879"/>
                  </a:lnTo>
                  <a:lnTo>
                    <a:pt x="21341" y="8042"/>
                  </a:lnTo>
                  <a:lnTo>
                    <a:pt x="17178" y="6991"/>
                  </a:lnTo>
                  <a:lnTo>
                    <a:pt x="19497" y="5607"/>
                  </a:lnTo>
                  <a:close/>
                </a:path>
              </a:pathLst>
            </a:custGeom>
            <a:solidFill>
              <a:srgbClr val="BCD7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8" name="AutoShape 12"/>
            <p:cNvSpPr>
              <a:spLocks noChangeArrowheads="1"/>
            </p:cNvSpPr>
            <p:nvPr/>
          </p:nvSpPr>
          <p:spPr bwMode="auto">
            <a:xfrm>
              <a:off x="2763417" y="285752"/>
              <a:ext cx="1584449" cy="630083"/>
            </a:xfrm>
            <a:prstGeom prst="roundRect">
              <a:avLst>
                <a:gd name="adj" fmla="val 10000"/>
              </a:avLst>
            </a:prstGeom>
            <a:solidFill>
              <a:srgbClr val="80B8C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2781872" y="304207"/>
              <a:ext cx="1547539" cy="593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6675" tIns="44450" rIns="66675" bIns="4445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en-US" sz="3500" b="1">
                  <a:solidFill>
                    <a:srgbClr val="FFFFFF"/>
                  </a:solidFill>
                </a:rPr>
                <a:t>Title</a:t>
              </a:r>
              <a:endParaRPr lang="zh-CN" altLang="en-US"/>
            </a:p>
          </p:txBody>
        </p:sp>
        <p:sp>
          <p:nvSpPr>
            <p:cNvPr id="4110" name="AutoShape 14"/>
            <p:cNvSpPr>
              <a:spLocks noChangeArrowheads="1"/>
            </p:cNvSpPr>
            <p:nvPr/>
          </p:nvSpPr>
          <p:spPr bwMode="auto">
            <a:xfrm>
              <a:off x="4683625" y="765100"/>
              <a:ext cx="1782505" cy="1470194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89000"/>
              </a:srgbClr>
            </a:solidFill>
            <a:ln w="9525">
              <a:solidFill>
                <a:srgbClr val="80B8CD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>
              <a:off x="4717458" y="798933"/>
              <a:ext cx="1714839" cy="1087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8575" tIns="28575" rIns="28575" bIns="28575"/>
            <a:lstStyle/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charset="0"/>
                <a:buChar char="•"/>
              </a:pPr>
              <a:r>
                <a:rPr lang="en-US" sz="1500">
                  <a:solidFill>
                    <a:srgbClr val="000000"/>
                  </a:solidFill>
                </a:rPr>
                <a:t>Add your text</a:t>
              </a:r>
              <a:endParaRPr lang="zh-CN" altLang="en-US" sz="1500">
                <a:solidFill>
                  <a:srgbClr val="000000"/>
                </a:solidFill>
              </a:endParaRPr>
            </a:p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charset="0"/>
                <a:buChar char="•"/>
              </a:pPr>
              <a:r>
                <a:rPr lang="en-US" sz="1500">
                  <a:solidFill>
                    <a:srgbClr val="000000"/>
                  </a:solidFill>
                </a:rPr>
                <a:t>Add your text</a:t>
              </a:r>
              <a:endParaRPr lang="zh-CN" altLang="en-US"/>
            </a:p>
          </p:txBody>
        </p:sp>
        <p:sp>
          <p:nvSpPr>
            <p:cNvPr id="4112" name="AutoShape 16"/>
            <p:cNvSpPr>
              <a:spLocks noChangeArrowheads="1"/>
            </p:cNvSpPr>
            <p:nvPr/>
          </p:nvSpPr>
          <p:spPr bwMode="auto">
            <a:xfrm>
              <a:off x="5079737" y="1920253"/>
              <a:ext cx="1584449" cy="630083"/>
            </a:xfrm>
            <a:prstGeom prst="roundRect">
              <a:avLst>
                <a:gd name="adj" fmla="val 10000"/>
              </a:avLst>
            </a:prstGeom>
            <a:solidFill>
              <a:srgbClr val="80B8C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>
              <a:off x="5098192" y="1938708"/>
              <a:ext cx="1547539" cy="593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6675" tIns="44450" rIns="66675" bIns="4445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en-US" sz="3500" b="1">
                  <a:solidFill>
                    <a:srgbClr val="FFFFFF"/>
                  </a:solidFill>
                </a:rPr>
                <a:t>Title</a:t>
              </a:r>
              <a:endParaRPr lang="zh-CN" altLang="en-US"/>
            </a:p>
          </p:txBody>
        </p:sp>
      </p:grpSp>
      <p:sp>
        <p:nvSpPr>
          <p:cNvPr id="4114" name="TextBox 4">
            <a:hlinkClick r:id="rId2"/>
          </p:cNvPr>
          <p:cNvSpPr>
            <a:spLocks noChangeArrowheads="1"/>
          </p:cNvSpPr>
          <p:nvPr/>
        </p:nvSpPr>
        <p:spPr bwMode="auto">
          <a:xfrm>
            <a:off x="1746250" y="6216650"/>
            <a:ext cx="5651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锐普论坛</a:t>
            </a:r>
            <a:r>
              <a:rPr 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chinakui</a:t>
            </a:r>
            <a:r>
              <a:rPr lang="zh-CN" alt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发布：</a:t>
            </a:r>
            <a:r>
              <a:rPr 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www.rapidbbs.cn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5122" name="标题 1"/>
          <p:cNvSpPr>
            <a:spLocks noChangeArrowheads="1"/>
          </p:cNvSpPr>
          <p:nvPr/>
        </p:nvSpPr>
        <p:spPr bwMode="auto">
          <a:xfrm>
            <a:off x="1071563" y="173038"/>
            <a:ext cx="6472237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ym typeface="Arial" charset="0"/>
              </a:rPr>
              <a:t>Diagram</a:t>
            </a:r>
            <a:endParaRPr lang="zh-CN" altLang="en-US"/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928688" y="2143125"/>
            <a:ext cx="4797425" cy="3429000"/>
            <a:chOff x="0" y="0"/>
            <a:chExt cx="4797921" cy="3429024"/>
          </a:xfrm>
        </p:grpSpPr>
        <p:sp>
          <p:nvSpPr>
            <p:cNvPr id="5124" name="Rectangle 4"/>
            <p:cNvSpPr>
              <a:spLocks noChangeArrowheads="1"/>
            </p:cNvSpPr>
            <p:nvPr/>
          </p:nvSpPr>
          <p:spPr bwMode="auto">
            <a:xfrm>
              <a:off x="0" y="399431"/>
              <a:ext cx="4797921" cy="655200"/>
            </a:xfrm>
            <a:prstGeom prst="rect">
              <a:avLst/>
            </a:prstGeom>
            <a:solidFill>
              <a:srgbClr val="FFFFFF">
                <a:alpha val="89000"/>
              </a:srgbClr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>
              <a:off x="239896" y="15671"/>
              <a:ext cx="3358544" cy="767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587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277363" y="53138"/>
              <a:ext cx="3283610" cy="69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945" tIns="0" rIns="126945" bIns="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sz="2600">
                  <a:solidFill>
                    <a:schemeClr val="bg1"/>
                  </a:solidFill>
                </a:rPr>
                <a:t>Add Your Text</a:t>
              </a:r>
              <a:endParaRPr lang="zh-CN" altLang="en-US"/>
            </a:p>
          </p:txBody>
        </p:sp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0" y="1578791"/>
              <a:ext cx="4797921" cy="655200"/>
            </a:xfrm>
            <a:prstGeom prst="rect">
              <a:avLst/>
            </a:prstGeom>
            <a:solidFill>
              <a:srgbClr val="FFFFFF">
                <a:alpha val="89000"/>
              </a:srgbClr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auto">
            <a:xfrm>
              <a:off x="239896" y="1195031"/>
              <a:ext cx="3358544" cy="767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277363" y="1232498"/>
              <a:ext cx="3283610" cy="69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945" tIns="0" rIns="126945" bIns="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sz="2600">
                  <a:solidFill>
                    <a:schemeClr val="bg1"/>
                  </a:solidFill>
                </a:rPr>
                <a:t>Add Your Text</a:t>
              </a:r>
              <a:endParaRPr lang="zh-CN" altLang="en-US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0" y="2758151"/>
              <a:ext cx="4797921" cy="655200"/>
            </a:xfrm>
            <a:prstGeom prst="rect">
              <a:avLst/>
            </a:prstGeom>
            <a:solidFill>
              <a:srgbClr val="FFFFFF">
                <a:alpha val="89000"/>
              </a:srgbClr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1" name="AutoShape 11"/>
            <p:cNvSpPr>
              <a:spLocks noChangeArrowheads="1"/>
            </p:cNvSpPr>
            <p:nvPr/>
          </p:nvSpPr>
          <p:spPr bwMode="auto">
            <a:xfrm>
              <a:off x="239896" y="2374392"/>
              <a:ext cx="3358544" cy="767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>
              <a:off x="277363" y="2411859"/>
              <a:ext cx="3283610" cy="69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945" tIns="0" rIns="126945" bIns="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sz="2600">
                  <a:solidFill>
                    <a:schemeClr val="bg1"/>
                  </a:solidFill>
                </a:rPr>
                <a:t>Add Your Text</a:t>
              </a:r>
              <a:endParaRPr lang="zh-CN" altLang="en-US"/>
            </a:p>
          </p:txBody>
        </p:sp>
      </p:grpSp>
      <p:sp>
        <p:nvSpPr>
          <p:cNvPr id="5133" name="直接箭头连接符 40"/>
          <p:cNvSpPr>
            <a:spLocks noChangeShapeType="1"/>
          </p:cNvSpPr>
          <p:nvPr/>
        </p:nvSpPr>
        <p:spPr bwMode="auto">
          <a:xfrm>
            <a:off x="5726113" y="2714625"/>
            <a:ext cx="1214437" cy="642938"/>
          </a:xfrm>
          <a:prstGeom prst="straightConnector1">
            <a:avLst/>
          </a:prstGeom>
          <a:noFill/>
          <a:ln w="25400">
            <a:solidFill>
              <a:srgbClr val="4BACC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4" name="直接箭头连接符 41"/>
          <p:cNvSpPr>
            <a:spLocks noChangeShapeType="1"/>
          </p:cNvSpPr>
          <p:nvPr/>
        </p:nvSpPr>
        <p:spPr bwMode="auto">
          <a:xfrm flipV="1">
            <a:off x="5726113" y="3500438"/>
            <a:ext cx="1214437" cy="500062"/>
          </a:xfrm>
          <a:prstGeom prst="straightConnector1">
            <a:avLst/>
          </a:prstGeom>
          <a:noFill/>
          <a:ln w="25400">
            <a:solidFill>
              <a:srgbClr val="4BACC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5" name="直接箭头连接符 42"/>
          <p:cNvSpPr>
            <a:spLocks noChangeShapeType="1"/>
          </p:cNvSpPr>
          <p:nvPr/>
        </p:nvSpPr>
        <p:spPr bwMode="auto">
          <a:xfrm rot="5400000" flipH="1" flipV="1">
            <a:off x="5547519" y="3821907"/>
            <a:ext cx="1714500" cy="1357312"/>
          </a:xfrm>
          <a:prstGeom prst="straightConnector1">
            <a:avLst/>
          </a:prstGeom>
          <a:noFill/>
          <a:ln w="25400">
            <a:solidFill>
              <a:srgbClr val="4BACC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6" name="TextBox 43"/>
          <p:cNvSpPr>
            <a:spLocks noChangeArrowheads="1"/>
          </p:cNvSpPr>
          <p:nvPr/>
        </p:nvSpPr>
        <p:spPr bwMode="auto">
          <a:xfrm>
            <a:off x="7226300" y="3286125"/>
            <a:ext cx="1643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  <a:sym typeface="Calibri" pitchFamily="34" charset="0"/>
              </a:rPr>
              <a:t>Add Your Title</a:t>
            </a:r>
            <a:endParaRPr lang="zh-CN" altLang="en-US" b="1"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5137" name="TextBox 8">
            <a:hlinkClick r:id="rId2"/>
          </p:cNvPr>
          <p:cNvSpPr>
            <a:spLocks noChangeArrowheads="1"/>
          </p:cNvSpPr>
          <p:nvPr/>
        </p:nvSpPr>
        <p:spPr bwMode="auto">
          <a:xfrm>
            <a:off x="1746250" y="6216650"/>
            <a:ext cx="5651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锐普论坛</a:t>
            </a:r>
            <a:r>
              <a:rPr 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chinakui</a:t>
            </a:r>
            <a:r>
              <a:rPr lang="zh-CN" alt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发布：</a:t>
            </a:r>
            <a:r>
              <a:rPr 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www.rapidbbs.cn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5122" name="标题 1"/>
          <p:cNvSpPr>
            <a:spLocks noChangeArrowheads="1"/>
          </p:cNvSpPr>
          <p:nvPr/>
        </p:nvSpPr>
        <p:spPr bwMode="auto">
          <a:xfrm>
            <a:off x="1071563" y="173038"/>
            <a:ext cx="6472237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ym typeface="Arial" charset="0"/>
              </a:rPr>
              <a:t>Diagram</a:t>
            </a:r>
            <a:endParaRPr lang="zh-CN" alt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28688" y="2143125"/>
            <a:ext cx="4797425" cy="3429000"/>
            <a:chOff x="0" y="0"/>
            <a:chExt cx="4797921" cy="3429024"/>
          </a:xfrm>
        </p:grpSpPr>
        <p:sp>
          <p:nvSpPr>
            <p:cNvPr id="5124" name="Rectangle 4"/>
            <p:cNvSpPr>
              <a:spLocks noChangeArrowheads="1"/>
            </p:cNvSpPr>
            <p:nvPr/>
          </p:nvSpPr>
          <p:spPr bwMode="auto">
            <a:xfrm>
              <a:off x="0" y="399431"/>
              <a:ext cx="4797921" cy="655200"/>
            </a:xfrm>
            <a:prstGeom prst="rect">
              <a:avLst/>
            </a:prstGeom>
            <a:solidFill>
              <a:srgbClr val="FFFFFF">
                <a:alpha val="89000"/>
              </a:srgbClr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>
              <a:off x="239896" y="15671"/>
              <a:ext cx="3358544" cy="767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587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277363" y="53138"/>
              <a:ext cx="3283610" cy="69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945" tIns="0" rIns="126945" bIns="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sz="2600">
                  <a:solidFill>
                    <a:schemeClr val="bg1"/>
                  </a:solidFill>
                </a:rPr>
                <a:t>Add Your Text</a:t>
              </a:r>
              <a:endParaRPr lang="zh-CN" altLang="en-US"/>
            </a:p>
          </p:txBody>
        </p:sp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0" y="1578791"/>
              <a:ext cx="4797921" cy="655200"/>
            </a:xfrm>
            <a:prstGeom prst="rect">
              <a:avLst/>
            </a:prstGeom>
            <a:solidFill>
              <a:srgbClr val="FFFFFF">
                <a:alpha val="89000"/>
              </a:srgbClr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auto">
            <a:xfrm>
              <a:off x="239896" y="1195031"/>
              <a:ext cx="3358544" cy="767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277363" y="1232498"/>
              <a:ext cx="3283610" cy="69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945" tIns="0" rIns="126945" bIns="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sz="2600">
                  <a:solidFill>
                    <a:schemeClr val="bg1"/>
                  </a:solidFill>
                </a:rPr>
                <a:t>Add Your Text</a:t>
              </a:r>
              <a:endParaRPr lang="zh-CN" altLang="en-US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0" y="2758151"/>
              <a:ext cx="4797921" cy="655200"/>
            </a:xfrm>
            <a:prstGeom prst="rect">
              <a:avLst/>
            </a:prstGeom>
            <a:solidFill>
              <a:srgbClr val="FFFFFF">
                <a:alpha val="89000"/>
              </a:srgbClr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1" name="AutoShape 11"/>
            <p:cNvSpPr>
              <a:spLocks noChangeArrowheads="1"/>
            </p:cNvSpPr>
            <p:nvPr/>
          </p:nvSpPr>
          <p:spPr bwMode="auto">
            <a:xfrm>
              <a:off x="239896" y="2374392"/>
              <a:ext cx="3358544" cy="767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>
              <a:off x="277363" y="2411859"/>
              <a:ext cx="3283610" cy="69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945" tIns="0" rIns="126945" bIns="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sz="2600">
                  <a:solidFill>
                    <a:schemeClr val="bg1"/>
                  </a:solidFill>
                </a:rPr>
                <a:t>Add Your Text</a:t>
              </a:r>
              <a:endParaRPr lang="zh-CN" altLang="en-US"/>
            </a:p>
          </p:txBody>
        </p:sp>
      </p:grpSp>
      <p:sp>
        <p:nvSpPr>
          <p:cNvPr id="5133" name="直接箭头连接符 40"/>
          <p:cNvSpPr>
            <a:spLocks noChangeShapeType="1"/>
          </p:cNvSpPr>
          <p:nvPr/>
        </p:nvSpPr>
        <p:spPr bwMode="auto">
          <a:xfrm>
            <a:off x="5726113" y="2714625"/>
            <a:ext cx="1214437" cy="642938"/>
          </a:xfrm>
          <a:prstGeom prst="straightConnector1">
            <a:avLst/>
          </a:prstGeom>
          <a:noFill/>
          <a:ln w="25400">
            <a:solidFill>
              <a:srgbClr val="4BACC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4" name="直接箭头连接符 41"/>
          <p:cNvSpPr>
            <a:spLocks noChangeShapeType="1"/>
          </p:cNvSpPr>
          <p:nvPr/>
        </p:nvSpPr>
        <p:spPr bwMode="auto">
          <a:xfrm flipV="1">
            <a:off x="5726113" y="3500438"/>
            <a:ext cx="1214437" cy="500062"/>
          </a:xfrm>
          <a:prstGeom prst="straightConnector1">
            <a:avLst/>
          </a:prstGeom>
          <a:noFill/>
          <a:ln w="25400">
            <a:solidFill>
              <a:srgbClr val="4BACC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5" name="直接箭头连接符 42"/>
          <p:cNvSpPr>
            <a:spLocks noChangeShapeType="1"/>
          </p:cNvSpPr>
          <p:nvPr/>
        </p:nvSpPr>
        <p:spPr bwMode="auto">
          <a:xfrm rot="5400000" flipH="1" flipV="1">
            <a:off x="5547519" y="3821907"/>
            <a:ext cx="1714500" cy="1357312"/>
          </a:xfrm>
          <a:prstGeom prst="straightConnector1">
            <a:avLst/>
          </a:prstGeom>
          <a:noFill/>
          <a:ln w="25400">
            <a:solidFill>
              <a:srgbClr val="4BACC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6" name="TextBox 43"/>
          <p:cNvSpPr>
            <a:spLocks noChangeArrowheads="1"/>
          </p:cNvSpPr>
          <p:nvPr/>
        </p:nvSpPr>
        <p:spPr bwMode="auto">
          <a:xfrm>
            <a:off x="7226300" y="3286125"/>
            <a:ext cx="1643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  <a:sym typeface="Calibri" pitchFamily="34" charset="0"/>
              </a:rPr>
              <a:t>Add Your Title</a:t>
            </a:r>
            <a:endParaRPr lang="zh-CN" altLang="en-US" b="1"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5137" name="TextBox 8">
            <a:hlinkClick r:id="rId2"/>
          </p:cNvPr>
          <p:cNvSpPr>
            <a:spLocks noChangeArrowheads="1"/>
          </p:cNvSpPr>
          <p:nvPr/>
        </p:nvSpPr>
        <p:spPr bwMode="auto">
          <a:xfrm>
            <a:off x="1746250" y="6216650"/>
            <a:ext cx="5651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锐普论坛</a:t>
            </a:r>
            <a:r>
              <a:rPr 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chinakui</a:t>
            </a:r>
            <a:r>
              <a:rPr lang="zh-CN" alt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发布：</a:t>
            </a:r>
            <a:r>
              <a:rPr 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www.rapidbbs.cn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5122" name="标题 1"/>
          <p:cNvSpPr>
            <a:spLocks noChangeArrowheads="1"/>
          </p:cNvSpPr>
          <p:nvPr/>
        </p:nvSpPr>
        <p:spPr bwMode="auto">
          <a:xfrm>
            <a:off x="1071563" y="173038"/>
            <a:ext cx="6472237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ym typeface="Arial" charset="0"/>
              </a:rPr>
              <a:t>Diagram</a:t>
            </a:r>
            <a:endParaRPr lang="zh-CN" alt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28688" y="2143125"/>
            <a:ext cx="4797425" cy="3429000"/>
            <a:chOff x="0" y="0"/>
            <a:chExt cx="4797921" cy="3429024"/>
          </a:xfrm>
        </p:grpSpPr>
        <p:sp>
          <p:nvSpPr>
            <p:cNvPr id="5124" name="Rectangle 4"/>
            <p:cNvSpPr>
              <a:spLocks noChangeArrowheads="1"/>
            </p:cNvSpPr>
            <p:nvPr/>
          </p:nvSpPr>
          <p:spPr bwMode="auto">
            <a:xfrm>
              <a:off x="0" y="399431"/>
              <a:ext cx="4797921" cy="655200"/>
            </a:xfrm>
            <a:prstGeom prst="rect">
              <a:avLst/>
            </a:prstGeom>
            <a:solidFill>
              <a:srgbClr val="FFFFFF">
                <a:alpha val="89000"/>
              </a:srgbClr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>
              <a:off x="239896" y="15671"/>
              <a:ext cx="3358544" cy="767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587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277363" y="53138"/>
              <a:ext cx="3283610" cy="69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945" tIns="0" rIns="126945" bIns="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sz="2600">
                  <a:solidFill>
                    <a:schemeClr val="bg1"/>
                  </a:solidFill>
                </a:rPr>
                <a:t>Add Your Text</a:t>
              </a:r>
              <a:endParaRPr lang="zh-CN" altLang="en-US"/>
            </a:p>
          </p:txBody>
        </p:sp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0" y="1578791"/>
              <a:ext cx="4797921" cy="655200"/>
            </a:xfrm>
            <a:prstGeom prst="rect">
              <a:avLst/>
            </a:prstGeom>
            <a:solidFill>
              <a:srgbClr val="FFFFFF">
                <a:alpha val="89000"/>
              </a:srgbClr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auto">
            <a:xfrm>
              <a:off x="239896" y="1195031"/>
              <a:ext cx="3358544" cy="767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277363" y="1232498"/>
              <a:ext cx="3283610" cy="69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945" tIns="0" rIns="126945" bIns="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sz="2600">
                  <a:solidFill>
                    <a:schemeClr val="bg1"/>
                  </a:solidFill>
                </a:rPr>
                <a:t>Add Your Text</a:t>
              </a:r>
              <a:endParaRPr lang="zh-CN" altLang="en-US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0" y="2758151"/>
              <a:ext cx="4797921" cy="655200"/>
            </a:xfrm>
            <a:prstGeom prst="rect">
              <a:avLst/>
            </a:prstGeom>
            <a:solidFill>
              <a:srgbClr val="FFFFFF">
                <a:alpha val="89000"/>
              </a:srgbClr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1" name="AutoShape 11"/>
            <p:cNvSpPr>
              <a:spLocks noChangeArrowheads="1"/>
            </p:cNvSpPr>
            <p:nvPr/>
          </p:nvSpPr>
          <p:spPr bwMode="auto">
            <a:xfrm>
              <a:off x="239896" y="2374392"/>
              <a:ext cx="3358544" cy="767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>
              <a:off x="277363" y="2411859"/>
              <a:ext cx="3283610" cy="69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945" tIns="0" rIns="126945" bIns="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sz="2600">
                  <a:solidFill>
                    <a:schemeClr val="bg1"/>
                  </a:solidFill>
                </a:rPr>
                <a:t>Add Your Text</a:t>
              </a:r>
              <a:endParaRPr lang="zh-CN" altLang="en-US"/>
            </a:p>
          </p:txBody>
        </p:sp>
      </p:grpSp>
      <p:sp>
        <p:nvSpPr>
          <p:cNvPr id="5133" name="直接箭头连接符 40"/>
          <p:cNvSpPr>
            <a:spLocks noChangeShapeType="1"/>
          </p:cNvSpPr>
          <p:nvPr/>
        </p:nvSpPr>
        <p:spPr bwMode="auto">
          <a:xfrm>
            <a:off x="5726113" y="2714625"/>
            <a:ext cx="1214437" cy="642938"/>
          </a:xfrm>
          <a:prstGeom prst="straightConnector1">
            <a:avLst/>
          </a:prstGeom>
          <a:noFill/>
          <a:ln w="25400">
            <a:solidFill>
              <a:srgbClr val="4BACC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4" name="直接箭头连接符 41"/>
          <p:cNvSpPr>
            <a:spLocks noChangeShapeType="1"/>
          </p:cNvSpPr>
          <p:nvPr/>
        </p:nvSpPr>
        <p:spPr bwMode="auto">
          <a:xfrm flipV="1">
            <a:off x="5726113" y="3500438"/>
            <a:ext cx="1214437" cy="500062"/>
          </a:xfrm>
          <a:prstGeom prst="straightConnector1">
            <a:avLst/>
          </a:prstGeom>
          <a:noFill/>
          <a:ln w="25400">
            <a:solidFill>
              <a:srgbClr val="4BACC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5" name="直接箭头连接符 42"/>
          <p:cNvSpPr>
            <a:spLocks noChangeShapeType="1"/>
          </p:cNvSpPr>
          <p:nvPr/>
        </p:nvSpPr>
        <p:spPr bwMode="auto">
          <a:xfrm rot="5400000" flipH="1" flipV="1">
            <a:off x="5547519" y="3821907"/>
            <a:ext cx="1714500" cy="1357312"/>
          </a:xfrm>
          <a:prstGeom prst="straightConnector1">
            <a:avLst/>
          </a:prstGeom>
          <a:noFill/>
          <a:ln w="25400">
            <a:solidFill>
              <a:srgbClr val="4BACC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6" name="TextBox 43"/>
          <p:cNvSpPr>
            <a:spLocks noChangeArrowheads="1"/>
          </p:cNvSpPr>
          <p:nvPr/>
        </p:nvSpPr>
        <p:spPr bwMode="auto">
          <a:xfrm>
            <a:off x="7226300" y="3286125"/>
            <a:ext cx="1643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  <a:sym typeface="Calibri" pitchFamily="34" charset="0"/>
              </a:rPr>
              <a:t>Add Your Title</a:t>
            </a:r>
            <a:endParaRPr lang="zh-CN" altLang="en-US" b="1"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5137" name="TextBox 8">
            <a:hlinkClick r:id="rId2"/>
          </p:cNvPr>
          <p:cNvSpPr>
            <a:spLocks noChangeArrowheads="1"/>
          </p:cNvSpPr>
          <p:nvPr/>
        </p:nvSpPr>
        <p:spPr bwMode="auto">
          <a:xfrm>
            <a:off x="1746250" y="6216650"/>
            <a:ext cx="5651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锐普论坛</a:t>
            </a:r>
            <a:r>
              <a:rPr 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chinakui</a:t>
            </a:r>
            <a:r>
              <a:rPr lang="zh-CN" alt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发布：</a:t>
            </a:r>
            <a:r>
              <a:rPr 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www.rapidbbs.cn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5122" name="标题 1"/>
          <p:cNvSpPr>
            <a:spLocks noChangeArrowheads="1"/>
          </p:cNvSpPr>
          <p:nvPr/>
        </p:nvSpPr>
        <p:spPr bwMode="auto">
          <a:xfrm>
            <a:off x="1071563" y="173038"/>
            <a:ext cx="6472237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ym typeface="Arial" charset="0"/>
              </a:rPr>
              <a:t>Diagram</a:t>
            </a:r>
            <a:endParaRPr lang="zh-CN" alt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28688" y="2143125"/>
            <a:ext cx="4797425" cy="3429000"/>
            <a:chOff x="0" y="0"/>
            <a:chExt cx="4797921" cy="3429024"/>
          </a:xfrm>
        </p:grpSpPr>
        <p:sp>
          <p:nvSpPr>
            <p:cNvPr id="5124" name="Rectangle 4"/>
            <p:cNvSpPr>
              <a:spLocks noChangeArrowheads="1"/>
            </p:cNvSpPr>
            <p:nvPr/>
          </p:nvSpPr>
          <p:spPr bwMode="auto">
            <a:xfrm>
              <a:off x="0" y="399431"/>
              <a:ext cx="4797921" cy="655200"/>
            </a:xfrm>
            <a:prstGeom prst="rect">
              <a:avLst/>
            </a:prstGeom>
            <a:solidFill>
              <a:srgbClr val="FFFFFF">
                <a:alpha val="89000"/>
              </a:srgbClr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>
              <a:off x="239896" y="15671"/>
              <a:ext cx="3358544" cy="767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587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277363" y="53138"/>
              <a:ext cx="3283610" cy="69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945" tIns="0" rIns="126945" bIns="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sz="2600">
                  <a:solidFill>
                    <a:schemeClr val="bg1"/>
                  </a:solidFill>
                </a:rPr>
                <a:t>Add Your Text</a:t>
              </a:r>
              <a:endParaRPr lang="zh-CN" altLang="en-US"/>
            </a:p>
          </p:txBody>
        </p:sp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0" y="1578791"/>
              <a:ext cx="4797921" cy="655200"/>
            </a:xfrm>
            <a:prstGeom prst="rect">
              <a:avLst/>
            </a:prstGeom>
            <a:solidFill>
              <a:srgbClr val="FFFFFF">
                <a:alpha val="89000"/>
              </a:srgbClr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auto">
            <a:xfrm>
              <a:off x="239896" y="1195031"/>
              <a:ext cx="3358544" cy="767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277363" y="1232498"/>
              <a:ext cx="3283610" cy="69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945" tIns="0" rIns="126945" bIns="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sz="2600">
                  <a:solidFill>
                    <a:schemeClr val="bg1"/>
                  </a:solidFill>
                </a:rPr>
                <a:t>Add Your Text</a:t>
              </a:r>
              <a:endParaRPr lang="zh-CN" altLang="en-US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0" y="2758151"/>
              <a:ext cx="4797921" cy="655200"/>
            </a:xfrm>
            <a:prstGeom prst="rect">
              <a:avLst/>
            </a:prstGeom>
            <a:solidFill>
              <a:srgbClr val="FFFFFF">
                <a:alpha val="89000"/>
              </a:srgbClr>
            </a:solidFill>
            <a:ln w="9525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1" name="AutoShape 11"/>
            <p:cNvSpPr>
              <a:spLocks noChangeArrowheads="1"/>
            </p:cNvSpPr>
            <p:nvPr/>
          </p:nvSpPr>
          <p:spPr bwMode="auto">
            <a:xfrm>
              <a:off x="239896" y="2374392"/>
              <a:ext cx="3358544" cy="7675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>
              <a:off x="277363" y="2411859"/>
              <a:ext cx="3283610" cy="69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6945" tIns="0" rIns="126945" bIns="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</a:pPr>
              <a:r>
                <a:rPr lang="en-US" sz="2600">
                  <a:solidFill>
                    <a:schemeClr val="bg1"/>
                  </a:solidFill>
                </a:rPr>
                <a:t>Add Your Text</a:t>
              </a:r>
              <a:endParaRPr lang="zh-CN" altLang="en-US"/>
            </a:p>
          </p:txBody>
        </p:sp>
      </p:grpSp>
      <p:sp>
        <p:nvSpPr>
          <p:cNvPr id="5133" name="直接箭头连接符 40"/>
          <p:cNvSpPr>
            <a:spLocks noChangeShapeType="1"/>
          </p:cNvSpPr>
          <p:nvPr/>
        </p:nvSpPr>
        <p:spPr bwMode="auto">
          <a:xfrm>
            <a:off x="5726113" y="2714625"/>
            <a:ext cx="1214437" cy="642938"/>
          </a:xfrm>
          <a:prstGeom prst="straightConnector1">
            <a:avLst/>
          </a:prstGeom>
          <a:noFill/>
          <a:ln w="25400">
            <a:solidFill>
              <a:srgbClr val="4BACC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4" name="直接箭头连接符 41"/>
          <p:cNvSpPr>
            <a:spLocks noChangeShapeType="1"/>
          </p:cNvSpPr>
          <p:nvPr/>
        </p:nvSpPr>
        <p:spPr bwMode="auto">
          <a:xfrm flipV="1">
            <a:off x="5726113" y="3500438"/>
            <a:ext cx="1214437" cy="500062"/>
          </a:xfrm>
          <a:prstGeom prst="straightConnector1">
            <a:avLst/>
          </a:prstGeom>
          <a:noFill/>
          <a:ln w="25400">
            <a:solidFill>
              <a:srgbClr val="4BACC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5" name="直接箭头连接符 42"/>
          <p:cNvSpPr>
            <a:spLocks noChangeShapeType="1"/>
          </p:cNvSpPr>
          <p:nvPr/>
        </p:nvSpPr>
        <p:spPr bwMode="auto">
          <a:xfrm rot="5400000" flipH="1" flipV="1">
            <a:off x="5547519" y="3821907"/>
            <a:ext cx="1714500" cy="1357312"/>
          </a:xfrm>
          <a:prstGeom prst="straightConnector1">
            <a:avLst/>
          </a:prstGeom>
          <a:noFill/>
          <a:ln w="25400">
            <a:solidFill>
              <a:srgbClr val="4BACC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6" name="TextBox 43"/>
          <p:cNvSpPr>
            <a:spLocks noChangeArrowheads="1"/>
          </p:cNvSpPr>
          <p:nvPr/>
        </p:nvSpPr>
        <p:spPr bwMode="auto">
          <a:xfrm>
            <a:off x="7226300" y="3286125"/>
            <a:ext cx="1643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  <a:sym typeface="Calibri" pitchFamily="34" charset="0"/>
              </a:rPr>
              <a:t>Add Your Title</a:t>
            </a:r>
            <a:endParaRPr lang="zh-CN" altLang="en-US" b="1">
              <a:latin typeface="Calibri" pitchFamily="34" charset="0"/>
              <a:sym typeface="Calibri" pitchFamily="34" charset="0"/>
            </a:endParaRPr>
          </a:p>
          <a:p>
            <a:endParaRPr lang="zh-CN" altLang="en-US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5137" name="TextBox 8">
            <a:hlinkClick r:id="rId2"/>
          </p:cNvPr>
          <p:cNvSpPr>
            <a:spLocks noChangeArrowheads="1"/>
          </p:cNvSpPr>
          <p:nvPr/>
        </p:nvSpPr>
        <p:spPr bwMode="auto">
          <a:xfrm>
            <a:off x="1746250" y="6216650"/>
            <a:ext cx="5651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锐普论坛</a:t>
            </a:r>
            <a:r>
              <a:rPr 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chinakui</a:t>
            </a:r>
            <a:r>
              <a:rPr lang="zh-CN" alt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发布：</a:t>
            </a:r>
            <a:r>
              <a:rPr lang="en-US" sz="1400">
                <a:latin typeface="黑体" pitchFamily="49" charset="-122"/>
                <a:ea typeface="黑体" pitchFamily="49" charset="-122"/>
                <a:sym typeface="黑体" pitchFamily="49" charset="-122"/>
              </a:rPr>
              <a:t>www.rapidbbs.cn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www.wondershare.com</a:t>
            </a:r>
            <a:endParaRPr lang="zh-CN" altLang="en-US" sz="180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6146" name="标题 4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  <a:ln/>
        </p:spPr>
        <p:txBody>
          <a:bodyPr/>
          <a:lstStyle/>
          <a:p>
            <a:pPr eaLnBrk="1" hangingPunct="1"/>
            <a:r>
              <a:rPr lang="en-US" altLang="zh-CN" sz="5400">
                <a:latin typeface="Arial" charset="0"/>
                <a:sym typeface="Arial" charset="0"/>
              </a:rPr>
              <a:t>Thank You!</a:t>
            </a:r>
            <a:endParaRPr lang="en-US" altLang="zh-CN"/>
          </a:p>
        </p:txBody>
      </p:sp>
      <p:sp>
        <p:nvSpPr>
          <p:cNvPr id="6147" name="矩形 6"/>
          <p:cNvSpPr>
            <a:spLocks noChangeArrowheads="1"/>
          </p:cNvSpPr>
          <p:nvPr/>
        </p:nvSpPr>
        <p:spPr bwMode="auto">
          <a:xfrm>
            <a:off x="2786063" y="3643313"/>
            <a:ext cx="3746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en-US" sz="2400">
                <a:solidFill>
                  <a:srgbClr val="0C0C0C"/>
                </a:solidFill>
                <a:sym typeface="Arial" charset="0"/>
              </a:rPr>
              <a:t>Add your company slogan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157255200</TotalTime>
  <Pages>0</Pages>
  <Words>163</Words>
  <Characters>0</Characters>
  <Application>Microsoft Office PowerPoint</Application>
  <DocSecurity>0</DocSecurity>
  <PresentationFormat>全屏显示(4:3)</PresentationFormat>
  <Lines>0</Lines>
  <Paragraphs>43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Diagram</vt:lpstr>
      <vt:lpstr>幻灯片 3</vt:lpstr>
      <vt:lpstr>幻灯片 4</vt:lpstr>
      <vt:lpstr>幻灯片 5</vt:lpstr>
      <vt:lpstr>幻灯片 6</vt:lpstr>
      <vt:lpstr>Thank You!</vt:lpstr>
    </vt:vector>
  </TitlesOfParts>
  <Company>WwW.YlmF.CoM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Template</dc:title>
  <dc:creator>YlmF</dc:creator>
  <cp:lastModifiedBy>Windows 用户</cp:lastModifiedBy>
  <cp:revision>9</cp:revision>
  <cp:lastPrinted>1899-12-30T00:00:00Z</cp:lastPrinted>
  <dcterms:created xsi:type="dcterms:W3CDTF">2008-08-22T08:08:00Z</dcterms:created>
  <dcterms:modified xsi:type="dcterms:W3CDTF">2015-01-15T09:24:54Z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2052-8.1.0.2998</vt:lpwstr>
  </property>
</Properties>
</file>