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9"/>
  </p:handoutMasterIdLst>
  <p:sldIdLst>
    <p:sldId id="256" r:id="rId3"/>
    <p:sldId id="257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5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8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A289031-343C-48D0-A58A-1E6955924D1E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EBA449-8AE7-47AF-BD8A-36664F1B47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749EE-2D6A-44A2-9362-D24D246A0123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51BA4-1D12-4A05-A677-757FD5994C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38477-229C-4949-9667-14B2A392CFCB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EFE84-0BAC-44D6-8AD2-1D2E2E8DE9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551E0-60A4-4F51-9EBC-5C855026D283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85DE7-38D9-43C8-A4F3-E982DBA77C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8170F-E83B-426F-B967-AED9CBCFCB0E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AC4B-3A63-4B79-B991-352A8BF15B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A8479-3B70-46E5-BB22-CDD8AC21396A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EC8C8-39DD-44C0-8DF2-7D626616B9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67324-7A3D-4324-B1CB-EC68B83FA932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7D65-27DB-416A-B553-47ECDF9DB9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7F4D-5DE1-4237-824B-6044A5B03608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EB50C-40C0-4536-B1E7-22295BA048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4A725-5E43-4B5A-B8E2-1B33EFAF9695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696C4-FCA2-4CE9-8528-8CC3814300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4B9B7-92CF-4AA8-8B58-8D56AF468F1F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4D653-27FC-41A1-8D03-A9FEF253D6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F088-F111-4BC3-BDAA-5D1C66B76C55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9940-050E-429A-9C0F-750E268B3B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1727D-0A62-4DA5-86A4-EA25F4252512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AFB0A-6C65-4D15-84E5-7ECE70999F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/>
          <a:srcRect b="13751"/>
          <a:stretch>
            <a:fillRect/>
          </a:stretch>
        </p:blipFill>
        <p:spPr bwMode="auto">
          <a:xfrm>
            <a:off x="0" y="2201863"/>
            <a:ext cx="91440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 userDrawn="1"/>
        </p:nvSpPr>
        <p:spPr>
          <a:xfrm>
            <a:off x="0" y="28220"/>
            <a:ext cx="9149052" cy="5135819"/>
          </a:xfrm>
          <a:prstGeom prst="rect">
            <a:avLst/>
          </a:prstGeom>
          <a:gradFill flip="none" rotWithShape="1">
            <a:gsLst>
              <a:gs pos="20000">
                <a:srgbClr val="FFFFFF">
                  <a:alpha val="88000"/>
                </a:srgbClr>
              </a:gs>
              <a:gs pos="14000">
                <a:srgbClr val="FFFFFF">
                  <a:alpha val="0"/>
                </a:srgbClr>
              </a:gs>
              <a:gs pos="0">
                <a:schemeClr val="bg1">
                  <a:alpha val="0"/>
                </a:schemeClr>
              </a:gs>
              <a:gs pos="32000">
                <a:schemeClr val="bg1">
                  <a:alpha val="88000"/>
                </a:schemeClr>
              </a:gs>
              <a:gs pos="62497">
                <a:srgbClr val="FFFFFF"/>
              </a:gs>
              <a:gs pos="75400">
                <a:srgbClr val="FFFFFF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83708-D7AD-4713-816C-3019ED96E0B7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19375-468B-4B76-B0C9-F42017C82B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66E72-CF33-40A2-A278-0DBA1916AA94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A4657-47EB-4593-83E5-62B032EA55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1C824-2B2A-49E5-816B-AF7237AC8651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A5445-3DBC-464D-8B1E-8DDEAEE46F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4BD08-E34D-4761-A170-C5132A6DC0F4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57F15-86A6-4D16-92D1-80A4CD5783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D9746-5DEC-4542-A86A-7D40EA97F18C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7A99D-07D9-4BAD-A522-160D012671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F9A5C-65E6-499B-9E43-29BEEC88696E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28D80-616D-4DB8-874B-9E9FFC511F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FC973-9F30-4E8B-ABBC-B06812657A83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14B20-B73C-4280-BC76-642AB5239F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17FD1-ED8A-4262-98E9-1FD21FD25FE3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FA724-C0DB-49B7-86AE-C879660784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F6294-E188-4D73-B103-0F03F0C4F604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77F5D-4E59-494E-881F-FDB6E9DEB5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4A52-B9E8-45B1-B144-E56DF9AC3539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2D4EC-21FF-4CAA-AFC7-53D3BC6515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FB7FE-5485-44B9-A721-C753056B8AFC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6DED0-3D17-4568-832F-2F5FC310C9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3E01D8-F424-4E0A-8DC0-0608932B92ED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37A5A9-C8E2-41E4-B3D3-E891293ECC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4D00AEC-5C3C-4AE6-AC1D-BF2C8EF35CA3}" type="datetimeFigureOut">
              <a:rPr lang="zh-CN" altLang="en-US"/>
              <a:pPr>
                <a:defRPr/>
              </a:pPr>
              <a:t>2015/1/15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7F5ADDC-FCFB-4C6D-A62F-3A309B43B5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tstore.net/author/%E7%BA%A2%E7%8C%AA%E5%B7%A5%E4%BD%9C%E5%AE%A4/" TargetMode="External"/><Relationship Id="rId2" Type="http://schemas.openxmlformats.org/officeDocument/2006/relationships/hyperlink" Target="http://weibo.com/u/3001839650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088" y="1203325"/>
            <a:ext cx="7772400" cy="102235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4800" dirty="0" smtClean="0">
                <a:latin typeface="隶书" pitchFamily="49" charset="-122"/>
                <a:ea typeface="隶书" pitchFamily="49" charset="-122"/>
              </a:rPr>
              <a:t>广州中医药大学专用模板</a:t>
            </a:r>
            <a:endParaRPr lang="zh-CN" altLang="en-US" sz="480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755650" y="2139950"/>
            <a:ext cx="7772400" cy="10207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altLang="zh-CN" sz="2400" dirty="0" smtClean="0">
                <a:latin typeface="隶书" pitchFamily="49" charset="-122"/>
                <a:ea typeface="隶书" pitchFamily="49" charset="-122"/>
              </a:rPr>
              <a:t>@</a:t>
            </a:r>
            <a:r>
              <a:rPr lang="zh-CN" altLang="en-US" sz="2400" dirty="0" smtClean="0">
                <a:latin typeface="隶书" pitchFamily="49" charset="-122"/>
                <a:ea typeface="隶书" pitchFamily="49" charset="-122"/>
              </a:rPr>
              <a:t>红猪工作室</a:t>
            </a:r>
            <a:r>
              <a:rPr lang="en-US" altLang="zh-CN" sz="2400" dirty="0" smtClean="0">
                <a:latin typeface="隶书" pitchFamily="49" charset="-122"/>
                <a:ea typeface="隶书" pitchFamily="49" charset="-122"/>
              </a:rPr>
              <a:t>_ </a:t>
            </a:r>
            <a:r>
              <a:rPr lang="zh-CN" altLang="en-US" sz="2400" dirty="0" smtClean="0">
                <a:latin typeface="隶书" pitchFamily="49" charset="-122"/>
                <a:ea typeface="隶书" pitchFamily="49" charset="-122"/>
              </a:rPr>
              <a:t>出品</a:t>
            </a:r>
            <a:endParaRPr lang="zh-CN" altLang="en-US" sz="2400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360363" y="411163"/>
            <a:ext cx="8099425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468313" y="-92075"/>
            <a:ext cx="34305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隶书" pitchFamily="49" charset="-122"/>
                <a:ea typeface="隶书" pitchFamily="49" charset="-122"/>
              </a:rPr>
              <a:t>广州中医药大学简介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827088" y="555625"/>
            <a:ext cx="7777162" cy="2447925"/>
          </a:xfrm>
          <a:prstGeom prst="flowChartAlternateProcess">
            <a:avLst/>
          </a:prstGeom>
          <a:solidFill>
            <a:schemeClr val="bg2"/>
          </a:solidFill>
          <a:ln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广州中医药大学位于美丽的羊城，成立于</a:t>
            </a:r>
            <a:r>
              <a:rPr lang="en-US" altLang="zh-CN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1956</a:t>
            </a:r>
            <a:r>
              <a:rPr lang="zh-CN" altLang="en-US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年，为新中国首批兴建的</a:t>
            </a:r>
            <a:r>
              <a:rPr lang="en-US" altLang="zh-CN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4</a:t>
            </a:r>
            <a:r>
              <a:rPr lang="zh-CN" altLang="en-US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所中医药高等学府之一，原属卫生部、国家中医药管理局领导，</a:t>
            </a:r>
            <a:r>
              <a:rPr lang="en-US" altLang="zh-CN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2000</a:t>
            </a:r>
            <a:r>
              <a:rPr lang="zh-CN" altLang="en-US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年转为中央和地方共建、以广东省管理为主，是国内首批有硕士、博士学位授予权以及临床医学专业学位、非医攻博试点单位，拥有硕士研究生推荐免试资格，两次接受教育部本科教学工作水平评估结果均为优秀，属广东拾</a:t>
            </a:r>
            <a:r>
              <a:rPr lang="en-US" altLang="zh-CN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211</a:t>
            </a:r>
            <a:r>
              <a:rPr lang="zh-CN" altLang="en-US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工程”重点建设高校。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60363" y="411163"/>
            <a:ext cx="8099425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3" name="TextBox 7"/>
          <p:cNvSpPr txBox="1">
            <a:spLocks noChangeArrowheads="1"/>
          </p:cNvSpPr>
          <p:nvPr/>
        </p:nvSpPr>
        <p:spPr bwMode="auto">
          <a:xfrm>
            <a:off x="468313" y="-92075"/>
            <a:ext cx="34305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隶书" pitchFamily="49" charset="-122"/>
                <a:ea typeface="隶书" pitchFamily="49" charset="-122"/>
              </a:rPr>
              <a:t>广州中医药大学简介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360363" y="411163"/>
            <a:ext cx="8099425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468313" y="-92075"/>
            <a:ext cx="34305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隶书" pitchFamily="49" charset="-122"/>
                <a:ea typeface="隶书" pitchFamily="49" charset="-122"/>
              </a:rPr>
              <a:t>广州中医药大学简介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 txBox="1">
            <a:spLocks/>
          </p:cNvSpPr>
          <p:nvPr/>
        </p:nvSpPr>
        <p:spPr bwMode="auto">
          <a:xfrm>
            <a:off x="827088" y="1203325"/>
            <a:ext cx="7772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5400">
                <a:latin typeface="隶书" pitchFamily="49" charset="-122"/>
                <a:ea typeface="隶书" pitchFamily="49" charset="-122"/>
              </a:rPr>
              <a:t>谢谢聆听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411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787774"/>
            <a:ext cx="9144000" cy="23557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317" name="副标题 2"/>
          <p:cNvSpPr>
            <a:spLocks noGrp="1"/>
          </p:cNvSpPr>
          <p:nvPr>
            <p:ph type="subTitle" idx="1"/>
          </p:nvPr>
        </p:nvSpPr>
        <p:spPr>
          <a:xfrm>
            <a:off x="179388" y="3219450"/>
            <a:ext cx="8208962" cy="1314450"/>
          </a:xfrm>
        </p:spPr>
        <p:txBody>
          <a:bodyPr/>
          <a:lstStyle/>
          <a:p>
            <a:pPr algn="l"/>
            <a:r>
              <a:rPr lang="zh-CN" altLang="en-US" sz="2400" b="1" smtClean="0">
                <a:solidFill>
                  <a:schemeClr val="tx1"/>
                </a:solidFill>
              </a:rPr>
              <a:t>更多精品，请关注新浪微博：</a:t>
            </a:r>
            <a:r>
              <a:rPr lang="en-US" altLang="zh-CN" sz="2400" b="1" smtClean="0">
                <a:solidFill>
                  <a:schemeClr val="tx1"/>
                </a:solidFill>
                <a:hlinkClick r:id="rId2"/>
              </a:rPr>
              <a:t>http://weibo.com/u/3001839650</a:t>
            </a:r>
            <a:endParaRPr lang="en-US" altLang="zh-CN" sz="2400" b="1" smtClean="0">
              <a:solidFill>
                <a:schemeClr val="tx1"/>
              </a:solidFill>
            </a:endParaRPr>
          </a:p>
          <a:p>
            <a:pPr algn="l"/>
            <a:r>
              <a:rPr lang="zh-CN" altLang="en-US" sz="2400" b="1" smtClean="0">
                <a:solidFill>
                  <a:schemeClr val="tx1"/>
                </a:solidFill>
              </a:rPr>
              <a:t>更多免费</a:t>
            </a:r>
            <a:r>
              <a:rPr lang="en-US" altLang="zh-CN" sz="2400" b="1" smtClean="0">
                <a:solidFill>
                  <a:schemeClr val="tx1"/>
                </a:solidFill>
              </a:rPr>
              <a:t>PPT</a:t>
            </a:r>
            <a:r>
              <a:rPr lang="zh-CN" altLang="en-US" sz="2400" b="1" smtClean="0">
                <a:solidFill>
                  <a:schemeClr val="tx1"/>
                </a:solidFill>
              </a:rPr>
              <a:t>模板：</a:t>
            </a:r>
            <a:endParaRPr lang="en-US" altLang="zh-CN" sz="2400" b="1" smtClean="0">
              <a:solidFill>
                <a:schemeClr val="tx1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771800" y="4119922"/>
            <a:ext cx="1512168" cy="324036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prstClr val="white"/>
                </a:solidFill>
                <a:hlinkClick r:id="rId3"/>
              </a:rPr>
              <a:t>DOWNLOAD</a:t>
            </a:r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13321" name="图片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3165475"/>
            <a:ext cx="20732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132</Words>
  <Application>Microsoft Office PowerPoint</Application>
  <PresentationFormat>全屏显示(16:9)</PresentationFormat>
  <Paragraphs>10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Calibri</vt:lpstr>
      <vt:lpstr>宋体</vt:lpstr>
      <vt:lpstr>Arial</vt:lpstr>
      <vt:lpstr>隶书</vt:lpstr>
      <vt:lpstr>Office 主题​​</vt:lpstr>
      <vt:lpstr>1_Office 主题​​</vt:lpstr>
      <vt:lpstr>广州中医药大学专用模板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HHQ</dc:creator>
  <cp:lastModifiedBy>Windows 用户</cp:lastModifiedBy>
  <cp:revision>15</cp:revision>
  <dcterms:created xsi:type="dcterms:W3CDTF">2012-12-18T05:32:02Z</dcterms:created>
  <dcterms:modified xsi:type="dcterms:W3CDTF">2015-01-15T02:14:12Z</dcterms:modified>
</cp:coreProperties>
</file>