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58" r:id="rId4"/>
    <p:sldId id="264" r:id="rId5"/>
    <p:sldId id="265" r:id="rId6"/>
    <p:sldId id="266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DF7"/>
    <a:srgbClr val="800040"/>
    <a:srgbClr val="FF0080"/>
    <a:srgbClr val="5D7E9D"/>
    <a:srgbClr val="191919"/>
    <a:srgbClr val="8000FF"/>
    <a:srgbClr val="00FF80"/>
    <a:srgbClr val="FF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79" d="100"/>
          <a:sy n="79" d="100"/>
        </p:scale>
        <p:origin x="-468" y="-84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78745C-18E6-47F1-A6ED-739A6403E1A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toms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2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altLang="zh-CN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zh-CN"/>
              <a:t>Click to edit Master subtitle style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EA1F1-9750-4681-8ADF-5F899D80A483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2056" name="Text Box 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C56DA-AA2E-42EA-B9E8-0D1B25DB3A2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70885-C6BC-406A-B451-CE7D77573A4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68AE76E-7893-414E-89F0-46E28668DFB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A347A-201E-4D9F-B273-FDD5124F02E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3EBB1D-7D17-40E0-814C-CE7B67C64DA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1335A-656A-4352-A9CA-FFA20157247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D93A8-E99B-4E0F-9289-FF7C0C098B3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4475B-5C30-43BD-A698-B4FE2CD2E2D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76B9E-8D45-43E6-8642-5D21E86DF8D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16567-4261-4B3B-9B09-D9B8613DB80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8E71F-FF96-4EE9-99CC-EB7FB4C5265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0" y="-12700"/>
            <a:ext cx="9163050" cy="6734175"/>
          </a:xfrm>
          <a:prstGeom prst="rect">
            <a:avLst/>
          </a:prstGeom>
          <a:solidFill>
            <a:schemeClr val="bg1">
              <a:alpha val="76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27" name="Picture 3" descr="atoms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fld id="{3595A0F1-9738-4F9A-8333-82D8D381B4D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2085975"/>
            <a:ext cx="9144000" cy="2438400"/>
          </a:xfrm>
          <a:prstGeom prst="rect">
            <a:avLst/>
          </a:prstGeom>
          <a:solidFill>
            <a:schemeClr val="accent1">
              <a:alpha val="56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 altLang="en-U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626225" y="2116138"/>
            <a:ext cx="24447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0" b="1">
                <a:solidFill>
                  <a:schemeClr val="bg1"/>
                </a:solidFill>
                <a:ea typeface="宋体" pitchFamily="2" charset="-122"/>
              </a:rPr>
              <a:t>01</a:t>
            </a:r>
            <a:endParaRPr lang="en-US" altLang="zh-CN">
              <a:ea typeface="宋体" pitchFamily="2" charset="-122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98525" y="30146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085975"/>
            <a:ext cx="9144000" cy="2438400"/>
          </a:xfrm>
          <a:prstGeom prst="rect">
            <a:avLst/>
          </a:prstGeom>
          <a:solidFill>
            <a:schemeClr val="accent1">
              <a:alpha val="56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626225" y="2116138"/>
            <a:ext cx="24447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0" b="1">
                <a:solidFill>
                  <a:schemeClr val="bg1"/>
                </a:solidFill>
                <a:ea typeface="宋体" pitchFamily="2" charset="-122"/>
              </a:rPr>
              <a:t>02</a:t>
            </a:r>
            <a:endParaRPr lang="en-US" altLang="zh-CN">
              <a:ea typeface="宋体" pitchFamily="2" charset="-122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229600" cy="3700463"/>
          </a:xfrm>
        </p:spPr>
        <p:txBody>
          <a:bodyPr/>
          <a:lstStyle/>
          <a:p>
            <a:r>
              <a:rPr lang="en-GB" altLang="en-US">
                <a:solidFill>
                  <a:schemeClr val="bg2"/>
                </a:solidFill>
              </a:rPr>
              <a:t>Bullet Point</a:t>
            </a:r>
          </a:p>
          <a:p>
            <a:r>
              <a:rPr lang="en-GB" altLang="en-US">
                <a:solidFill>
                  <a:schemeClr val="bg2"/>
                </a:solidFill>
              </a:rPr>
              <a:t>Bullet Point</a:t>
            </a:r>
          </a:p>
          <a:p>
            <a:pPr lvl="1"/>
            <a:r>
              <a:rPr lang="en-GB" altLang="en-US">
                <a:solidFill>
                  <a:schemeClr val="bg2"/>
                </a:solidFill>
              </a:rPr>
              <a:t>Sub Bullet</a:t>
            </a:r>
            <a:endParaRPr lang="en-US" altLang="zh-CN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88913" y="166688"/>
            <a:ext cx="1031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ea typeface="宋体" pitchFamily="2" charset="-122"/>
              </a:rPr>
              <a:t>02</a:t>
            </a:r>
            <a:endParaRPr lang="en-US" altLang="zh-CN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085975"/>
            <a:ext cx="9144000" cy="2438400"/>
          </a:xfrm>
          <a:prstGeom prst="rect">
            <a:avLst/>
          </a:prstGeom>
          <a:solidFill>
            <a:schemeClr val="accent1">
              <a:alpha val="56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626225" y="2116138"/>
            <a:ext cx="24447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0" b="1" dirty="0" smtClean="0">
                <a:solidFill>
                  <a:schemeClr val="bg1"/>
                </a:solidFill>
                <a:ea typeface="宋体" pitchFamily="2" charset="-122"/>
              </a:rPr>
              <a:t>03</a:t>
            </a:r>
            <a:endParaRPr lang="en-US" altLang="zh-CN" dirty="0">
              <a:ea typeface="宋体" pitchFamily="2" charset="-122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229600" cy="3700463"/>
          </a:xfrm>
        </p:spPr>
        <p:txBody>
          <a:bodyPr/>
          <a:lstStyle/>
          <a:p>
            <a:r>
              <a:rPr lang="en-GB" altLang="en-US" dirty="0">
                <a:solidFill>
                  <a:schemeClr val="bg2"/>
                </a:solidFill>
              </a:rPr>
              <a:t>Bullet Point</a:t>
            </a:r>
          </a:p>
          <a:p>
            <a:r>
              <a:rPr lang="en-GB" altLang="en-US" dirty="0">
                <a:solidFill>
                  <a:schemeClr val="bg2"/>
                </a:solidFill>
              </a:rPr>
              <a:t>Bullet Point</a:t>
            </a:r>
            <a:endParaRPr lang="en-GB" altLang="en-US" i="1" dirty="0">
              <a:solidFill>
                <a:schemeClr val="bg2"/>
              </a:solidFill>
            </a:endParaRPr>
          </a:p>
          <a:p>
            <a:pPr lvl="1"/>
            <a:r>
              <a:rPr lang="en-GB" altLang="en-US" dirty="0">
                <a:solidFill>
                  <a:schemeClr val="bg2"/>
                </a:solidFill>
              </a:rPr>
              <a:t>Sub Bullet</a:t>
            </a:r>
            <a:endParaRPr lang="en-US" altLang="zh-CN" dirty="0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88913" y="166688"/>
            <a:ext cx="1031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ea typeface="宋体" pitchFamily="2" charset="-122"/>
              </a:rPr>
              <a:t>02</a:t>
            </a:r>
            <a:endParaRPr lang="en-US" altLang="zh-CN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085975"/>
            <a:ext cx="9144000" cy="2438400"/>
          </a:xfrm>
          <a:prstGeom prst="rect">
            <a:avLst/>
          </a:prstGeom>
          <a:solidFill>
            <a:schemeClr val="accent1">
              <a:alpha val="56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626225" y="2116138"/>
            <a:ext cx="24447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0" b="1" dirty="0" smtClean="0">
                <a:solidFill>
                  <a:schemeClr val="bg1"/>
                </a:solidFill>
                <a:ea typeface="宋体" pitchFamily="2" charset="-122"/>
              </a:rPr>
              <a:t>04</a:t>
            </a:r>
            <a:endParaRPr lang="en-US" altLang="zh-CN" dirty="0">
              <a:ea typeface="宋体" pitchFamily="2" charset="-122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229600" cy="3700463"/>
          </a:xfrm>
        </p:spPr>
        <p:txBody>
          <a:bodyPr/>
          <a:lstStyle/>
          <a:p>
            <a:r>
              <a:rPr lang="en-GB" altLang="en-US">
                <a:solidFill>
                  <a:schemeClr val="bg2"/>
                </a:solidFill>
              </a:rPr>
              <a:t>Bullet Point</a:t>
            </a:r>
          </a:p>
          <a:p>
            <a:r>
              <a:rPr lang="en-GB" altLang="en-US">
                <a:solidFill>
                  <a:schemeClr val="bg2"/>
                </a:solidFill>
              </a:rPr>
              <a:t>Bullet Point</a:t>
            </a:r>
          </a:p>
          <a:p>
            <a:pPr lvl="1"/>
            <a:r>
              <a:rPr lang="en-GB" altLang="en-US">
                <a:solidFill>
                  <a:schemeClr val="bg2"/>
                </a:solidFill>
              </a:rPr>
              <a:t>Sub Bullet</a:t>
            </a:r>
            <a:endParaRPr lang="en-US" altLang="zh-CN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88913" y="166688"/>
            <a:ext cx="1031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ea typeface="宋体" pitchFamily="2" charset="-122"/>
              </a:rPr>
              <a:t>02</a:t>
            </a:r>
            <a:endParaRPr lang="en-US" altLang="zh-CN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085975"/>
            <a:ext cx="9144000" cy="2438400"/>
          </a:xfrm>
          <a:prstGeom prst="rect">
            <a:avLst/>
          </a:prstGeom>
          <a:solidFill>
            <a:schemeClr val="accent1">
              <a:alpha val="56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626225" y="2116138"/>
            <a:ext cx="24447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0" b="1" smtClean="0">
                <a:solidFill>
                  <a:schemeClr val="bg1"/>
                </a:solidFill>
                <a:ea typeface="宋体" pitchFamily="2" charset="-122"/>
              </a:rPr>
              <a:t>05</a:t>
            </a:r>
            <a:endParaRPr lang="en-US" altLang="zh-CN" dirty="0">
              <a:ea typeface="宋体" pitchFamily="2" charset="-122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229600" cy="3700463"/>
          </a:xfrm>
        </p:spPr>
        <p:txBody>
          <a:bodyPr/>
          <a:lstStyle/>
          <a:p>
            <a:r>
              <a:rPr lang="en-GB" altLang="en-US">
                <a:solidFill>
                  <a:schemeClr val="bg2"/>
                </a:solidFill>
              </a:rPr>
              <a:t>Bullet Point</a:t>
            </a:r>
          </a:p>
          <a:p>
            <a:r>
              <a:rPr lang="en-GB" altLang="en-US">
                <a:solidFill>
                  <a:schemeClr val="bg2"/>
                </a:solidFill>
              </a:rPr>
              <a:t>Bullet Point</a:t>
            </a:r>
          </a:p>
          <a:p>
            <a:pPr lvl="1"/>
            <a:r>
              <a:rPr lang="en-GB" altLang="en-US">
                <a:solidFill>
                  <a:schemeClr val="bg2"/>
                </a:solidFill>
              </a:rPr>
              <a:t>Sub Bullet</a:t>
            </a:r>
            <a:endParaRPr lang="en-US" altLang="zh-CN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88913" y="166688"/>
            <a:ext cx="1031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chemeClr val="bg1"/>
                </a:solidFill>
                <a:ea typeface="宋体" pitchFamily="2" charset="-122"/>
              </a:rPr>
              <a:t>02</a:t>
            </a:r>
            <a:endParaRPr lang="en-US" altLang="zh-CN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79388" y="1592263"/>
            <a:ext cx="9144000" cy="4038600"/>
          </a:xfrm>
          <a:prstGeom prst="rect">
            <a:avLst/>
          </a:prstGeom>
          <a:solidFill>
            <a:schemeClr val="accent1">
              <a:alpha val="56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sz="5400" i="1">
                <a:ea typeface="宋体" pitchFamily="2" charset="-122"/>
              </a:rPr>
              <a:t>THANK YOU!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">
      <a:dk1>
        <a:srgbClr val="333333"/>
      </a:dk1>
      <a:lt1>
        <a:srgbClr val="FFFFFF"/>
      </a:lt1>
      <a:dk2>
        <a:srgbClr val="66CCFF"/>
      </a:dk2>
      <a:lt2>
        <a:srgbClr val="333333"/>
      </a:lt2>
      <a:accent1>
        <a:srgbClr val="66CCFF"/>
      </a:accent1>
      <a:accent2>
        <a:srgbClr val="00FF80"/>
      </a:accent2>
      <a:accent3>
        <a:srgbClr val="FFFFFF"/>
      </a:accent3>
      <a:accent4>
        <a:srgbClr val="2A2A2A"/>
      </a:accent4>
      <a:accent5>
        <a:srgbClr val="B8E2FF"/>
      </a:accent5>
      <a:accent6>
        <a:srgbClr val="00E773"/>
      </a:accent6>
      <a:hlink>
        <a:srgbClr val="666666"/>
      </a:hlink>
      <a:folHlink>
        <a:srgbClr val="FF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36</Words>
  <Characters>0</Characters>
  <Application>WPS Office 个人版</Application>
  <DocSecurity>0</DocSecurity>
  <PresentationFormat>全屏显示(4:3)</PresentationFormat>
  <Lines>0</Lines>
  <Paragraphs>22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Default Design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Presentation Magazine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Atoms Template</dc:title>
  <dc:creator>Presentation Magazine</dc:creator>
  <cp:lastModifiedBy>Windows 用户</cp:lastModifiedBy>
  <cp:revision>62</cp:revision>
  <cp:lastPrinted>1899-12-30T00:00:00Z</cp:lastPrinted>
  <dcterms:created xsi:type="dcterms:W3CDTF">2012-04-08T16:08:24Z</dcterms:created>
  <dcterms:modified xsi:type="dcterms:W3CDTF">2015-01-15T09:22:07Z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