
<file path=[Content_Types].xml><?xml version="1.0" encoding="utf-8"?>
<Types xmlns="http://schemas.openxmlformats.org/package/2006/content-types">
  <Override PartName="/ppt/slideMasters/slideMaster2.xml" ContentType="application/vnd.openxmlformats-officedocument.presentationml.slideMaster+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8" r:id="rId2"/>
  </p:sldMasterIdLst>
  <p:notesMasterIdLst>
    <p:notesMasterId r:id="rId6"/>
  </p:notesMasterIdLst>
  <p:sldIdLst>
    <p:sldId id="256" r:id="rId3"/>
    <p:sldId id="257" r:id="rId4"/>
    <p:sldId id="258" r:id="rId5"/>
  </p:sldIdLst>
  <p:sldSz cx="9144000" cy="6858000" type="screen4x3"/>
  <p:notesSz cx="6858000" cy="9144000"/>
  <p:defaultTextStyle>
    <a:defPPr>
      <a:defRPr lang="en-US"/>
    </a:defPPr>
    <a:lvl1pPr algn="l" rtl="0" fontAlgn="base">
      <a:spcBef>
        <a:spcPct val="0"/>
      </a:spcBef>
      <a:spcAft>
        <a:spcPct val="0"/>
      </a:spcAft>
      <a:defRPr sz="2200" kern="1200">
        <a:solidFill>
          <a:schemeClr val="tx1"/>
        </a:solidFill>
        <a:effectLst>
          <a:outerShdw blurRad="38100" dist="38100" dir="2700000" algn="tl">
            <a:srgbClr val="000000">
              <a:alpha val="43137"/>
            </a:srgbClr>
          </a:outerShdw>
        </a:effectLst>
        <a:latin typeface="Arial" charset="0"/>
        <a:ea typeface="+mn-ea"/>
        <a:cs typeface="+mn-cs"/>
      </a:defRPr>
    </a:lvl1pPr>
    <a:lvl2pPr marL="411163" indent="46038" algn="l" rtl="0" fontAlgn="base">
      <a:spcBef>
        <a:spcPct val="0"/>
      </a:spcBef>
      <a:spcAft>
        <a:spcPct val="0"/>
      </a:spcAft>
      <a:defRPr sz="2200" kern="1200">
        <a:solidFill>
          <a:schemeClr val="tx1"/>
        </a:solidFill>
        <a:effectLst>
          <a:outerShdw blurRad="38100" dist="38100" dir="2700000" algn="tl">
            <a:srgbClr val="000000">
              <a:alpha val="43137"/>
            </a:srgbClr>
          </a:outerShdw>
        </a:effectLst>
        <a:latin typeface="Arial" charset="0"/>
        <a:ea typeface="+mn-ea"/>
        <a:cs typeface="+mn-cs"/>
      </a:defRPr>
    </a:lvl2pPr>
    <a:lvl3pPr marL="823913" indent="90488" algn="l" rtl="0" fontAlgn="base">
      <a:spcBef>
        <a:spcPct val="0"/>
      </a:spcBef>
      <a:spcAft>
        <a:spcPct val="0"/>
      </a:spcAft>
      <a:defRPr sz="2200" kern="1200">
        <a:solidFill>
          <a:schemeClr val="tx1"/>
        </a:solidFill>
        <a:effectLst>
          <a:outerShdw blurRad="38100" dist="38100" dir="2700000" algn="tl">
            <a:srgbClr val="000000">
              <a:alpha val="43137"/>
            </a:srgbClr>
          </a:outerShdw>
        </a:effectLst>
        <a:latin typeface="Arial" charset="0"/>
        <a:ea typeface="+mn-ea"/>
        <a:cs typeface="+mn-cs"/>
      </a:defRPr>
    </a:lvl3pPr>
    <a:lvl4pPr marL="1236663" indent="134938" algn="l" rtl="0" fontAlgn="base">
      <a:spcBef>
        <a:spcPct val="0"/>
      </a:spcBef>
      <a:spcAft>
        <a:spcPct val="0"/>
      </a:spcAft>
      <a:defRPr sz="2200" kern="1200">
        <a:solidFill>
          <a:schemeClr val="tx1"/>
        </a:solidFill>
        <a:effectLst>
          <a:outerShdw blurRad="38100" dist="38100" dir="2700000" algn="tl">
            <a:srgbClr val="000000">
              <a:alpha val="43137"/>
            </a:srgbClr>
          </a:outerShdw>
        </a:effectLst>
        <a:latin typeface="Arial" charset="0"/>
        <a:ea typeface="+mn-ea"/>
        <a:cs typeface="+mn-cs"/>
      </a:defRPr>
    </a:lvl4pPr>
    <a:lvl5pPr marL="1649413" indent="179388" algn="l" rtl="0" fontAlgn="base">
      <a:spcBef>
        <a:spcPct val="0"/>
      </a:spcBef>
      <a:spcAft>
        <a:spcPct val="0"/>
      </a:spcAft>
      <a:defRPr sz="2200" kern="1200">
        <a:solidFill>
          <a:schemeClr val="tx1"/>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sz="2200" kern="1200">
        <a:solidFill>
          <a:schemeClr val="tx1"/>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sz="2200" kern="1200">
        <a:solidFill>
          <a:schemeClr val="tx1"/>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sz="2200" kern="1200">
        <a:solidFill>
          <a:schemeClr val="tx1"/>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sz="2200" kern="1200">
        <a:solidFill>
          <a:schemeClr val="tx1"/>
        </a:solidFill>
        <a:effectLst>
          <a:outerShdw blurRad="38100" dist="38100" dir="2700000" algn="tl">
            <a:srgbClr val="000000">
              <a:alpha val="43137"/>
            </a:srgbClr>
          </a:outerShdw>
        </a:effectLst>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3366CC"/>
    <a:srgbClr val="336699"/>
    <a:srgbClr val="006699"/>
    <a:srgbClr val="3399FF"/>
    <a:srgbClr val="33CCFF"/>
    <a:srgbClr val="003366"/>
    <a:srgbClr val="66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1" d="100"/>
          <a:sy n="81" d="100"/>
        </p:scale>
        <p:origin x="-408" y="-90"/>
      </p:cViewPr>
      <p:guideLst>
        <p:guide orient="horz" pos="2160"/>
        <p:guide pos="2880"/>
      </p:guideLst>
    </p:cSldViewPr>
  </p:slideViewPr>
  <p:notesTextViewPr>
    <p:cViewPr>
      <p:scale>
        <a:sx n="100" d="100"/>
        <a:sy n="100" d="100"/>
      </p:scale>
      <p:origin x="0" y="0"/>
    </p:cViewPr>
  </p:notesTextViewPr>
  <p:gridSpacing cx="46085125" cy="46085125"/>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Header Placeholder 1"/>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effectLst>
                  <a:outerShdw blurRad="38100" dist="38100" dir="2700000" algn="tl">
                    <a:srgbClr val="C0C0C0"/>
                  </a:outerShdw>
                </a:effectLst>
              </a:defRPr>
            </a:lvl1pPr>
          </a:lstStyle>
          <a:p>
            <a:endParaRPr lang="zh-CN" altLang="en-US"/>
          </a:p>
        </p:txBody>
      </p:sp>
      <p:sp>
        <p:nvSpPr>
          <p:cNvPr id="3075" name="Date Placeholder 2"/>
          <p:cNvSpPr>
            <a:spLocks noGrp="1" noChangeArrowheads="1"/>
          </p:cNvSpPr>
          <p:nvPr>
            <p:ph type="dt" idx="1"/>
          </p:nvPr>
        </p:nvSpPr>
        <p:spPr bwMode="auto">
          <a:xfrm>
            <a:off x="3884613"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effectLst>
                  <a:outerShdw blurRad="38100" dist="38100" dir="2700000" algn="tl">
                    <a:srgbClr val="C0C0C0"/>
                  </a:outerShdw>
                </a:effectLst>
              </a:defRPr>
            </a:lvl1pPr>
          </a:lstStyle>
          <a:p>
            <a:fld id="{D91549C1-8BC5-4B2F-9110-B0329EB42D59}" type="datetimeFigureOut">
              <a:rPr lang="zh-CN" altLang="en-US"/>
              <a:pPr/>
              <a:t>2015/1/13</a:t>
            </a:fld>
            <a:endParaRPr lang="en-US" altLang="zh-CN"/>
          </a:p>
        </p:txBody>
      </p:sp>
      <p:sp>
        <p:nvSpPr>
          <p:cNvPr id="3076" name="Slide Image Placeholder 3"/>
          <p:cNvSpPr>
            <a:spLocks noGrp="1" noChangeArrowheads="1"/>
          </p:cNvSpPr>
          <p:nvPr>
            <p:ph type="sldImg" idx="2"/>
          </p:nvPr>
        </p:nvSpPr>
        <p:spPr bwMode="auto">
          <a:xfrm>
            <a:off x="1143000" y="685800"/>
            <a:ext cx="4572000" cy="3429000"/>
          </a:xfrm>
          <a:prstGeom prst="rect">
            <a:avLst/>
          </a:prstGeom>
          <a:noFill/>
          <a:ln w="12700">
            <a:noFill/>
            <a:miter lim="800000"/>
            <a:headEnd/>
            <a:tailEnd/>
          </a:ln>
        </p:spPr>
      </p:sp>
      <p:sp>
        <p:nvSpPr>
          <p:cNvPr id="3077" name="Notes Placeholder 4"/>
          <p:cNvSpPr>
            <a:spLocks noGrp="1" noChangeArrowheads="1"/>
          </p:cNvSpPr>
          <p:nvPr>
            <p:ph type="body" sz="quarter" idx="3"/>
          </p:nvPr>
        </p:nvSpPr>
        <p:spPr bwMode="auto">
          <a:xfrm>
            <a:off x="685800" y="4343400"/>
            <a:ext cx="5486400" cy="4114800"/>
          </a:xfrm>
          <a:prstGeom prst="rect">
            <a:avLst/>
          </a:prstGeom>
          <a:noFill/>
          <a:ln w="12700">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3078" name="Footer Placeholder 5"/>
          <p:cNvSpPr>
            <a:spLocks noGrp="1" noChangeArrowheads="1"/>
          </p:cNvSpPr>
          <p:nvPr>
            <p:ph type="ftr" sz="quarter" idx="4"/>
          </p:nvPr>
        </p:nvSpPr>
        <p:spPr bwMode="auto">
          <a:xfrm>
            <a:off x="0"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C0C0C0"/>
                  </a:outerShdw>
                </a:effectLst>
              </a:defRPr>
            </a:lvl1pPr>
          </a:lstStyle>
          <a:p>
            <a:endParaRPr lang="zh-CN" altLang="en-US"/>
          </a:p>
        </p:txBody>
      </p:sp>
      <p:sp>
        <p:nvSpPr>
          <p:cNvPr id="3079" name="Slide Number Placeholder 6"/>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C0C0C0"/>
                  </a:outerShdw>
                </a:effectLst>
              </a:defRPr>
            </a:lvl1pPr>
          </a:lstStyle>
          <a:p>
            <a:fld id="{6F2A70F5-5AEE-48D0-8259-7B37D454CA27}" type="slidenum">
              <a:rPr lang="zh-CN" altLang="en-US"/>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9E58CBAF-FD68-4677-9E29-AA7648585B4F}" type="slidenum">
              <a:rPr lang="zh-CN" altLang="en-US"/>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3A7DFF0E-0EC7-43BB-A876-510414543832}" type="slidenum">
              <a:rPr lang="zh-CN" altLang="en-US"/>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32600" y="138113"/>
            <a:ext cx="1955800" cy="64023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962025" y="138113"/>
            <a:ext cx="5718175" cy="640238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E8430208-9456-471D-9D46-775FF51AAAB6}" type="slidenum">
              <a:rPr lang="zh-CN" altLang="en-US"/>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C5720ADD-8995-4133-9FD4-297AA4454A6C}" type="slidenum">
              <a:rPr lang="zh-CN" altLang="en-US"/>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A8568B78-31F5-4F44-BB1C-6A2550789B1E}" type="slidenum">
              <a:rPr lang="zh-CN" altLang="en-US"/>
              <a:pPr/>
              <a:t>‹#›</a:t>
            </a:fld>
            <a:endParaRPr lang="en-US"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811EAA6B-E631-4070-93C2-C05AD6F4BB47}" type="slidenum">
              <a:rPr lang="zh-CN" altLang="en-US"/>
              <a:pPr/>
              <a:t>‹#›</a:t>
            </a:fld>
            <a:endParaRPr lang="en-US" altLang="zh-C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235075" y="1584325"/>
            <a:ext cx="3698875"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086350" y="1584325"/>
            <a:ext cx="3700463"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373C4A45-A78A-40E5-B100-1B838FF73205}" type="slidenum">
              <a:rPr lang="zh-CN" altLang="en-US"/>
              <a:pPr/>
              <a:t>‹#›</a:t>
            </a:fld>
            <a:endParaRPr lang="en-US" altLang="zh-C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zh-CN" altLang="en-US"/>
          </a:p>
        </p:txBody>
      </p:sp>
      <p:sp>
        <p:nvSpPr>
          <p:cNvPr id="8" name="页脚占位符 7"/>
          <p:cNvSpPr>
            <a:spLocks noGrp="1"/>
          </p:cNvSpPr>
          <p:nvPr>
            <p:ph type="ftr" sz="quarter" idx="11"/>
          </p:nvPr>
        </p:nvSpPr>
        <p:spPr/>
        <p:txBody>
          <a:bodyPr/>
          <a:lstStyle>
            <a:lvl1pPr>
              <a:defRPr/>
            </a:lvl1pPr>
          </a:lstStyle>
          <a:p>
            <a:endParaRPr lang="zh-CN" altLang="en-US"/>
          </a:p>
        </p:txBody>
      </p:sp>
      <p:sp>
        <p:nvSpPr>
          <p:cNvPr id="9" name="灯片编号占位符 8"/>
          <p:cNvSpPr>
            <a:spLocks noGrp="1"/>
          </p:cNvSpPr>
          <p:nvPr>
            <p:ph type="sldNum" sz="quarter" idx="12"/>
          </p:nvPr>
        </p:nvSpPr>
        <p:spPr/>
        <p:txBody>
          <a:bodyPr/>
          <a:lstStyle>
            <a:lvl1pPr>
              <a:defRPr/>
            </a:lvl1pPr>
          </a:lstStyle>
          <a:p>
            <a:fld id="{02C4B654-E37C-4A97-AC47-476E632C31F8}" type="slidenum">
              <a:rPr lang="zh-CN" altLang="en-US"/>
              <a:pPr/>
              <a:t>‹#›</a:t>
            </a:fld>
            <a:endParaRPr lang="en-US" altLang="zh-C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zh-CN" altLang="en-US"/>
          </a:p>
        </p:txBody>
      </p:sp>
      <p:sp>
        <p:nvSpPr>
          <p:cNvPr id="4" name="页脚占位符 3"/>
          <p:cNvSpPr>
            <a:spLocks noGrp="1"/>
          </p:cNvSpPr>
          <p:nvPr>
            <p:ph type="ftr" sz="quarter" idx="11"/>
          </p:nvPr>
        </p:nvSpPr>
        <p:spPr/>
        <p:txBody>
          <a:bodyPr/>
          <a:lstStyle>
            <a:lvl1pPr>
              <a:defRPr/>
            </a:lvl1pPr>
          </a:lstStyle>
          <a:p>
            <a:endParaRPr lang="zh-CN" altLang="en-US"/>
          </a:p>
        </p:txBody>
      </p:sp>
      <p:sp>
        <p:nvSpPr>
          <p:cNvPr id="5" name="灯片编号占位符 4"/>
          <p:cNvSpPr>
            <a:spLocks noGrp="1"/>
          </p:cNvSpPr>
          <p:nvPr>
            <p:ph type="sldNum" sz="quarter" idx="12"/>
          </p:nvPr>
        </p:nvSpPr>
        <p:spPr/>
        <p:txBody>
          <a:bodyPr/>
          <a:lstStyle>
            <a:lvl1pPr>
              <a:defRPr/>
            </a:lvl1pPr>
          </a:lstStyle>
          <a:p>
            <a:fld id="{2839D02F-C160-416D-B15B-7E817AC3897E}" type="slidenum">
              <a:rPr lang="zh-CN" altLang="en-US"/>
              <a:pPr/>
              <a:t>‹#›</a:t>
            </a:fld>
            <a:endParaRPr lang="en-US" altLang="zh-C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zh-CN" altLang="en-US"/>
          </a:p>
        </p:txBody>
      </p:sp>
      <p:sp>
        <p:nvSpPr>
          <p:cNvPr id="3" name="页脚占位符 2"/>
          <p:cNvSpPr>
            <a:spLocks noGrp="1"/>
          </p:cNvSpPr>
          <p:nvPr>
            <p:ph type="ftr" sz="quarter" idx="11"/>
          </p:nvPr>
        </p:nvSpPr>
        <p:spPr/>
        <p:txBody>
          <a:bodyPr/>
          <a:lstStyle>
            <a:lvl1pPr>
              <a:defRPr/>
            </a:lvl1pPr>
          </a:lstStyle>
          <a:p>
            <a:endParaRPr lang="zh-CN" altLang="en-US"/>
          </a:p>
        </p:txBody>
      </p:sp>
      <p:sp>
        <p:nvSpPr>
          <p:cNvPr id="4" name="灯片编号占位符 3"/>
          <p:cNvSpPr>
            <a:spLocks noGrp="1"/>
          </p:cNvSpPr>
          <p:nvPr>
            <p:ph type="sldNum" sz="quarter" idx="12"/>
          </p:nvPr>
        </p:nvSpPr>
        <p:spPr/>
        <p:txBody>
          <a:bodyPr/>
          <a:lstStyle>
            <a:lvl1pPr>
              <a:defRPr/>
            </a:lvl1pPr>
          </a:lstStyle>
          <a:p>
            <a:fld id="{57F00366-734C-46BC-9CA9-E4B50248B248}" type="slidenum">
              <a:rPr lang="zh-CN" altLang="en-US"/>
              <a:pPr/>
              <a:t>‹#›</a:t>
            </a:fld>
            <a:endParaRPr lang="en-US" altLang="zh-C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177C448E-F7BF-4DE4-808A-ED5286BE6D58}" type="slidenum">
              <a:rPr lang="zh-CN" altLang="en-US"/>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4334FED8-C373-4A09-84CB-CFE1BB5F95DD}" type="slidenum">
              <a:rPr lang="zh-CN" altLang="en-US"/>
              <a:pPr/>
              <a:t>‹#›</a:t>
            </a:fld>
            <a:endParaRPr lang="en-US" altLang="zh-C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0C47C1CB-E118-4E22-A896-440D6641EC80}" type="slidenum">
              <a:rPr lang="zh-CN" altLang="en-US"/>
              <a:pPr/>
              <a:t>‹#›</a:t>
            </a:fld>
            <a:endParaRPr lang="en-US" altLang="zh-C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84628565-69F0-4A90-87AE-DBFB3B398D59}" type="slidenum">
              <a:rPr lang="zh-CN" altLang="en-US"/>
              <a:pPr/>
              <a:t>‹#›</a:t>
            </a:fld>
            <a:endParaRPr lang="en-US" altLang="zh-C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32600" y="138113"/>
            <a:ext cx="1955800" cy="64023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962025" y="138113"/>
            <a:ext cx="5718175" cy="640238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7B7DB27F-8830-4C73-B9A8-44AD505E26BE}" type="slidenum">
              <a:rPr lang="zh-CN" altLang="en-US"/>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F8742119-4454-4697-B958-F6B6E9B85346}" type="slidenum">
              <a:rPr lang="zh-CN" altLang="en-US"/>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235075" y="1584325"/>
            <a:ext cx="3698875"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086350" y="1584325"/>
            <a:ext cx="3700463" cy="4956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097A1BF7-A81C-45F8-9E73-399BEF63CDFF}" type="slidenum">
              <a:rPr lang="zh-CN" altLang="en-US"/>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zh-CN" altLang="en-US"/>
          </a:p>
        </p:txBody>
      </p:sp>
      <p:sp>
        <p:nvSpPr>
          <p:cNvPr id="8" name="页脚占位符 7"/>
          <p:cNvSpPr>
            <a:spLocks noGrp="1"/>
          </p:cNvSpPr>
          <p:nvPr>
            <p:ph type="ftr" sz="quarter" idx="11"/>
          </p:nvPr>
        </p:nvSpPr>
        <p:spPr/>
        <p:txBody>
          <a:bodyPr/>
          <a:lstStyle>
            <a:lvl1pPr>
              <a:defRPr/>
            </a:lvl1pPr>
          </a:lstStyle>
          <a:p>
            <a:endParaRPr lang="zh-CN" altLang="en-US"/>
          </a:p>
        </p:txBody>
      </p:sp>
      <p:sp>
        <p:nvSpPr>
          <p:cNvPr id="9" name="灯片编号占位符 8"/>
          <p:cNvSpPr>
            <a:spLocks noGrp="1"/>
          </p:cNvSpPr>
          <p:nvPr>
            <p:ph type="sldNum" sz="quarter" idx="12"/>
          </p:nvPr>
        </p:nvSpPr>
        <p:spPr/>
        <p:txBody>
          <a:bodyPr/>
          <a:lstStyle>
            <a:lvl1pPr>
              <a:defRPr/>
            </a:lvl1pPr>
          </a:lstStyle>
          <a:p>
            <a:fld id="{3C492453-B635-41AF-8013-72F15764DFE1}" type="slidenum">
              <a:rPr lang="zh-CN" altLang="en-US"/>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zh-CN" altLang="en-US"/>
          </a:p>
        </p:txBody>
      </p:sp>
      <p:sp>
        <p:nvSpPr>
          <p:cNvPr id="4" name="页脚占位符 3"/>
          <p:cNvSpPr>
            <a:spLocks noGrp="1"/>
          </p:cNvSpPr>
          <p:nvPr>
            <p:ph type="ftr" sz="quarter" idx="11"/>
          </p:nvPr>
        </p:nvSpPr>
        <p:spPr/>
        <p:txBody>
          <a:bodyPr/>
          <a:lstStyle>
            <a:lvl1pPr>
              <a:defRPr/>
            </a:lvl1pPr>
          </a:lstStyle>
          <a:p>
            <a:endParaRPr lang="zh-CN" altLang="en-US"/>
          </a:p>
        </p:txBody>
      </p:sp>
      <p:sp>
        <p:nvSpPr>
          <p:cNvPr id="5" name="灯片编号占位符 4"/>
          <p:cNvSpPr>
            <a:spLocks noGrp="1"/>
          </p:cNvSpPr>
          <p:nvPr>
            <p:ph type="sldNum" sz="quarter" idx="12"/>
          </p:nvPr>
        </p:nvSpPr>
        <p:spPr/>
        <p:txBody>
          <a:bodyPr/>
          <a:lstStyle>
            <a:lvl1pPr>
              <a:defRPr/>
            </a:lvl1pPr>
          </a:lstStyle>
          <a:p>
            <a:fld id="{E9157333-3FCD-47B4-94A8-8B19EA0CEC65}" type="slidenum">
              <a:rPr lang="zh-CN" altLang="en-US"/>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zh-CN" altLang="en-US"/>
          </a:p>
        </p:txBody>
      </p:sp>
      <p:sp>
        <p:nvSpPr>
          <p:cNvPr id="3" name="页脚占位符 2"/>
          <p:cNvSpPr>
            <a:spLocks noGrp="1"/>
          </p:cNvSpPr>
          <p:nvPr>
            <p:ph type="ftr" sz="quarter" idx="11"/>
          </p:nvPr>
        </p:nvSpPr>
        <p:spPr/>
        <p:txBody>
          <a:bodyPr/>
          <a:lstStyle>
            <a:lvl1pPr>
              <a:defRPr/>
            </a:lvl1pPr>
          </a:lstStyle>
          <a:p>
            <a:endParaRPr lang="zh-CN" altLang="en-US"/>
          </a:p>
        </p:txBody>
      </p:sp>
      <p:sp>
        <p:nvSpPr>
          <p:cNvPr id="4" name="灯片编号占位符 3"/>
          <p:cNvSpPr>
            <a:spLocks noGrp="1"/>
          </p:cNvSpPr>
          <p:nvPr>
            <p:ph type="sldNum" sz="quarter" idx="12"/>
          </p:nvPr>
        </p:nvSpPr>
        <p:spPr/>
        <p:txBody>
          <a:bodyPr/>
          <a:lstStyle>
            <a:lvl1pPr>
              <a:defRPr/>
            </a:lvl1pPr>
          </a:lstStyle>
          <a:p>
            <a:fld id="{02FB70FD-7AF8-4068-83D0-BC8AB2573F5C}" type="slidenum">
              <a:rPr lang="zh-CN" altLang="en-US"/>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464EE565-31D5-4A78-8151-D3A52CB86F3B}" type="slidenum">
              <a:rPr lang="zh-CN" altLang="en-US"/>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1657735A-0769-47A7-AA29-1C5855A7B529}" type="slidenum">
              <a:rPr lang="zh-CN" altLang="en-US"/>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026" name="Picture 108" descr="C:\Documents and Settings\Rami\Desktop\Ramis Work\PresPro\Templates_07_July_2004\Biotech\JPGS\PPP_SBIOT_TXT_DNA_Structure.jpg"/>
          <p:cNvPicPr>
            <a:picLocks noChangeAspect="1" noChangeArrowheads="1"/>
          </p:cNvPicPr>
          <p:nvPr/>
        </p:nvPicPr>
        <p:blipFill>
          <a:blip r:embed="rId13"/>
          <a:srcRect/>
          <a:stretch>
            <a:fillRect/>
          </a:stretch>
        </p:blipFill>
        <p:spPr bwMode="auto">
          <a:xfrm>
            <a:off x="0" y="0"/>
            <a:ext cx="9144000" cy="6880225"/>
          </a:xfrm>
          <a:prstGeom prst="rect">
            <a:avLst/>
          </a:prstGeom>
          <a:noFill/>
          <a:ln w="9525">
            <a:noFill/>
            <a:miter lim="800000"/>
            <a:headEnd/>
            <a:tailEnd/>
          </a:ln>
        </p:spPr>
      </p:pic>
      <p:sp>
        <p:nvSpPr>
          <p:cNvPr id="1027" name="Rectangle 2"/>
          <p:cNvSpPr>
            <a:spLocks noGrp="1" noChangeArrowheads="1"/>
          </p:cNvSpPr>
          <p:nvPr>
            <p:ph type="title"/>
          </p:nvPr>
        </p:nvSpPr>
        <p:spPr bwMode="auto">
          <a:xfrm>
            <a:off x="962025" y="138113"/>
            <a:ext cx="7826375" cy="1376362"/>
          </a:xfrm>
          <a:prstGeom prst="rect">
            <a:avLst/>
          </a:prstGeom>
          <a:noFill/>
          <a:ln w="9525">
            <a:noFill/>
            <a:miter lim="800000"/>
            <a:headEnd/>
            <a:tailEnd/>
          </a:ln>
        </p:spPr>
        <p:txBody>
          <a:bodyPr vert="horz" wrap="square" lIns="91436" tIns="45718" rIns="91436" bIns="45718" numCol="1" anchor="ctr" anchorCtr="0" compatLnSpc="1">
            <a:prstTxWarp prst="textNoShape">
              <a:avLst/>
            </a:prstTxWarp>
          </a:bodyPr>
          <a:lstStyle/>
          <a:p>
            <a:pPr lvl="0"/>
            <a:r>
              <a:rPr lang="en-US" altLang="zh-CN" smtClean="0"/>
              <a:t>Click to edit Master title style</a:t>
            </a:r>
          </a:p>
        </p:txBody>
      </p:sp>
      <p:sp>
        <p:nvSpPr>
          <p:cNvPr id="1028" name="Rectangle 3"/>
          <p:cNvSpPr>
            <a:spLocks noGrp="1" noChangeArrowheads="1"/>
          </p:cNvSpPr>
          <p:nvPr>
            <p:ph type="body" idx="1"/>
          </p:nvPr>
        </p:nvSpPr>
        <p:spPr bwMode="auto">
          <a:xfrm>
            <a:off x="1235075" y="1584325"/>
            <a:ext cx="7551738" cy="4956175"/>
          </a:xfrm>
          <a:prstGeom prst="rect">
            <a:avLst/>
          </a:prstGeom>
          <a:noFill/>
          <a:ln w="9525">
            <a:noFill/>
            <a:miter lim="800000"/>
            <a:headEnd/>
            <a:tailEnd/>
          </a:ln>
        </p:spPr>
        <p:txBody>
          <a:bodyPr vert="horz" wrap="square" lIns="91436" tIns="45718" rIns="91436" bIns="45718"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029" name="Rectangle 4"/>
          <p:cNvSpPr>
            <a:spLocks noGrp="1" noChangeArrowheads="1"/>
          </p:cNvSpPr>
          <p:nvPr>
            <p:ph type="dt" sz="half" idx="2"/>
          </p:nvPr>
        </p:nvSpPr>
        <p:spPr bwMode="auto">
          <a:xfrm>
            <a:off x="136525" y="6624638"/>
            <a:ext cx="1905000" cy="233362"/>
          </a:xfrm>
          <a:prstGeom prst="rect">
            <a:avLst/>
          </a:prstGeom>
          <a:noFill/>
          <a:ln w="9525">
            <a:noFill/>
            <a:miter lim="800000"/>
            <a:headEnd/>
            <a:tailEnd/>
          </a:ln>
        </p:spPr>
        <p:txBody>
          <a:bodyPr vert="horz" wrap="square" lIns="91436" tIns="45718" rIns="91436" bIns="45718" numCol="1" anchor="t" anchorCtr="0" compatLnSpc="1">
            <a:prstTxWarp prst="textNoShape">
              <a:avLst/>
            </a:prstTxWarp>
          </a:bodyPr>
          <a:lstStyle>
            <a:lvl1pPr>
              <a:defRPr sz="900">
                <a:effectLst/>
                <a:ea typeface="宋体" pitchFamily="2" charset="-122"/>
              </a:defRPr>
            </a:lvl1pPr>
          </a:lstStyle>
          <a:p>
            <a:endParaRPr lang="zh-CN" altLang="en-US"/>
          </a:p>
        </p:txBody>
      </p:sp>
      <p:sp>
        <p:nvSpPr>
          <p:cNvPr id="1030" name="Rectangle 5"/>
          <p:cNvSpPr>
            <a:spLocks noGrp="1" noChangeArrowheads="1"/>
          </p:cNvSpPr>
          <p:nvPr>
            <p:ph type="ftr" sz="quarter" idx="3"/>
          </p:nvPr>
        </p:nvSpPr>
        <p:spPr bwMode="auto">
          <a:xfrm>
            <a:off x="3157538" y="6624638"/>
            <a:ext cx="2894012" cy="233362"/>
          </a:xfrm>
          <a:prstGeom prst="rect">
            <a:avLst/>
          </a:prstGeom>
          <a:noFill/>
          <a:ln w="9525">
            <a:noFill/>
            <a:miter lim="800000"/>
            <a:headEnd/>
            <a:tailEnd/>
          </a:ln>
        </p:spPr>
        <p:txBody>
          <a:bodyPr vert="horz" wrap="square" lIns="91436" tIns="45718" rIns="91436" bIns="45718" numCol="1" anchor="t" anchorCtr="0" compatLnSpc="1">
            <a:prstTxWarp prst="textNoShape">
              <a:avLst/>
            </a:prstTxWarp>
          </a:bodyPr>
          <a:lstStyle>
            <a:lvl1pPr algn="ctr">
              <a:defRPr sz="900">
                <a:solidFill>
                  <a:srgbClr val="FFFFFF"/>
                </a:solidFill>
                <a:effectLst/>
                <a:ea typeface="宋体" pitchFamily="2" charset="-122"/>
              </a:defRPr>
            </a:lvl1pPr>
          </a:lstStyle>
          <a:p>
            <a:endParaRPr lang="zh-CN" altLang="en-US"/>
          </a:p>
        </p:txBody>
      </p:sp>
      <p:sp>
        <p:nvSpPr>
          <p:cNvPr id="1031" name="Rectangle 6"/>
          <p:cNvSpPr>
            <a:spLocks noGrp="1" noChangeArrowheads="1"/>
          </p:cNvSpPr>
          <p:nvPr>
            <p:ph type="sldNum" sz="quarter" idx="4"/>
          </p:nvPr>
        </p:nvSpPr>
        <p:spPr bwMode="auto">
          <a:xfrm>
            <a:off x="7070725" y="6624638"/>
            <a:ext cx="1905000" cy="233362"/>
          </a:xfrm>
          <a:prstGeom prst="rect">
            <a:avLst/>
          </a:prstGeom>
          <a:noFill/>
          <a:ln w="9525">
            <a:noFill/>
            <a:miter lim="800000"/>
            <a:headEnd/>
            <a:tailEnd/>
          </a:ln>
        </p:spPr>
        <p:txBody>
          <a:bodyPr vert="horz" wrap="square" lIns="91436" tIns="45718" rIns="91436" bIns="45718" numCol="1" anchor="t" anchorCtr="0" compatLnSpc="1">
            <a:prstTxWarp prst="textNoShape">
              <a:avLst/>
            </a:prstTxWarp>
          </a:bodyPr>
          <a:lstStyle>
            <a:lvl1pPr algn="r">
              <a:defRPr sz="900">
                <a:solidFill>
                  <a:srgbClr val="FFFFFF"/>
                </a:solidFill>
                <a:effectLst/>
                <a:ea typeface="宋体" pitchFamily="2" charset="-122"/>
              </a:defRPr>
            </a:lvl1pPr>
          </a:lstStyle>
          <a:p>
            <a:fld id="{291FCFCB-A1CA-42DE-8204-DD0680BB0DF3}" type="slidenum">
              <a:rPr lang="zh-CN" altLang="en-US"/>
              <a:pPr/>
              <a:t>‹#›</a:t>
            </a:fld>
            <a:endParaRPr lang="en-US" altLang="zh-CN"/>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l" rtl="0" fontAlgn="base">
        <a:spcBef>
          <a:spcPct val="0"/>
        </a:spcBef>
        <a:spcAft>
          <a:spcPct val="0"/>
        </a:spcAft>
        <a:defRPr sz="3400">
          <a:solidFill>
            <a:srgbClr val="FFFFFF"/>
          </a:solidFill>
          <a:latin typeface="+mj-lt"/>
          <a:ea typeface="+mj-ea"/>
          <a:cs typeface="+mj-cs"/>
        </a:defRPr>
      </a:lvl1pPr>
      <a:lvl2pPr algn="l" rtl="0" fontAlgn="base">
        <a:spcBef>
          <a:spcPct val="0"/>
        </a:spcBef>
        <a:spcAft>
          <a:spcPct val="0"/>
        </a:spcAft>
        <a:defRPr sz="3400">
          <a:solidFill>
            <a:srgbClr val="FFFFFF"/>
          </a:solidFill>
          <a:latin typeface="Arial" charset="0"/>
        </a:defRPr>
      </a:lvl2pPr>
      <a:lvl3pPr algn="l" rtl="0" fontAlgn="base">
        <a:spcBef>
          <a:spcPct val="0"/>
        </a:spcBef>
        <a:spcAft>
          <a:spcPct val="0"/>
        </a:spcAft>
        <a:defRPr sz="3400">
          <a:solidFill>
            <a:srgbClr val="FFFFFF"/>
          </a:solidFill>
          <a:latin typeface="Arial" charset="0"/>
        </a:defRPr>
      </a:lvl3pPr>
      <a:lvl4pPr algn="l" rtl="0" fontAlgn="base">
        <a:spcBef>
          <a:spcPct val="0"/>
        </a:spcBef>
        <a:spcAft>
          <a:spcPct val="0"/>
        </a:spcAft>
        <a:defRPr sz="3400">
          <a:solidFill>
            <a:srgbClr val="FFFFFF"/>
          </a:solidFill>
          <a:latin typeface="Arial" charset="0"/>
        </a:defRPr>
      </a:lvl4pPr>
      <a:lvl5pPr algn="l" rtl="0" fontAlgn="base">
        <a:spcBef>
          <a:spcPct val="0"/>
        </a:spcBef>
        <a:spcAft>
          <a:spcPct val="0"/>
        </a:spcAft>
        <a:defRPr sz="3400">
          <a:solidFill>
            <a:srgbClr val="FFFFFF"/>
          </a:solidFill>
          <a:latin typeface="Arial" charset="0"/>
        </a:defRPr>
      </a:lvl5pPr>
      <a:lvl6pPr marL="457200" algn="l" rtl="0" fontAlgn="base">
        <a:spcBef>
          <a:spcPct val="0"/>
        </a:spcBef>
        <a:spcAft>
          <a:spcPct val="0"/>
        </a:spcAft>
        <a:defRPr sz="3400">
          <a:solidFill>
            <a:srgbClr val="FFFFFF"/>
          </a:solidFill>
          <a:latin typeface="Arial" charset="0"/>
        </a:defRPr>
      </a:lvl6pPr>
      <a:lvl7pPr marL="914400" algn="l" rtl="0" fontAlgn="base">
        <a:spcBef>
          <a:spcPct val="0"/>
        </a:spcBef>
        <a:spcAft>
          <a:spcPct val="0"/>
        </a:spcAft>
        <a:defRPr sz="3400">
          <a:solidFill>
            <a:srgbClr val="FFFFFF"/>
          </a:solidFill>
          <a:latin typeface="Arial" charset="0"/>
        </a:defRPr>
      </a:lvl7pPr>
      <a:lvl8pPr marL="1371600" algn="l" rtl="0" fontAlgn="base">
        <a:spcBef>
          <a:spcPct val="0"/>
        </a:spcBef>
        <a:spcAft>
          <a:spcPct val="0"/>
        </a:spcAft>
        <a:defRPr sz="3400">
          <a:solidFill>
            <a:srgbClr val="FFFFFF"/>
          </a:solidFill>
          <a:latin typeface="Arial" charset="0"/>
        </a:defRPr>
      </a:lvl8pPr>
      <a:lvl9pPr marL="1828800" algn="l" rtl="0" fontAlgn="base">
        <a:spcBef>
          <a:spcPct val="0"/>
        </a:spcBef>
        <a:spcAft>
          <a:spcPct val="0"/>
        </a:spcAft>
        <a:defRPr sz="3400">
          <a:solidFill>
            <a:srgbClr val="FFFFFF"/>
          </a:solidFill>
          <a:latin typeface="Arial" charset="0"/>
        </a:defRPr>
      </a:lvl9pPr>
    </p:titleStyle>
    <p:bodyStyle>
      <a:lvl1pPr marL="341313" indent="-341313" algn="l" rtl="0" fontAlgn="base">
        <a:spcBef>
          <a:spcPct val="20000"/>
        </a:spcBef>
        <a:spcAft>
          <a:spcPct val="0"/>
        </a:spcAft>
        <a:buChar char="•"/>
        <a:defRPr sz="2500">
          <a:solidFill>
            <a:srgbClr val="FFFFFF"/>
          </a:solidFill>
          <a:latin typeface="+mn-lt"/>
          <a:ea typeface="+mn-ea"/>
          <a:cs typeface="+mn-cs"/>
        </a:defRPr>
      </a:lvl1pPr>
      <a:lvl2pPr marL="742950" indent="-285750" algn="l" rtl="0" fontAlgn="base">
        <a:spcBef>
          <a:spcPct val="20000"/>
        </a:spcBef>
        <a:spcAft>
          <a:spcPct val="0"/>
        </a:spcAft>
        <a:buChar char="–"/>
        <a:defRPr sz="2200">
          <a:solidFill>
            <a:srgbClr val="FFFFFF"/>
          </a:solidFill>
          <a:latin typeface="+mn-lt"/>
        </a:defRPr>
      </a:lvl2pPr>
      <a:lvl3pPr marL="1141413" indent="-227013" algn="l" rtl="0" fontAlgn="base">
        <a:spcBef>
          <a:spcPct val="20000"/>
        </a:spcBef>
        <a:spcAft>
          <a:spcPct val="0"/>
        </a:spcAft>
        <a:buChar char="•"/>
        <a:defRPr sz="2200">
          <a:solidFill>
            <a:srgbClr val="FFFFFF"/>
          </a:solidFill>
          <a:latin typeface="+mn-lt"/>
        </a:defRPr>
      </a:lvl3pPr>
      <a:lvl4pPr marL="1598613" indent="-227013" algn="l" rtl="0" fontAlgn="base">
        <a:spcBef>
          <a:spcPct val="20000"/>
        </a:spcBef>
        <a:spcAft>
          <a:spcPct val="0"/>
        </a:spcAft>
        <a:buChar char="–"/>
        <a:defRPr sz="1900">
          <a:solidFill>
            <a:srgbClr val="FFFFFF"/>
          </a:solidFill>
          <a:latin typeface="+mn-lt"/>
        </a:defRPr>
      </a:lvl4pPr>
      <a:lvl5pPr marL="2057400" indent="-228600" algn="l" rtl="0" fontAlgn="base">
        <a:spcBef>
          <a:spcPct val="20000"/>
        </a:spcBef>
        <a:spcAft>
          <a:spcPct val="0"/>
        </a:spcAft>
        <a:buChar char="»"/>
        <a:defRPr sz="2000">
          <a:solidFill>
            <a:srgbClr val="FFFFFF"/>
          </a:solidFill>
          <a:latin typeface="+mn-lt"/>
        </a:defRPr>
      </a:lvl5pPr>
      <a:lvl6pPr marL="2514600" indent="-228600" algn="l" rtl="0" fontAlgn="base">
        <a:spcBef>
          <a:spcPct val="20000"/>
        </a:spcBef>
        <a:spcAft>
          <a:spcPct val="0"/>
        </a:spcAft>
        <a:buChar char="»"/>
        <a:defRPr sz="2000">
          <a:solidFill>
            <a:srgbClr val="FFFFFF"/>
          </a:solidFill>
          <a:latin typeface="+mn-lt"/>
        </a:defRPr>
      </a:lvl6pPr>
      <a:lvl7pPr marL="2971800" indent="-228600" algn="l" rtl="0" fontAlgn="base">
        <a:spcBef>
          <a:spcPct val="20000"/>
        </a:spcBef>
        <a:spcAft>
          <a:spcPct val="0"/>
        </a:spcAft>
        <a:buChar char="»"/>
        <a:defRPr sz="2000">
          <a:solidFill>
            <a:srgbClr val="FFFFFF"/>
          </a:solidFill>
          <a:latin typeface="+mn-lt"/>
        </a:defRPr>
      </a:lvl7pPr>
      <a:lvl8pPr marL="3429000" indent="-228600" algn="l" rtl="0" fontAlgn="base">
        <a:spcBef>
          <a:spcPct val="20000"/>
        </a:spcBef>
        <a:spcAft>
          <a:spcPct val="0"/>
        </a:spcAft>
        <a:buChar char="»"/>
        <a:defRPr sz="2000">
          <a:solidFill>
            <a:srgbClr val="FFFFFF"/>
          </a:solidFill>
          <a:latin typeface="+mn-lt"/>
        </a:defRPr>
      </a:lvl8pPr>
      <a:lvl9pPr marL="3886200" indent="-228600" algn="l" rtl="0" fontAlgn="base">
        <a:spcBef>
          <a:spcPct val="20000"/>
        </a:spcBef>
        <a:spcAft>
          <a:spcPct val="0"/>
        </a:spcAft>
        <a:buChar char="»"/>
        <a:defRPr sz="2000">
          <a:solidFill>
            <a:srgbClr val="FFFFFF"/>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2050" name="Picture 63" descr="C:\Documents and Settings\Rami\Desktop\Ramis Work\PresPro\Templates_07_July_2004\Biotech\JPGS\PPP_SBIOT_TLE_DNA_Structure.jpg"/>
          <p:cNvPicPr>
            <a:picLocks noChangeAspect="1" noChangeArrowheads="1"/>
          </p:cNvPicPr>
          <p:nvPr/>
        </p:nvPicPr>
        <p:blipFill>
          <a:blip r:embed="rId13"/>
          <a:srcRect/>
          <a:stretch>
            <a:fillRect/>
          </a:stretch>
        </p:blipFill>
        <p:spPr bwMode="auto">
          <a:xfrm>
            <a:off x="0" y="0"/>
            <a:ext cx="9144000" cy="6880225"/>
          </a:xfrm>
          <a:prstGeom prst="rect">
            <a:avLst/>
          </a:prstGeom>
          <a:solidFill>
            <a:srgbClr val="336699"/>
          </a:solidFill>
          <a:ln w="9525">
            <a:solidFill>
              <a:srgbClr val="339966"/>
            </a:solidFill>
            <a:miter lim="800000"/>
            <a:headEnd/>
            <a:tailEnd/>
          </a:ln>
        </p:spPr>
      </p:pic>
      <p:sp>
        <p:nvSpPr>
          <p:cNvPr id="2051" name="Rectangle 2"/>
          <p:cNvSpPr>
            <a:spLocks noGrp="1" noChangeArrowheads="1"/>
          </p:cNvSpPr>
          <p:nvPr>
            <p:ph type="title"/>
          </p:nvPr>
        </p:nvSpPr>
        <p:spPr bwMode="auto">
          <a:xfrm>
            <a:off x="962025" y="138113"/>
            <a:ext cx="7826375" cy="1376362"/>
          </a:xfrm>
          <a:prstGeom prst="rect">
            <a:avLst/>
          </a:prstGeom>
          <a:noFill/>
          <a:ln w="9525">
            <a:noFill/>
            <a:miter lim="800000"/>
            <a:headEnd/>
            <a:tailEnd/>
          </a:ln>
        </p:spPr>
        <p:txBody>
          <a:bodyPr vert="horz" wrap="square" lIns="91436" tIns="45718" rIns="91436" bIns="45718" numCol="1" anchor="ctr" anchorCtr="0" compatLnSpc="1">
            <a:prstTxWarp prst="textNoShape">
              <a:avLst/>
            </a:prstTxWarp>
          </a:bodyPr>
          <a:lstStyle/>
          <a:p>
            <a:pPr lvl="0"/>
            <a:r>
              <a:rPr lang="en-US" altLang="zh-CN" smtClean="0"/>
              <a:t>Click to edit Master title style</a:t>
            </a:r>
          </a:p>
        </p:txBody>
      </p:sp>
      <p:sp>
        <p:nvSpPr>
          <p:cNvPr id="2052" name="Rectangle 3"/>
          <p:cNvSpPr>
            <a:spLocks noGrp="1" noChangeArrowheads="1"/>
          </p:cNvSpPr>
          <p:nvPr>
            <p:ph type="body" idx="1"/>
          </p:nvPr>
        </p:nvSpPr>
        <p:spPr bwMode="auto">
          <a:xfrm>
            <a:off x="1235075" y="1584325"/>
            <a:ext cx="7551738" cy="4956175"/>
          </a:xfrm>
          <a:prstGeom prst="rect">
            <a:avLst/>
          </a:prstGeom>
          <a:noFill/>
          <a:ln w="9525">
            <a:noFill/>
            <a:miter lim="800000"/>
            <a:headEnd/>
            <a:tailEnd/>
          </a:ln>
        </p:spPr>
        <p:txBody>
          <a:bodyPr vert="horz" wrap="square" lIns="91436" tIns="45718" rIns="91436" bIns="45718"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2053" name="Rectangle 8"/>
          <p:cNvSpPr>
            <a:spLocks noGrp="1" noChangeArrowheads="1"/>
          </p:cNvSpPr>
          <p:nvPr>
            <p:ph type="dt" sz="half" idx="2"/>
          </p:nvPr>
        </p:nvSpPr>
        <p:spPr bwMode="auto">
          <a:xfrm>
            <a:off x="0" y="6707188"/>
            <a:ext cx="1905000" cy="165100"/>
          </a:xfrm>
          <a:prstGeom prst="rect">
            <a:avLst/>
          </a:prstGeom>
          <a:noFill/>
          <a:ln w="9525">
            <a:noFill/>
            <a:miter lim="800000"/>
            <a:headEnd/>
            <a:tailEnd/>
          </a:ln>
        </p:spPr>
        <p:txBody>
          <a:bodyPr vert="horz" wrap="square" lIns="91436" tIns="45718" rIns="91436" bIns="45718" numCol="1" anchor="t" anchorCtr="0" compatLnSpc="1">
            <a:prstTxWarp prst="textNoShape">
              <a:avLst/>
            </a:prstTxWarp>
          </a:bodyPr>
          <a:lstStyle>
            <a:lvl1pPr>
              <a:defRPr sz="1100">
                <a:effectLst/>
                <a:ea typeface="宋体" pitchFamily="2" charset="-122"/>
              </a:defRPr>
            </a:lvl1pPr>
          </a:lstStyle>
          <a:p>
            <a:endParaRPr lang="zh-CN" altLang="en-US"/>
          </a:p>
        </p:txBody>
      </p:sp>
      <p:sp>
        <p:nvSpPr>
          <p:cNvPr id="2054" name="Rectangle 9"/>
          <p:cNvSpPr>
            <a:spLocks noGrp="1" noChangeArrowheads="1"/>
          </p:cNvSpPr>
          <p:nvPr>
            <p:ph type="ftr" sz="quarter" idx="3"/>
          </p:nvPr>
        </p:nvSpPr>
        <p:spPr bwMode="auto">
          <a:xfrm>
            <a:off x="3124200" y="6692900"/>
            <a:ext cx="2895600" cy="165100"/>
          </a:xfrm>
          <a:prstGeom prst="rect">
            <a:avLst/>
          </a:prstGeom>
          <a:noFill/>
          <a:ln w="9525">
            <a:noFill/>
            <a:miter lim="800000"/>
            <a:headEnd/>
            <a:tailEnd/>
          </a:ln>
        </p:spPr>
        <p:txBody>
          <a:bodyPr vert="horz" wrap="square" lIns="91436" tIns="45718" rIns="91436" bIns="45718" numCol="1" anchor="t" anchorCtr="0" compatLnSpc="1">
            <a:prstTxWarp prst="textNoShape">
              <a:avLst/>
            </a:prstTxWarp>
          </a:bodyPr>
          <a:lstStyle>
            <a:lvl1pPr algn="ctr">
              <a:defRPr sz="1100">
                <a:effectLst/>
                <a:ea typeface="宋体" pitchFamily="2" charset="-122"/>
              </a:defRPr>
            </a:lvl1pPr>
          </a:lstStyle>
          <a:p>
            <a:endParaRPr lang="zh-CN" altLang="en-US"/>
          </a:p>
        </p:txBody>
      </p:sp>
      <p:sp>
        <p:nvSpPr>
          <p:cNvPr id="2055" name="Rectangle 10"/>
          <p:cNvSpPr>
            <a:spLocks noGrp="1" noChangeArrowheads="1"/>
          </p:cNvSpPr>
          <p:nvPr>
            <p:ph type="sldNum" sz="quarter" idx="4"/>
          </p:nvPr>
        </p:nvSpPr>
        <p:spPr bwMode="auto">
          <a:xfrm>
            <a:off x="7239000" y="6692900"/>
            <a:ext cx="1905000" cy="165100"/>
          </a:xfrm>
          <a:prstGeom prst="rect">
            <a:avLst/>
          </a:prstGeom>
          <a:noFill/>
          <a:ln w="9525">
            <a:noFill/>
            <a:miter lim="800000"/>
            <a:headEnd/>
            <a:tailEnd/>
          </a:ln>
        </p:spPr>
        <p:txBody>
          <a:bodyPr vert="horz" wrap="square" lIns="91436" tIns="45718" rIns="91436" bIns="45718" numCol="1" anchor="t" anchorCtr="0" compatLnSpc="1">
            <a:prstTxWarp prst="textNoShape">
              <a:avLst/>
            </a:prstTxWarp>
          </a:bodyPr>
          <a:lstStyle>
            <a:lvl1pPr algn="r">
              <a:defRPr sz="1100">
                <a:effectLst/>
                <a:ea typeface="宋体" pitchFamily="2" charset="-122"/>
              </a:defRPr>
            </a:lvl1pPr>
          </a:lstStyle>
          <a:p>
            <a:fld id="{06C52E96-0BD4-4440-8358-56F46A745E1E}" type="slidenum">
              <a:rPr lang="zh-CN" altLang="en-US"/>
              <a:pPr/>
              <a:t>‹#›</a:t>
            </a:fld>
            <a:endParaRPr lang="en-US" altLang="zh-CN"/>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l" rtl="0" fontAlgn="base">
        <a:spcBef>
          <a:spcPct val="0"/>
        </a:spcBef>
        <a:spcAft>
          <a:spcPct val="0"/>
        </a:spcAft>
        <a:defRPr sz="3400">
          <a:solidFill>
            <a:srgbClr val="FFFFFF"/>
          </a:solidFill>
          <a:latin typeface="+mj-lt"/>
          <a:ea typeface="+mj-ea"/>
          <a:cs typeface="+mj-cs"/>
        </a:defRPr>
      </a:lvl1pPr>
      <a:lvl2pPr algn="l" rtl="0" fontAlgn="base">
        <a:spcBef>
          <a:spcPct val="0"/>
        </a:spcBef>
        <a:spcAft>
          <a:spcPct val="0"/>
        </a:spcAft>
        <a:defRPr sz="3400">
          <a:solidFill>
            <a:srgbClr val="FFFFFF"/>
          </a:solidFill>
          <a:latin typeface="Arial" charset="0"/>
        </a:defRPr>
      </a:lvl2pPr>
      <a:lvl3pPr algn="l" rtl="0" fontAlgn="base">
        <a:spcBef>
          <a:spcPct val="0"/>
        </a:spcBef>
        <a:spcAft>
          <a:spcPct val="0"/>
        </a:spcAft>
        <a:defRPr sz="3400">
          <a:solidFill>
            <a:srgbClr val="FFFFFF"/>
          </a:solidFill>
          <a:latin typeface="Arial" charset="0"/>
        </a:defRPr>
      </a:lvl3pPr>
      <a:lvl4pPr algn="l" rtl="0" fontAlgn="base">
        <a:spcBef>
          <a:spcPct val="0"/>
        </a:spcBef>
        <a:spcAft>
          <a:spcPct val="0"/>
        </a:spcAft>
        <a:defRPr sz="3400">
          <a:solidFill>
            <a:srgbClr val="FFFFFF"/>
          </a:solidFill>
          <a:latin typeface="Arial" charset="0"/>
        </a:defRPr>
      </a:lvl4pPr>
      <a:lvl5pPr algn="l" rtl="0" fontAlgn="base">
        <a:spcBef>
          <a:spcPct val="0"/>
        </a:spcBef>
        <a:spcAft>
          <a:spcPct val="0"/>
        </a:spcAft>
        <a:defRPr sz="3400">
          <a:solidFill>
            <a:srgbClr val="FFFFFF"/>
          </a:solidFill>
          <a:latin typeface="Arial" charset="0"/>
        </a:defRPr>
      </a:lvl5pPr>
      <a:lvl6pPr marL="457200" algn="l" rtl="0" fontAlgn="base">
        <a:spcBef>
          <a:spcPct val="0"/>
        </a:spcBef>
        <a:spcAft>
          <a:spcPct val="0"/>
        </a:spcAft>
        <a:defRPr sz="3400">
          <a:solidFill>
            <a:srgbClr val="FFFFFF"/>
          </a:solidFill>
          <a:latin typeface="Arial" charset="0"/>
        </a:defRPr>
      </a:lvl6pPr>
      <a:lvl7pPr marL="914400" algn="l" rtl="0" fontAlgn="base">
        <a:spcBef>
          <a:spcPct val="0"/>
        </a:spcBef>
        <a:spcAft>
          <a:spcPct val="0"/>
        </a:spcAft>
        <a:defRPr sz="3400">
          <a:solidFill>
            <a:srgbClr val="FFFFFF"/>
          </a:solidFill>
          <a:latin typeface="Arial" charset="0"/>
        </a:defRPr>
      </a:lvl7pPr>
      <a:lvl8pPr marL="1371600" algn="l" rtl="0" fontAlgn="base">
        <a:spcBef>
          <a:spcPct val="0"/>
        </a:spcBef>
        <a:spcAft>
          <a:spcPct val="0"/>
        </a:spcAft>
        <a:defRPr sz="3400">
          <a:solidFill>
            <a:srgbClr val="FFFFFF"/>
          </a:solidFill>
          <a:latin typeface="Arial" charset="0"/>
        </a:defRPr>
      </a:lvl8pPr>
      <a:lvl9pPr marL="1828800" algn="l" rtl="0" fontAlgn="base">
        <a:spcBef>
          <a:spcPct val="0"/>
        </a:spcBef>
        <a:spcAft>
          <a:spcPct val="0"/>
        </a:spcAft>
        <a:defRPr sz="3400">
          <a:solidFill>
            <a:srgbClr val="FFFFFF"/>
          </a:solidFill>
          <a:latin typeface="Arial" charset="0"/>
        </a:defRPr>
      </a:lvl9pPr>
    </p:titleStyle>
    <p:bodyStyle>
      <a:lvl1pPr marL="341313" indent="-341313" algn="l" rtl="0" fontAlgn="base">
        <a:spcBef>
          <a:spcPct val="20000"/>
        </a:spcBef>
        <a:spcAft>
          <a:spcPct val="0"/>
        </a:spcAft>
        <a:buChar char="•"/>
        <a:defRPr sz="2500">
          <a:solidFill>
            <a:srgbClr val="FFFFFF"/>
          </a:solidFill>
          <a:latin typeface="+mn-lt"/>
          <a:ea typeface="+mn-ea"/>
          <a:cs typeface="+mn-cs"/>
        </a:defRPr>
      </a:lvl1pPr>
      <a:lvl2pPr marL="742950" indent="-285750" algn="l" rtl="0" fontAlgn="base">
        <a:spcBef>
          <a:spcPct val="20000"/>
        </a:spcBef>
        <a:spcAft>
          <a:spcPct val="0"/>
        </a:spcAft>
        <a:buChar char="–"/>
        <a:defRPr sz="2200">
          <a:solidFill>
            <a:srgbClr val="FFFFFF"/>
          </a:solidFill>
          <a:latin typeface="+mn-lt"/>
        </a:defRPr>
      </a:lvl2pPr>
      <a:lvl3pPr marL="1141413" indent="-227013" algn="l" rtl="0" fontAlgn="base">
        <a:spcBef>
          <a:spcPct val="20000"/>
        </a:spcBef>
        <a:spcAft>
          <a:spcPct val="0"/>
        </a:spcAft>
        <a:buChar char="•"/>
        <a:defRPr sz="2200">
          <a:solidFill>
            <a:srgbClr val="FFFFFF"/>
          </a:solidFill>
          <a:latin typeface="+mn-lt"/>
        </a:defRPr>
      </a:lvl3pPr>
      <a:lvl4pPr marL="1598613" indent="-227013" algn="l" rtl="0" fontAlgn="base">
        <a:spcBef>
          <a:spcPct val="20000"/>
        </a:spcBef>
        <a:spcAft>
          <a:spcPct val="0"/>
        </a:spcAft>
        <a:buChar char="–"/>
        <a:defRPr sz="1900">
          <a:solidFill>
            <a:srgbClr val="FFFFFF"/>
          </a:solidFill>
          <a:latin typeface="+mn-lt"/>
        </a:defRPr>
      </a:lvl4pPr>
      <a:lvl5pPr marL="2057400" indent="-228600" algn="l" rtl="0" fontAlgn="base">
        <a:spcBef>
          <a:spcPct val="20000"/>
        </a:spcBef>
        <a:spcAft>
          <a:spcPct val="0"/>
        </a:spcAft>
        <a:buChar char="»"/>
        <a:defRPr sz="2000">
          <a:solidFill>
            <a:srgbClr val="FFFFFF"/>
          </a:solidFill>
          <a:latin typeface="+mn-lt"/>
        </a:defRPr>
      </a:lvl5pPr>
      <a:lvl6pPr marL="2514600" indent="-228600" algn="l" rtl="0" fontAlgn="base">
        <a:spcBef>
          <a:spcPct val="20000"/>
        </a:spcBef>
        <a:spcAft>
          <a:spcPct val="0"/>
        </a:spcAft>
        <a:buChar char="»"/>
        <a:defRPr sz="2000">
          <a:solidFill>
            <a:srgbClr val="FFFFFF"/>
          </a:solidFill>
          <a:latin typeface="+mn-lt"/>
        </a:defRPr>
      </a:lvl6pPr>
      <a:lvl7pPr marL="2971800" indent="-228600" algn="l" rtl="0" fontAlgn="base">
        <a:spcBef>
          <a:spcPct val="20000"/>
        </a:spcBef>
        <a:spcAft>
          <a:spcPct val="0"/>
        </a:spcAft>
        <a:buChar char="»"/>
        <a:defRPr sz="2000">
          <a:solidFill>
            <a:srgbClr val="FFFFFF"/>
          </a:solidFill>
          <a:latin typeface="+mn-lt"/>
        </a:defRPr>
      </a:lvl7pPr>
      <a:lvl8pPr marL="3429000" indent="-228600" algn="l" rtl="0" fontAlgn="base">
        <a:spcBef>
          <a:spcPct val="20000"/>
        </a:spcBef>
        <a:spcAft>
          <a:spcPct val="0"/>
        </a:spcAft>
        <a:buChar char="»"/>
        <a:defRPr sz="2000">
          <a:solidFill>
            <a:srgbClr val="FFFFFF"/>
          </a:solidFill>
          <a:latin typeface="+mn-lt"/>
        </a:defRPr>
      </a:lvl8pPr>
      <a:lvl9pPr marL="3886200" indent="-228600" algn="l" rtl="0" fontAlgn="base">
        <a:spcBef>
          <a:spcPct val="20000"/>
        </a:spcBef>
        <a:spcAft>
          <a:spcPct val="0"/>
        </a:spcAft>
        <a:buChar char="»"/>
        <a:defRPr sz="2000">
          <a:solidFill>
            <a:srgbClr val="FFFFFF"/>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idx="4294967295"/>
          </p:nvPr>
        </p:nvSpPr>
        <p:spPr>
          <a:xfrm>
            <a:off x="1371600" y="457200"/>
            <a:ext cx="5257800" cy="715963"/>
          </a:xfrm>
        </p:spPr>
        <p:txBody>
          <a:bodyPr/>
          <a:lstStyle/>
          <a:p>
            <a:r>
              <a:rPr lang="en-US" altLang="zh-CN" sz="5400">
                <a:solidFill>
                  <a:srgbClr val="13C2FF"/>
                </a:solidFill>
                <a:ea typeface="宋体" pitchFamily="2" charset="-122"/>
              </a:rPr>
              <a:t>Slide master</a:t>
            </a:r>
            <a:endParaRPr lang="ru-RU" altLang="en-US" sz="5400">
              <a:solidFill>
                <a:srgbClr val="13C2FF"/>
              </a:solidFill>
            </a:endParaRPr>
          </a:p>
        </p:txBody>
      </p:sp>
      <p:sp>
        <p:nvSpPr>
          <p:cNvPr id="5123" name="Rectangle 5"/>
          <p:cNvSpPr txBox="1">
            <a:spLocks noChangeArrowheads="1"/>
          </p:cNvSpPr>
          <p:nvPr/>
        </p:nvSpPr>
        <p:spPr bwMode="auto">
          <a:xfrm>
            <a:off x="1676400" y="2057400"/>
            <a:ext cx="7315200" cy="4267200"/>
          </a:xfrm>
          <a:prstGeom prst="rect">
            <a:avLst/>
          </a:prstGeom>
          <a:noFill/>
          <a:ln w="9525">
            <a:noFill/>
            <a:miter lim="800000"/>
            <a:headEnd/>
            <a:tailEnd/>
          </a:ln>
        </p:spPr>
        <p:txBody>
          <a:bodyPr/>
          <a:lstStyle/>
          <a:p>
            <a:pPr marL="342900" indent="-342900">
              <a:lnSpc>
                <a:spcPct val="80000"/>
              </a:lnSpc>
              <a:spcBef>
                <a:spcPct val="20000"/>
              </a:spcBef>
              <a:buFont typeface="Arial" charset="0"/>
              <a:buChar char="•"/>
            </a:pPr>
            <a:r>
              <a:rPr lang="en-US" altLang="zh-CN" sz="2000">
                <a:solidFill>
                  <a:srgbClr val="CCCCCC"/>
                </a:solidFill>
                <a:effectLst>
                  <a:outerShdw blurRad="38100" dist="38100" dir="2700000" algn="tl">
                    <a:srgbClr val="000000"/>
                  </a:outerShdw>
                </a:effectLst>
                <a:latin typeface="Verdana" pitchFamily="34" charset="0"/>
                <a:ea typeface="Gulim" pitchFamily="34" charset="-127"/>
              </a:rPr>
              <a:t>Your Text here</a:t>
            </a:r>
          </a:p>
          <a:p>
            <a:pPr marL="342900" indent="-342900">
              <a:lnSpc>
                <a:spcPct val="80000"/>
              </a:lnSpc>
              <a:spcBef>
                <a:spcPct val="20000"/>
              </a:spcBef>
              <a:buFont typeface="Arial" charset="0"/>
              <a:buChar char="•"/>
            </a:pPr>
            <a:endParaRPr lang="en-US" altLang="zh-CN" sz="2000">
              <a:solidFill>
                <a:srgbClr val="CCCCCC"/>
              </a:solidFill>
              <a:effectLst>
                <a:outerShdw blurRad="38100" dist="38100" dir="2700000" algn="tl">
                  <a:srgbClr val="000000"/>
                </a:outerShdw>
              </a:effectLst>
              <a:latin typeface="Verdana" pitchFamily="34" charset="0"/>
              <a:ea typeface="Gulim" pitchFamily="34" charset="-127"/>
            </a:endParaRPr>
          </a:p>
          <a:p>
            <a:pPr marL="342900" indent="-342900">
              <a:lnSpc>
                <a:spcPct val="80000"/>
              </a:lnSpc>
              <a:spcBef>
                <a:spcPct val="20000"/>
              </a:spcBef>
              <a:buFont typeface="Arial" charset="0"/>
              <a:buChar char="•"/>
            </a:pPr>
            <a:r>
              <a:rPr lang="en-US" altLang="zh-CN" sz="2000">
                <a:solidFill>
                  <a:srgbClr val="CCCCCC"/>
                </a:solidFill>
                <a:effectLst>
                  <a:outerShdw blurRad="38100" dist="38100" dir="2700000" algn="tl">
                    <a:srgbClr val="000000"/>
                  </a:outerShdw>
                </a:effectLst>
                <a:latin typeface="Verdana" pitchFamily="34" charset="0"/>
                <a:ea typeface="Gulim" pitchFamily="34"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marL="342900" indent="-342900">
              <a:lnSpc>
                <a:spcPct val="80000"/>
              </a:lnSpc>
              <a:spcBef>
                <a:spcPct val="20000"/>
              </a:spcBef>
              <a:buFont typeface="Arial" charset="0"/>
              <a:buChar char="•"/>
            </a:pPr>
            <a:endParaRPr lang="en-US" altLang="zh-CN" sz="2000">
              <a:solidFill>
                <a:srgbClr val="CCCCCC"/>
              </a:solidFill>
              <a:effectLst>
                <a:outerShdw blurRad="38100" dist="38100" dir="2700000" algn="tl">
                  <a:srgbClr val="000000"/>
                </a:outerShdw>
              </a:effectLst>
              <a:latin typeface="Verdana" pitchFamily="34" charset="0"/>
              <a:ea typeface="Gulim" pitchFamily="34" charset="-127"/>
            </a:endParaRPr>
          </a:p>
          <a:p>
            <a:pPr marL="342900" indent="-342900">
              <a:lnSpc>
                <a:spcPct val="80000"/>
              </a:lnSpc>
              <a:spcBef>
                <a:spcPct val="20000"/>
              </a:spcBef>
              <a:buFont typeface="Arial" charset="0"/>
              <a:buChar char="•"/>
            </a:pPr>
            <a:r>
              <a:rPr lang="en-US" altLang="zh-CN" sz="2000">
                <a:solidFill>
                  <a:srgbClr val="CCCCCC"/>
                </a:solidFill>
                <a:effectLst>
                  <a:outerShdw blurRad="38100" dist="38100" dir="2700000" algn="tl">
                    <a:srgbClr val="000000"/>
                  </a:outerShdw>
                </a:effectLst>
                <a:latin typeface="Verdana" pitchFamily="34" charset="0"/>
                <a:ea typeface="Gulim" pitchFamily="34"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altLang="zh-CN" sz="2000">
              <a:solidFill>
                <a:srgbClr val="CCCCCC"/>
              </a:solidFill>
              <a:effectLst>
                <a:outerShdw blurRad="38100" dist="38100" dir="2700000" algn="tl">
                  <a:srgbClr val="000000"/>
                </a:outerShdw>
              </a:effectLst>
              <a:latin typeface="Calibri" pitchFamily="34" charset="0"/>
              <a:ea typeface="宋体" pitchFamily="2" charset="-122"/>
            </a:endParaRPr>
          </a:p>
          <a:p>
            <a:pPr marL="342900" indent="-342900">
              <a:lnSpc>
                <a:spcPct val="80000"/>
              </a:lnSpc>
              <a:spcBef>
                <a:spcPct val="20000"/>
              </a:spcBef>
              <a:buFont typeface="Arial" charset="0"/>
              <a:buChar char="•"/>
            </a:pPr>
            <a:endParaRPr lang="ru-RU" altLang="en-US" sz="2000">
              <a:solidFill>
                <a:srgbClr val="CCCCCC"/>
              </a:solidFill>
              <a:effectLst>
                <a:outerShdw blurRad="38100" dist="38100" dir="2700000" algn="tl">
                  <a:srgbClr val="000000"/>
                </a:outerShdw>
              </a:effectLst>
              <a:latin typeface="Calibri"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idx="4294967295"/>
          </p:nvPr>
        </p:nvSpPr>
        <p:spPr>
          <a:xfrm>
            <a:off x="1371600" y="457200"/>
            <a:ext cx="5257800" cy="715963"/>
          </a:xfrm>
        </p:spPr>
        <p:txBody>
          <a:bodyPr/>
          <a:lstStyle/>
          <a:p>
            <a:r>
              <a:rPr lang="en-US" altLang="zh-CN" sz="5400">
                <a:solidFill>
                  <a:srgbClr val="13C2FF"/>
                </a:solidFill>
                <a:ea typeface="宋体" pitchFamily="2" charset="-122"/>
              </a:rPr>
              <a:t>Print master</a:t>
            </a:r>
            <a:endParaRPr lang="ru-RU" altLang="en-US" sz="5400">
              <a:solidFill>
                <a:srgbClr val="13C2FF"/>
              </a:solidFill>
            </a:endParaRPr>
          </a:p>
        </p:txBody>
      </p:sp>
      <p:sp>
        <p:nvSpPr>
          <p:cNvPr id="6147" name="Rectangle 5"/>
          <p:cNvSpPr txBox="1">
            <a:spLocks noChangeArrowheads="1"/>
          </p:cNvSpPr>
          <p:nvPr/>
        </p:nvSpPr>
        <p:spPr bwMode="auto">
          <a:xfrm>
            <a:off x="1676400" y="2057400"/>
            <a:ext cx="7315200" cy="4267200"/>
          </a:xfrm>
          <a:prstGeom prst="rect">
            <a:avLst/>
          </a:prstGeom>
          <a:noFill/>
          <a:ln w="9525">
            <a:noFill/>
            <a:miter lim="800000"/>
            <a:headEnd/>
            <a:tailEnd/>
          </a:ln>
        </p:spPr>
        <p:txBody>
          <a:bodyPr/>
          <a:lstStyle/>
          <a:p>
            <a:pPr marL="342900" indent="-342900">
              <a:lnSpc>
                <a:spcPct val="80000"/>
              </a:lnSpc>
              <a:spcBef>
                <a:spcPct val="20000"/>
              </a:spcBef>
              <a:buFont typeface="Arial" charset="0"/>
              <a:buChar char="•"/>
            </a:pPr>
            <a:r>
              <a:rPr lang="en-US" altLang="zh-CN" sz="2000">
                <a:solidFill>
                  <a:srgbClr val="CCCCCC"/>
                </a:solidFill>
                <a:effectLst>
                  <a:outerShdw blurRad="38100" dist="38100" dir="2700000" algn="tl">
                    <a:srgbClr val="000000"/>
                  </a:outerShdw>
                </a:effectLst>
                <a:latin typeface="Verdana" pitchFamily="34" charset="0"/>
                <a:ea typeface="Gulim" pitchFamily="34" charset="-127"/>
              </a:rPr>
              <a:t>Your Text here</a:t>
            </a:r>
          </a:p>
          <a:p>
            <a:pPr marL="342900" indent="-342900">
              <a:lnSpc>
                <a:spcPct val="80000"/>
              </a:lnSpc>
              <a:spcBef>
                <a:spcPct val="20000"/>
              </a:spcBef>
              <a:buFont typeface="Arial" charset="0"/>
              <a:buChar char="•"/>
            </a:pPr>
            <a:endParaRPr lang="en-US" altLang="zh-CN" sz="2000">
              <a:solidFill>
                <a:srgbClr val="CCCCCC"/>
              </a:solidFill>
              <a:effectLst>
                <a:outerShdw blurRad="38100" dist="38100" dir="2700000" algn="tl">
                  <a:srgbClr val="000000"/>
                </a:outerShdw>
              </a:effectLst>
              <a:latin typeface="Verdana" pitchFamily="34" charset="0"/>
              <a:ea typeface="Gulim" pitchFamily="34" charset="-127"/>
            </a:endParaRPr>
          </a:p>
          <a:p>
            <a:pPr marL="342900" indent="-342900">
              <a:lnSpc>
                <a:spcPct val="80000"/>
              </a:lnSpc>
              <a:spcBef>
                <a:spcPct val="20000"/>
              </a:spcBef>
              <a:buFont typeface="Arial" charset="0"/>
              <a:buChar char="•"/>
            </a:pPr>
            <a:r>
              <a:rPr lang="en-US" altLang="zh-CN" sz="2000">
                <a:solidFill>
                  <a:srgbClr val="CCCCCC"/>
                </a:solidFill>
                <a:effectLst>
                  <a:outerShdw blurRad="38100" dist="38100" dir="2700000" algn="tl">
                    <a:srgbClr val="000000"/>
                  </a:outerShdw>
                </a:effectLst>
                <a:latin typeface="Verdana" pitchFamily="34" charset="0"/>
                <a:ea typeface="Gulim" pitchFamily="34"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marL="342900" indent="-342900">
              <a:lnSpc>
                <a:spcPct val="80000"/>
              </a:lnSpc>
              <a:spcBef>
                <a:spcPct val="20000"/>
              </a:spcBef>
              <a:buFont typeface="Arial" charset="0"/>
              <a:buChar char="•"/>
            </a:pPr>
            <a:endParaRPr lang="en-US" altLang="zh-CN" sz="2000">
              <a:solidFill>
                <a:srgbClr val="CCCCCC"/>
              </a:solidFill>
              <a:effectLst>
                <a:outerShdw blurRad="38100" dist="38100" dir="2700000" algn="tl">
                  <a:srgbClr val="000000"/>
                </a:outerShdw>
              </a:effectLst>
              <a:latin typeface="Verdana" pitchFamily="34" charset="0"/>
              <a:ea typeface="Gulim" pitchFamily="34" charset="-127"/>
            </a:endParaRPr>
          </a:p>
          <a:p>
            <a:pPr marL="342900" indent="-342900">
              <a:lnSpc>
                <a:spcPct val="80000"/>
              </a:lnSpc>
              <a:spcBef>
                <a:spcPct val="20000"/>
              </a:spcBef>
              <a:buFont typeface="Arial" charset="0"/>
              <a:buChar char="•"/>
            </a:pPr>
            <a:r>
              <a:rPr lang="en-US" altLang="zh-CN" sz="2000">
                <a:solidFill>
                  <a:srgbClr val="CCCCCC"/>
                </a:solidFill>
                <a:effectLst>
                  <a:outerShdw blurRad="38100" dist="38100" dir="2700000" algn="tl">
                    <a:srgbClr val="000000"/>
                  </a:outerShdw>
                </a:effectLst>
                <a:latin typeface="Verdana" pitchFamily="34" charset="0"/>
                <a:ea typeface="Gulim" pitchFamily="34"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altLang="zh-CN" sz="2000">
              <a:solidFill>
                <a:srgbClr val="CCCCCC"/>
              </a:solidFill>
              <a:effectLst>
                <a:outerShdw blurRad="38100" dist="38100" dir="2700000" algn="tl">
                  <a:srgbClr val="000000"/>
                </a:outerShdw>
              </a:effectLst>
              <a:latin typeface="Calibri" pitchFamily="34" charset="0"/>
              <a:ea typeface="宋体" pitchFamily="2" charset="-122"/>
            </a:endParaRPr>
          </a:p>
          <a:p>
            <a:pPr marL="342900" indent="-342900">
              <a:lnSpc>
                <a:spcPct val="80000"/>
              </a:lnSpc>
              <a:spcBef>
                <a:spcPct val="20000"/>
              </a:spcBef>
              <a:buFont typeface="Arial" charset="0"/>
              <a:buChar char="•"/>
            </a:pPr>
            <a:endParaRPr lang="ru-RU" altLang="en-US" sz="2000">
              <a:solidFill>
                <a:srgbClr val="CCCCCC"/>
              </a:solidFill>
              <a:effectLst>
                <a:outerShdw blurRad="38100" dist="38100" dir="2700000" algn="tl">
                  <a:srgbClr val="000000"/>
                </a:outerShdw>
              </a:effectLst>
              <a:latin typeface="Calibri" pitchFamily="34" charset="0"/>
            </a:endParaRPr>
          </a:p>
        </p:txBody>
      </p:sp>
    </p:spTree>
  </p:cSld>
  <p:clrMapOvr>
    <a:masterClrMapping/>
  </p:clrMapOvr>
</p:sld>
</file>

<file path=ppt/theme/theme1.xml><?xml version="1.0" encoding="utf-8"?>
<a:theme xmlns:a="http://schemas.openxmlformats.org/drawingml/2006/main" name="默认设计模板">
  <a:themeElements>
    <a:clrScheme name="">
      <a:dk1>
        <a:srgbClr val="000000"/>
      </a:dk1>
      <a:lt1>
        <a:srgbClr val="C0C0C0"/>
      </a:lt1>
      <a:dk2>
        <a:srgbClr val="000000"/>
      </a:dk2>
      <a:lt2>
        <a:srgbClr val="808080"/>
      </a:lt2>
      <a:accent1>
        <a:srgbClr val="005674"/>
      </a:accent1>
      <a:accent2>
        <a:srgbClr val="004057"/>
      </a:accent2>
      <a:accent3>
        <a:srgbClr val="DCDCDC"/>
      </a:accent3>
      <a:accent4>
        <a:srgbClr val="000000"/>
      </a:accent4>
      <a:accent5>
        <a:srgbClr val="AAB4BC"/>
      </a:accent5>
      <a:accent6>
        <a:srgbClr val="00394E"/>
      </a:accent6>
      <a:hlink>
        <a:srgbClr val="FFFFFF"/>
      </a:hlink>
      <a:folHlink>
        <a:srgbClr val="B2B2B2"/>
      </a:folHlink>
    </a:clrScheme>
    <a:fontScheme name="默认设计模板">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2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2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lnDef>
  </a:objectDefaults>
  <a:extraClrSchemeLst>
    <a:extraClrScheme>
      <a:clrScheme name="默认设计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默认设计模板">
  <a:themeElements>
    <a:clrScheme name="">
      <a:dk1>
        <a:srgbClr val="000000"/>
      </a:dk1>
      <a:lt1>
        <a:srgbClr val="C0C0C0"/>
      </a:lt1>
      <a:dk2>
        <a:srgbClr val="000000"/>
      </a:dk2>
      <a:lt2>
        <a:srgbClr val="808080"/>
      </a:lt2>
      <a:accent1>
        <a:srgbClr val="005674"/>
      </a:accent1>
      <a:accent2>
        <a:srgbClr val="004057"/>
      </a:accent2>
      <a:accent3>
        <a:srgbClr val="DCDCDC"/>
      </a:accent3>
      <a:accent4>
        <a:srgbClr val="000000"/>
      </a:accent4>
      <a:accent5>
        <a:srgbClr val="AAB4BC"/>
      </a:accent5>
      <a:accent6>
        <a:srgbClr val="00394E"/>
      </a:accent6>
      <a:hlink>
        <a:srgbClr val="FFFFFF"/>
      </a:hlink>
      <a:folHlink>
        <a:srgbClr val="B2B2B2"/>
      </a:folHlink>
    </a:clrScheme>
    <a:fontScheme name="默认设计模板">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2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2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lnDef>
  </a:objectDefaults>
  <a:extraClrSchemeLst>
    <a:extraClrScheme>
      <a:clrScheme name="默认设计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Pages>0</Pages>
  <Words>192</Words>
  <Characters>0</Characters>
  <Application>Microsoft PowerPoint</Application>
  <DocSecurity>0</DocSecurity>
  <PresentationFormat>全屏显示(4:3)</PresentationFormat>
  <Lines>0</Lines>
  <Paragraphs>12</Paragraphs>
  <Slides>3</Slides>
  <Notes>0</Notes>
  <HiddenSlides>0</HiddenSlides>
  <MMClips>0</MMClips>
  <ScaleCrop>false</ScaleCrop>
  <HeadingPairs>
    <vt:vector size="6" baseType="variant">
      <vt:variant>
        <vt:lpstr>已用的字体</vt:lpstr>
      </vt:variant>
      <vt:variant>
        <vt:i4>5</vt:i4>
      </vt:variant>
      <vt:variant>
        <vt:lpstr>主题</vt:lpstr>
      </vt:variant>
      <vt:variant>
        <vt:i4>2</vt:i4>
      </vt:variant>
      <vt:variant>
        <vt:lpstr>幻灯片标题</vt:lpstr>
      </vt:variant>
      <vt:variant>
        <vt:i4>3</vt:i4>
      </vt:variant>
    </vt:vector>
  </HeadingPairs>
  <TitlesOfParts>
    <vt:vector size="10" baseType="lpstr">
      <vt:lpstr>Arial</vt:lpstr>
      <vt:lpstr>Calibri</vt:lpstr>
      <vt:lpstr>宋体</vt:lpstr>
      <vt:lpstr>Verdana</vt:lpstr>
      <vt:lpstr>Gulim</vt:lpstr>
      <vt:lpstr>默认设计模板</vt:lpstr>
      <vt:lpstr>默认设计模板</vt:lpstr>
      <vt:lpstr>幻灯片 1</vt:lpstr>
      <vt:lpstr>Slide master</vt:lpstr>
      <vt:lpstr>Print master</vt:lpstr>
    </vt:vector>
  </TitlesOfParts>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hariram</dc:creator>
  <cp:lastModifiedBy>Windows 用户</cp:lastModifiedBy>
  <cp:revision>3</cp:revision>
  <cp:lastPrinted>1899-12-30T00:00:00Z</cp:lastPrinted>
  <dcterms:created xsi:type="dcterms:W3CDTF">2009-10-14T07:22:37Z</dcterms:created>
  <dcterms:modified xsi:type="dcterms:W3CDTF">2015-01-13T06:32:20Z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TC102862081033</vt:lpwstr>
  </property>
  <property fmtid="{D5CDD505-2E9C-101B-9397-08002B2CF9AE}" pid="3" name="KSOProductBuildVer">
    <vt:lpwstr>2052-8.1.0.2998</vt:lpwstr>
  </property>
</Properties>
</file>