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3" r:id="rId2"/>
    <p:sldId id="262" r:id="rId3"/>
    <p:sldId id="264" r:id="rId4"/>
    <p:sldId id="265" r:id="rId5"/>
    <p:sldId id="266" r:id="rId6"/>
    <p:sldId id="267" r:id="rId7"/>
    <p:sldId id="268" r:id="rId8"/>
    <p:sldId id="269" r:id="rId9"/>
    <p:sldId id="271" r:id="rId10"/>
    <p:sldId id="276" r:id="rId11"/>
    <p:sldId id="278" r:id="rId12"/>
    <p:sldId id="275" r:id="rId13"/>
    <p:sldId id="272" r:id="rId14"/>
    <p:sldId id="273" r:id="rId15"/>
  </p:sldIdLst>
  <p:sldSz cx="9144000" cy="6858000" type="screen4x3"/>
  <p:notesSz cx="6858000" cy="9144000"/>
  <p:embeddedFontLst>
    <p:embeddedFont>
      <p:font typeface="Calibri" pitchFamily="34" charset="0"/>
      <p:regular r:id="rId16"/>
      <p:bold r:id="rId17"/>
      <p:italic r:id="rId18"/>
      <p:boldItalic r:id="rId19"/>
    </p:embeddedFont>
    <p:embeddedFont>
      <p:font typeface="微软雅黑" pitchFamily="34" charset="-122"/>
      <p:regular r:id="rId20"/>
      <p:bold r:id="rId21"/>
    </p:embeddedFont>
    <p:embeddedFont>
      <p:font typeface="Georgia" pitchFamily="18" charset="0"/>
      <p:regular r:id="rId22"/>
      <p:bold r:id="rId23"/>
      <p:italic r:id="rId24"/>
      <p:boldItalic r:id="rId25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60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8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viewProps" Target="viewProp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C23987-8E38-4E9E-AFF8-A169CD84F3B5}" type="doc">
      <dgm:prSet loTypeId="urn:microsoft.com/office/officeart/2005/8/layout/balance1" loCatId="relationship" qsTypeId="urn:microsoft.com/office/officeart/2005/8/quickstyle/simple4" qsCatId="simple" csTypeId="urn:microsoft.com/office/officeart/2005/8/colors/accent6_2" csCatId="accent6" phldr="1"/>
      <dgm:spPr/>
      <dgm:t>
        <a:bodyPr/>
        <a:lstStyle/>
        <a:p>
          <a:endParaRPr lang="zh-CN" altLang="en-US"/>
        </a:p>
      </dgm:t>
    </dgm:pt>
    <dgm:pt modelId="{7D665DC5-B92A-4A4D-B9E9-DC31228F2DFA}">
      <dgm:prSet phldrT="[文本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zh-CN" altLang="en-US" sz="2800" b="1" smtClean="0">
              <a:effectLst/>
              <a:latin typeface="HAKUYOLiuTi3500" pitchFamily="2" charset="-122"/>
              <a:ea typeface="HAKUYOLiuTi3500" pitchFamily="2" charset="-122"/>
              <a:cs typeface="HAKUYOLiuTi3500" pitchFamily="2" charset="-122"/>
            </a:rPr>
            <a:t>传统中药</a:t>
          </a:r>
          <a:endParaRPr lang="zh-CN" altLang="en-US" sz="2800" b="1">
            <a:effectLst/>
            <a:latin typeface="HAKUYOLiuTi3500" pitchFamily="2" charset="-122"/>
            <a:ea typeface="HAKUYOLiuTi3500" pitchFamily="2" charset="-122"/>
            <a:cs typeface="HAKUYOLiuTi3500" pitchFamily="2" charset="-122"/>
          </a:endParaRPr>
        </a:p>
      </dgm:t>
    </dgm:pt>
    <dgm:pt modelId="{AC809F07-D5AA-45EF-BEE3-E7E3C93696D3}" type="parTrans" cxnId="{9327ACBC-C6F0-43B9-8B13-2AD88B8E2B20}">
      <dgm:prSet/>
      <dgm:spPr/>
      <dgm:t>
        <a:bodyPr/>
        <a:lstStyle/>
        <a:p>
          <a:endParaRPr lang="zh-CN" altLang="en-US"/>
        </a:p>
      </dgm:t>
    </dgm:pt>
    <dgm:pt modelId="{D7937D18-AA86-4E96-A5C9-48595B1F5090}" type="sibTrans" cxnId="{9327ACBC-C6F0-43B9-8B13-2AD88B8E2B20}">
      <dgm:prSet/>
      <dgm:spPr/>
      <dgm:t>
        <a:bodyPr/>
        <a:lstStyle/>
        <a:p>
          <a:endParaRPr lang="zh-CN" altLang="en-US"/>
        </a:p>
      </dgm:t>
    </dgm:pt>
    <dgm:pt modelId="{18C143A2-4AAB-4DAF-9B3A-CD33EF23FB14}">
      <dgm:prSet custT="1"/>
      <dgm:spPr/>
      <dgm:t>
        <a:bodyPr/>
        <a:lstStyle/>
        <a:p>
          <a:r>
            <a:rPr lang="zh-CN" altLang="en-US" sz="2800" b="1" smtClean="0">
              <a:effectLst/>
              <a:latin typeface="HAKUYOLiuTi3500" pitchFamily="2" charset="-122"/>
              <a:ea typeface="HAKUYOLiuTi3500" pitchFamily="2" charset="-122"/>
              <a:cs typeface="HAKUYOLiuTi3500" pitchFamily="2" charset="-122"/>
            </a:rPr>
            <a:t>粗  放</a:t>
          </a:r>
          <a:endParaRPr lang="zh-CN" altLang="en-US" sz="2800" b="1">
            <a:effectLst/>
            <a:latin typeface="HAKUYOLiuTi3500" pitchFamily="2" charset="-122"/>
            <a:ea typeface="HAKUYOLiuTi3500" pitchFamily="2" charset="-122"/>
            <a:cs typeface="HAKUYOLiuTi3500" pitchFamily="2" charset="-122"/>
          </a:endParaRPr>
        </a:p>
      </dgm:t>
    </dgm:pt>
    <dgm:pt modelId="{81E4A4D8-D233-4885-A19C-AA4D444A9E8B}" type="parTrans" cxnId="{EC297240-A276-42AE-9D4F-C5215FEA8C3B}">
      <dgm:prSet/>
      <dgm:spPr/>
      <dgm:t>
        <a:bodyPr/>
        <a:lstStyle/>
        <a:p>
          <a:endParaRPr lang="zh-CN" altLang="en-US"/>
        </a:p>
      </dgm:t>
    </dgm:pt>
    <dgm:pt modelId="{B63C82FB-47A3-423D-88C8-3149B8F5A328}" type="sibTrans" cxnId="{EC297240-A276-42AE-9D4F-C5215FEA8C3B}">
      <dgm:prSet/>
      <dgm:spPr/>
      <dgm:t>
        <a:bodyPr/>
        <a:lstStyle/>
        <a:p>
          <a:endParaRPr lang="zh-CN" altLang="en-US"/>
        </a:p>
      </dgm:t>
    </dgm:pt>
    <dgm:pt modelId="{6CE1C051-E218-4943-985E-E7628C076AC4}">
      <dgm:prSet custT="1"/>
      <dgm:spPr/>
      <dgm:t>
        <a:bodyPr/>
        <a:lstStyle/>
        <a:p>
          <a:r>
            <a:rPr lang="zh-CN" altLang="en-US" sz="2800" b="1" smtClean="0">
              <a:effectLst/>
              <a:latin typeface="HAKUYOLiuTi3500" pitchFamily="2" charset="-122"/>
              <a:ea typeface="HAKUYOLiuTi3500" pitchFamily="2" charset="-122"/>
              <a:cs typeface="HAKUYOLiuTi3500" pitchFamily="2" charset="-122"/>
            </a:rPr>
            <a:t>见效慢</a:t>
          </a:r>
          <a:endParaRPr lang="zh-CN" altLang="en-US" sz="2800" b="1">
            <a:effectLst/>
            <a:latin typeface="HAKUYOLiuTi3500" pitchFamily="2" charset="-122"/>
            <a:ea typeface="HAKUYOLiuTi3500" pitchFamily="2" charset="-122"/>
            <a:cs typeface="HAKUYOLiuTi3500" pitchFamily="2" charset="-122"/>
          </a:endParaRPr>
        </a:p>
      </dgm:t>
    </dgm:pt>
    <dgm:pt modelId="{7B84F2B6-CC00-4AF7-B65F-CCCA01D3C54A}" type="parTrans" cxnId="{64651C63-8B95-4C04-A15D-208F10221DDD}">
      <dgm:prSet/>
      <dgm:spPr/>
      <dgm:t>
        <a:bodyPr/>
        <a:lstStyle/>
        <a:p>
          <a:endParaRPr lang="zh-CN" altLang="en-US"/>
        </a:p>
      </dgm:t>
    </dgm:pt>
    <dgm:pt modelId="{68C91A6B-0304-4074-8B9C-C566D8FF083B}" type="sibTrans" cxnId="{64651C63-8B95-4C04-A15D-208F10221DDD}">
      <dgm:prSet/>
      <dgm:spPr/>
      <dgm:t>
        <a:bodyPr/>
        <a:lstStyle/>
        <a:p>
          <a:endParaRPr lang="zh-CN" altLang="en-US"/>
        </a:p>
      </dgm:t>
    </dgm:pt>
    <dgm:pt modelId="{71F3FDF7-4166-426C-A87B-CFC0F9AEC84D}">
      <dgm:prSet custT="1"/>
      <dgm:spPr/>
      <dgm:t>
        <a:bodyPr/>
        <a:lstStyle/>
        <a:p>
          <a:r>
            <a:rPr lang="zh-CN" altLang="en-US" sz="2800" b="1" smtClean="0">
              <a:effectLst/>
              <a:latin typeface="HAKUYOLiuTi3500" pitchFamily="2" charset="-122"/>
              <a:ea typeface="HAKUYOLiuTi3500" pitchFamily="2" charset="-122"/>
              <a:cs typeface="HAKUYOLiuTi3500" pitchFamily="2" charset="-122"/>
            </a:rPr>
            <a:t>苦、涩</a:t>
          </a:r>
          <a:endParaRPr lang="zh-CN" altLang="en-US" sz="2800" b="1">
            <a:effectLst/>
            <a:latin typeface="HAKUYOLiuTi3500" pitchFamily="2" charset="-122"/>
            <a:ea typeface="HAKUYOLiuTi3500" pitchFamily="2" charset="-122"/>
            <a:cs typeface="HAKUYOLiuTi3500" pitchFamily="2" charset="-122"/>
          </a:endParaRPr>
        </a:p>
      </dgm:t>
    </dgm:pt>
    <dgm:pt modelId="{F5AF5824-A199-479F-A800-12B3DF621178}" type="parTrans" cxnId="{93D5A8B7-0085-49F7-9351-01AECC35AD21}">
      <dgm:prSet/>
      <dgm:spPr/>
      <dgm:t>
        <a:bodyPr/>
        <a:lstStyle/>
        <a:p>
          <a:endParaRPr lang="zh-CN" altLang="en-US"/>
        </a:p>
      </dgm:t>
    </dgm:pt>
    <dgm:pt modelId="{C7ADB3E3-92D9-417B-801D-2AE9956D6C5B}" type="sibTrans" cxnId="{93D5A8B7-0085-49F7-9351-01AECC35AD21}">
      <dgm:prSet/>
      <dgm:spPr/>
      <dgm:t>
        <a:bodyPr/>
        <a:lstStyle/>
        <a:p>
          <a:endParaRPr lang="zh-CN" altLang="en-US"/>
        </a:p>
      </dgm:t>
    </dgm:pt>
    <dgm:pt modelId="{D4C6C077-D159-4A63-9DBF-3F45B1C4E3D0}">
      <dgm:prSet phldrT="[文本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zh-CN" altLang="en-US" sz="2800" b="1" smtClean="0">
              <a:effectLst/>
              <a:latin typeface="HAKUYOLiuTi3500" pitchFamily="2" charset="-122"/>
              <a:ea typeface="HAKUYOLiuTi3500" pitchFamily="2" charset="-122"/>
              <a:cs typeface="HAKUYOLiuTi3500" pitchFamily="2" charset="-122"/>
            </a:rPr>
            <a:t>现代需求</a:t>
          </a:r>
          <a:endParaRPr lang="zh-CN" altLang="en-US" sz="2800" b="1">
            <a:effectLst/>
            <a:latin typeface="HAKUYOLiuTi3500" pitchFamily="2" charset="-122"/>
            <a:ea typeface="HAKUYOLiuTi3500" pitchFamily="2" charset="-122"/>
            <a:cs typeface="HAKUYOLiuTi3500" pitchFamily="2" charset="-122"/>
          </a:endParaRPr>
        </a:p>
      </dgm:t>
    </dgm:pt>
    <dgm:pt modelId="{0765EFE1-8BA8-492A-9719-33826ABEE42D}" type="parTrans" cxnId="{9CA748F3-51CE-472E-815A-CABC170107DF}">
      <dgm:prSet/>
      <dgm:spPr/>
      <dgm:t>
        <a:bodyPr/>
        <a:lstStyle/>
        <a:p>
          <a:endParaRPr lang="zh-CN" altLang="en-US"/>
        </a:p>
      </dgm:t>
    </dgm:pt>
    <dgm:pt modelId="{52D791B4-D97A-4644-B4CD-341185D0F261}" type="sibTrans" cxnId="{9CA748F3-51CE-472E-815A-CABC170107DF}">
      <dgm:prSet/>
      <dgm:spPr/>
      <dgm:t>
        <a:bodyPr/>
        <a:lstStyle/>
        <a:p>
          <a:endParaRPr lang="zh-CN" altLang="en-US"/>
        </a:p>
      </dgm:t>
    </dgm:pt>
    <dgm:pt modelId="{3EA3B023-BB51-47BA-9B6B-BC69F6F55A32}">
      <dgm:prSet/>
      <dgm:spPr/>
      <dgm:t>
        <a:bodyPr/>
        <a:lstStyle/>
        <a:p>
          <a:r>
            <a:rPr lang="zh-CN" altLang="en-US" b="1" smtClean="0">
              <a:effectLst/>
              <a:latin typeface="HAKUYOLiuTi3500" pitchFamily="2" charset="-122"/>
              <a:ea typeface="HAKUYOLiuTi3500" pitchFamily="2" charset="-122"/>
              <a:cs typeface="HAKUYOLiuTi3500" pitchFamily="2" charset="-122"/>
            </a:rPr>
            <a:t>精工细制</a:t>
          </a:r>
          <a:endParaRPr lang="zh-CN" altLang="en-US" b="1">
            <a:effectLst/>
            <a:latin typeface="HAKUYOLiuTi3500" pitchFamily="2" charset="-122"/>
            <a:ea typeface="HAKUYOLiuTi3500" pitchFamily="2" charset="-122"/>
            <a:cs typeface="HAKUYOLiuTi3500" pitchFamily="2" charset="-122"/>
          </a:endParaRPr>
        </a:p>
      </dgm:t>
    </dgm:pt>
    <dgm:pt modelId="{84A97577-A51B-411D-B412-BA1A2D56CB85}" type="parTrans" cxnId="{887A07BE-794E-4221-B0DD-4B7814ACA5DC}">
      <dgm:prSet/>
      <dgm:spPr/>
      <dgm:t>
        <a:bodyPr/>
        <a:lstStyle/>
        <a:p>
          <a:endParaRPr lang="zh-CN" altLang="en-US"/>
        </a:p>
      </dgm:t>
    </dgm:pt>
    <dgm:pt modelId="{17396C8C-FF50-47A5-86A3-E85BD81510E6}" type="sibTrans" cxnId="{887A07BE-794E-4221-B0DD-4B7814ACA5DC}">
      <dgm:prSet/>
      <dgm:spPr/>
      <dgm:t>
        <a:bodyPr/>
        <a:lstStyle/>
        <a:p>
          <a:endParaRPr lang="zh-CN" altLang="en-US"/>
        </a:p>
      </dgm:t>
    </dgm:pt>
    <dgm:pt modelId="{0CE435D1-586E-466C-A61D-B1FD0F7A856F}">
      <dgm:prSet/>
      <dgm:spPr/>
      <dgm:t>
        <a:bodyPr/>
        <a:lstStyle/>
        <a:p>
          <a:r>
            <a:rPr lang="zh-CN" altLang="en-US" b="1" smtClean="0">
              <a:effectLst/>
              <a:latin typeface="HAKUYOLiuTi3500" pitchFamily="2" charset="-122"/>
              <a:ea typeface="HAKUYOLiuTi3500" pitchFamily="2" charset="-122"/>
              <a:cs typeface="HAKUYOLiuTi3500" pitchFamily="2" charset="-122"/>
            </a:rPr>
            <a:t>快节奏</a:t>
          </a:r>
          <a:endParaRPr lang="zh-CN" altLang="en-US" b="1">
            <a:effectLst/>
            <a:latin typeface="HAKUYOLiuTi3500" pitchFamily="2" charset="-122"/>
            <a:ea typeface="HAKUYOLiuTi3500" pitchFamily="2" charset="-122"/>
            <a:cs typeface="HAKUYOLiuTi3500" pitchFamily="2" charset="-122"/>
          </a:endParaRPr>
        </a:p>
      </dgm:t>
    </dgm:pt>
    <dgm:pt modelId="{F56C9A0C-7FD1-4DF3-964C-73B17A33063D}" type="parTrans" cxnId="{957FC06B-D1C8-4E21-86A5-C97C839D9246}">
      <dgm:prSet/>
      <dgm:spPr/>
      <dgm:t>
        <a:bodyPr/>
        <a:lstStyle/>
        <a:p>
          <a:endParaRPr lang="zh-CN" altLang="en-US"/>
        </a:p>
      </dgm:t>
    </dgm:pt>
    <dgm:pt modelId="{11C63D13-4ABF-4881-8A79-D4E4E1B58571}" type="sibTrans" cxnId="{957FC06B-D1C8-4E21-86A5-C97C839D9246}">
      <dgm:prSet/>
      <dgm:spPr/>
      <dgm:t>
        <a:bodyPr/>
        <a:lstStyle/>
        <a:p>
          <a:endParaRPr lang="zh-CN" altLang="en-US"/>
        </a:p>
      </dgm:t>
    </dgm:pt>
    <dgm:pt modelId="{5AB8AC42-D200-4574-82DF-EC98565F2D05}">
      <dgm:prSet/>
      <dgm:spPr/>
      <dgm:t>
        <a:bodyPr/>
        <a:lstStyle/>
        <a:p>
          <a:r>
            <a:rPr lang="zh-CN" altLang="en-US" b="1" smtClean="0">
              <a:effectLst/>
              <a:latin typeface="HAKUYOLiuTi3500" pitchFamily="2" charset="-122"/>
              <a:ea typeface="HAKUYOLiuTi3500" pitchFamily="2" charset="-122"/>
              <a:cs typeface="HAKUYOLiuTi3500" pitchFamily="2" charset="-122"/>
            </a:rPr>
            <a:t>糖衣包装</a:t>
          </a:r>
          <a:endParaRPr lang="zh-CN" altLang="en-US" b="1">
            <a:effectLst/>
            <a:latin typeface="HAKUYOLiuTi3500" pitchFamily="2" charset="-122"/>
            <a:ea typeface="HAKUYOLiuTi3500" pitchFamily="2" charset="-122"/>
            <a:cs typeface="HAKUYOLiuTi3500" pitchFamily="2" charset="-122"/>
          </a:endParaRPr>
        </a:p>
      </dgm:t>
    </dgm:pt>
    <dgm:pt modelId="{68BB8F54-EF1D-4F47-AB12-3C7DF4F91FA5}" type="parTrans" cxnId="{FF8C864F-51AB-4FA5-92A3-61C73E4049A6}">
      <dgm:prSet/>
      <dgm:spPr/>
      <dgm:t>
        <a:bodyPr/>
        <a:lstStyle/>
        <a:p>
          <a:endParaRPr lang="zh-CN" altLang="en-US"/>
        </a:p>
      </dgm:t>
    </dgm:pt>
    <dgm:pt modelId="{CB14FCD3-6DB2-401C-92D5-2959B464F987}" type="sibTrans" cxnId="{FF8C864F-51AB-4FA5-92A3-61C73E4049A6}">
      <dgm:prSet/>
      <dgm:spPr/>
      <dgm:t>
        <a:bodyPr/>
        <a:lstStyle/>
        <a:p>
          <a:endParaRPr lang="zh-CN" altLang="en-US"/>
        </a:p>
      </dgm:t>
    </dgm:pt>
    <dgm:pt modelId="{CB9C7D39-C590-4CD4-A701-30C48100B613}" type="pres">
      <dgm:prSet presAssocID="{5AC23987-8E38-4E9E-AFF8-A169CD84F3B5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55C429EC-60F1-42B7-B71A-3E7DF0FA057A}" type="pres">
      <dgm:prSet presAssocID="{5AC23987-8E38-4E9E-AFF8-A169CD84F3B5}" presName="dummyMaxCanvas" presStyleCnt="0"/>
      <dgm:spPr/>
    </dgm:pt>
    <dgm:pt modelId="{555D6046-4BE0-4651-B782-754C7D2BAE65}" type="pres">
      <dgm:prSet presAssocID="{5AC23987-8E38-4E9E-AFF8-A169CD84F3B5}" presName="parentComposite" presStyleCnt="0"/>
      <dgm:spPr/>
    </dgm:pt>
    <dgm:pt modelId="{19E267D7-D24D-4BF1-AC8B-E419136EF620}" type="pres">
      <dgm:prSet presAssocID="{5AC23987-8E38-4E9E-AFF8-A169CD84F3B5}" presName="parent1" presStyleLbl="alignAccFollowNode1" presStyleIdx="0" presStyleCnt="4" custLinFactNeighborX="1568" custLinFactNeighborY="-5561">
        <dgm:presLayoutVars>
          <dgm:chMax val="4"/>
        </dgm:presLayoutVars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zh-CN" altLang="en-US"/>
        </a:p>
      </dgm:t>
    </dgm:pt>
    <dgm:pt modelId="{740C08A2-6DE4-44B1-BFA8-098F100FC8BD}" type="pres">
      <dgm:prSet presAssocID="{5AC23987-8E38-4E9E-AFF8-A169CD84F3B5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zh-CN" altLang="en-US"/>
        </a:p>
      </dgm:t>
    </dgm:pt>
    <dgm:pt modelId="{B046ED7E-6A36-4D6B-921B-4015D092ABB0}" type="pres">
      <dgm:prSet presAssocID="{5AC23987-8E38-4E9E-AFF8-A169CD84F3B5}" presName="childrenComposite" presStyleCnt="0"/>
      <dgm:spPr/>
    </dgm:pt>
    <dgm:pt modelId="{9EF89DE4-9E28-4EAE-A02B-B74497D6335D}" type="pres">
      <dgm:prSet presAssocID="{5AC23987-8E38-4E9E-AFF8-A169CD84F3B5}" presName="dummyMaxCanvas_ChildArea" presStyleCnt="0"/>
      <dgm:spPr/>
    </dgm:pt>
    <dgm:pt modelId="{877A2E2A-9B4B-4E92-B062-8A78DF02FB77}" type="pres">
      <dgm:prSet presAssocID="{5AC23987-8E38-4E9E-AFF8-A169CD84F3B5}" presName="fulcrum" presStyleLbl="alignAccFollowNode1" presStyleIdx="2" presStyleCnt="4" custScaleY="75054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</dgm:pt>
    <dgm:pt modelId="{A963ADE6-8325-472E-8436-F074F85FFE1D}" type="pres">
      <dgm:prSet presAssocID="{5AC23987-8E38-4E9E-AFF8-A169CD84F3B5}" presName="balance_33" presStyleLbl="alignAccFollowNode1" presStyleIdx="3" presStyleCnt="4" custLinFactNeighborY="16947">
        <dgm:presLayoutVars>
          <dgm:bulletEnabled val="1"/>
        </dgm:presLayoutVars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</dgm:pt>
    <dgm:pt modelId="{DF9267C4-8B16-4FAA-836B-8E8DADFF7647}" type="pres">
      <dgm:prSet presAssocID="{5AC23987-8E38-4E9E-AFF8-A169CD84F3B5}" presName="right_33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AE5E6CD-8815-4D84-B071-127148EA034D}" type="pres">
      <dgm:prSet presAssocID="{5AC23987-8E38-4E9E-AFF8-A169CD84F3B5}" presName="right_33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E464E41-2BED-4060-8068-6824499A8590}" type="pres">
      <dgm:prSet presAssocID="{5AC23987-8E38-4E9E-AFF8-A169CD84F3B5}" presName="right_33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ABD3808-E95B-41B0-AC2E-1591C84FF039}" type="pres">
      <dgm:prSet presAssocID="{5AC23987-8E38-4E9E-AFF8-A169CD84F3B5}" presName="left_33_1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E8DFD01-14A0-4431-9054-6C8A9C691C7A}" type="pres">
      <dgm:prSet presAssocID="{5AC23987-8E38-4E9E-AFF8-A169CD84F3B5}" presName="left_33_2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AB7946A-204F-4FC3-AB38-AC34BECAC791}" type="pres">
      <dgm:prSet presAssocID="{5AC23987-8E38-4E9E-AFF8-A169CD84F3B5}" presName="left_33_3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327ACBC-C6F0-43B9-8B13-2AD88B8E2B20}" srcId="{5AC23987-8E38-4E9E-AFF8-A169CD84F3B5}" destId="{7D665DC5-B92A-4A4D-B9E9-DC31228F2DFA}" srcOrd="0" destOrd="0" parTransId="{AC809F07-D5AA-45EF-BEE3-E7E3C93696D3}" sibTransId="{D7937D18-AA86-4E96-A5C9-48595B1F5090}"/>
    <dgm:cxn modelId="{B366A987-A9D0-4CB7-99C8-2280F412DD4F}" type="presOf" srcId="{71F3FDF7-4166-426C-A87B-CFC0F9AEC84D}" destId="{2AB7946A-204F-4FC3-AB38-AC34BECAC791}" srcOrd="0" destOrd="0" presId="urn:microsoft.com/office/officeart/2005/8/layout/balance1"/>
    <dgm:cxn modelId="{40FB1FBB-8E37-448E-807D-0BCFCC0E43DE}" type="presOf" srcId="{3EA3B023-BB51-47BA-9B6B-BC69F6F55A32}" destId="{DF9267C4-8B16-4FAA-836B-8E8DADFF7647}" srcOrd="0" destOrd="0" presId="urn:microsoft.com/office/officeart/2005/8/layout/balance1"/>
    <dgm:cxn modelId="{93D5A8B7-0085-49F7-9351-01AECC35AD21}" srcId="{7D665DC5-B92A-4A4D-B9E9-DC31228F2DFA}" destId="{71F3FDF7-4166-426C-A87B-CFC0F9AEC84D}" srcOrd="2" destOrd="0" parTransId="{F5AF5824-A199-479F-A800-12B3DF621178}" sibTransId="{C7ADB3E3-92D9-417B-801D-2AE9956D6C5B}"/>
    <dgm:cxn modelId="{957FC06B-D1C8-4E21-86A5-C97C839D9246}" srcId="{D4C6C077-D159-4A63-9DBF-3F45B1C4E3D0}" destId="{0CE435D1-586E-466C-A61D-B1FD0F7A856F}" srcOrd="1" destOrd="0" parTransId="{F56C9A0C-7FD1-4DF3-964C-73B17A33063D}" sibTransId="{11C63D13-4ABF-4881-8A79-D4E4E1B58571}"/>
    <dgm:cxn modelId="{75E98BE4-32F7-40E7-8317-654AB32B7CBA}" type="presOf" srcId="{D4C6C077-D159-4A63-9DBF-3F45B1C4E3D0}" destId="{740C08A2-6DE4-44B1-BFA8-098F100FC8BD}" srcOrd="0" destOrd="0" presId="urn:microsoft.com/office/officeart/2005/8/layout/balance1"/>
    <dgm:cxn modelId="{EC297240-A276-42AE-9D4F-C5215FEA8C3B}" srcId="{7D665DC5-B92A-4A4D-B9E9-DC31228F2DFA}" destId="{18C143A2-4AAB-4DAF-9B3A-CD33EF23FB14}" srcOrd="0" destOrd="0" parTransId="{81E4A4D8-D233-4885-A19C-AA4D444A9E8B}" sibTransId="{B63C82FB-47A3-423D-88C8-3149B8F5A328}"/>
    <dgm:cxn modelId="{9EA21756-4C87-4207-A71D-D004811B5992}" type="presOf" srcId="{18C143A2-4AAB-4DAF-9B3A-CD33EF23FB14}" destId="{FABD3808-E95B-41B0-AC2E-1591C84FF039}" srcOrd="0" destOrd="0" presId="urn:microsoft.com/office/officeart/2005/8/layout/balance1"/>
    <dgm:cxn modelId="{106AFF69-CB4D-4EFF-AC30-A215CC8BEAB7}" type="presOf" srcId="{0CE435D1-586E-466C-A61D-B1FD0F7A856F}" destId="{6AE5E6CD-8815-4D84-B071-127148EA034D}" srcOrd="0" destOrd="0" presId="urn:microsoft.com/office/officeart/2005/8/layout/balance1"/>
    <dgm:cxn modelId="{FF8C864F-51AB-4FA5-92A3-61C73E4049A6}" srcId="{D4C6C077-D159-4A63-9DBF-3F45B1C4E3D0}" destId="{5AB8AC42-D200-4574-82DF-EC98565F2D05}" srcOrd="2" destOrd="0" parTransId="{68BB8F54-EF1D-4F47-AB12-3C7DF4F91FA5}" sibTransId="{CB14FCD3-6DB2-401C-92D5-2959B464F987}"/>
    <dgm:cxn modelId="{64651C63-8B95-4C04-A15D-208F10221DDD}" srcId="{7D665DC5-B92A-4A4D-B9E9-DC31228F2DFA}" destId="{6CE1C051-E218-4943-985E-E7628C076AC4}" srcOrd="1" destOrd="0" parTransId="{7B84F2B6-CC00-4AF7-B65F-CCCA01D3C54A}" sibTransId="{68C91A6B-0304-4074-8B9C-C566D8FF083B}"/>
    <dgm:cxn modelId="{9CA748F3-51CE-472E-815A-CABC170107DF}" srcId="{5AC23987-8E38-4E9E-AFF8-A169CD84F3B5}" destId="{D4C6C077-D159-4A63-9DBF-3F45B1C4E3D0}" srcOrd="1" destOrd="0" parTransId="{0765EFE1-8BA8-492A-9719-33826ABEE42D}" sibTransId="{52D791B4-D97A-4644-B4CD-341185D0F261}"/>
    <dgm:cxn modelId="{502B6084-5CB0-44CF-ACC3-F3D28808EA49}" type="presOf" srcId="{6CE1C051-E218-4943-985E-E7628C076AC4}" destId="{8E8DFD01-14A0-4431-9054-6C8A9C691C7A}" srcOrd="0" destOrd="0" presId="urn:microsoft.com/office/officeart/2005/8/layout/balance1"/>
    <dgm:cxn modelId="{134C3530-2BC8-412D-8C01-4DCAB10919A1}" type="presOf" srcId="{5AC23987-8E38-4E9E-AFF8-A169CD84F3B5}" destId="{CB9C7D39-C590-4CD4-A701-30C48100B613}" srcOrd="0" destOrd="0" presId="urn:microsoft.com/office/officeart/2005/8/layout/balance1"/>
    <dgm:cxn modelId="{65D3D977-6249-43DB-A182-4350EFB095BB}" type="presOf" srcId="{5AB8AC42-D200-4574-82DF-EC98565F2D05}" destId="{DE464E41-2BED-4060-8068-6824499A8590}" srcOrd="0" destOrd="0" presId="urn:microsoft.com/office/officeart/2005/8/layout/balance1"/>
    <dgm:cxn modelId="{25E382AA-82AB-4E14-B906-95BDFDABB29C}" type="presOf" srcId="{7D665DC5-B92A-4A4D-B9E9-DC31228F2DFA}" destId="{19E267D7-D24D-4BF1-AC8B-E419136EF620}" srcOrd="0" destOrd="0" presId="urn:microsoft.com/office/officeart/2005/8/layout/balance1"/>
    <dgm:cxn modelId="{887A07BE-794E-4221-B0DD-4B7814ACA5DC}" srcId="{D4C6C077-D159-4A63-9DBF-3F45B1C4E3D0}" destId="{3EA3B023-BB51-47BA-9B6B-BC69F6F55A32}" srcOrd="0" destOrd="0" parTransId="{84A97577-A51B-411D-B412-BA1A2D56CB85}" sibTransId="{17396C8C-FF50-47A5-86A3-E85BD81510E6}"/>
    <dgm:cxn modelId="{BBE6FBA2-E96A-4B97-ADF0-8985D1EA7FCD}" type="presParOf" srcId="{CB9C7D39-C590-4CD4-A701-30C48100B613}" destId="{55C429EC-60F1-42B7-B71A-3E7DF0FA057A}" srcOrd="0" destOrd="0" presId="urn:microsoft.com/office/officeart/2005/8/layout/balance1"/>
    <dgm:cxn modelId="{D22739D7-942F-4694-B822-D7EA70003F7F}" type="presParOf" srcId="{CB9C7D39-C590-4CD4-A701-30C48100B613}" destId="{555D6046-4BE0-4651-B782-754C7D2BAE65}" srcOrd="1" destOrd="0" presId="urn:microsoft.com/office/officeart/2005/8/layout/balance1"/>
    <dgm:cxn modelId="{9328804A-DEB0-4797-98C0-08D3F8050C2A}" type="presParOf" srcId="{555D6046-4BE0-4651-B782-754C7D2BAE65}" destId="{19E267D7-D24D-4BF1-AC8B-E419136EF620}" srcOrd="0" destOrd="0" presId="urn:microsoft.com/office/officeart/2005/8/layout/balance1"/>
    <dgm:cxn modelId="{CD1BC430-10BE-40E4-B113-68C58DD8E96B}" type="presParOf" srcId="{555D6046-4BE0-4651-B782-754C7D2BAE65}" destId="{740C08A2-6DE4-44B1-BFA8-098F100FC8BD}" srcOrd="1" destOrd="0" presId="urn:microsoft.com/office/officeart/2005/8/layout/balance1"/>
    <dgm:cxn modelId="{3361EFAF-D5B2-4C9B-8376-C1512D08B5A0}" type="presParOf" srcId="{CB9C7D39-C590-4CD4-A701-30C48100B613}" destId="{B046ED7E-6A36-4D6B-921B-4015D092ABB0}" srcOrd="2" destOrd="0" presId="urn:microsoft.com/office/officeart/2005/8/layout/balance1"/>
    <dgm:cxn modelId="{58D3B247-D3D0-43DF-B11A-E7D1C3BC1DA0}" type="presParOf" srcId="{B046ED7E-6A36-4D6B-921B-4015D092ABB0}" destId="{9EF89DE4-9E28-4EAE-A02B-B74497D6335D}" srcOrd="0" destOrd="0" presId="urn:microsoft.com/office/officeart/2005/8/layout/balance1"/>
    <dgm:cxn modelId="{5427DF42-3D7D-4FAB-A239-478319815BCB}" type="presParOf" srcId="{B046ED7E-6A36-4D6B-921B-4015D092ABB0}" destId="{877A2E2A-9B4B-4E92-B062-8A78DF02FB77}" srcOrd="1" destOrd="0" presId="urn:microsoft.com/office/officeart/2005/8/layout/balance1"/>
    <dgm:cxn modelId="{FDAE4373-129A-4887-AF07-3A901B2CF312}" type="presParOf" srcId="{B046ED7E-6A36-4D6B-921B-4015D092ABB0}" destId="{A963ADE6-8325-472E-8436-F074F85FFE1D}" srcOrd="2" destOrd="0" presId="urn:microsoft.com/office/officeart/2005/8/layout/balance1"/>
    <dgm:cxn modelId="{6779E871-807D-4D5D-8D1E-F0E67E3510E2}" type="presParOf" srcId="{B046ED7E-6A36-4D6B-921B-4015D092ABB0}" destId="{DF9267C4-8B16-4FAA-836B-8E8DADFF7647}" srcOrd="3" destOrd="0" presId="urn:microsoft.com/office/officeart/2005/8/layout/balance1"/>
    <dgm:cxn modelId="{45F37FFB-5233-4E15-8546-8B7ED1794E2F}" type="presParOf" srcId="{B046ED7E-6A36-4D6B-921B-4015D092ABB0}" destId="{6AE5E6CD-8815-4D84-B071-127148EA034D}" srcOrd="4" destOrd="0" presId="urn:microsoft.com/office/officeart/2005/8/layout/balance1"/>
    <dgm:cxn modelId="{3AD9891C-7BAD-411F-B8F3-897209A69BEF}" type="presParOf" srcId="{B046ED7E-6A36-4D6B-921B-4015D092ABB0}" destId="{DE464E41-2BED-4060-8068-6824499A8590}" srcOrd="5" destOrd="0" presId="urn:microsoft.com/office/officeart/2005/8/layout/balance1"/>
    <dgm:cxn modelId="{67249117-6B7C-4215-A977-4CA57340BC3C}" type="presParOf" srcId="{B046ED7E-6A36-4D6B-921B-4015D092ABB0}" destId="{FABD3808-E95B-41B0-AC2E-1591C84FF039}" srcOrd="6" destOrd="0" presId="urn:microsoft.com/office/officeart/2005/8/layout/balance1"/>
    <dgm:cxn modelId="{A3F7A98A-A852-4C84-90EE-EB8B5BB79A70}" type="presParOf" srcId="{B046ED7E-6A36-4D6B-921B-4015D092ABB0}" destId="{8E8DFD01-14A0-4431-9054-6C8A9C691C7A}" srcOrd="7" destOrd="0" presId="urn:microsoft.com/office/officeart/2005/8/layout/balance1"/>
    <dgm:cxn modelId="{5DD2A4F0-E795-4B93-B06D-966E72F47FCC}" type="presParOf" srcId="{B046ED7E-6A36-4D6B-921B-4015D092ABB0}" destId="{2AB7946A-204F-4FC3-AB38-AC34BECAC791}" srcOrd="8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C16F96-0F38-4F28-9A28-60594F6DB1DD}" type="doc">
      <dgm:prSet loTypeId="urn:microsoft.com/office/officeart/2009/layout/CircleArrowProcess" loCatId="process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zh-CN" altLang="en-US"/>
        </a:p>
      </dgm:t>
    </dgm:pt>
    <dgm:pt modelId="{26AD5C4C-9FDD-4A36-8770-7122DF75B7A9}">
      <dgm:prSet phldrT="[文本]" custT="1"/>
      <dgm:spPr/>
      <dgm:t>
        <a:bodyPr/>
        <a:lstStyle/>
        <a:p>
          <a:r>
            <a:rPr lang="zh-CN" altLang="en-US" sz="4400" b="1" smtClean="0">
              <a:latin typeface="HAKUYOXingShu3500" pitchFamily="2" charset="-122"/>
              <a:ea typeface="HAKUYOXingShu3500" pitchFamily="2" charset="-122"/>
              <a:cs typeface="HAKUYOXingShu3500" pitchFamily="2" charset="-122"/>
            </a:rPr>
            <a:t>势能</a:t>
          </a:r>
          <a:endParaRPr lang="zh-CN" altLang="en-US" sz="4400" b="1">
            <a:latin typeface="HAKUYOXingShu3500" pitchFamily="2" charset="-122"/>
            <a:ea typeface="HAKUYOXingShu3500" pitchFamily="2" charset="-122"/>
            <a:cs typeface="HAKUYOXingShu3500" pitchFamily="2" charset="-122"/>
          </a:endParaRPr>
        </a:p>
      </dgm:t>
    </dgm:pt>
    <dgm:pt modelId="{223CDBFC-7D82-46BA-B03B-71997F456AB7}" type="parTrans" cxnId="{E5AA9EEE-0A35-4770-8F86-659D6B10E53E}">
      <dgm:prSet/>
      <dgm:spPr/>
      <dgm:t>
        <a:bodyPr/>
        <a:lstStyle/>
        <a:p>
          <a:endParaRPr lang="zh-CN" altLang="en-US"/>
        </a:p>
      </dgm:t>
    </dgm:pt>
    <dgm:pt modelId="{3B964382-7064-4CE9-B29C-DAF7768D4630}" type="sibTrans" cxnId="{E5AA9EEE-0A35-4770-8F86-659D6B10E53E}">
      <dgm:prSet/>
      <dgm:spPr/>
      <dgm:t>
        <a:bodyPr/>
        <a:lstStyle/>
        <a:p>
          <a:endParaRPr lang="zh-CN" altLang="en-US"/>
        </a:p>
      </dgm:t>
    </dgm:pt>
    <dgm:pt modelId="{56A5A5D4-1C02-459F-8D4F-394CD73D8CD7}">
      <dgm:prSet phldrT="[文本]" custT="1"/>
      <dgm:spPr/>
      <dgm:t>
        <a:bodyPr/>
        <a:lstStyle/>
        <a:p>
          <a:r>
            <a:rPr lang="zh-CN" altLang="en-US" sz="4000" b="1" smtClean="0">
              <a:latin typeface="HAKUYOXingShu3500" pitchFamily="2" charset="-122"/>
              <a:ea typeface="HAKUYOXingShu3500" pitchFamily="2" charset="-122"/>
              <a:cs typeface="HAKUYOXingShu3500" pitchFamily="2" charset="-122"/>
            </a:rPr>
            <a:t>差异化</a:t>
          </a:r>
          <a:endParaRPr lang="zh-CN" altLang="en-US" sz="4000" b="1">
            <a:latin typeface="HAKUYOXingShu3500" pitchFamily="2" charset="-122"/>
            <a:ea typeface="HAKUYOXingShu3500" pitchFamily="2" charset="-122"/>
            <a:cs typeface="HAKUYOXingShu3500" pitchFamily="2" charset="-122"/>
          </a:endParaRPr>
        </a:p>
      </dgm:t>
    </dgm:pt>
    <dgm:pt modelId="{814AFF35-697F-438A-AA36-D4F2209DCC78}" type="parTrans" cxnId="{59A65879-8A35-4E73-BDD6-2183953A5441}">
      <dgm:prSet/>
      <dgm:spPr/>
      <dgm:t>
        <a:bodyPr/>
        <a:lstStyle/>
        <a:p>
          <a:endParaRPr lang="zh-CN" altLang="en-US"/>
        </a:p>
      </dgm:t>
    </dgm:pt>
    <dgm:pt modelId="{C434FCD9-C54F-4AE5-A19A-A1A3D7BBFF0E}" type="sibTrans" cxnId="{59A65879-8A35-4E73-BDD6-2183953A5441}">
      <dgm:prSet/>
      <dgm:spPr/>
      <dgm:t>
        <a:bodyPr/>
        <a:lstStyle/>
        <a:p>
          <a:endParaRPr lang="zh-CN" altLang="en-US"/>
        </a:p>
      </dgm:t>
    </dgm:pt>
    <dgm:pt modelId="{7DA4C930-C0F0-4E17-9B0C-AFFF3D16226B}">
      <dgm:prSet phldrT="[文本]" custT="1"/>
      <dgm:spPr/>
      <dgm:t>
        <a:bodyPr/>
        <a:lstStyle/>
        <a:p>
          <a:r>
            <a:rPr lang="zh-CN" altLang="en-US" sz="4400" b="1" smtClean="0">
              <a:latin typeface="HAKUYOXingShu3500" pitchFamily="2" charset="-122"/>
              <a:ea typeface="HAKUYOXingShu3500" pitchFamily="2" charset="-122"/>
              <a:cs typeface="HAKUYOXingShu3500" pitchFamily="2" charset="-122"/>
            </a:rPr>
            <a:t>自然</a:t>
          </a:r>
          <a:endParaRPr lang="zh-CN" altLang="en-US" sz="4400" b="1">
            <a:latin typeface="HAKUYOXingShu3500" pitchFamily="2" charset="-122"/>
            <a:ea typeface="HAKUYOXingShu3500" pitchFamily="2" charset="-122"/>
            <a:cs typeface="HAKUYOXingShu3500" pitchFamily="2" charset="-122"/>
          </a:endParaRPr>
        </a:p>
      </dgm:t>
    </dgm:pt>
    <dgm:pt modelId="{1F2D0480-7BF2-4ACF-8712-0613915D4FB0}" type="parTrans" cxnId="{B40FDC0D-11D7-4009-AF7A-5A5F89806955}">
      <dgm:prSet/>
      <dgm:spPr/>
      <dgm:t>
        <a:bodyPr/>
        <a:lstStyle/>
        <a:p>
          <a:endParaRPr lang="zh-CN" altLang="en-US"/>
        </a:p>
      </dgm:t>
    </dgm:pt>
    <dgm:pt modelId="{91AFD9AB-02D6-48E7-994A-E82B05CB4868}" type="sibTrans" cxnId="{B40FDC0D-11D7-4009-AF7A-5A5F89806955}">
      <dgm:prSet/>
      <dgm:spPr/>
      <dgm:t>
        <a:bodyPr/>
        <a:lstStyle/>
        <a:p>
          <a:endParaRPr lang="zh-CN" altLang="en-US"/>
        </a:p>
      </dgm:t>
    </dgm:pt>
    <dgm:pt modelId="{67FDA538-F989-424C-A075-4EFC0577A609}" type="pres">
      <dgm:prSet presAssocID="{7DC16F96-0F38-4F28-9A28-60594F6DB1DD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78533B88-0F45-4F72-B0D1-23F6148BDE3E}" type="pres">
      <dgm:prSet presAssocID="{26AD5C4C-9FDD-4A36-8770-7122DF75B7A9}" presName="Accent1" presStyleCnt="0"/>
      <dgm:spPr/>
    </dgm:pt>
    <dgm:pt modelId="{35A399F7-C6E2-469A-BD63-4ACAF7A03C50}" type="pres">
      <dgm:prSet presAssocID="{26AD5C4C-9FDD-4A36-8770-7122DF75B7A9}" presName="Accent" presStyleLbl="node1" presStyleIdx="0" presStyleCnt="3"/>
      <dgm:spPr/>
    </dgm:pt>
    <dgm:pt modelId="{EBAAF2B1-1AAF-4878-8744-DE88FDECE7AF}" type="pres">
      <dgm:prSet presAssocID="{26AD5C4C-9FDD-4A36-8770-7122DF75B7A9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68B5185-E003-4FD5-912C-810F731ADBA7}" type="pres">
      <dgm:prSet presAssocID="{56A5A5D4-1C02-459F-8D4F-394CD73D8CD7}" presName="Accent2" presStyleCnt="0"/>
      <dgm:spPr/>
    </dgm:pt>
    <dgm:pt modelId="{EBE9DA50-5890-41BF-B014-7A0EAAE33C20}" type="pres">
      <dgm:prSet presAssocID="{56A5A5D4-1C02-459F-8D4F-394CD73D8CD7}" presName="Accent" presStyleLbl="node1" presStyleIdx="1" presStyleCnt="3"/>
      <dgm:spPr/>
    </dgm:pt>
    <dgm:pt modelId="{BDC14A7A-CCB9-40C6-B7BC-402B862F3D65}" type="pres">
      <dgm:prSet presAssocID="{56A5A5D4-1C02-459F-8D4F-394CD73D8CD7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F2D6F3E-8A7F-4634-A3E5-A14BDB2D8622}" type="pres">
      <dgm:prSet presAssocID="{7DA4C930-C0F0-4E17-9B0C-AFFF3D16226B}" presName="Accent3" presStyleCnt="0"/>
      <dgm:spPr/>
    </dgm:pt>
    <dgm:pt modelId="{6D8753CC-636D-4632-9558-E0AC046A6FE1}" type="pres">
      <dgm:prSet presAssocID="{7DA4C930-C0F0-4E17-9B0C-AFFF3D16226B}" presName="Accent" presStyleLbl="node1" presStyleIdx="2" presStyleCnt="3"/>
      <dgm:spPr/>
    </dgm:pt>
    <dgm:pt modelId="{F52D8679-AF28-4B4B-AA97-9B26AB79D77F}" type="pres">
      <dgm:prSet presAssocID="{7DA4C930-C0F0-4E17-9B0C-AFFF3D16226B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E8B9922-A3A1-4874-9E37-76388CF3870F}" type="presOf" srcId="{7DA4C930-C0F0-4E17-9B0C-AFFF3D16226B}" destId="{F52D8679-AF28-4B4B-AA97-9B26AB79D77F}" srcOrd="0" destOrd="0" presId="urn:microsoft.com/office/officeart/2009/layout/CircleArrowProcess"/>
    <dgm:cxn modelId="{1F90ED7B-46CE-47C7-8309-6D2E15BEF79F}" type="presOf" srcId="{7DC16F96-0F38-4F28-9A28-60594F6DB1DD}" destId="{67FDA538-F989-424C-A075-4EFC0577A609}" srcOrd="0" destOrd="0" presId="urn:microsoft.com/office/officeart/2009/layout/CircleArrowProcess"/>
    <dgm:cxn modelId="{BEA46202-E345-4958-89CC-479318AEE4F5}" type="presOf" srcId="{26AD5C4C-9FDD-4A36-8770-7122DF75B7A9}" destId="{EBAAF2B1-1AAF-4878-8744-DE88FDECE7AF}" srcOrd="0" destOrd="0" presId="urn:microsoft.com/office/officeart/2009/layout/CircleArrowProcess"/>
    <dgm:cxn modelId="{59A65879-8A35-4E73-BDD6-2183953A5441}" srcId="{7DC16F96-0F38-4F28-9A28-60594F6DB1DD}" destId="{56A5A5D4-1C02-459F-8D4F-394CD73D8CD7}" srcOrd="1" destOrd="0" parTransId="{814AFF35-697F-438A-AA36-D4F2209DCC78}" sibTransId="{C434FCD9-C54F-4AE5-A19A-A1A3D7BBFF0E}"/>
    <dgm:cxn modelId="{5DB88AA3-FEE5-4E68-964A-BF2F9F67C9B7}" type="presOf" srcId="{56A5A5D4-1C02-459F-8D4F-394CD73D8CD7}" destId="{BDC14A7A-CCB9-40C6-B7BC-402B862F3D65}" srcOrd="0" destOrd="0" presId="urn:microsoft.com/office/officeart/2009/layout/CircleArrowProcess"/>
    <dgm:cxn modelId="{E5AA9EEE-0A35-4770-8F86-659D6B10E53E}" srcId="{7DC16F96-0F38-4F28-9A28-60594F6DB1DD}" destId="{26AD5C4C-9FDD-4A36-8770-7122DF75B7A9}" srcOrd="0" destOrd="0" parTransId="{223CDBFC-7D82-46BA-B03B-71997F456AB7}" sibTransId="{3B964382-7064-4CE9-B29C-DAF7768D4630}"/>
    <dgm:cxn modelId="{B40FDC0D-11D7-4009-AF7A-5A5F89806955}" srcId="{7DC16F96-0F38-4F28-9A28-60594F6DB1DD}" destId="{7DA4C930-C0F0-4E17-9B0C-AFFF3D16226B}" srcOrd="2" destOrd="0" parTransId="{1F2D0480-7BF2-4ACF-8712-0613915D4FB0}" sibTransId="{91AFD9AB-02D6-48E7-994A-E82B05CB4868}"/>
    <dgm:cxn modelId="{6D2C3D9A-C577-47BD-88F5-A54D8D5C25B3}" type="presParOf" srcId="{67FDA538-F989-424C-A075-4EFC0577A609}" destId="{78533B88-0F45-4F72-B0D1-23F6148BDE3E}" srcOrd="0" destOrd="0" presId="urn:microsoft.com/office/officeart/2009/layout/CircleArrowProcess"/>
    <dgm:cxn modelId="{B6EBABAF-AC6E-4C09-933A-B04AEC1A79E9}" type="presParOf" srcId="{78533B88-0F45-4F72-B0D1-23F6148BDE3E}" destId="{35A399F7-C6E2-469A-BD63-4ACAF7A03C50}" srcOrd="0" destOrd="0" presId="urn:microsoft.com/office/officeart/2009/layout/CircleArrowProcess"/>
    <dgm:cxn modelId="{79441016-6D72-4B32-A863-CB4F719F973C}" type="presParOf" srcId="{67FDA538-F989-424C-A075-4EFC0577A609}" destId="{EBAAF2B1-1AAF-4878-8744-DE88FDECE7AF}" srcOrd="1" destOrd="0" presId="urn:microsoft.com/office/officeart/2009/layout/CircleArrowProcess"/>
    <dgm:cxn modelId="{B7717B78-DCDF-4AF8-B6EA-0153FECD735F}" type="presParOf" srcId="{67FDA538-F989-424C-A075-4EFC0577A609}" destId="{568B5185-E003-4FD5-912C-810F731ADBA7}" srcOrd="2" destOrd="0" presId="urn:microsoft.com/office/officeart/2009/layout/CircleArrowProcess"/>
    <dgm:cxn modelId="{2E763DF3-0F13-4F75-B162-1DF4DB4DD13D}" type="presParOf" srcId="{568B5185-E003-4FD5-912C-810F731ADBA7}" destId="{EBE9DA50-5890-41BF-B014-7A0EAAE33C20}" srcOrd="0" destOrd="0" presId="urn:microsoft.com/office/officeart/2009/layout/CircleArrowProcess"/>
    <dgm:cxn modelId="{4326B372-4004-4655-82A3-C186362BD0F5}" type="presParOf" srcId="{67FDA538-F989-424C-A075-4EFC0577A609}" destId="{BDC14A7A-CCB9-40C6-B7BC-402B862F3D65}" srcOrd="3" destOrd="0" presId="urn:microsoft.com/office/officeart/2009/layout/CircleArrowProcess"/>
    <dgm:cxn modelId="{324F1CBE-CE64-410C-A794-4413427277B6}" type="presParOf" srcId="{67FDA538-F989-424C-A075-4EFC0577A609}" destId="{8F2D6F3E-8A7F-4634-A3E5-A14BDB2D8622}" srcOrd="4" destOrd="0" presId="urn:microsoft.com/office/officeart/2009/layout/CircleArrowProcess"/>
    <dgm:cxn modelId="{4252E5A1-374B-4F18-87DD-A324FE3D22DE}" type="presParOf" srcId="{8F2D6F3E-8A7F-4634-A3E5-A14BDB2D8622}" destId="{6D8753CC-636D-4632-9558-E0AC046A6FE1}" srcOrd="0" destOrd="0" presId="urn:microsoft.com/office/officeart/2009/layout/CircleArrowProcess"/>
    <dgm:cxn modelId="{44667D9B-371B-439B-A3C9-655C0357AB13}" type="presParOf" srcId="{67FDA538-F989-424C-A075-4EFC0577A609}" destId="{F52D8679-AF28-4B4B-AA97-9B26AB79D77F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9973E4-2B82-4070-8E58-10BE1BF6738E}" type="doc">
      <dgm:prSet loTypeId="urn:microsoft.com/office/officeart/2008/layout/HexagonCluster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E6DB19CC-16AD-4575-B771-C06A5119EA70}">
      <dgm:prSet phldrT="[文本]" custT="1"/>
      <dgm:spPr/>
      <dgm:t>
        <a:bodyPr/>
        <a:lstStyle/>
        <a:p>
          <a:r>
            <a:rPr lang="zh-CN" altLang="en-US" sz="2800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HAKUYOXingShu3500" pitchFamily="2" charset="-122"/>
              <a:ea typeface="HAKUYOXingShu3500" pitchFamily="2" charset="-122"/>
              <a:cs typeface="HAKUYOXingShu3500" pitchFamily="2" charset="-122"/>
            </a:rPr>
            <a:t>综合症</a:t>
          </a:r>
          <a:endParaRPr lang="zh-CN" altLang="en-US" sz="2800" b="0" cap="none" spc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HAKUYOXingShu3500" pitchFamily="2" charset="-122"/>
            <a:ea typeface="HAKUYOXingShu3500" pitchFamily="2" charset="-122"/>
            <a:cs typeface="HAKUYOXingShu3500" pitchFamily="2" charset="-122"/>
          </a:endParaRPr>
        </a:p>
      </dgm:t>
    </dgm:pt>
    <dgm:pt modelId="{655F0AA8-FE24-45F7-A7EC-32736827549D}" type="parTrans" cxnId="{E133F8CE-CD01-4968-86DC-7CAC8CFCEF54}">
      <dgm:prSet/>
      <dgm:spPr/>
      <dgm:t>
        <a:bodyPr/>
        <a:lstStyle/>
        <a:p>
          <a:endParaRPr lang="zh-CN" altLang="en-US"/>
        </a:p>
      </dgm:t>
    </dgm:pt>
    <dgm:pt modelId="{B5968B9A-6C35-4336-8920-B75ADBDE63D7}" type="sibTrans" cxnId="{E133F8CE-CD01-4968-86DC-7CAC8CFCEF54}">
      <dgm:prSet/>
      <dgm:spPr>
        <a:blipFill dpi="0" rotWithShape="1">
          <a:blip xmlns:r="http://schemas.openxmlformats.org/officeDocument/2006/relationships" r:embed="rId1"/>
          <a:srcRect/>
          <a:stretch>
            <a:fillRect l="6890" t="-9345" r="-8708" b="-14483"/>
          </a:stretch>
        </a:blipFill>
      </dgm:spPr>
      <dgm:t>
        <a:bodyPr/>
        <a:lstStyle/>
        <a:p>
          <a:endParaRPr lang="zh-CN" altLang="en-US"/>
        </a:p>
      </dgm:t>
    </dgm:pt>
    <dgm:pt modelId="{D5400848-F471-47D9-913C-48269D6AEEDA}">
      <dgm:prSet phldrT="[文本]" custT="1"/>
      <dgm:spPr/>
      <dgm:t>
        <a:bodyPr/>
        <a:lstStyle/>
        <a:p>
          <a:r>
            <a:rPr lang="zh-CN" altLang="en-US" sz="2800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HAKUYOXingShu3500" pitchFamily="2" charset="-122"/>
              <a:ea typeface="HAKUYOXingShu3500" pitchFamily="2" charset="-122"/>
              <a:cs typeface="HAKUYOXingShu3500" pitchFamily="2" charset="-122"/>
            </a:rPr>
            <a:t>亚健康</a:t>
          </a:r>
          <a:endParaRPr lang="zh-CN" altLang="en-US" sz="2800" b="0" cap="none" spc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HAKUYOXingShu3500" pitchFamily="2" charset="-122"/>
            <a:ea typeface="HAKUYOXingShu3500" pitchFamily="2" charset="-122"/>
            <a:cs typeface="HAKUYOXingShu3500" pitchFamily="2" charset="-122"/>
          </a:endParaRPr>
        </a:p>
      </dgm:t>
    </dgm:pt>
    <dgm:pt modelId="{7FB8F23D-E454-42E6-A82B-512ED740D0AE}" type="parTrans" cxnId="{DB380943-EFDD-426E-B1B7-B1008F8B8624}">
      <dgm:prSet/>
      <dgm:spPr/>
      <dgm:t>
        <a:bodyPr/>
        <a:lstStyle/>
        <a:p>
          <a:endParaRPr lang="zh-CN" altLang="en-US"/>
        </a:p>
      </dgm:t>
    </dgm:pt>
    <dgm:pt modelId="{F5551911-B072-43AF-9249-DB6B6D9E1C0B}" type="sibTrans" cxnId="{DB380943-EFDD-426E-B1B7-B1008F8B8624}">
      <dgm:prSet/>
      <dgm:spPr>
        <a:blipFill dpi="0" rotWithShape="1">
          <a:blip xmlns:r="http://schemas.openxmlformats.org/officeDocument/2006/relationships" r:embed="rId2"/>
          <a:srcRect/>
          <a:stretch>
            <a:fillRect l="-30394" t="-967" r="12086" b="-20751"/>
          </a:stretch>
        </a:blipFill>
      </dgm:spPr>
      <dgm:t>
        <a:bodyPr/>
        <a:lstStyle/>
        <a:p>
          <a:endParaRPr lang="zh-CN" altLang="en-US"/>
        </a:p>
      </dgm:t>
    </dgm:pt>
    <dgm:pt modelId="{6318D962-8E6B-4016-8604-343F3666ACB1}">
      <dgm:prSet phldrT="[文本]" custT="1"/>
      <dgm:spPr/>
      <dgm:t>
        <a:bodyPr/>
        <a:lstStyle/>
        <a:p>
          <a:r>
            <a:rPr lang="zh-CN" altLang="en-US" sz="2800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HAKUYOXingShu3500" pitchFamily="2" charset="-122"/>
              <a:ea typeface="HAKUYOXingShu3500" pitchFamily="2" charset="-122"/>
              <a:cs typeface="HAKUYOXingShu3500" pitchFamily="2" charset="-122"/>
            </a:rPr>
            <a:t>慢性病</a:t>
          </a:r>
          <a:endParaRPr lang="zh-CN" altLang="en-US" sz="2800" b="0" cap="none" spc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HAKUYOXingShu3500" pitchFamily="2" charset="-122"/>
            <a:ea typeface="HAKUYOXingShu3500" pitchFamily="2" charset="-122"/>
            <a:cs typeface="HAKUYOXingShu3500" pitchFamily="2" charset="-122"/>
          </a:endParaRPr>
        </a:p>
      </dgm:t>
    </dgm:pt>
    <dgm:pt modelId="{AC36FB00-FB78-4394-BCA2-18B00DC7D7FC}" type="parTrans" cxnId="{78DC59CF-6E36-441F-8D12-A875D09D8321}">
      <dgm:prSet/>
      <dgm:spPr/>
      <dgm:t>
        <a:bodyPr/>
        <a:lstStyle/>
        <a:p>
          <a:endParaRPr lang="zh-CN" altLang="en-US"/>
        </a:p>
      </dgm:t>
    </dgm:pt>
    <dgm:pt modelId="{E52A9AFC-5A80-4D37-84FF-6686CFF45AD3}" type="sibTrans" cxnId="{78DC59CF-6E36-441F-8D12-A875D09D8321}">
      <dgm:prSet/>
      <dgm:spPr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8605" t="-745" r="-50721" b="-80471"/>
          </a:stretch>
        </a:blipFill>
      </dgm:spPr>
      <dgm:t>
        <a:bodyPr/>
        <a:lstStyle/>
        <a:p>
          <a:endParaRPr lang="zh-CN" altLang="en-US"/>
        </a:p>
      </dgm:t>
    </dgm:pt>
    <dgm:pt modelId="{221EBB19-8734-4EF2-8180-57519A9FAF48}">
      <dgm:prSet phldrT="[文本]" custT="1"/>
      <dgm:spPr/>
      <dgm:t>
        <a:bodyPr/>
        <a:lstStyle/>
        <a:p>
          <a:r>
            <a:rPr lang="zh-CN" altLang="en-US" sz="2800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HAKUYOXingShu3500" pitchFamily="2" charset="-122"/>
              <a:ea typeface="HAKUYOXingShu3500" pitchFamily="2" charset="-122"/>
              <a:cs typeface="HAKUYOXingShu3500" pitchFamily="2" charset="-122"/>
            </a:rPr>
            <a:t>大病</a:t>
          </a:r>
          <a:endParaRPr lang="zh-CN" altLang="en-US" sz="2800" b="0" cap="none" spc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HAKUYOXingShu3500" pitchFamily="2" charset="-122"/>
            <a:ea typeface="HAKUYOXingShu3500" pitchFamily="2" charset="-122"/>
            <a:cs typeface="HAKUYOXingShu3500" pitchFamily="2" charset="-122"/>
          </a:endParaRPr>
        </a:p>
      </dgm:t>
    </dgm:pt>
    <dgm:pt modelId="{5389D9FE-5A5E-4229-A860-53E07056613A}" type="parTrans" cxnId="{B8CCE253-B447-46FD-A2BE-60D21B3DE222}">
      <dgm:prSet/>
      <dgm:spPr/>
      <dgm:t>
        <a:bodyPr/>
        <a:lstStyle/>
        <a:p>
          <a:endParaRPr lang="zh-CN" altLang="en-US"/>
        </a:p>
      </dgm:t>
    </dgm:pt>
    <dgm:pt modelId="{B22E6ED6-AA07-434C-830D-B0AC817B1086}" type="sibTrans" cxnId="{B8CCE253-B447-46FD-A2BE-60D21B3DE222}">
      <dgm:prSet/>
      <dgm:spPr>
        <a:blipFill dpi="0" rotWithShape="1">
          <a:blip xmlns:r="http://schemas.openxmlformats.org/officeDocument/2006/relationships" r:embed="rId4"/>
          <a:srcRect/>
          <a:stretch>
            <a:fillRect l="-2402" t="-2" r="-9118" b="-42097"/>
          </a:stretch>
        </a:blipFill>
      </dgm:spPr>
      <dgm:t>
        <a:bodyPr/>
        <a:lstStyle/>
        <a:p>
          <a:endParaRPr lang="zh-CN" altLang="en-US"/>
        </a:p>
      </dgm:t>
    </dgm:pt>
    <dgm:pt modelId="{3B23A081-80A8-46A0-94FB-D708F16406FA}">
      <dgm:prSet phldrT="[文本]" custT="1"/>
      <dgm:spPr/>
      <dgm:t>
        <a:bodyPr/>
        <a:lstStyle/>
        <a:p>
          <a:r>
            <a:rPr lang="zh-CN" altLang="en-US" sz="2800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HAKUYOXingShu3500" pitchFamily="2" charset="-122"/>
              <a:ea typeface="HAKUYOXingShu3500" pitchFamily="2" charset="-122"/>
              <a:cs typeface="HAKUYOXingShu3500" pitchFamily="2" charset="-122"/>
            </a:rPr>
            <a:t>要病</a:t>
          </a:r>
          <a:endParaRPr lang="zh-CN" altLang="en-US" sz="2800" b="0" cap="none" spc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HAKUYOXingShu3500" pitchFamily="2" charset="-122"/>
            <a:ea typeface="HAKUYOXingShu3500" pitchFamily="2" charset="-122"/>
            <a:cs typeface="HAKUYOXingShu3500" pitchFamily="2" charset="-122"/>
          </a:endParaRPr>
        </a:p>
      </dgm:t>
    </dgm:pt>
    <dgm:pt modelId="{C0F0F0B8-4EF3-438E-B597-350BF1ED82B2}" type="parTrans" cxnId="{9263CB45-1A9D-4434-8868-BF4AC94E5BE3}">
      <dgm:prSet/>
      <dgm:spPr/>
      <dgm:t>
        <a:bodyPr/>
        <a:lstStyle/>
        <a:p>
          <a:endParaRPr lang="zh-CN" altLang="en-US"/>
        </a:p>
      </dgm:t>
    </dgm:pt>
    <dgm:pt modelId="{56982C54-2125-4DCB-8978-0FEE6A1231F5}" type="sibTrans" cxnId="{9263CB45-1A9D-4434-8868-BF4AC94E5BE3}">
      <dgm:prSet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CBCA0BA3-E2F6-4E7B-9E13-9FBB69D045D4}" type="pres">
      <dgm:prSet presAssocID="{A99973E4-2B82-4070-8E58-10BE1BF6738E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zh-CN" altLang="en-US"/>
        </a:p>
      </dgm:t>
    </dgm:pt>
    <dgm:pt modelId="{0DABF094-4F2A-4239-B655-1BF49F637702}" type="pres">
      <dgm:prSet presAssocID="{E6DB19CC-16AD-4575-B771-C06A5119EA70}" presName="text1" presStyleCnt="0"/>
      <dgm:spPr/>
      <dgm:t>
        <a:bodyPr/>
        <a:lstStyle/>
        <a:p>
          <a:endParaRPr lang="zh-CN" altLang="en-US"/>
        </a:p>
      </dgm:t>
    </dgm:pt>
    <dgm:pt modelId="{F75A7F94-7996-486C-A991-CC28A5686419}" type="pres">
      <dgm:prSet presAssocID="{E6DB19CC-16AD-4575-B771-C06A5119EA70}" presName="textRepeatNode" presStyleLbl="alig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8B0B8C8-2A6B-47F8-BB30-45E7E3E582BA}" type="pres">
      <dgm:prSet presAssocID="{E6DB19CC-16AD-4575-B771-C06A5119EA70}" presName="textaccent1" presStyleCnt="0"/>
      <dgm:spPr/>
      <dgm:t>
        <a:bodyPr/>
        <a:lstStyle/>
        <a:p>
          <a:endParaRPr lang="zh-CN" altLang="en-US"/>
        </a:p>
      </dgm:t>
    </dgm:pt>
    <dgm:pt modelId="{14C353B5-4D24-4946-8A2D-E7A8C23C5CA0}" type="pres">
      <dgm:prSet presAssocID="{E6DB19CC-16AD-4575-B771-C06A5119EA70}" presName="accentRepeatNode" presStyleLbl="solidAlignAcc1" presStyleIdx="0" presStyleCnt="10"/>
      <dgm:spPr/>
      <dgm:t>
        <a:bodyPr/>
        <a:lstStyle/>
        <a:p>
          <a:endParaRPr lang="zh-CN" altLang="en-US"/>
        </a:p>
      </dgm:t>
    </dgm:pt>
    <dgm:pt modelId="{F121810B-CA1D-47BA-ABF0-82331BD9E2F2}" type="pres">
      <dgm:prSet presAssocID="{B5968B9A-6C35-4336-8920-B75ADBDE63D7}" presName="image1" presStyleCnt="0"/>
      <dgm:spPr/>
      <dgm:t>
        <a:bodyPr/>
        <a:lstStyle/>
        <a:p>
          <a:endParaRPr lang="zh-CN" altLang="en-US"/>
        </a:p>
      </dgm:t>
    </dgm:pt>
    <dgm:pt modelId="{2DB2D209-1959-4042-8AA8-245C96C0B289}" type="pres">
      <dgm:prSet presAssocID="{B5968B9A-6C35-4336-8920-B75ADBDE63D7}" presName="imageRepeatNode" presStyleLbl="alignAcc1" presStyleIdx="0" presStyleCnt="5"/>
      <dgm:spPr/>
      <dgm:t>
        <a:bodyPr/>
        <a:lstStyle/>
        <a:p>
          <a:endParaRPr lang="zh-CN" altLang="en-US"/>
        </a:p>
      </dgm:t>
    </dgm:pt>
    <dgm:pt modelId="{1DDC3079-4164-4A95-B263-9E7244B53C30}" type="pres">
      <dgm:prSet presAssocID="{B5968B9A-6C35-4336-8920-B75ADBDE63D7}" presName="imageaccent1" presStyleCnt="0"/>
      <dgm:spPr/>
      <dgm:t>
        <a:bodyPr/>
        <a:lstStyle/>
        <a:p>
          <a:endParaRPr lang="zh-CN" altLang="en-US"/>
        </a:p>
      </dgm:t>
    </dgm:pt>
    <dgm:pt modelId="{6DE35AC2-E102-4BF1-AEE1-E53319697971}" type="pres">
      <dgm:prSet presAssocID="{B5968B9A-6C35-4336-8920-B75ADBDE63D7}" presName="accentRepeatNode" presStyleLbl="solidAlignAcc1" presStyleIdx="1" presStyleCnt="10"/>
      <dgm:spPr/>
      <dgm:t>
        <a:bodyPr/>
        <a:lstStyle/>
        <a:p>
          <a:endParaRPr lang="zh-CN" altLang="en-US"/>
        </a:p>
      </dgm:t>
    </dgm:pt>
    <dgm:pt modelId="{33534AD6-DD6A-4B2F-8DFA-EB3BEC807605}" type="pres">
      <dgm:prSet presAssocID="{D5400848-F471-47D9-913C-48269D6AEEDA}" presName="text2" presStyleCnt="0"/>
      <dgm:spPr/>
      <dgm:t>
        <a:bodyPr/>
        <a:lstStyle/>
        <a:p>
          <a:endParaRPr lang="zh-CN" altLang="en-US"/>
        </a:p>
      </dgm:t>
    </dgm:pt>
    <dgm:pt modelId="{4C67CE56-557E-4E57-8E24-A7A6491EB5C6}" type="pres">
      <dgm:prSet presAssocID="{D5400848-F471-47D9-913C-48269D6AEEDA}" presName="textRepeatNode" presStyleLbl="align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3054112-8331-4916-8BFC-91D26E52FBC4}" type="pres">
      <dgm:prSet presAssocID="{D5400848-F471-47D9-913C-48269D6AEEDA}" presName="textaccent2" presStyleCnt="0"/>
      <dgm:spPr/>
      <dgm:t>
        <a:bodyPr/>
        <a:lstStyle/>
        <a:p>
          <a:endParaRPr lang="zh-CN" altLang="en-US"/>
        </a:p>
      </dgm:t>
    </dgm:pt>
    <dgm:pt modelId="{4D4F2ABA-FA16-4B58-B8C1-F2C69B6B6A82}" type="pres">
      <dgm:prSet presAssocID="{D5400848-F471-47D9-913C-48269D6AEEDA}" presName="accentRepeatNode" presStyleLbl="solidAlignAcc1" presStyleIdx="2" presStyleCnt="10"/>
      <dgm:spPr/>
      <dgm:t>
        <a:bodyPr/>
        <a:lstStyle/>
        <a:p>
          <a:endParaRPr lang="zh-CN" altLang="en-US"/>
        </a:p>
      </dgm:t>
    </dgm:pt>
    <dgm:pt modelId="{66D3312C-F0EB-46B1-B7AE-E610FD1F73EB}" type="pres">
      <dgm:prSet presAssocID="{F5551911-B072-43AF-9249-DB6B6D9E1C0B}" presName="image2" presStyleCnt="0"/>
      <dgm:spPr/>
      <dgm:t>
        <a:bodyPr/>
        <a:lstStyle/>
        <a:p>
          <a:endParaRPr lang="zh-CN" altLang="en-US"/>
        </a:p>
      </dgm:t>
    </dgm:pt>
    <dgm:pt modelId="{C326B89B-69CB-423E-89EB-73A477F9607B}" type="pres">
      <dgm:prSet presAssocID="{F5551911-B072-43AF-9249-DB6B6D9E1C0B}" presName="imageRepeatNode" presStyleLbl="alignAcc1" presStyleIdx="1" presStyleCnt="5"/>
      <dgm:spPr/>
      <dgm:t>
        <a:bodyPr/>
        <a:lstStyle/>
        <a:p>
          <a:endParaRPr lang="zh-CN" altLang="en-US"/>
        </a:p>
      </dgm:t>
    </dgm:pt>
    <dgm:pt modelId="{4CC88CC9-B9E9-44B5-8484-ABC7FF7C7301}" type="pres">
      <dgm:prSet presAssocID="{F5551911-B072-43AF-9249-DB6B6D9E1C0B}" presName="imageaccent2" presStyleCnt="0"/>
      <dgm:spPr/>
      <dgm:t>
        <a:bodyPr/>
        <a:lstStyle/>
        <a:p>
          <a:endParaRPr lang="zh-CN" altLang="en-US"/>
        </a:p>
      </dgm:t>
    </dgm:pt>
    <dgm:pt modelId="{CDAFDF5F-F7AF-45ED-998B-03FD16D1EF3C}" type="pres">
      <dgm:prSet presAssocID="{F5551911-B072-43AF-9249-DB6B6D9E1C0B}" presName="accentRepeatNode" presStyleLbl="solidAlignAcc1" presStyleIdx="3" presStyleCnt="10"/>
      <dgm:spPr/>
      <dgm:t>
        <a:bodyPr/>
        <a:lstStyle/>
        <a:p>
          <a:endParaRPr lang="zh-CN" altLang="en-US"/>
        </a:p>
      </dgm:t>
    </dgm:pt>
    <dgm:pt modelId="{9C22C849-76AE-4D99-8FD1-855D89A1ABC2}" type="pres">
      <dgm:prSet presAssocID="{6318D962-8E6B-4016-8604-343F3666ACB1}" presName="text3" presStyleCnt="0"/>
      <dgm:spPr/>
      <dgm:t>
        <a:bodyPr/>
        <a:lstStyle/>
        <a:p>
          <a:endParaRPr lang="zh-CN" altLang="en-US"/>
        </a:p>
      </dgm:t>
    </dgm:pt>
    <dgm:pt modelId="{DEA90724-9A24-49B6-A550-7AAB6C78D64A}" type="pres">
      <dgm:prSet presAssocID="{6318D962-8E6B-4016-8604-343F3666ACB1}" presName="textRepeatNode" presStyleLbl="alig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A500C19-B4F9-4C75-803F-A4C1BFFCA7B2}" type="pres">
      <dgm:prSet presAssocID="{6318D962-8E6B-4016-8604-343F3666ACB1}" presName="textaccent3" presStyleCnt="0"/>
      <dgm:spPr/>
      <dgm:t>
        <a:bodyPr/>
        <a:lstStyle/>
        <a:p>
          <a:endParaRPr lang="zh-CN" altLang="en-US"/>
        </a:p>
      </dgm:t>
    </dgm:pt>
    <dgm:pt modelId="{2E116675-08C9-4B7A-B0F6-510E59B51C34}" type="pres">
      <dgm:prSet presAssocID="{6318D962-8E6B-4016-8604-343F3666ACB1}" presName="accentRepeatNode" presStyleLbl="solidAlignAcc1" presStyleIdx="4" presStyleCnt="10"/>
      <dgm:spPr/>
      <dgm:t>
        <a:bodyPr/>
        <a:lstStyle/>
        <a:p>
          <a:endParaRPr lang="zh-CN" altLang="en-US"/>
        </a:p>
      </dgm:t>
    </dgm:pt>
    <dgm:pt modelId="{AF9E89A6-1470-40F1-B5D6-05259C70101D}" type="pres">
      <dgm:prSet presAssocID="{E52A9AFC-5A80-4D37-84FF-6686CFF45AD3}" presName="image3" presStyleCnt="0"/>
      <dgm:spPr/>
      <dgm:t>
        <a:bodyPr/>
        <a:lstStyle/>
        <a:p>
          <a:endParaRPr lang="zh-CN" altLang="en-US"/>
        </a:p>
      </dgm:t>
    </dgm:pt>
    <dgm:pt modelId="{ACCF6DF4-2E71-4497-8DBA-0F61151CE614}" type="pres">
      <dgm:prSet presAssocID="{E52A9AFC-5A80-4D37-84FF-6686CFF45AD3}" presName="imageRepeatNode" presStyleLbl="alignAcc1" presStyleIdx="2" presStyleCnt="5"/>
      <dgm:spPr/>
      <dgm:t>
        <a:bodyPr/>
        <a:lstStyle/>
        <a:p>
          <a:endParaRPr lang="zh-CN" altLang="en-US"/>
        </a:p>
      </dgm:t>
    </dgm:pt>
    <dgm:pt modelId="{CABC1AEE-0FF2-4613-AC54-2FFAEFD706E9}" type="pres">
      <dgm:prSet presAssocID="{E52A9AFC-5A80-4D37-84FF-6686CFF45AD3}" presName="imageaccent3" presStyleCnt="0"/>
      <dgm:spPr/>
      <dgm:t>
        <a:bodyPr/>
        <a:lstStyle/>
        <a:p>
          <a:endParaRPr lang="zh-CN" altLang="en-US"/>
        </a:p>
      </dgm:t>
    </dgm:pt>
    <dgm:pt modelId="{50DE5F56-36A9-4D55-94FF-38B5241949D9}" type="pres">
      <dgm:prSet presAssocID="{E52A9AFC-5A80-4D37-84FF-6686CFF45AD3}" presName="accentRepeatNode" presStyleLbl="solidAlignAcc1" presStyleIdx="5" presStyleCnt="10"/>
      <dgm:spPr/>
      <dgm:t>
        <a:bodyPr/>
        <a:lstStyle/>
        <a:p>
          <a:endParaRPr lang="zh-CN" altLang="en-US"/>
        </a:p>
      </dgm:t>
    </dgm:pt>
    <dgm:pt modelId="{BF6C0C3F-2EBB-4F34-8B27-506B5BBFEA4D}" type="pres">
      <dgm:prSet presAssocID="{221EBB19-8734-4EF2-8180-57519A9FAF48}" presName="text4" presStyleCnt="0"/>
      <dgm:spPr/>
      <dgm:t>
        <a:bodyPr/>
        <a:lstStyle/>
        <a:p>
          <a:endParaRPr lang="zh-CN" altLang="en-US"/>
        </a:p>
      </dgm:t>
    </dgm:pt>
    <dgm:pt modelId="{1C936066-D3C6-4CFA-B2FF-7B6AC76BDA3E}" type="pres">
      <dgm:prSet presAssocID="{221EBB19-8734-4EF2-8180-57519A9FAF48}" presName="textRepeatNode" presStyleLbl="alig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3D230C5-5786-44D4-983A-9C54E2254190}" type="pres">
      <dgm:prSet presAssocID="{221EBB19-8734-4EF2-8180-57519A9FAF48}" presName="textaccent4" presStyleCnt="0"/>
      <dgm:spPr/>
      <dgm:t>
        <a:bodyPr/>
        <a:lstStyle/>
        <a:p>
          <a:endParaRPr lang="zh-CN" altLang="en-US"/>
        </a:p>
      </dgm:t>
    </dgm:pt>
    <dgm:pt modelId="{876C15D5-BDBB-4B08-974A-8571360C7692}" type="pres">
      <dgm:prSet presAssocID="{221EBB19-8734-4EF2-8180-57519A9FAF48}" presName="accentRepeatNode" presStyleLbl="solidAlignAcc1" presStyleIdx="6" presStyleCnt="10"/>
      <dgm:spPr/>
      <dgm:t>
        <a:bodyPr/>
        <a:lstStyle/>
        <a:p>
          <a:endParaRPr lang="zh-CN" altLang="en-US"/>
        </a:p>
      </dgm:t>
    </dgm:pt>
    <dgm:pt modelId="{A7336927-4ABF-401A-A59A-200D49CE136F}" type="pres">
      <dgm:prSet presAssocID="{B22E6ED6-AA07-434C-830D-B0AC817B1086}" presName="image4" presStyleCnt="0"/>
      <dgm:spPr/>
      <dgm:t>
        <a:bodyPr/>
        <a:lstStyle/>
        <a:p>
          <a:endParaRPr lang="zh-CN" altLang="en-US"/>
        </a:p>
      </dgm:t>
    </dgm:pt>
    <dgm:pt modelId="{9DA72801-5942-4D6D-9094-5FFE7E97797F}" type="pres">
      <dgm:prSet presAssocID="{B22E6ED6-AA07-434C-830D-B0AC817B1086}" presName="imageRepeatNode" presStyleLbl="alignAcc1" presStyleIdx="3" presStyleCnt="5"/>
      <dgm:spPr/>
      <dgm:t>
        <a:bodyPr/>
        <a:lstStyle/>
        <a:p>
          <a:endParaRPr lang="zh-CN" altLang="en-US"/>
        </a:p>
      </dgm:t>
    </dgm:pt>
    <dgm:pt modelId="{E065E08C-7287-4852-8B24-E259E61C753E}" type="pres">
      <dgm:prSet presAssocID="{B22E6ED6-AA07-434C-830D-B0AC817B1086}" presName="imageaccent4" presStyleCnt="0"/>
      <dgm:spPr/>
      <dgm:t>
        <a:bodyPr/>
        <a:lstStyle/>
        <a:p>
          <a:endParaRPr lang="zh-CN" altLang="en-US"/>
        </a:p>
      </dgm:t>
    </dgm:pt>
    <dgm:pt modelId="{A50338B7-1AB6-4D39-AD88-E58A996AE8FF}" type="pres">
      <dgm:prSet presAssocID="{B22E6ED6-AA07-434C-830D-B0AC817B1086}" presName="accentRepeatNode" presStyleLbl="solidAlignAcc1" presStyleIdx="7" presStyleCnt="10"/>
      <dgm:spPr/>
      <dgm:t>
        <a:bodyPr/>
        <a:lstStyle/>
        <a:p>
          <a:endParaRPr lang="zh-CN" altLang="en-US"/>
        </a:p>
      </dgm:t>
    </dgm:pt>
    <dgm:pt modelId="{A15C0D0D-76FE-49CF-A258-6587FBD69F49}" type="pres">
      <dgm:prSet presAssocID="{3B23A081-80A8-46A0-94FB-D708F16406FA}" presName="text5" presStyleCnt="0"/>
      <dgm:spPr/>
      <dgm:t>
        <a:bodyPr/>
        <a:lstStyle/>
        <a:p>
          <a:endParaRPr lang="zh-CN" altLang="en-US"/>
        </a:p>
      </dgm:t>
    </dgm:pt>
    <dgm:pt modelId="{55FDAC72-D1D6-405A-9D32-5CA5D80784CC}" type="pres">
      <dgm:prSet presAssocID="{3B23A081-80A8-46A0-94FB-D708F16406FA}" presName="textRepeatNode" presStyleLbl="align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5D1249A-B0AF-4AC7-A55B-6BE74DC0353E}" type="pres">
      <dgm:prSet presAssocID="{3B23A081-80A8-46A0-94FB-D708F16406FA}" presName="textaccent5" presStyleCnt="0"/>
      <dgm:spPr/>
      <dgm:t>
        <a:bodyPr/>
        <a:lstStyle/>
        <a:p>
          <a:endParaRPr lang="zh-CN" altLang="en-US"/>
        </a:p>
      </dgm:t>
    </dgm:pt>
    <dgm:pt modelId="{BC573055-1F5E-4A98-B192-A3A9405DE436}" type="pres">
      <dgm:prSet presAssocID="{3B23A081-80A8-46A0-94FB-D708F16406FA}" presName="accentRepeatNode" presStyleLbl="solidAlignAcc1" presStyleIdx="8" presStyleCnt="10"/>
      <dgm:spPr/>
      <dgm:t>
        <a:bodyPr/>
        <a:lstStyle/>
        <a:p>
          <a:endParaRPr lang="zh-CN" altLang="en-US"/>
        </a:p>
      </dgm:t>
    </dgm:pt>
    <dgm:pt modelId="{A1DD146C-AD15-4B4E-957F-81A359C9032C}" type="pres">
      <dgm:prSet presAssocID="{56982C54-2125-4DCB-8978-0FEE6A1231F5}" presName="image5" presStyleCnt="0"/>
      <dgm:spPr/>
      <dgm:t>
        <a:bodyPr/>
        <a:lstStyle/>
        <a:p>
          <a:endParaRPr lang="zh-CN" altLang="en-US"/>
        </a:p>
      </dgm:t>
    </dgm:pt>
    <dgm:pt modelId="{F0B38A50-303A-4FFE-B007-3F6FEF81CA7C}" type="pres">
      <dgm:prSet presAssocID="{56982C54-2125-4DCB-8978-0FEE6A1231F5}" presName="imageRepeatNode" presStyleLbl="alignAcc1" presStyleIdx="4" presStyleCnt="5"/>
      <dgm:spPr/>
      <dgm:t>
        <a:bodyPr/>
        <a:lstStyle/>
        <a:p>
          <a:endParaRPr lang="zh-CN" altLang="en-US"/>
        </a:p>
      </dgm:t>
    </dgm:pt>
    <dgm:pt modelId="{8F2A4CF9-E199-4BE2-94E7-D0EF32406B58}" type="pres">
      <dgm:prSet presAssocID="{56982C54-2125-4DCB-8978-0FEE6A1231F5}" presName="imageaccent5" presStyleCnt="0"/>
      <dgm:spPr/>
      <dgm:t>
        <a:bodyPr/>
        <a:lstStyle/>
        <a:p>
          <a:endParaRPr lang="zh-CN" altLang="en-US"/>
        </a:p>
      </dgm:t>
    </dgm:pt>
    <dgm:pt modelId="{14F63E22-DD1D-48BC-A9C1-DD8697C0B70F}" type="pres">
      <dgm:prSet presAssocID="{56982C54-2125-4DCB-8978-0FEE6A1231F5}" presName="accentRepeatNode" presStyleLbl="solidAlignAcc1" presStyleIdx="9" presStyleCnt="10"/>
      <dgm:spPr/>
      <dgm:t>
        <a:bodyPr/>
        <a:lstStyle/>
        <a:p>
          <a:endParaRPr lang="zh-CN" altLang="en-US"/>
        </a:p>
      </dgm:t>
    </dgm:pt>
  </dgm:ptLst>
  <dgm:cxnLst>
    <dgm:cxn modelId="{52A65F33-7D42-4510-9F3E-4A1E387ECA3D}" type="presOf" srcId="{3B23A081-80A8-46A0-94FB-D708F16406FA}" destId="{55FDAC72-D1D6-405A-9D32-5CA5D80784CC}" srcOrd="0" destOrd="0" presId="urn:microsoft.com/office/officeart/2008/layout/HexagonCluster"/>
    <dgm:cxn modelId="{D66D30EC-84F3-4CAE-B6C4-A891930190FC}" type="presOf" srcId="{D5400848-F471-47D9-913C-48269D6AEEDA}" destId="{4C67CE56-557E-4E57-8E24-A7A6491EB5C6}" srcOrd="0" destOrd="0" presId="urn:microsoft.com/office/officeart/2008/layout/HexagonCluster"/>
    <dgm:cxn modelId="{B8CCE253-B447-46FD-A2BE-60D21B3DE222}" srcId="{A99973E4-2B82-4070-8E58-10BE1BF6738E}" destId="{221EBB19-8734-4EF2-8180-57519A9FAF48}" srcOrd="3" destOrd="0" parTransId="{5389D9FE-5A5E-4229-A860-53E07056613A}" sibTransId="{B22E6ED6-AA07-434C-830D-B0AC817B1086}"/>
    <dgm:cxn modelId="{3213E547-E165-468E-B389-72BB66A06688}" type="presOf" srcId="{B5968B9A-6C35-4336-8920-B75ADBDE63D7}" destId="{2DB2D209-1959-4042-8AA8-245C96C0B289}" srcOrd="0" destOrd="0" presId="urn:microsoft.com/office/officeart/2008/layout/HexagonCluster"/>
    <dgm:cxn modelId="{5CEA1547-8C57-4342-9A82-221D4C200041}" type="presOf" srcId="{6318D962-8E6B-4016-8604-343F3666ACB1}" destId="{DEA90724-9A24-49B6-A550-7AAB6C78D64A}" srcOrd="0" destOrd="0" presId="urn:microsoft.com/office/officeart/2008/layout/HexagonCluster"/>
    <dgm:cxn modelId="{78DC59CF-6E36-441F-8D12-A875D09D8321}" srcId="{A99973E4-2B82-4070-8E58-10BE1BF6738E}" destId="{6318D962-8E6B-4016-8604-343F3666ACB1}" srcOrd="2" destOrd="0" parTransId="{AC36FB00-FB78-4394-BCA2-18B00DC7D7FC}" sibTransId="{E52A9AFC-5A80-4D37-84FF-6686CFF45AD3}"/>
    <dgm:cxn modelId="{EE5EF994-F18C-4BF2-B408-6BF396C0AF5C}" type="presOf" srcId="{B22E6ED6-AA07-434C-830D-B0AC817B1086}" destId="{9DA72801-5942-4D6D-9094-5FFE7E97797F}" srcOrd="0" destOrd="0" presId="urn:microsoft.com/office/officeart/2008/layout/HexagonCluster"/>
    <dgm:cxn modelId="{00967743-42B2-4625-9FEB-4F3582E9699B}" type="presOf" srcId="{F5551911-B072-43AF-9249-DB6B6D9E1C0B}" destId="{C326B89B-69CB-423E-89EB-73A477F9607B}" srcOrd="0" destOrd="0" presId="urn:microsoft.com/office/officeart/2008/layout/HexagonCluster"/>
    <dgm:cxn modelId="{DB380943-EFDD-426E-B1B7-B1008F8B8624}" srcId="{A99973E4-2B82-4070-8E58-10BE1BF6738E}" destId="{D5400848-F471-47D9-913C-48269D6AEEDA}" srcOrd="1" destOrd="0" parTransId="{7FB8F23D-E454-42E6-A82B-512ED740D0AE}" sibTransId="{F5551911-B072-43AF-9249-DB6B6D9E1C0B}"/>
    <dgm:cxn modelId="{9263CB45-1A9D-4434-8868-BF4AC94E5BE3}" srcId="{A99973E4-2B82-4070-8E58-10BE1BF6738E}" destId="{3B23A081-80A8-46A0-94FB-D708F16406FA}" srcOrd="4" destOrd="0" parTransId="{C0F0F0B8-4EF3-438E-B597-350BF1ED82B2}" sibTransId="{56982C54-2125-4DCB-8978-0FEE6A1231F5}"/>
    <dgm:cxn modelId="{E133F8CE-CD01-4968-86DC-7CAC8CFCEF54}" srcId="{A99973E4-2B82-4070-8E58-10BE1BF6738E}" destId="{E6DB19CC-16AD-4575-B771-C06A5119EA70}" srcOrd="0" destOrd="0" parTransId="{655F0AA8-FE24-45F7-A7EC-32736827549D}" sibTransId="{B5968B9A-6C35-4336-8920-B75ADBDE63D7}"/>
    <dgm:cxn modelId="{79B8091E-10B0-4568-ABB5-74387433954F}" type="presOf" srcId="{E6DB19CC-16AD-4575-B771-C06A5119EA70}" destId="{F75A7F94-7996-486C-A991-CC28A5686419}" srcOrd="0" destOrd="0" presId="urn:microsoft.com/office/officeart/2008/layout/HexagonCluster"/>
    <dgm:cxn modelId="{2C4ABB27-F527-4CB5-A902-722755E22CFE}" type="presOf" srcId="{A99973E4-2B82-4070-8E58-10BE1BF6738E}" destId="{CBCA0BA3-E2F6-4E7B-9E13-9FBB69D045D4}" srcOrd="0" destOrd="0" presId="urn:microsoft.com/office/officeart/2008/layout/HexagonCluster"/>
    <dgm:cxn modelId="{7E4F30C3-191D-4627-9D10-2D3109B5CECD}" type="presOf" srcId="{221EBB19-8734-4EF2-8180-57519A9FAF48}" destId="{1C936066-D3C6-4CFA-B2FF-7B6AC76BDA3E}" srcOrd="0" destOrd="0" presId="urn:microsoft.com/office/officeart/2008/layout/HexagonCluster"/>
    <dgm:cxn modelId="{28BFAF75-05FE-4E21-B2E5-654C31F798AE}" type="presOf" srcId="{56982C54-2125-4DCB-8978-0FEE6A1231F5}" destId="{F0B38A50-303A-4FFE-B007-3F6FEF81CA7C}" srcOrd="0" destOrd="0" presId="urn:microsoft.com/office/officeart/2008/layout/HexagonCluster"/>
    <dgm:cxn modelId="{908F3FA0-F2A6-4016-ABDE-E71C231D04B7}" type="presOf" srcId="{E52A9AFC-5A80-4D37-84FF-6686CFF45AD3}" destId="{ACCF6DF4-2E71-4497-8DBA-0F61151CE614}" srcOrd="0" destOrd="0" presId="urn:microsoft.com/office/officeart/2008/layout/HexagonCluster"/>
    <dgm:cxn modelId="{A623B77C-5596-47DA-8E93-9E243A700106}" type="presParOf" srcId="{CBCA0BA3-E2F6-4E7B-9E13-9FBB69D045D4}" destId="{0DABF094-4F2A-4239-B655-1BF49F637702}" srcOrd="0" destOrd="0" presId="urn:microsoft.com/office/officeart/2008/layout/HexagonCluster"/>
    <dgm:cxn modelId="{EA41DED0-CCC3-46C1-87D0-C78CE5A1A238}" type="presParOf" srcId="{0DABF094-4F2A-4239-B655-1BF49F637702}" destId="{F75A7F94-7996-486C-A991-CC28A5686419}" srcOrd="0" destOrd="0" presId="urn:microsoft.com/office/officeart/2008/layout/HexagonCluster"/>
    <dgm:cxn modelId="{41BD01E0-8AE7-4E9E-A8C1-EF3450CC67E3}" type="presParOf" srcId="{CBCA0BA3-E2F6-4E7B-9E13-9FBB69D045D4}" destId="{28B0B8C8-2A6B-47F8-BB30-45E7E3E582BA}" srcOrd="1" destOrd="0" presId="urn:microsoft.com/office/officeart/2008/layout/HexagonCluster"/>
    <dgm:cxn modelId="{68716B9A-73FA-45FC-9ADE-97F5F962F83C}" type="presParOf" srcId="{28B0B8C8-2A6B-47F8-BB30-45E7E3E582BA}" destId="{14C353B5-4D24-4946-8A2D-E7A8C23C5CA0}" srcOrd="0" destOrd="0" presId="urn:microsoft.com/office/officeart/2008/layout/HexagonCluster"/>
    <dgm:cxn modelId="{AFFF3055-1732-427C-90E8-97633FDD75BB}" type="presParOf" srcId="{CBCA0BA3-E2F6-4E7B-9E13-9FBB69D045D4}" destId="{F121810B-CA1D-47BA-ABF0-82331BD9E2F2}" srcOrd="2" destOrd="0" presId="urn:microsoft.com/office/officeart/2008/layout/HexagonCluster"/>
    <dgm:cxn modelId="{65829E13-A027-4A3E-B0B6-799612BD2B16}" type="presParOf" srcId="{F121810B-CA1D-47BA-ABF0-82331BD9E2F2}" destId="{2DB2D209-1959-4042-8AA8-245C96C0B289}" srcOrd="0" destOrd="0" presId="urn:microsoft.com/office/officeart/2008/layout/HexagonCluster"/>
    <dgm:cxn modelId="{D423AB7D-9999-47EB-B3B3-F7E542F8661D}" type="presParOf" srcId="{CBCA0BA3-E2F6-4E7B-9E13-9FBB69D045D4}" destId="{1DDC3079-4164-4A95-B263-9E7244B53C30}" srcOrd="3" destOrd="0" presId="urn:microsoft.com/office/officeart/2008/layout/HexagonCluster"/>
    <dgm:cxn modelId="{CB3BD42B-C97D-48F2-9DF0-DAA898959B26}" type="presParOf" srcId="{1DDC3079-4164-4A95-B263-9E7244B53C30}" destId="{6DE35AC2-E102-4BF1-AEE1-E53319697971}" srcOrd="0" destOrd="0" presId="urn:microsoft.com/office/officeart/2008/layout/HexagonCluster"/>
    <dgm:cxn modelId="{466050F8-A7DA-4FF8-9693-CCBF8E6A65D5}" type="presParOf" srcId="{CBCA0BA3-E2F6-4E7B-9E13-9FBB69D045D4}" destId="{33534AD6-DD6A-4B2F-8DFA-EB3BEC807605}" srcOrd="4" destOrd="0" presId="urn:microsoft.com/office/officeart/2008/layout/HexagonCluster"/>
    <dgm:cxn modelId="{2277976D-31DA-460A-8836-D6720977B5EC}" type="presParOf" srcId="{33534AD6-DD6A-4B2F-8DFA-EB3BEC807605}" destId="{4C67CE56-557E-4E57-8E24-A7A6491EB5C6}" srcOrd="0" destOrd="0" presId="urn:microsoft.com/office/officeart/2008/layout/HexagonCluster"/>
    <dgm:cxn modelId="{A65BE095-B4FC-4417-A449-91B009842374}" type="presParOf" srcId="{CBCA0BA3-E2F6-4E7B-9E13-9FBB69D045D4}" destId="{43054112-8331-4916-8BFC-91D26E52FBC4}" srcOrd="5" destOrd="0" presId="urn:microsoft.com/office/officeart/2008/layout/HexagonCluster"/>
    <dgm:cxn modelId="{6DE98FC3-92B8-4233-8BCB-53F5F7AE6B4F}" type="presParOf" srcId="{43054112-8331-4916-8BFC-91D26E52FBC4}" destId="{4D4F2ABA-FA16-4B58-B8C1-F2C69B6B6A82}" srcOrd="0" destOrd="0" presId="urn:microsoft.com/office/officeart/2008/layout/HexagonCluster"/>
    <dgm:cxn modelId="{F24A545F-AE55-420B-BB80-8A9DC5428352}" type="presParOf" srcId="{CBCA0BA3-E2F6-4E7B-9E13-9FBB69D045D4}" destId="{66D3312C-F0EB-46B1-B7AE-E610FD1F73EB}" srcOrd="6" destOrd="0" presId="urn:microsoft.com/office/officeart/2008/layout/HexagonCluster"/>
    <dgm:cxn modelId="{01CB5982-8F1E-431B-9303-69656B0A7DAD}" type="presParOf" srcId="{66D3312C-F0EB-46B1-B7AE-E610FD1F73EB}" destId="{C326B89B-69CB-423E-89EB-73A477F9607B}" srcOrd="0" destOrd="0" presId="urn:microsoft.com/office/officeart/2008/layout/HexagonCluster"/>
    <dgm:cxn modelId="{5ACC1FE5-0138-4DE1-AB03-2D65E1EAF64B}" type="presParOf" srcId="{CBCA0BA3-E2F6-4E7B-9E13-9FBB69D045D4}" destId="{4CC88CC9-B9E9-44B5-8484-ABC7FF7C7301}" srcOrd="7" destOrd="0" presId="urn:microsoft.com/office/officeart/2008/layout/HexagonCluster"/>
    <dgm:cxn modelId="{E89FBB34-5A67-4ECB-BFC2-5E01D34B7BA5}" type="presParOf" srcId="{4CC88CC9-B9E9-44B5-8484-ABC7FF7C7301}" destId="{CDAFDF5F-F7AF-45ED-998B-03FD16D1EF3C}" srcOrd="0" destOrd="0" presId="urn:microsoft.com/office/officeart/2008/layout/HexagonCluster"/>
    <dgm:cxn modelId="{9D9C2AF3-AF5C-4A5E-A1A3-370881172780}" type="presParOf" srcId="{CBCA0BA3-E2F6-4E7B-9E13-9FBB69D045D4}" destId="{9C22C849-76AE-4D99-8FD1-855D89A1ABC2}" srcOrd="8" destOrd="0" presId="urn:microsoft.com/office/officeart/2008/layout/HexagonCluster"/>
    <dgm:cxn modelId="{67275D18-1C85-46C9-AD78-4AE9BE50D4F4}" type="presParOf" srcId="{9C22C849-76AE-4D99-8FD1-855D89A1ABC2}" destId="{DEA90724-9A24-49B6-A550-7AAB6C78D64A}" srcOrd="0" destOrd="0" presId="urn:microsoft.com/office/officeart/2008/layout/HexagonCluster"/>
    <dgm:cxn modelId="{7AE5BDC0-62E2-4DC3-B6DA-BD1E657E6F52}" type="presParOf" srcId="{CBCA0BA3-E2F6-4E7B-9E13-9FBB69D045D4}" destId="{BA500C19-B4F9-4C75-803F-A4C1BFFCA7B2}" srcOrd="9" destOrd="0" presId="urn:microsoft.com/office/officeart/2008/layout/HexagonCluster"/>
    <dgm:cxn modelId="{73D8BB8B-3E4D-41C4-958D-E2A2E096243F}" type="presParOf" srcId="{BA500C19-B4F9-4C75-803F-A4C1BFFCA7B2}" destId="{2E116675-08C9-4B7A-B0F6-510E59B51C34}" srcOrd="0" destOrd="0" presId="urn:microsoft.com/office/officeart/2008/layout/HexagonCluster"/>
    <dgm:cxn modelId="{739FB926-5A66-4863-A404-0BAC216D0E6B}" type="presParOf" srcId="{CBCA0BA3-E2F6-4E7B-9E13-9FBB69D045D4}" destId="{AF9E89A6-1470-40F1-B5D6-05259C70101D}" srcOrd="10" destOrd="0" presId="urn:microsoft.com/office/officeart/2008/layout/HexagonCluster"/>
    <dgm:cxn modelId="{6FFED030-926D-40EE-80E5-843B3088A7BA}" type="presParOf" srcId="{AF9E89A6-1470-40F1-B5D6-05259C70101D}" destId="{ACCF6DF4-2E71-4497-8DBA-0F61151CE614}" srcOrd="0" destOrd="0" presId="urn:microsoft.com/office/officeart/2008/layout/HexagonCluster"/>
    <dgm:cxn modelId="{EE5D06ED-7044-4E71-A1FB-2826E7484FBB}" type="presParOf" srcId="{CBCA0BA3-E2F6-4E7B-9E13-9FBB69D045D4}" destId="{CABC1AEE-0FF2-4613-AC54-2FFAEFD706E9}" srcOrd="11" destOrd="0" presId="urn:microsoft.com/office/officeart/2008/layout/HexagonCluster"/>
    <dgm:cxn modelId="{E65482EB-3427-4DC4-8F9F-5D32FCC18E77}" type="presParOf" srcId="{CABC1AEE-0FF2-4613-AC54-2FFAEFD706E9}" destId="{50DE5F56-36A9-4D55-94FF-38B5241949D9}" srcOrd="0" destOrd="0" presId="urn:microsoft.com/office/officeart/2008/layout/HexagonCluster"/>
    <dgm:cxn modelId="{6EAB242E-FF89-44E8-B65E-F29335F23402}" type="presParOf" srcId="{CBCA0BA3-E2F6-4E7B-9E13-9FBB69D045D4}" destId="{BF6C0C3F-2EBB-4F34-8B27-506B5BBFEA4D}" srcOrd="12" destOrd="0" presId="urn:microsoft.com/office/officeart/2008/layout/HexagonCluster"/>
    <dgm:cxn modelId="{EEE0408D-0284-4874-B5D5-591C0F60D932}" type="presParOf" srcId="{BF6C0C3F-2EBB-4F34-8B27-506B5BBFEA4D}" destId="{1C936066-D3C6-4CFA-B2FF-7B6AC76BDA3E}" srcOrd="0" destOrd="0" presId="urn:microsoft.com/office/officeart/2008/layout/HexagonCluster"/>
    <dgm:cxn modelId="{DA71C78F-3DE6-4876-B63D-BD15C8AB2392}" type="presParOf" srcId="{CBCA0BA3-E2F6-4E7B-9E13-9FBB69D045D4}" destId="{63D230C5-5786-44D4-983A-9C54E2254190}" srcOrd="13" destOrd="0" presId="urn:microsoft.com/office/officeart/2008/layout/HexagonCluster"/>
    <dgm:cxn modelId="{9F84A399-2436-4B1C-BF8D-1ECB62F360D3}" type="presParOf" srcId="{63D230C5-5786-44D4-983A-9C54E2254190}" destId="{876C15D5-BDBB-4B08-974A-8571360C7692}" srcOrd="0" destOrd="0" presId="urn:microsoft.com/office/officeart/2008/layout/HexagonCluster"/>
    <dgm:cxn modelId="{BB5E840A-F3E0-4250-B811-3F59C17720FC}" type="presParOf" srcId="{CBCA0BA3-E2F6-4E7B-9E13-9FBB69D045D4}" destId="{A7336927-4ABF-401A-A59A-200D49CE136F}" srcOrd="14" destOrd="0" presId="urn:microsoft.com/office/officeart/2008/layout/HexagonCluster"/>
    <dgm:cxn modelId="{04ECD398-B012-467C-A1EE-6EFFB15AF2CD}" type="presParOf" srcId="{A7336927-4ABF-401A-A59A-200D49CE136F}" destId="{9DA72801-5942-4D6D-9094-5FFE7E97797F}" srcOrd="0" destOrd="0" presId="urn:microsoft.com/office/officeart/2008/layout/HexagonCluster"/>
    <dgm:cxn modelId="{F81DC1F0-0C6E-49CA-8A64-ED5D750B6DED}" type="presParOf" srcId="{CBCA0BA3-E2F6-4E7B-9E13-9FBB69D045D4}" destId="{E065E08C-7287-4852-8B24-E259E61C753E}" srcOrd="15" destOrd="0" presId="urn:microsoft.com/office/officeart/2008/layout/HexagonCluster"/>
    <dgm:cxn modelId="{E1289A05-D63C-451B-B220-7F1723D3159B}" type="presParOf" srcId="{E065E08C-7287-4852-8B24-E259E61C753E}" destId="{A50338B7-1AB6-4D39-AD88-E58A996AE8FF}" srcOrd="0" destOrd="0" presId="urn:microsoft.com/office/officeart/2008/layout/HexagonCluster"/>
    <dgm:cxn modelId="{E3FDDC07-D04D-424A-93ED-2782C26A33F2}" type="presParOf" srcId="{CBCA0BA3-E2F6-4E7B-9E13-9FBB69D045D4}" destId="{A15C0D0D-76FE-49CF-A258-6587FBD69F49}" srcOrd="16" destOrd="0" presId="urn:microsoft.com/office/officeart/2008/layout/HexagonCluster"/>
    <dgm:cxn modelId="{0FD90FCB-6563-4BD3-A4CA-27C9CD295193}" type="presParOf" srcId="{A15C0D0D-76FE-49CF-A258-6587FBD69F49}" destId="{55FDAC72-D1D6-405A-9D32-5CA5D80784CC}" srcOrd="0" destOrd="0" presId="urn:microsoft.com/office/officeart/2008/layout/HexagonCluster"/>
    <dgm:cxn modelId="{E02D786C-9C3A-450F-BFA5-6B86EBBB9680}" type="presParOf" srcId="{CBCA0BA3-E2F6-4E7B-9E13-9FBB69D045D4}" destId="{45D1249A-B0AF-4AC7-A55B-6BE74DC0353E}" srcOrd="17" destOrd="0" presId="urn:microsoft.com/office/officeart/2008/layout/HexagonCluster"/>
    <dgm:cxn modelId="{BE1ED7FA-9585-40A0-864A-FBAE99129941}" type="presParOf" srcId="{45D1249A-B0AF-4AC7-A55B-6BE74DC0353E}" destId="{BC573055-1F5E-4A98-B192-A3A9405DE436}" srcOrd="0" destOrd="0" presId="urn:microsoft.com/office/officeart/2008/layout/HexagonCluster"/>
    <dgm:cxn modelId="{7B4F9280-84D1-41FA-9E35-71EE934C7CFD}" type="presParOf" srcId="{CBCA0BA3-E2F6-4E7B-9E13-9FBB69D045D4}" destId="{A1DD146C-AD15-4B4E-957F-81A359C9032C}" srcOrd="18" destOrd="0" presId="urn:microsoft.com/office/officeart/2008/layout/HexagonCluster"/>
    <dgm:cxn modelId="{237C4AA5-D4C5-43B4-8491-45E9B03EB50B}" type="presParOf" srcId="{A1DD146C-AD15-4B4E-957F-81A359C9032C}" destId="{F0B38A50-303A-4FFE-B007-3F6FEF81CA7C}" srcOrd="0" destOrd="0" presId="urn:microsoft.com/office/officeart/2008/layout/HexagonCluster"/>
    <dgm:cxn modelId="{114EAC7E-E434-4D94-85CE-4FB2CDF24788}" type="presParOf" srcId="{CBCA0BA3-E2F6-4E7B-9E13-9FBB69D045D4}" destId="{8F2A4CF9-E199-4BE2-94E7-D0EF32406B58}" srcOrd="19" destOrd="0" presId="urn:microsoft.com/office/officeart/2008/layout/HexagonCluster"/>
    <dgm:cxn modelId="{D1D7DC92-403B-4EF1-87F8-30E77151B282}" type="presParOf" srcId="{8F2A4CF9-E199-4BE2-94E7-D0EF32406B58}" destId="{14F63E22-DD1D-48BC-A9C1-DD8697C0B70F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3F4A984-F552-431B-B0CC-014811ED84C7}" type="doc">
      <dgm:prSet loTypeId="urn:microsoft.com/office/officeart/2005/8/layout/radial5" loCatId="cycle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zh-CN" altLang="en-US"/>
        </a:p>
      </dgm:t>
    </dgm:pt>
    <dgm:pt modelId="{30CD1921-CC45-4A72-B623-8DC0BE04B5A1}">
      <dgm:prSet phldrT="[文本]" custT="1"/>
      <dgm:spPr/>
      <dgm:t>
        <a:bodyPr/>
        <a:lstStyle/>
        <a:p>
          <a:r>
            <a:rPr lang="zh-CN" altLang="en-US" sz="4800" b="0" cap="none" spc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HAKUYOOTi3500" pitchFamily="2" charset="-122"/>
              <a:ea typeface="HAKUYOOTi3500" pitchFamily="2" charset="-122"/>
              <a:cs typeface="HAKUYOOTi3500" pitchFamily="2" charset="-122"/>
            </a:rPr>
            <a:t>势能</a:t>
          </a:r>
          <a:endParaRPr lang="zh-CN" altLang="en-US" sz="48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HAKUYOOTi3500" pitchFamily="2" charset="-122"/>
            <a:ea typeface="HAKUYOOTi3500" pitchFamily="2" charset="-122"/>
            <a:cs typeface="HAKUYOOTi3500" pitchFamily="2" charset="-122"/>
          </a:endParaRPr>
        </a:p>
      </dgm:t>
    </dgm:pt>
    <dgm:pt modelId="{7DA07924-A1D5-4B86-9FAA-4C2935770675}" type="parTrans" cxnId="{52784E87-CBC4-4B8B-8995-442100832259}">
      <dgm:prSet/>
      <dgm:spPr/>
      <dgm:t>
        <a:bodyPr/>
        <a:lstStyle/>
        <a:p>
          <a:endParaRPr lang="zh-CN" altLang="en-US"/>
        </a:p>
      </dgm:t>
    </dgm:pt>
    <dgm:pt modelId="{E5778CC3-CCB3-4219-AB73-EC85D21C6FD9}" type="sibTrans" cxnId="{52784E87-CBC4-4B8B-8995-442100832259}">
      <dgm:prSet/>
      <dgm:spPr/>
      <dgm:t>
        <a:bodyPr/>
        <a:lstStyle/>
        <a:p>
          <a:endParaRPr lang="zh-CN" altLang="en-US"/>
        </a:p>
      </dgm:t>
    </dgm:pt>
    <dgm:pt modelId="{156C5D07-6FA6-4F5B-9773-AAD735D8C3C7}">
      <dgm:prSet phldrT="[文本]" custT="1"/>
      <dgm:spPr/>
      <dgm:t>
        <a:bodyPr/>
        <a:lstStyle/>
        <a:p>
          <a:r>
            <a:rPr lang="zh-CN" altLang="en-US" sz="3200" b="0" cap="none" spc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HAKUYOOTi3500" pitchFamily="2" charset="-122"/>
              <a:ea typeface="HAKUYOOTi3500" pitchFamily="2" charset="-122"/>
              <a:cs typeface="HAKUYOOTi3500" pitchFamily="2" charset="-122"/>
            </a:rPr>
            <a:t>小病</a:t>
          </a:r>
          <a:endParaRPr lang="zh-CN" altLang="en-US" sz="32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HAKUYOOTi3500" pitchFamily="2" charset="-122"/>
            <a:ea typeface="HAKUYOOTi3500" pitchFamily="2" charset="-122"/>
            <a:cs typeface="HAKUYOOTi3500" pitchFamily="2" charset="-122"/>
          </a:endParaRPr>
        </a:p>
      </dgm:t>
    </dgm:pt>
    <dgm:pt modelId="{B3A2B154-58C2-4D1A-8C70-2C9B4F3F119E}" type="parTrans" cxnId="{78BE9C0C-E8BF-4936-B4AB-84591CD4CDB6}">
      <dgm:prSet/>
      <dgm:spPr/>
      <dgm:t>
        <a:bodyPr/>
        <a:lstStyle/>
        <a:p>
          <a:endParaRPr lang="zh-CN" altLang="en-US"/>
        </a:p>
      </dgm:t>
    </dgm:pt>
    <dgm:pt modelId="{A5A76BB1-8025-42EF-B7EF-9BCBFFFE3B43}" type="sibTrans" cxnId="{78BE9C0C-E8BF-4936-B4AB-84591CD4CDB6}">
      <dgm:prSet/>
      <dgm:spPr/>
      <dgm:t>
        <a:bodyPr/>
        <a:lstStyle/>
        <a:p>
          <a:endParaRPr lang="zh-CN" altLang="en-US"/>
        </a:p>
      </dgm:t>
    </dgm:pt>
    <dgm:pt modelId="{31D9C78F-EFBF-4F2B-AE17-89CADA0EF51B}">
      <dgm:prSet phldrT="[文本]" custT="1"/>
      <dgm:spPr/>
      <dgm:t>
        <a:bodyPr/>
        <a:lstStyle/>
        <a:p>
          <a:r>
            <a:rPr lang="zh-CN" altLang="en-US" sz="3200" b="0" cap="none" spc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HAKUYOOTi3500" pitchFamily="2" charset="-122"/>
              <a:ea typeface="HAKUYOOTi3500" pitchFamily="2" charset="-122"/>
              <a:cs typeface="HAKUYOOTi3500" pitchFamily="2" charset="-122"/>
            </a:rPr>
            <a:t>常病</a:t>
          </a:r>
          <a:endParaRPr lang="zh-CN" altLang="en-US" sz="32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HAKUYOOTi3500" pitchFamily="2" charset="-122"/>
            <a:ea typeface="HAKUYOOTi3500" pitchFamily="2" charset="-122"/>
            <a:cs typeface="HAKUYOOTi3500" pitchFamily="2" charset="-122"/>
          </a:endParaRPr>
        </a:p>
      </dgm:t>
    </dgm:pt>
    <dgm:pt modelId="{60D54769-BA68-4A26-B817-C3CD3BECDA24}" type="parTrans" cxnId="{11C579C1-62CD-436B-AC1F-67E8C0CBCBEC}">
      <dgm:prSet/>
      <dgm:spPr/>
      <dgm:t>
        <a:bodyPr/>
        <a:lstStyle/>
        <a:p>
          <a:endParaRPr lang="zh-CN" altLang="en-US"/>
        </a:p>
      </dgm:t>
    </dgm:pt>
    <dgm:pt modelId="{F8A6782C-0D57-4607-B7EF-ADB9B27E3DBF}" type="sibTrans" cxnId="{11C579C1-62CD-436B-AC1F-67E8C0CBCBEC}">
      <dgm:prSet/>
      <dgm:spPr/>
      <dgm:t>
        <a:bodyPr/>
        <a:lstStyle/>
        <a:p>
          <a:endParaRPr lang="zh-CN" altLang="en-US"/>
        </a:p>
      </dgm:t>
    </dgm:pt>
    <dgm:pt modelId="{336A360F-34F7-4D6F-8A4F-CC85A4D74643}">
      <dgm:prSet phldrT="[文本]" custT="1"/>
      <dgm:spPr/>
      <dgm:t>
        <a:bodyPr/>
        <a:lstStyle/>
        <a:p>
          <a:r>
            <a:rPr lang="zh-CN" altLang="en-US" sz="3200" b="0" cap="none" spc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HAKUYOOTi3500" pitchFamily="2" charset="-122"/>
              <a:ea typeface="HAKUYOOTi3500" pitchFamily="2" charset="-122"/>
              <a:cs typeface="HAKUYOOTi3500" pitchFamily="2" charset="-122"/>
            </a:rPr>
            <a:t>饮品</a:t>
          </a:r>
          <a:endParaRPr lang="zh-CN" altLang="en-US" sz="32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HAKUYOOTi3500" pitchFamily="2" charset="-122"/>
            <a:ea typeface="HAKUYOOTi3500" pitchFamily="2" charset="-122"/>
            <a:cs typeface="HAKUYOOTi3500" pitchFamily="2" charset="-122"/>
          </a:endParaRPr>
        </a:p>
      </dgm:t>
    </dgm:pt>
    <dgm:pt modelId="{2C2F42D1-C5D7-4679-B71B-8308C829B4BF}" type="parTrans" cxnId="{4AE86216-0614-4E54-A176-E7EFC60DD092}">
      <dgm:prSet/>
      <dgm:spPr/>
      <dgm:t>
        <a:bodyPr/>
        <a:lstStyle/>
        <a:p>
          <a:endParaRPr lang="zh-CN" altLang="en-US"/>
        </a:p>
      </dgm:t>
    </dgm:pt>
    <dgm:pt modelId="{2F806798-779F-4117-9185-840A26B291EC}" type="sibTrans" cxnId="{4AE86216-0614-4E54-A176-E7EFC60DD092}">
      <dgm:prSet/>
      <dgm:spPr/>
      <dgm:t>
        <a:bodyPr/>
        <a:lstStyle/>
        <a:p>
          <a:endParaRPr lang="zh-CN" altLang="en-US"/>
        </a:p>
      </dgm:t>
    </dgm:pt>
    <dgm:pt modelId="{95765939-0D80-4AD0-B1CF-81BD1930219A}">
      <dgm:prSet phldrT="[文本]" custT="1"/>
      <dgm:spPr/>
      <dgm:t>
        <a:bodyPr/>
        <a:lstStyle/>
        <a:p>
          <a:r>
            <a:rPr lang="zh-CN" altLang="en-US" sz="3200" b="0" cap="none" spc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HAKUYOOTi3500" pitchFamily="2" charset="-122"/>
              <a:ea typeface="HAKUYOOTi3500" pitchFamily="2" charset="-122"/>
              <a:cs typeface="HAKUYOOTi3500" pitchFamily="2" charset="-122"/>
            </a:rPr>
            <a:t>保健品</a:t>
          </a:r>
          <a:endParaRPr lang="zh-CN" altLang="en-US" sz="32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HAKUYOOTi3500" pitchFamily="2" charset="-122"/>
            <a:ea typeface="HAKUYOOTi3500" pitchFamily="2" charset="-122"/>
            <a:cs typeface="HAKUYOOTi3500" pitchFamily="2" charset="-122"/>
          </a:endParaRPr>
        </a:p>
      </dgm:t>
    </dgm:pt>
    <dgm:pt modelId="{3D707885-4C8E-4723-8391-566D6775418A}" type="parTrans" cxnId="{7D0623CE-EB2D-43E7-9D26-74B6AC57E3FE}">
      <dgm:prSet/>
      <dgm:spPr/>
      <dgm:t>
        <a:bodyPr/>
        <a:lstStyle/>
        <a:p>
          <a:endParaRPr lang="zh-CN" altLang="en-US"/>
        </a:p>
      </dgm:t>
    </dgm:pt>
    <dgm:pt modelId="{7197DE70-FFA3-4D5E-884B-DF711B24FBBD}" type="sibTrans" cxnId="{7D0623CE-EB2D-43E7-9D26-74B6AC57E3FE}">
      <dgm:prSet/>
      <dgm:spPr/>
      <dgm:t>
        <a:bodyPr/>
        <a:lstStyle/>
        <a:p>
          <a:endParaRPr lang="zh-CN" altLang="en-US"/>
        </a:p>
      </dgm:t>
    </dgm:pt>
    <dgm:pt modelId="{F02834ED-362A-434F-A0DE-0882CC9C6A19}" type="pres">
      <dgm:prSet presAssocID="{33F4A984-F552-431B-B0CC-014811ED84C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865D48C-F4B9-4C0C-88B7-FBC5AFCC0DF3}" type="pres">
      <dgm:prSet presAssocID="{30CD1921-CC45-4A72-B623-8DC0BE04B5A1}" presName="centerShape" presStyleLbl="node0" presStyleIdx="0" presStyleCnt="1" custScaleX="152910" custScaleY="149465"/>
      <dgm:spPr/>
      <dgm:t>
        <a:bodyPr/>
        <a:lstStyle/>
        <a:p>
          <a:endParaRPr lang="zh-CN" altLang="en-US"/>
        </a:p>
      </dgm:t>
    </dgm:pt>
    <dgm:pt modelId="{1AC1EE7E-9036-48D5-B10E-79DBBC40F6E6}" type="pres">
      <dgm:prSet presAssocID="{B3A2B154-58C2-4D1A-8C70-2C9B4F3F119E}" presName="parTrans" presStyleLbl="sibTrans2D1" presStyleIdx="0" presStyleCnt="4"/>
      <dgm:spPr/>
      <dgm:t>
        <a:bodyPr/>
        <a:lstStyle/>
        <a:p>
          <a:endParaRPr lang="zh-CN" altLang="en-US"/>
        </a:p>
      </dgm:t>
    </dgm:pt>
    <dgm:pt modelId="{74246C40-B47D-4730-9650-CFAE391E667E}" type="pres">
      <dgm:prSet presAssocID="{B3A2B154-58C2-4D1A-8C70-2C9B4F3F119E}" presName="connectorText" presStyleLbl="sibTrans2D1" presStyleIdx="0" presStyleCnt="4"/>
      <dgm:spPr/>
      <dgm:t>
        <a:bodyPr/>
        <a:lstStyle/>
        <a:p>
          <a:endParaRPr lang="zh-CN" altLang="en-US"/>
        </a:p>
      </dgm:t>
    </dgm:pt>
    <dgm:pt modelId="{E96D3163-300A-48C1-B6A2-1C67B37DBD45}" type="pres">
      <dgm:prSet presAssocID="{156C5D07-6FA6-4F5B-9773-AAD735D8C3C7}" presName="node" presStyleLbl="node1" presStyleIdx="0" presStyleCnt="4" custRadScaleRad="10507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FC4948D-0E3C-46C6-BCC0-8A6BE3D3EFD7}" type="pres">
      <dgm:prSet presAssocID="{60D54769-BA68-4A26-B817-C3CD3BECDA24}" presName="parTrans" presStyleLbl="sibTrans2D1" presStyleIdx="1" presStyleCnt="4"/>
      <dgm:spPr/>
      <dgm:t>
        <a:bodyPr/>
        <a:lstStyle/>
        <a:p>
          <a:endParaRPr lang="zh-CN" altLang="en-US"/>
        </a:p>
      </dgm:t>
    </dgm:pt>
    <dgm:pt modelId="{9C02573D-8451-4FD2-B063-3FA908A398E9}" type="pres">
      <dgm:prSet presAssocID="{60D54769-BA68-4A26-B817-C3CD3BECDA24}" presName="connectorText" presStyleLbl="sibTrans2D1" presStyleIdx="1" presStyleCnt="4"/>
      <dgm:spPr/>
      <dgm:t>
        <a:bodyPr/>
        <a:lstStyle/>
        <a:p>
          <a:endParaRPr lang="zh-CN" altLang="en-US"/>
        </a:p>
      </dgm:t>
    </dgm:pt>
    <dgm:pt modelId="{ED337A51-C33B-4065-BBB5-7ECF7F4EB08D}" type="pres">
      <dgm:prSet presAssocID="{31D9C78F-EFBF-4F2B-AE17-89CADA0EF51B}" presName="node" presStyleLbl="node1" presStyleIdx="1" presStyleCnt="4" custRadScaleRad="11841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69FC428-327F-4B51-B903-931249ED5999}" type="pres">
      <dgm:prSet presAssocID="{3D707885-4C8E-4723-8391-566D6775418A}" presName="parTrans" presStyleLbl="sibTrans2D1" presStyleIdx="2" presStyleCnt="4"/>
      <dgm:spPr/>
      <dgm:t>
        <a:bodyPr/>
        <a:lstStyle/>
        <a:p>
          <a:endParaRPr lang="zh-CN" altLang="en-US"/>
        </a:p>
      </dgm:t>
    </dgm:pt>
    <dgm:pt modelId="{3CF2C85F-4403-4B13-9F49-BC4A9AEFE630}" type="pres">
      <dgm:prSet presAssocID="{3D707885-4C8E-4723-8391-566D6775418A}" presName="connectorText" presStyleLbl="sibTrans2D1" presStyleIdx="2" presStyleCnt="4"/>
      <dgm:spPr/>
      <dgm:t>
        <a:bodyPr/>
        <a:lstStyle/>
        <a:p>
          <a:endParaRPr lang="zh-CN" altLang="en-US"/>
        </a:p>
      </dgm:t>
    </dgm:pt>
    <dgm:pt modelId="{1E63B614-98AA-4002-9646-434C34861813}" type="pres">
      <dgm:prSet presAssocID="{95765939-0D80-4AD0-B1CF-81BD1930219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FE33B1D-A5EA-40A0-B8BC-A49B90BE0627}" type="pres">
      <dgm:prSet presAssocID="{2C2F42D1-C5D7-4679-B71B-8308C829B4BF}" presName="parTrans" presStyleLbl="sibTrans2D1" presStyleIdx="3" presStyleCnt="4"/>
      <dgm:spPr/>
      <dgm:t>
        <a:bodyPr/>
        <a:lstStyle/>
        <a:p>
          <a:endParaRPr lang="zh-CN" altLang="en-US"/>
        </a:p>
      </dgm:t>
    </dgm:pt>
    <dgm:pt modelId="{DCE06FF0-5158-444D-820E-98D023FE14C8}" type="pres">
      <dgm:prSet presAssocID="{2C2F42D1-C5D7-4679-B71B-8308C829B4BF}" presName="connectorText" presStyleLbl="sibTrans2D1" presStyleIdx="3" presStyleCnt="4"/>
      <dgm:spPr/>
      <dgm:t>
        <a:bodyPr/>
        <a:lstStyle/>
        <a:p>
          <a:endParaRPr lang="zh-CN" altLang="en-US"/>
        </a:p>
      </dgm:t>
    </dgm:pt>
    <dgm:pt modelId="{73986CFA-ED1F-4BA9-B394-A84BE901F2B3}" type="pres">
      <dgm:prSet presAssocID="{336A360F-34F7-4D6F-8A4F-CC85A4D74643}" presName="node" presStyleLbl="node1" presStyleIdx="3" presStyleCnt="4" custRadScaleRad="12087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52784E87-CBC4-4B8B-8995-442100832259}" srcId="{33F4A984-F552-431B-B0CC-014811ED84C7}" destId="{30CD1921-CC45-4A72-B623-8DC0BE04B5A1}" srcOrd="0" destOrd="0" parTransId="{7DA07924-A1D5-4B86-9FAA-4C2935770675}" sibTransId="{E5778CC3-CCB3-4219-AB73-EC85D21C6FD9}"/>
    <dgm:cxn modelId="{4AE86216-0614-4E54-A176-E7EFC60DD092}" srcId="{30CD1921-CC45-4A72-B623-8DC0BE04B5A1}" destId="{336A360F-34F7-4D6F-8A4F-CC85A4D74643}" srcOrd="3" destOrd="0" parTransId="{2C2F42D1-C5D7-4679-B71B-8308C829B4BF}" sibTransId="{2F806798-779F-4117-9185-840A26B291EC}"/>
    <dgm:cxn modelId="{DEACCBBC-1BA4-494D-B929-1328406805A1}" type="presOf" srcId="{3D707885-4C8E-4723-8391-566D6775418A}" destId="{3CF2C85F-4403-4B13-9F49-BC4A9AEFE630}" srcOrd="1" destOrd="0" presId="urn:microsoft.com/office/officeart/2005/8/layout/radial5"/>
    <dgm:cxn modelId="{B1A14262-FD0B-478D-B729-85C34A6BCF76}" type="presOf" srcId="{95765939-0D80-4AD0-B1CF-81BD1930219A}" destId="{1E63B614-98AA-4002-9646-434C34861813}" srcOrd="0" destOrd="0" presId="urn:microsoft.com/office/officeart/2005/8/layout/radial5"/>
    <dgm:cxn modelId="{6E5E9BD9-FF64-4EC5-85AC-A330717B0249}" type="presOf" srcId="{31D9C78F-EFBF-4F2B-AE17-89CADA0EF51B}" destId="{ED337A51-C33B-4065-BBB5-7ECF7F4EB08D}" srcOrd="0" destOrd="0" presId="urn:microsoft.com/office/officeart/2005/8/layout/radial5"/>
    <dgm:cxn modelId="{11C579C1-62CD-436B-AC1F-67E8C0CBCBEC}" srcId="{30CD1921-CC45-4A72-B623-8DC0BE04B5A1}" destId="{31D9C78F-EFBF-4F2B-AE17-89CADA0EF51B}" srcOrd="1" destOrd="0" parTransId="{60D54769-BA68-4A26-B817-C3CD3BECDA24}" sibTransId="{F8A6782C-0D57-4607-B7EF-ADB9B27E3DBF}"/>
    <dgm:cxn modelId="{287B64E0-181A-44F3-A845-B8986992B439}" type="presOf" srcId="{156C5D07-6FA6-4F5B-9773-AAD735D8C3C7}" destId="{E96D3163-300A-48C1-B6A2-1C67B37DBD45}" srcOrd="0" destOrd="0" presId="urn:microsoft.com/office/officeart/2005/8/layout/radial5"/>
    <dgm:cxn modelId="{78BE9C0C-E8BF-4936-B4AB-84591CD4CDB6}" srcId="{30CD1921-CC45-4A72-B623-8DC0BE04B5A1}" destId="{156C5D07-6FA6-4F5B-9773-AAD735D8C3C7}" srcOrd="0" destOrd="0" parTransId="{B3A2B154-58C2-4D1A-8C70-2C9B4F3F119E}" sibTransId="{A5A76BB1-8025-42EF-B7EF-9BCBFFFE3B43}"/>
    <dgm:cxn modelId="{122C2651-C9A7-4378-8A5D-8E7FEAA23EB3}" type="presOf" srcId="{2C2F42D1-C5D7-4679-B71B-8308C829B4BF}" destId="{CFE33B1D-A5EA-40A0-B8BC-A49B90BE0627}" srcOrd="0" destOrd="0" presId="urn:microsoft.com/office/officeart/2005/8/layout/radial5"/>
    <dgm:cxn modelId="{9E6CEA3B-D736-4013-B8FD-3BE45619DFF7}" type="presOf" srcId="{B3A2B154-58C2-4D1A-8C70-2C9B4F3F119E}" destId="{74246C40-B47D-4730-9650-CFAE391E667E}" srcOrd="1" destOrd="0" presId="urn:microsoft.com/office/officeart/2005/8/layout/radial5"/>
    <dgm:cxn modelId="{53481FF7-0E19-47CA-912E-580EBFC6A5BC}" type="presOf" srcId="{2C2F42D1-C5D7-4679-B71B-8308C829B4BF}" destId="{DCE06FF0-5158-444D-820E-98D023FE14C8}" srcOrd="1" destOrd="0" presId="urn:microsoft.com/office/officeart/2005/8/layout/radial5"/>
    <dgm:cxn modelId="{E4C90ACC-427E-4250-92A1-2FBB3061BAD7}" type="presOf" srcId="{33F4A984-F552-431B-B0CC-014811ED84C7}" destId="{F02834ED-362A-434F-A0DE-0882CC9C6A19}" srcOrd="0" destOrd="0" presId="urn:microsoft.com/office/officeart/2005/8/layout/radial5"/>
    <dgm:cxn modelId="{5914791C-42B3-417A-B49B-BA13EE434518}" type="presOf" srcId="{30CD1921-CC45-4A72-B623-8DC0BE04B5A1}" destId="{A865D48C-F4B9-4C0C-88B7-FBC5AFCC0DF3}" srcOrd="0" destOrd="0" presId="urn:microsoft.com/office/officeart/2005/8/layout/radial5"/>
    <dgm:cxn modelId="{1CB54EB0-5A85-4F0E-BCC0-1B95CA640FEA}" type="presOf" srcId="{3D707885-4C8E-4723-8391-566D6775418A}" destId="{369FC428-327F-4B51-B903-931249ED5999}" srcOrd="0" destOrd="0" presId="urn:microsoft.com/office/officeart/2005/8/layout/radial5"/>
    <dgm:cxn modelId="{E1EC6665-6DAA-4B74-A020-972BDF6EBD2A}" type="presOf" srcId="{B3A2B154-58C2-4D1A-8C70-2C9B4F3F119E}" destId="{1AC1EE7E-9036-48D5-B10E-79DBBC40F6E6}" srcOrd="0" destOrd="0" presId="urn:microsoft.com/office/officeart/2005/8/layout/radial5"/>
    <dgm:cxn modelId="{5B33588B-BBB6-41EA-AF0B-588A0A70E818}" type="presOf" srcId="{60D54769-BA68-4A26-B817-C3CD3BECDA24}" destId="{9C02573D-8451-4FD2-B063-3FA908A398E9}" srcOrd="1" destOrd="0" presId="urn:microsoft.com/office/officeart/2005/8/layout/radial5"/>
    <dgm:cxn modelId="{77AA256F-2D56-4E78-81F9-69012E49A606}" type="presOf" srcId="{336A360F-34F7-4D6F-8A4F-CC85A4D74643}" destId="{73986CFA-ED1F-4BA9-B394-A84BE901F2B3}" srcOrd="0" destOrd="0" presId="urn:microsoft.com/office/officeart/2005/8/layout/radial5"/>
    <dgm:cxn modelId="{5A67D8F2-30A6-4FEE-B5E7-70E7AF2C5D14}" type="presOf" srcId="{60D54769-BA68-4A26-B817-C3CD3BECDA24}" destId="{FFC4948D-0E3C-46C6-BCC0-8A6BE3D3EFD7}" srcOrd="0" destOrd="0" presId="urn:microsoft.com/office/officeart/2005/8/layout/radial5"/>
    <dgm:cxn modelId="{7D0623CE-EB2D-43E7-9D26-74B6AC57E3FE}" srcId="{30CD1921-CC45-4A72-B623-8DC0BE04B5A1}" destId="{95765939-0D80-4AD0-B1CF-81BD1930219A}" srcOrd="2" destOrd="0" parTransId="{3D707885-4C8E-4723-8391-566D6775418A}" sibTransId="{7197DE70-FFA3-4D5E-884B-DF711B24FBBD}"/>
    <dgm:cxn modelId="{535DBAB4-714D-402C-AB70-19E9FD2015AE}" type="presParOf" srcId="{F02834ED-362A-434F-A0DE-0882CC9C6A19}" destId="{A865D48C-F4B9-4C0C-88B7-FBC5AFCC0DF3}" srcOrd="0" destOrd="0" presId="urn:microsoft.com/office/officeart/2005/8/layout/radial5"/>
    <dgm:cxn modelId="{8ED68E52-56E4-4B33-B24C-614227354596}" type="presParOf" srcId="{F02834ED-362A-434F-A0DE-0882CC9C6A19}" destId="{1AC1EE7E-9036-48D5-B10E-79DBBC40F6E6}" srcOrd="1" destOrd="0" presId="urn:microsoft.com/office/officeart/2005/8/layout/radial5"/>
    <dgm:cxn modelId="{49CFBB28-9671-46F0-B200-B5C868BA363A}" type="presParOf" srcId="{1AC1EE7E-9036-48D5-B10E-79DBBC40F6E6}" destId="{74246C40-B47D-4730-9650-CFAE391E667E}" srcOrd="0" destOrd="0" presId="urn:microsoft.com/office/officeart/2005/8/layout/radial5"/>
    <dgm:cxn modelId="{C6A62275-482D-4B28-A63B-D1BE68C6CB36}" type="presParOf" srcId="{F02834ED-362A-434F-A0DE-0882CC9C6A19}" destId="{E96D3163-300A-48C1-B6A2-1C67B37DBD45}" srcOrd="2" destOrd="0" presId="urn:microsoft.com/office/officeart/2005/8/layout/radial5"/>
    <dgm:cxn modelId="{49CBECEC-8761-48F9-BB8E-D9D6A2C53491}" type="presParOf" srcId="{F02834ED-362A-434F-A0DE-0882CC9C6A19}" destId="{FFC4948D-0E3C-46C6-BCC0-8A6BE3D3EFD7}" srcOrd="3" destOrd="0" presId="urn:microsoft.com/office/officeart/2005/8/layout/radial5"/>
    <dgm:cxn modelId="{84E7FD6A-90B9-4B10-ACD3-4872580A6E58}" type="presParOf" srcId="{FFC4948D-0E3C-46C6-BCC0-8A6BE3D3EFD7}" destId="{9C02573D-8451-4FD2-B063-3FA908A398E9}" srcOrd="0" destOrd="0" presId="urn:microsoft.com/office/officeart/2005/8/layout/radial5"/>
    <dgm:cxn modelId="{DDF065B2-BA21-481F-ACF3-EBD86D64BFEE}" type="presParOf" srcId="{F02834ED-362A-434F-A0DE-0882CC9C6A19}" destId="{ED337A51-C33B-4065-BBB5-7ECF7F4EB08D}" srcOrd="4" destOrd="0" presId="urn:microsoft.com/office/officeart/2005/8/layout/radial5"/>
    <dgm:cxn modelId="{1FF87F81-5047-4559-8FA9-442FEFE0FA95}" type="presParOf" srcId="{F02834ED-362A-434F-A0DE-0882CC9C6A19}" destId="{369FC428-327F-4B51-B903-931249ED5999}" srcOrd="5" destOrd="0" presId="urn:microsoft.com/office/officeart/2005/8/layout/radial5"/>
    <dgm:cxn modelId="{610E473C-759D-4678-B0FC-28C1C437F3CF}" type="presParOf" srcId="{369FC428-327F-4B51-B903-931249ED5999}" destId="{3CF2C85F-4403-4B13-9F49-BC4A9AEFE630}" srcOrd="0" destOrd="0" presId="urn:microsoft.com/office/officeart/2005/8/layout/radial5"/>
    <dgm:cxn modelId="{D5291FF2-E0FD-4F16-9769-65C270600F4F}" type="presParOf" srcId="{F02834ED-362A-434F-A0DE-0882CC9C6A19}" destId="{1E63B614-98AA-4002-9646-434C34861813}" srcOrd="6" destOrd="0" presId="urn:microsoft.com/office/officeart/2005/8/layout/radial5"/>
    <dgm:cxn modelId="{71820CFC-E407-42DA-91DD-14C29E8B5732}" type="presParOf" srcId="{F02834ED-362A-434F-A0DE-0882CC9C6A19}" destId="{CFE33B1D-A5EA-40A0-B8BC-A49B90BE0627}" srcOrd="7" destOrd="0" presId="urn:microsoft.com/office/officeart/2005/8/layout/radial5"/>
    <dgm:cxn modelId="{7AC35CE3-8182-41CC-9953-66078E04CD26}" type="presParOf" srcId="{CFE33B1D-A5EA-40A0-B8BC-A49B90BE0627}" destId="{DCE06FF0-5158-444D-820E-98D023FE14C8}" srcOrd="0" destOrd="0" presId="urn:microsoft.com/office/officeart/2005/8/layout/radial5"/>
    <dgm:cxn modelId="{CC0B7856-57AA-42B5-B86C-C414E51BCC0D}" type="presParOf" srcId="{F02834ED-362A-434F-A0DE-0882CC9C6A19}" destId="{73986CFA-ED1F-4BA9-B394-A84BE901F2B3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4ADD2AF-3D4A-4744-983E-3E924938CCCC}" type="doc">
      <dgm:prSet loTypeId="urn:microsoft.com/office/officeart/2008/layout/AlternatingHexagons" loCatId="list" qsTypeId="urn:microsoft.com/office/officeart/2005/8/quickstyle/simple4" qsCatId="simple" csTypeId="urn:microsoft.com/office/officeart/2005/8/colors/accent6_3" csCatId="accent6" phldr="1"/>
      <dgm:spPr/>
      <dgm:t>
        <a:bodyPr/>
        <a:lstStyle/>
        <a:p>
          <a:endParaRPr lang="zh-CN" altLang="en-US"/>
        </a:p>
      </dgm:t>
    </dgm:pt>
    <dgm:pt modelId="{66CE85A5-7AE1-495E-AA39-85BCF98EB187}">
      <dgm:prSet phldrT="[文本]" custT="1"/>
      <dgm:spPr/>
      <dgm:t>
        <a:bodyPr/>
        <a:lstStyle/>
        <a:p>
          <a:r>
            <a:rPr lang="zh-CN" altLang="en-US" sz="2800" b="1" smtClean="0">
              <a:latin typeface="HAKUYOLiuTi3500" pitchFamily="2" charset="-122"/>
              <a:ea typeface="HAKUYOLiuTi3500" pitchFamily="2" charset="-122"/>
              <a:cs typeface="HAKUYOLiuTi3500" pitchFamily="2" charset="-122"/>
            </a:rPr>
            <a:t>工艺创新</a:t>
          </a:r>
          <a:endParaRPr lang="zh-CN" altLang="en-US" sz="2800" b="1">
            <a:latin typeface="HAKUYOLiuTi3500" pitchFamily="2" charset="-122"/>
            <a:ea typeface="HAKUYOLiuTi3500" pitchFamily="2" charset="-122"/>
            <a:cs typeface="HAKUYOLiuTi3500" pitchFamily="2" charset="-122"/>
          </a:endParaRPr>
        </a:p>
      </dgm:t>
    </dgm:pt>
    <dgm:pt modelId="{7C7BD2EE-253A-4925-8CE7-B5EB40ECC31B}" type="parTrans" cxnId="{39C6484A-3E42-4456-9400-49FFB5FE896F}">
      <dgm:prSet/>
      <dgm:spPr/>
      <dgm:t>
        <a:bodyPr/>
        <a:lstStyle/>
        <a:p>
          <a:endParaRPr lang="zh-CN" altLang="en-US" sz="2000"/>
        </a:p>
      </dgm:t>
    </dgm:pt>
    <dgm:pt modelId="{98C383AE-C875-4CFC-A319-3612D051D6F9}" type="sibTrans" cxnId="{39C6484A-3E42-4456-9400-49FFB5FE896F}">
      <dgm:prSet custT="1"/>
      <dgm:spPr/>
      <dgm:t>
        <a:bodyPr/>
        <a:lstStyle/>
        <a:p>
          <a:endParaRPr lang="zh-CN" altLang="en-US" sz="4000"/>
        </a:p>
      </dgm:t>
    </dgm:pt>
    <dgm:pt modelId="{45FBF06C-1C7E-486A-8987-7F705BE24EB1}">
      <dgm:prSet custT="1"/>
      <dgm:spPr/>
      <dgm:t>
        <a:bodyPr/>
        <a:lstStyle/>
        <a:p>
          <a:r>
            <a:rPr lang="zh-CN" altLang="en-US" sz="2800" b="1" smtClean="0">
              <a:latin typeface="HAKUYOLiuTi3500" pitchFamily="2" charset="-122"/>
              <a:ea typeface="HAKUYOLiuTi3500" pitchFamily="2" charset="-122"/>
              <a:cs typeface="HAKUYOLiuTi3500" pitchFamily="2" charset="-122"/>
            </a:rPr>
            <a:t>剂型创新</a:t>
          </a:r>
          <a:endParaRPr lang="en-US" altLang="zh-CN" sz="2800" b="1" smtClean="0">
            <a:latin typeface="HAKUYOLiuTi3500" pitchFamily="2" charset="-122"/>
            <a:ea typeface="HAKUYOLiuTi3500" pitchFamily="2" charset="-122"/>
            <a:cs typeface="HAKUYOLiuTi3500" pitchFamily="2" charset="-122"/>
          </a:endParaRPr>
        </a:p>
      </dgm:t>
    </dgm:pt>
    <dgm:pt modelId="{5E9C4A6A-4D3A-426F-B591-9E2E81B432CE}" type="parTrans" cxnId="{DE20E6DC-D4C9-489B-9417-13C0ED4CA122}">
      <dgm:prSet/>
      <dgm:spPr/>
      <dgm:t>
        <a:bodyPr/>
        <a:lstStyle/>
        <a:p>
          <a:endParaRPr lang="zh-CN" altLang="en-US" sz="2000"/>
        </a:p>
      </dgm:t>
    </dgm:pt>
    <dgm:pt modelId="{9E386D8B-2C00-4210-8DF9-4329D57BAE87}" type="sibTrans" cxnId="{DE20E6DC-D4C9-489B-9417-13C0ED4CA122}">
      <dgm:prSet custT="1"/>
      <dgm:spPr/>
      <dgm:t>
        <a:bodyPr/>
        <a:lstStyle/>
        <a:p>
          <a:endParaRPr lang="zh-CN" altLang="en-US" sz="4000"/>
        </a:p>
      </dgm:t>
    </dgm:pt>
    <dgm:pt modelId="{3C672130-4E90-4692-8304-250618E1335E}">
      <dgm:prSet custT="1"/>
      <dgm:spPr/>
      <dgm:t>
        <a:bodyPr/>
        <a:lstStyle/>
        <a:p>
          <a:r>
            <a:rPr lang="zh-CN" altLang="en-US" sz="2800" b="1" smtClean="0">
              <a:latin typeface="HAKUYOLiuTi3500" pitchFamily="2" charset="-122"/>
              <a:ea typeface="HAKUYOLiuTi3500" pitchFamily="2" charset="-122"/>
              <a:cs typeface="HAKUYOLiuTi3500" pitchFamily="2" charset="-122"/>
            </a:rPr>
            <a:t>标准创新</a:t>
          </a:r>
          <a:endParaRPr lang="zh-CN" altLang="en-US" sz="2800" b="1">
            <a:latin typeface="HAKUYOLiuTi3500" pitchFamily="2" charset="-122"/>
            <a:ea typeface="HAKUYOLiuTi3500" pitchFamily="2" charset="-122"/>
            <a:cs typeface="HAKUYOLiuTi3500" pitchFamily="2" charset="-122"/>
          </a:endParaRPr>
        </a:p>
      </dgm:t>
    </dgm:pt>
    <dgm:pt modelId="{E8930C7C-3D18-42C7-9937-E7FEFC321B2F}" type="parTrans" cxnId="{3BE836E5-3593-4E97-A990-C9A613B72DA6}">
      <dgm:prSet/>
      <dgm:spPr/>
      <dgm:t>
        <a:bodyPr/>
        <a:lstStyle/>
        <a:p>
          <a:endParaRPr lang="zh-CN" altLang="en-US" sz="2000"/>
        </a:p>
      </dgm:t>
    </dgm:pt>
    <dgm:pt modelId="{34256858-2393-4636-BEB3-8C172E8E2659}" type="sibTrans" cxnId="{3BE836E5-3593-4E97-A990-C9A613B72DA6}">
      <dgm:prSet custT="1"/>
      <dgm:spPr/>
      <dgm:t>
        <a:bodyPr/>
        <a:lstStyle/>
        <a:p>
          <a:endParaRPr lang="zh-CN" altLang="en-US" sz="4000"/>
        </a:p>
      </dgm:t>
    </dgm:pt>
    <dgm:pt modelId="{5AAA6F24-D4DE-46A6-8832-E91477BEDDF5}">
      <dgm:prSet phldrT="[文本]" custT="1"/>
      <dgm:spPr/>
      <dgm:t>
        <a:bodyPr/>
        <a:lstStyle/>
        <a:p>
          <a:r>
            <a:rPr lang="zh-CN" altLang="en-US" sz="2400" b="1" cap="none" spc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HAKUYOLiuTi3500" pitchFamily="2" charset="-122"/>
              <a:ea typeface="HAKUYOLiuTi3500" pitchFamily="2" charset="-122"/>
              <a:cs typeface="HAKUYOLiuTi3500" pitchFamily="2" charset="-122"/>
            </a:rPr>
            <a:t>滴丸设备</a:t>
          </a:r>
          <a:endParaRPr lang="zh-CN" altLang="en-US" sz="2400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HAKUYOLiuTi3500" pitchFamily="2" charset="-122"/>
            <a:ea typeface="HAKUYOLiuTi3500" pitchFamily="2" charset="-122"/>
            <a:cs typeface="HAKUYOLiuTi3500" pitchFamily="2" charset="-122"/>
          </a:endParaRPr>
        </a:p>
      </dgm:t>
    </dgm:pt>
    <dgm:pt modelId="{A0A1ECC3-EDBC-4E6E-AEEF-0F66DAED6A9C}" type="parTrans" cxnId="{BB141935-BFCE-4B0C-B61D-65F1A40FE9EB}">
      <dgm:prSet/>
      <dgm:spPr/>
      <dgm:t>
        <a:bodyPr/>
        <a:lstStyle/>
        <a:p>
          <a:endParaRPr lang="zh-CN" altLang="en-US"/>
        </a:p>
      </dgm:t>
    </dgm:pt>
    <dgm:pt modelId="{84BA5018-C161-4625-9C5F-95C845651E16}" type="sibTrans" cxnId="{BB141935-BFCE-4B0C-B61D-65F1A40FE9EB}">
      <dgm:prSet/>
      <dgm:spPr/>
      <dgm:t>
        <a:bodyPr/>
        <a:lstStyle/>
        <a:p>
          <a:endParaRPr lang="zh-CN" altLang="en-US"/>
        </a:p>
      </dgm:t>
    </dgm:pt>
    <dgm:pt modelId="{C03D5CE4-BBC8-4B74-862D-CD3D4C16B793}">
      <dgm:prSet phldrT="[文本]" custT="1"/>
      <dgm:spPr/>
      <dgm:t>
        <a:bodyPr/>
        <a:lstStyle/>
        <a:p>
          <a:r>
            <a:rPr lang="zh-CN" altLang="en-US" sz="2400" b="1" cap="none" spc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HAKUYOLiuTi3500" pitchFamily="2" charset="-122"/>
              <a:ea typeface="HAKUYOLiuTi3500" pitchFamily="2" charset="-122"/>
              <a:cs typeface="HAKUYOLiuTi3500" pitchFamily="2" charset="-122"/>
            </a:rPr>
            <a:t>流程自动化</a:t>
          </a:r>
          <a:endParaRPr lang="zh-CN" altLang="en-US" sz="2400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HAKUYOLiuTi3500" pitchFamily="2" charset="-122"/>
            <a:ea typeface="HAKUYOLiuTi3500" pitchFamily="2" charset="-122"/>
            <a:cs typeface="HAKUYOLiuTi3500" pitchFamily="2" charset="-122"/>
          </a:endParaRPr>
        </a:p>
      </dgm:t>
    </dgm:pt>
    <dgm:pt modelId="{1F5F393C-F4F6-49AA-AEFA-0B5D500EAC57}" type="parTrans" cxnId="{7F213D07-5D81-4A99-A749-AD51620E808E}">
      <dgm:prSet/>
      <dgm:spPr/>
      <dgm:t>
        <a:bodyPr/>
        <a:lstStyle/>
        <a:p>
          <a:endParaRPr lang="zh-CN" altLang="en-US"/>
        </a:p>
      </dgm:t>
    </dgm:pt>
    <dgm:pt modelId="{28CC72B6-1358-4AAC-A461-DBD0B4640373}" type="sibTrans" cxnId="{7F213D07-5D81-4A99-A749-AD51620E808E}">
      <dgm:prSet/>
      <dgm:spPr/>
      <dgm:t>
        <a:bodyPr/>
        <a:lstStyle/>
        <a:p>
          <a:endParaRPr lang="zh-CN" altLang="en-US"/>
        </a:p>
      </dgm:t>
    </dgm:pt>
    <dgm:pt modelId="{308A81D7-D872-46E3-8739-B610A93FF7AE}">
      <dgm:prSet custT="1"/>
      <dgm:spPr/>
      <dgm:t>
        <a:bodyPr/>
        <a:lstStyle/>
        <a:p>
          <a:r>
            <a:rPr lang="zh-CN" altLang="en-US" sz="2800" b="1" cap="none" spc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HAKUYOLiuTi3500" pitchFamily="2" charset="-122"/>
              <a:ea typeface="HAKUYOLiuTi3500" pitchFamily="2" charset="-122"/>
              <a:cs typeface="HAKUYOLiuTi3500" pitchFamily="2" charset="-122"/>
            </a:rPr>
            <a:t>见效更快</a:t>
          </a:r>
          <a:endParaRPr lang="en-US" altLang="zh-CN" sz="2800" b="1" cap="none" spc="0" smtClean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HAKUYOLiuTi3500" pitchFamily="2" charset="-122"/>
            <a:ea typeface="HAKUYOLiuTi3500" pitchFamily="2" charset="-122"/>
            <a:cs typeface="HAKUYOLiuTi3500" pitchFamily="2" charset="-122"/>
          </a:endParaRPr>
        </a:p>
      </dgm:t>
    </dgm:pt>
    <dgm:pt modelId="{27A528F0-7760-4DC3-A41E-E6903EAC8B94}" type="parTrans" cxnId="{23D89A3E-3919-4F06-B505-A968BFED0DF9}">
      <dgm:prSet/>
      <dgm:spPr/>
      <dgm:t>
        <a:bodyPr/>
        <a:lstStyle/>
        <a:p>
          <a:endParaRPr lang="zh-CN" altLang="en-US"/>
        </a:p>
      </dgm:t>
    </dgm:pt>
    <dgm:pt modelId="{12065F85-8373-4AD3-916C-E49567E250CD}" type="sibTrans" cxnId="{23D89A3E-3919-4F06-B505-A968BFED0DF9}">
      <dgm:prSet/>
      <dgm:spPr/>
      <dgm:t>
        <a:bodyPr/>
        <a:lstStyle/>
        <a:p>
          <a:endParaRPr lang="zh-CN" altLang="en-US"/>
        </a:p>
      </dgm:t>
    </dgm:pt>
    <dgm:pt modelId="{57BB1BD4-7828-484A-9739-5225343CC11F}">
      <dgm:prSet custT="1"/>
      <dgm:spPr/>
      <dgm:t>
        <a:bodyPr/>
        <a:lstStyle/>
        <a:p>
          <a:r>
            <a:rPr lang="zh-CN" altLang="en-US" sz="2000" b="1" cap="none" spc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HAKUYOLiuTi3500" pitchFamily="2" charset="-122"/>
              <a:ea typeface="HAKUYOLiuTi3500" pitchFamily="2" charset="-122"/>
              <a:cs typeface="HAKUYOLiuTi3500" pitchFamily="2" charset="-122"/>
            </a:rPr>
            <a:t>液相色谱法</a:t>
          </a:r>
          <a:endParaRPr lang="zh-CN" altLang="en-US" sz="2000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HAKUYOLiuTi3500" pitchFamily="2" charset="-122"/>
            <a:ea typeface="HAKUYOLiuTi3500" pitchFamily="2" charset="-122"/>
            <a:cs typeface="HAKUYOLiuTi3500" pitchFamily="2" charset="-122"/>
          </a:endParaRPr>
        </a:p>
      </dgm:t>
    </dgm:pt>
    <dgm:pt modelId="{030A839A-50B2-45ED-84DB-928E5C1B65C8}" type="parTrans" cxnId="{3E6B4F96-7378-404F-85A4-690781083DD0}">
      <dgm:prSet/>
      <dgm:spPr/>
      <dgm:t>
        <a:bodyPr/>
        <a:lstStyle/>
        <a:p>
          <a:endParaRPr lang="zh-CN" altLang="en-US"/>
        </a:p>
      </dgm:t>
    </dgm:pt>
    <dgm:pt modelId="{1AFF132A-B676-4B34-A0AA-3E0DDC1DC197}" type="sibTrans" cxnId="{3E6B4F96-7378-404F-85A4-690781083DD0}">
      <dgm:prSet/>
      <dgm:spPr/>
      <dgm:t>
        <a:bodyPr/>
        <a:lstStyle/>
        <a:p>
          <a:endParaRPr lang="zh-CN" altLang="en-US"/>
        </a:p>
      </dgm:t>
    </dgm:pt>
    <dgm:pt modelId="{3F98AD00-0083-4119-B2AA-E1AAB3B52958}">
      <dgm:prSet custT="1"/>
      <dgm:spPr/>
      <dgm:t>
        <a:bodyPr/>
        <a:lstStyle/>
        <a:p>
          <a:r>
            <a:rPr lang="zh-CN" altLang="en-US" sz="2000" b="1" cap="none" spc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HAKUYOLiuTi3500" pitchFamily="2" charset="-122"/>
              <a:ea typeface="HAKUYOLiuTi3500" pitchFamily="2" charset="-122"/>
              <a:cs typeface="HAKUYOLiuTi3500" pitchFamily="2" charset="-122"/>
            </a:rPr>
            <a:t>定性定量</a:t>
          </a:r>
          <a:endParaRPr lang="zh-CN" altLang="en-US" sz="2000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HAKUYOLiuTi3500" pitchFamily="2" charset="-122"/>
            <a:ea typeface="HAKUYOLiuTi3500" pitchFamily="2" charset="-122"/>
            <a:cs typeface="HAKUYOLiuTi3500" pitchFamily="2" charset="-122"/>
          </a:endParaRPr>
        </a:p>
      </dgm:t>
    </dgm:pt>
    <dgm:pt modelId="{B38A01B5-E2CB-4689-BE40-86BACAF894CD}" type="parTrans" cxnId="{194E1BDC-C7FC-49D7-821E-D50B00B98DAF}">
      <dgm:prSet/>
      <dgm:spPr/>
      <dgm:t>
        <a:bodyPr/>
        <a:lstStyle/>
        <a:p>
          <a:endParaRPr lang="zh-CN" altLang="en-US"/>
        </a:p>
      </dgm:t>
    </dgm:pt>
    <dgm:pt modelId="{E12A92A4-E8EE-4360-AABE-17DD1CF03C71}" type="sibTrans" cxnId="{194E1BDC-C7FC-49D7-821E-D50B00B98DAF}">
      <dgm:prSet/>
      <dgm:spPr/>
      <dgm:t>
        <a:bodyPr/>
        <a:lstStyle/>
        <a:p>
          <a:endParaRPr lang="zh-CN" altLang="en-US"/>
        </a:p>
      </dgm:t>
    </dgm:pt>
    <dgm:pt modelId="{6DBE8199-A95D-4473-A90B-27D15619CDC8}" type="pres">
      <dgm:prSet presAssocID="{54ADD2AF-3D4A-4744-983E-3E924938CCCC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49CF8D0A-5AA4-47CC-8062-DEEDA9FBE835}" type="pres">
      <dgm:prSet presAssocID="{66CE85A5-7AE1-495E-AA39-85BCF98EB187}" presName="composite" presStyleCnt="0"/>
      <dgm:spPr/>
    </dgm:pt>
    <dgm:pt modelId="{DB0B7561-BBB0-468B-9184-6AE3B84356D8}" type="pres">
      <dgm:prSet presAssocID="{66CE85A5-7AE1-495E-AA39-85BCF98EB187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5063F31-B003-4197-8F27-A4138EA24186}" type="pres">
      <dgm:prSet presAssocID="{66CE85A5-7AE1-495E-AA39-85BCF98EB187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1612BBF-D22E-4D08-A9C2-1CE9A898B646}" type="pres">
      <dgm:prSet presAssocID="{66CE85A5-7AE1-495E-AA39-85BCF98EB187}" presName="BalanceSpacing" presStyleCnt="0"/>
      <dgm:spPr/>
    </dgm:pt>
    <dgm:pt modelId="{25ABCE47-D1C0-4143-BA1E-9DF75BE13AC5}" type="pres">
      <dgm:prSet presAssocID="{66CE85A5-7AE1-495E-AA39-85BCF98EB187}" presName="BalanceSpacing1" presStyleCnt="0"/>
      <dgm:spPr/>
    </dgm:pt>
    <dgm:pt modelId="{4A23CC0F-079F-4F6C-9786-E53AB4541C54}" type="pres">
      <dgm:prSet presAssocID="{98C383AE-C875-4CFC-A319-3612D051D6F9}" presName="Accent1Text" presStyleLbl="node1" presStyleIdx="1" presStyleCnt="6"/>
      <dgm:spPr/>
      <dgm:t>
        <a:bodyPr/>
        <a:lstStyle/>
        <a:p>
          <a:endParaRPr lang="zh-CN" altLang="en-US"/>
        </a:p>
      </dgm:t>
    </dgm:pt>
    <dgm:pt modelId="{FD7D49B8-9924-4B1D-937A-D2F4C970D037}" type="pres">
      <dgm:prSet presAssocID="{98C383AE-C875-4CFC-A319-3612D051D6F9}" presName="spaceBetweenRectangles" presStyleCnt="0"/>
      <dgm:spPr/>
    </dgm:pt>
    <dgm:pt modelId="{950F8A29-B5BA-471A-BDFA-627F946E4684}" type="pres">
      <dgm:prSet presAssocID="{45FBF06C-1C7E-486A-8987-7F705BE24EB1}" presName="composite" presStyleCnt="0"/>
      <dgm:spPr/>
    </dgm:pt>
    <dgm:pt modelId="{8B06C70B-1246-4463-8559-800E13C9C7E5}" type="pres">
      <dgm:prSet presAssocID="{45FBF06C-1C7E-486A-8987-7F705BE24EB1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4EABA86-689B-4A0E-A4CC-2791566BB082}" type="pres">
      <dgm:prSet presAssocID="{45FBF06C-1C7E-486A-8987-7F705BE24EB1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0951308-D0AA-4000-A2A8-CE352A3AA92A}" type="pres">
      <dgm:prSet presAssocID="{45FBF06C-1C7E-486A-8987-7F705BE24EB1}" presName="BalanceSpacing" presStyleCnt="0"/>
      <dgm:spPr/>
    </dgm:pt>
    <dgm:pt modelId="{89E364FB-DDF0-40C6-AEEA-A74DDED05EDE}" type="pres">
      <dgm:prSet presAssocID="{45FBF06C-1C7E-486A-8987-7F705BE24EB1}" presName="BalanceSpacing1" presStyleCnt="0"/>
      <dgm:spPr/>
    </dgm:pt>
    <dgm:pt modelId="{52C02038-8662-48F8-9912-5E4E69B55E8D}" type="pres">
      <dgm:prSet presAssocID="{9E386D8B-2C00-4210-8DF9-4329D57BAE87}" presName="Accent1Text" presStyleLbl="node1" presStyleIdx="3" presStyleCnt="6"/>
      <dgm:spPr/>
      <dgm:t>
        <a:bodyPr/>
        <a:lstStyle/>
        <a:p>
          <a:endParaRPr lang="zh-CN" altLang="en-US"/>
        </a:p>
      </dgm:t>
    </dgm:pt>
    <dgm:pt modelId="{27D5690B-99B8-4D58-82FA-40CA67D8CABC}" type="pres">
      <dgm:prSet presAssocID="{9E386D8B-2C00-4210-8DF9-4329D57BAE87}" presName="spaceBetweenRectangles" presStyleCnt="0"/>
      <dgm:spPr/>
    </dgm:pt>
    <dgm:pt modelId="{17244FA4-2EB1-4591-98AC-B1EBE75D0211}" type="pres">
      <dgm:prSet presAssocID="{3C672130-4E90-4692-8304-250618E1335E}" presName="composite" presStyleCnt="0"/>
      <dgm:spPr/>
    </dgm:pt>
    <dgm:pt modelId="{B82AD4ED-B84E-4FFF-9BCB-D4B535412CC1}" type="pres">
      <dgm:prSet presAssocID="{3C672130-4E90-4692-8304-250618E1335E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D48F4A5-D488-4A84-B1B3-6D2CED40205D}" type="pres">
      <dgm:prSet presAssocID="{3C672130-4E90-4692-8304-250618E1335E}" presName="Childtext1" presStyleLbl="revTx" presStyleIdx="2" presStyleCnt="3" custScaleX="10577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0DB3C93-D060-4B11-9E4A-D74769A58A2C}" type="pres">
      <dgm:prSet presAssocID="{3C672130-4E90-4692-8304-250618E1335E}" presName="BalanceSpacing" presStyleCnt="0"/>
      <dgm:spPr/>
    </dgm:pt>
    <dgm:pt modelId="{1A07A6A8-1F87-4495-913F-48A9C2321889}" type="pres">
      <dgm:prSet presAssocID="{3C672130-4E90-4692-8304-250618E1335E}" presName="BalanceSpacing1" presStyleCnt="0"/>
      <dgm:spPr/>
    </dgm:pt>
    <dgm:pt modelId="{2E492816-3034-4018-BF6F-161D3853090D}" type="pres">
      <dgm:prSet presAssocID="{34256858-2393-4636-BEB3-8C172E8E2659}" presName="Accent1Text" presStyleLbl="node1" presStyleIdx="5" presStyleCnt="6"/>
      <dgm:spPr/>
      <dgm:t>
        <a:bodyPr/>
        <a:lstStyle/>
        <a:p>
          <a:endParaRPr lang="zh-CN" altLang="en-US"/>
        </a:p>
      </dgm:t>
    </dgm:pt>
  </dgm:ptLst>
  <dgm:cxnLst>
    <dgm:cxn modelId="{555F2C65-2043-42C4-8EC3-5796D6965BB6}" type="presOf" srcId="{54ADD2AF-3D4A-4744-983E-3E924938CCCC}" destId="{6DBE8199-A95D-4473-A90B-27D15619CDC8}" srcOrd="0" destOrd="0" presId="urn:microsoft.com/office/officeart/2008/layout/AlternatingHexagons"/>
    <dgm:cxn modelId="{7F213D07-5D81-4A99-A749-AD51620E808E}" srcId="{66CE85A5-7AE1-495E-AA39-85BCF98EB187}" destId="{C03D5CE4-BBC8-4B74-862D-CD3D4C16B793}" srcOrd="1" destOrd="0" parTransId="{1F5F393C-F4F6-49AA-AEFA-0B5D500EAC57}" sibTransId="{28CC72B6-1358-4AAC-A461-DBD0B4640373}"/>
    <dgm:cxn modelId="{3E6B4F96-7378-404F-85A4-690781083DD0}" srcId="{3C672130-4E90-4692-8304-250618E1335E}" destId="{57BB1BD4-7828-484A-9739-5225343CC11F}" srcOrd="0" destOrd="0" parTransId="{030A839A-50B2-45ED-84DB-928E5C1B65C8}" sibTransId="{1AFF132A-B676-4B34-A0AA-3E0DDC1DC197}"/>
    <dgm:cxn modelId="{7053A91E-BA35-4522-924F-A985CF6039DA}" type="presOf" srcId="{45FBF06C-1C7E-486A-8987-7F705BE24EB1}" destId="{8B06C70B-1246-4463-8559-800E13C9C7E5}" srcOrd="0" destOrd="0" presId="urn:microsoft.com/office/officeart/2008/layout/AlternatingHexagons"/>
    <dgm:cxn modelId="{DE20E6DC-D4C9-489B-9417-13C0ED4CA122}" srcId="{54ADD2AF-3D4A-4744-983E-3E924938CCCC}" destId="{45FBF06C-1C7E-486A-8987-7F705BE24EB1}" srcOrd="1" destOrd="0" parTransId="{5E9C4A6A-4D3A-426F-B591-9E2E81B432CE}" sibTransId="{9E386D8B-2C00-4210-8DF9-4329D57BAE87}"/>
    <dgm:cxn modelId="{BB141935-BFCE-4B0C-B61D-65F1A40FE9EB}" srcId="{66CE85A5-7AE1-495E-AA39-85BCF98EB187}" destId="{5AAA6F24-D4DE-46A6-8832-E91477BEDDF5}" srcOrd="0" destOrd="0" parTransId="{A0A1ECC3-EDBC-4E6E-AEEF-0F66DAED6A9C}" sibTransId="{84BA5018-C161-4625-9C5F-95C845651E16}"/>
    <dgm:cxn modelId="{4487E167-BCA7-4823-8DFD-5DE7E092066B}" type="presOf" srcId="{9E386D8B-2C00-4210-8DF9-4329D57BAE87}" destId="{52C02038-8662-48F8-9912-5E4E69B55E8D}" srcOrd="0" destOrd="0" presId="urn:microsoft.com/office/officeart/2008/layout/AlternatingHexagons"/>
    <dgm:cxn modelId="{95435B8E-171A-4446-82F5-6C29A8A79F7E}" type="presOf" srcId="{57BB1BD4-7828-484A-9739-5225343CC11F}" destId="{9D48F4A5-D488-4A84-B1B3-6D2CED40205D}" srcOrd="0" destOrd="0" presId="urn:microsoft.com/office/officeart/2008/layout/AlternatingHexagons"/>
    <dgm:cxn modelId="{D7FC2B3B-B583-4A6D-B67F-B5FDCD23549C}" type="presOf" srcId="{3F98AD00-0083-4119-B2AA-E1AAB3B52958}" destId="{9D48F4A5-D488-4A84-B1B3-6D2CED40205D}" srcOrd="0" destOrd="1" presId="urn:microsoft.com/office/officeart/2008/layout/AlternatingHexagons"/>
    <dgm:cxn modelId="{39C6484A-3E42-4456-9400-49FFB5FE896F}" srcId="{54ADD2AF-3D4A-4744-983E-3E924938CCCC}" destId="{66CE85A5-7AE1-495E-AA39-85BCF98EB187}" srcOrd="0" destOrd="0" parTransId="{7C7BD2EE-253A-4925-8CE7-B5EB40ECC31B}" sibTransId="{98C383AE-C875-4CFC-A319-3612D051D6F9}"/>
    <dgm:cxn modelId="{23D89A3E-3919-4F06-B505-A968BFED0DF9}" srcId="{45FBF06C-1C7E-486A-8987-7F705BE24EB1}" destId="{308A81D7-D872-46E3-8739-B610A93FF7AE}" srcOrd="0" destOrd="0" parTransId="{27A528F0-7760-4DC3-A41E-E6903EAC8B94}" sibTransId="{12065F85-8373-4AD3-916C-E49567E250CD}"/>
    <dgm:cxn modelId="{671B4479-DD30-4392-89D5-9F10CE4D6921}" type="presOf" srcId="{34256858-2393-4636-BEB3-8C172E8E2659}" destId="{2E492816-3034-4018-BF6F-161D3853090D}" srcOrd="0" destOrd="0" presId="urn:microsoft.com/office/officeart/2008/layout/AlternatingHexagons"/>
    <dgm:cxn modelId="{606EC59C-F65B-4900-BE3D-4A1B6C05883F}" type="presOf" srcId="{98C383AE-C875-4CFC-A319-3612D051D6F9}" destId="{4A23CC0F-079F-4F6C-9786-E53AB4541C54}" srcOrd="0" destOrd="0" presId="urn:microsoft.com/office/officeart/2008/layout/AlternatingHexagons"/>
    <dgm:cxn modelId="{3BE836E5-3593-4E97-A990-C9A613B72DA6}" srcId="{54ADD2AF-3D4A-4744-983E-3E924938CCCC}" destId="{3C672130-4E90-4692-8304-250618E1335E}" srcOrd="2" destOrd="0" parTransId="{E8930C7C-3D18-42C7-9937-E7FEFC321B2F}" sibTransId="{34256858-2393-4636-BEB3-8C172E8E2659}"/>
    <dgm:cxn modelId="{8CAEE801-45C0-4A20-8F9D-95B4DD827C47}" type="presOf" srcId="{C03D5CE4-BBC8-4B74-862D-CD3D4C16B793}" destId="{95063F31-B003-4197-8F27-A4138EA24186}" srcOrd="0" destOrd="1" presId="urn:microsoft.com/office/officeart/2008/layout/AlternatingHexagons"/>
    <dgm:cxn modelId="{AC71A75B-B383-4F7F-9CD0-02BDAE404F19}" type="presOf" srcId="{5AAA6F24-D4DE-46A6-8832-E91477BEDDF5}" destId="{95063F31-B003-4197-8F27-A4138EA24186}" srcOrd="0" destOrd="0" presId="urn:microsoft.com/office/officeart/2008/layout/AlternatingHexagons"/>
    <dgm:cxn modelId="{31BBE7AC-58E7-4AFE-849D-CB84C7DE9CD3}" type="presOf" srcId="{3C672130-4E90-4692-8304-250618E1335E}" destId="{B82AD4ED-B84E-4FFF-9BCB-D4B535412CC1}" srcOrd="0" destOrd="0" presId="urn:microsoft.com/office/officeart/2008/layout/AlternatingHexagons"/>
    <dgm:cxn modelId="{491AA9C0-AB6C-47AC-B3B3-6F40502C26A1}" type="presOf" srcId="{308A81D7-D872-46E3-8739-B610A93FF7AE}" destId="{74EABA86-689B-4A0E-A4CC-2791566BB082}" srcOrd="0" destOrd="0" presId="urn:microsoft.com/office/officeart/2008/layout/AlternatingHexagons"/>
    <dgm:cxn modelId="{2CF331D2-737B-46DF-95F3-FE74C9335F19}" type="presOf" srcId="{66CE85A5-7AE1-495E-AA39-85BCF98EB187}" destId="{DB0B7561-BBB0-468B-9184-6AE3B84356D8}" srcOrd="0" destOrd="0" presId="urn:microsoft.com/office/officeart/2008/layout/AlternatingHexagons"/>
    <dgm:cxn modelId="{194E1BDC-C7FC-49D7-821E-D50B00B98DAF}" srcId="{3C672130-4E90-4692-8304-250618E1335E}" destId="{3F98AD00-0083-4119-B2AA-E1AAB3B52958}" srcOrd="1" destOrd="0" parTransId="{B38A01B5-E2CB-4689-BE40-86BACAF894CD}" sibTransId="{E12A92A4-E8EE-4360-AABE-17DD1CF03C71}"/>
    <dgm:cxn modelId="{9357FE8C-ECEB-4159-AC33-D5F1C600CF33}" type="presParOf" srcId="{6DBE8199-A95D-4473-A90B-27D15619CDC8}" destId="{49CF8D0A-5AA4-47CC-8062-DEEDA9FBE835}" srcOrd="0" destOrd="0" presId="urn:microsoft.com/office/officeart/2008/layout/AlternatingHexagons"/>
    <dgm:cxn modelId="{B85F5F01-18A7-4B9B-B0D9-51D6A8FCC967}" type="presParOf" srcId="{49CF8D0A-5AA4-47CC-8062-DEEDA9FBE835}" destId="{DB0B7561-BBB0-468B-9184-6AE3B84356D8}" srcOrd="0" destOrd="0" presId="urn:microsoft.com/office/officeart/2008/layout/AlternatingHexagons"/>
    <dgm:cxn modelId="{833FABEC-94EC-4E55-956C-FAB7297E7CCB}" type="presParOf" srcId="{49CF8D0A-5AA4-47CC-8062-DEEDA9FBE835}" destId="{95063F31-B003-4197-8F27-A4138EA24186}" srcOrd="1" destOrd="0" presId="urn:microsoft.com/office/officeart/2008/layout/AlternatingHexagons"/>
    <dgm:cxn modelId="{E4B661B3-AB0D-4D53-9B0D-051EB42E335F}" type="presParOf" srcId="{49CF8D0A-5AA4-47CC-8062-DEEDA9FBE835}" destId="{41612BBF-D22E-4D08-A9C2-1CE9A898B646}" srcOrd="2" destOrd="0" presId="urn:microsoft.com/office/officeart/2008/layout/AlternatingHexagons"/>
    <dgm:cxn modelId="{67FC8A1A-03C1-4058-8A16-E7CB4BF1B5EE}" type="presParOf" srcId="{49CF8D0A-5AA4-47CC-8062-DEEDA9FBE835}" destId="{25ABCE47-D1C0-4143-BA1E-9DF75BE13AC5}" srcOrd="3" destOrd="0" presId="urn:microsoft.com/office/officeart/2008/layout/AlternatingHexagons"/>
    <dgm:cxn modelId="{5213E305-6669-43E7-84EF-1183EF11BD30}" type="presParOf" srcId="{49CF8D0A-5AA4-47CC-8062-DEEDA9FBE835}" destId="{4A23CC0F-079F-4F6C-9786-E53AB4541C54}" srcOrd="4" destOrd="0" presId="urn:microsoft.com/office/officeart/2008/layout/AlternatingHexagons"/>
    <dgm:cxn modelId="{27699B64-0422-4842-97F9-A8E35F2EE3B7}" type="presParOf" srcId="{6DBE8199-A95D-4473-A90B-27D15619CDC8}" destId="{FD7D49B8-9924-4B1D-937A-D2F4C970D037}" srcOrd="1" destOrd="0" presId="urn:microsoft.com/office/officeart/2008/layout/AlternatingHexagons"/>
    <dgm:cxn modelId="{8B6A484D-64C2-4E88-8527-9400624D4768}" type="presParOf" srcId="{6DBE8199-A95D-4473-A90B-27D15619CDC8}" destId="{950F8A29-B5BA-471A-BDFA-627F946E4684}" srcOrd="2" destOrd="0" presId="urn:microsoft.com/office/officeart/2008/layout/AlternatingHexagons"/>
    <dgm:cxn modelId="{F417349F-B5DF-448F-8CDF-614392C9F5A7}" type="presParOf" srcId="{950F8A29-B5BA-471A-BDFA-627F946E4684}" destId="{8B06C70B-1246-4463-8559-800E13C9C7E5}" srcOrd="0" destOrd="0" presId="urn:microsoft.com/office/officeart/2008/layout/AlternatingHexagons"/>
    <dgm:cxn modelId="{3725C85C-31D5-43B3-9018-AFAB8B0C16F1}" type="presParOf" srcId="{950F8A29-B5BA-471A-BDFA-627F946E4684}" destId="{74EABA86-689B-4A0E-A4CC-2791566BB082}" srcOrd="1" destOrd="0" presId="urn:microsoft.com/office/officeart/2008/layout/AlternatingHexagons"/>
    <dgm:cxn modelId="{B91141F2-6173-4B39-BD1D-44770F02CB2B}" type="presParOf" srcId="{950F8A29-B5BA-471A-BDFA-627F946E4684}" destId="{20951308-D0AA-4000-A2A8-CE352A3AA92A}" srcOrd="2" destOrd="0" presId="urn:microsoft.com/office/officeart/2008/layout/AlternatingHexagons"/>
    <dgm:cxn modelId="{55E96E4A-4D27-4F6E-8514-7E2F36481C31}" type="presParOf" srcId="{950F8A29-B5BA-471A-BDFA-627F946E4684}" destId="{89E364FB-DDF0-40C6-AEEA-A74DDED05EDE}" srcOrd="3" destOrd="0" presId="urn:microsoft.com/office/officeart/2008/layout/AlternatingHexagons"/>
    <dgm:cxn modelId="{44736389-E496-4A4C-BF23-F0CF0AC1FC4E}" type="presParOf" srcId="{950F8A29-B5BA-471A-BDFA-627F946E4684}" destId="{52C02038-8662-48F8-9912-5E4E69B55E8D}" srcOrd="4" destOrd="0" presId="urn:microsoft.com/office/officeart/2008/layout/AlternatingHexagons"/>
    <dgm:cxn modelId="{046FFDC8-ABF7-4AB9-88E7-9A4D8C4C76D1}" type="presParOf" srcId="{6DBE8199-A95D-4473-A90B-27D15619CDC8}" destId="{27D5690B-99B8-4D58-82FA-40CA67D8CABC}" srcOrd="3" destOrd="0" presId="urn:microsoft.com/office/officeart/2008/layout/AlternatingHexagons"/>
    <dgm:cxn modelId="{76527F00-316A-4410-B6A8-86BE56538F51}" type="presParOf" srcId="{6DBE8199-A95D-4473-A90B-27D15619CDC8}" destId="{17244FA4-2EB1-4591-98AC-B1EBE75D0211}" srcOrd="4" destOrd="0" presId="urn:microsoft.com/office/officeart/2008/layout/AlternatingHexagons"/>
    <dgm:cxn modelId="{048F92BF-5E04-48B4-AA1D-4C33F4824574}" type="presParOf" srcId="{17244FA4-2EB1-4591-98AC-B1EBE75D0211}" destId="{B82AD4ED-B84E-4FFF-9BCB-D4B535412CC1}" srcOrd="0" destOrd="0" presId="urn:microsoft.com/office/officeart/2008/layout/AlternatingHexagons"/>
    <dgm:cxn modelId="{A4888C62-1C3E-4ABC-8399-ACF037E9C7D5}" type="presParOf" srcId="{17244FA4-2EB1-4591-98AC-B1EBE75D0211}" destId="{9D48F4A5-D488-4A84-B1B3-6D2CED40205D}" srcOrd="1" destOrd="0" presId="urn:microsoft.com/office/officeart/2008/layout/AlternatingHexagons"/>
    <dgm:cxn modelId="{7196CEFF-D7D1-46AD-8B8E-8DB3237A4462}" type="presParOf" srcId="{17244FA4-2EB1-4591-98AC-B1EBE75D0211}" destId="{70DB3C93-D060-4B11-9E4A-D74769A58A2C}" srcOrd="2" destOrd="0" presId="urn:microsoft.com/office/officeart/2008/layout/AlternatingHexagons"/>
    <dgm:cxn modelId="{EA0FE087-19F4-45B6-B615-D0F8898DB4DD}" type="presParOf" srcId="{17244FA4-2EB1-4591-98AC-B1EBE75D0211}" destId="{1A07A6A8-1F87-4495-913F-48A9C2321889}" srcOrd="3" destOrd="0" presId="urn:microsoft.com/office/officeart/2008/layout/AlternatingHexagons"/>
    <dgm:cxn modelId="{92876ACA-174A-43B4-BE29-1EB1657CC3E8}" type="presParOf" srcId="{17244FA4-2EB1-4591-98AC-B1EBE75D0211}" destId="{2E492816-3034-4018-BF6F-161D3853090D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92032EB-0A76-4E8D-A5FA-6BC6A7450B0A}" type="doc">
      <dgm:prSet loTypeId="urn:microsoft.com/office/officeart/2005/8/layout/gear1" loCatId="cycle" qsTypeId="urn:microsoft.com/office/officeart/2005/8/quickstyle/simple4" qsCatId="simple" csTypeId="urn:microsoft.com/office/officeart/2005/8/colors/accent1_2" csCatId="accent1" phldr="1"/>
      <dgm:spPr/>
    </dgm:pt>
    <dgm:pt modelId="{F60546CB-E4AB-406E-B8F7-AE7F57F358A1}">
      <dgm:prSet phldrT="[文本]" custT="1"/>
      <dgm:spPr/>
      <dgm:t>
        <a:bodyPr/>
        <a:lstStyle/>
        <a:p>
          <a:r>
            <a:rPr lang="zh-CN" altLang="en-US" sz="4400" b="1" smtClean="0">
              <a:latin typeface="HAKUYOXingShu3500" pitchFamily="2" charset="-122"/>
              <a:ea typeface="HAKUYOXingShu3500" pitchFamily="2" charset="-122"/>
              <a:cs typeface="HAKUYOXingShu3500" pitchFamily="2" charset="-122"/>
            </a:rPr>
            <a:t>未病先防</a:t>
          </a:r>
          <a:endParaRPr lang="zh-CN" altLang="en-US" sz="4400" b="1">
            <a:latin typeface="HAKUYOXingShu3500" pitchFamily="2" charset="-122"/>
            <a:ea typeface="HAKUYOXingShu3500" pitchFamily="2" charset="-122"/>
            <a:cs typeface="HAKUYOXingShu3500" pitchFamily="2" charset="-122"/>
          </a:endParaRPr>
        </a:p>
      </dgm:t>
    </dgm:pt>
    <dgm:pt modelId="{DB8C5958-8DA8-492F-B31A-10B2305B89BF}" type="parTrans" cxnId="{B470F6EC-566D-4202-8B7C-B61337CD0689}">
      <dgm:prSet/>
      <dgm:spPr/>
      <dgm:t>
        <a:bodyPr/>
        <a:lstStyle/>
        <a:p>
          <a:endParaRPr lang="zh-CN" altLang="en-US"/>
        </a:p>
      </dgm:t>
    </dgm:pt>
    <dgm:pt modelId="{432C50D5-1F27-482F-81EE-63A69B286798}" type="sibTrans" cxnId="{B470F6EC-566D-4202-8B7C-B61337CD0689}">
      <dgm:prSet/>
      <dgm:spPr/>
      <dgm:t>
        <a:bodyPr/>
        <a:lstStyle/>
        <a:p>
          <a:endParaRPr lang="zh-CN" altLang="en-US"/>
        </a:p>
      </dgm:t>
    </dgm:pt>
    <dgm:pt modelId="{B4C3F628-2D84-457F-A14B-D3725A818FC5}">
      <dgm:prSet phldrT="[文本]" custT="1"/>
      <dgm:spPr/>
      <dgm:t>
        <a:bodyPr/>
        <a:lstStyle/>
        <a:p>
          <a:r>
            <a:rPr lang="zh-CN" altLang="en-US" sz="2800" b="1" smtClean="0">
              <a:latin typeface="HAKUYOXingShu3500" pitchFamily="2" charset="-122"/>
              <a:ea typeface="HAKUYOXingShu3500" pitchFamily="2" charset="-122"/>
              <a:cs typeface="HAKUYOXingShu3500" pitchFamily="2" charset="-122"/>
            </a:rPr>
            <a:t>养生</a:t>
          </a:r>
          <a:endParaRPr lang="zh-CN" altLang="en-US" sz="4400" b="1">
            <a:latin typeface="HAKUYOXingShu3500" pitchFamily="2" charset="-122"/>
            <a:ea typeface="HAKUYOXingShu3500" pitchFamily="2" charset="-122"/>
            <a:cs typeface="HAKUYOXingShu3500" pitchFamily="2" charset="-122"/>
          </a:endParaRPr>
        </a:p>
      </dgm:t>
    </dgm:pt>
    <dgm:pt modelId="{C5C29543-CC83-4F05-8029-76DCA3ED881F}" type="parTrans" cxnId="{C0A7DB4D-C145-41A3-A65E-0361A84C7CE6}">
      <dgm:prSet/>
      <dgm:spPr/>
      <dgm:t>
        <a:bodyPr/>
        <a:lstStyle/>
        <a:p>
          <a:endParaRPr lang="zh-CN" altLang="en-US"/>
        </a:p>
      </dgm:t>
    </dgm:pt>
    <dgm:pt modelId="{F8C31879-4BC4-470F-A15B-C6ED6A873953}" type="sibTrans" cxnId="{C0A7DB4D-C145-41A3-A65E-0361A84C7CE6}">
      <dgm:prSet/>
      <dgm:spPr/>
      <dgm:t>
        <a:bodyPr/>
        <a:lstStyle/>
        <a:p>
          <a:endParaRPr lang="zh-CN" altLang="en-US"/>
        </a:p>
      </dgm:t>
    </dgm:pt>
    <dgm:pt modelId="{A5C854D5-A1A5-4EA5-B36F-26AA676DB5D8}">
      <dgm:prSet phldrT="[文本]" custT="1"/>
      <dgm:spPr/>
      <dgm:t>
        <a:bodyPr/>
        <a:lstStyle/>
        <a:p>
          <a:r>
            <a:rPr lang="zh-CN" altLang="en-US" sz="2800" b="1" smtClean="0">
              <a:latin typeface="HAKUYOXingShu3500" pitchFamily="2" charset="-122"/>
              <a:ea typeface="HAKUYOXingShu3500" pitchFamily="2" charset="-122"/>
              <a:cs typeface="HAKUYOXingShu3500" pitchFamily="2" charset="-122"/>
            </a:rPr>
            <a:t>五行平衡</a:t>
          </a:r>
          <a:endParaRPr lang="zh-CN" altLang="en-US" sz="2800" b="1">
            <a:latin typeface="HAKUYOXingShu3500" pitchFamily="2" charset="-122"/>
            <a:ea typeface="HAKUYOXingShu3500" pitchFamily="2" charset="-122"/>
            <a:cs typeface="HAKUYOXingShu3500" pitchFamily="2" charset="-122"/>
          </a:endParaRPr>
        </a:p>
      </dgm:t>
    </dgm:pt>
    <dgm:pt modelId="{D3B73021-370C-4841-8E73-F043C4529166}" type="parTrans" cxnId="{C8589ACB-A020-460C-8578-88E80FBFD203}">
      <dgm:prSet/>
      <dgm:spPr/>
      <dgm:t>
        <a:bodyPr/>
        <a:lstStyle/>
        <a:p>
          <a:endParaRPr lang="zh-CN" altLang="en-US"/>
        </a:p>
      </dgm:t>
    </dgm:pt>
    <dgm:pt modelId="{DE8FDD65-6427-4960-8A46-098DC0570AFE}" type="sibTrans" cxnId="{C8589ACB-A020-460C-8578-88E80FBFD203}">
      <dgm:prSet/>
      <dgm:spPr/>
      <dgm:t>
        <a:bodyPr/>
        <a:lstStyle/>
        <a:p>
          <a:endParaRPr lang="zh-CN" altLang="en-US"/>
        </a:p>
      </dgm:t>
    </dgm:pt>
    <dgm:pt modelId="{E06C366C-AAA3-4CC5-9C29-2F10EE91E693}" type="pres">
      <dgm:prSet presAssocID="{D92032EB-0A76-4E8D-A5FA-6BC6A7450B0A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8E834DF3-336A-4962-9AA2-24E37953C788}" type="pres">
      <dgm:prSet presAssocID="{F60546CB-E4AB-406E-B8F7-AE7F57F358A1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1281BA2-6F2B-4435-8E2A-0B1774FD69E6}" type="pres">
      <dgm:prSet presAssocID="{F60546CB-E4AB-406E-B8F7-AE7F57F358A1}" presName="gear1srcNode" presStyleLbl="node1" presStyleIdx="0" presStyleCnt="3"/>
      <dgm:spPr/>
      <dgm:t>
        <a:bodyPr/>
        <a:lstStyle/>
        <a:p>
          <a:endParaRPr lang="zh-CN" altLang="en-US"/>
        </a:p>
      </dgm:t>
    </dgm:pt>
    <dgm:pt modelId="{A6B531D0-ABBB-45AE-9CD0-7BCD6D49FBDF}" type="pres">
      <dgm:prSet presAssocID="{F60546CB-E4AB-406E-B8F7-AE7F57F358A1}" presName="gear1dstNode" presStyleLbl="node1" presStyleIdx="0" presStyleCnt="3"/>
      <dgm:spPr/>
      <dgm:t>
        <a:bodyPr/>
        <a:lstStyle/>
        <a:p>
          <a:endParaRPr lang="zh-CN" altLang="en-US"/>
        </a:p>
      </dgm:t>
    </dgm:pt>
    <dgm:pt modelId="{4537D9A6-A08D-40B0-B900-178C97E02BBD}" type="pres">
      <dgm:prSet presAssocID="{B4C3F628-2D84-457F-A14B-D3725A818FC5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2D7A0E6-F424-417F-936E-194CD3545BDA}" type="pres">
      <dgm:prSet presAssocID="{B4C3F628-2D84-457F-A14B-D3725A818FC5}" presName="gear2srcNode" presStyleLbl="node1" presStyleIdx="1" presStyleCnt="3"/>
      <dgm:spPr/>
      <dgm:t>
        <a:bodyPr/>
        <a:lstStyle/>
        <a:p>
          <a:endParaRPr lang="zh-CN" altLang="en-US"/>
        </a:p>
      </dgm:t>
    </dgm:pt>
    <dgm:pt modelId="{C98EACC6-A255-4293-AD7D-B71B899B8281}" type="pres">
      <dgm:prSet presAssocID="{B4C3F628-2D84-457F-A14B-D3725A818FC5}" presName="gear2dstNode" presStyleLbl="node1" presStyleIdx="1" presStyleCnt="3"/>
      <dgm:spPr/>
      <dgm:t>
        <a:bodyPr/>
        <a:lstStyle/>
        <a:p>
          <a:endParaRPr lang="zh-CN" altLang="en-US"/>
        </a:p>
      </dgm:t>
    </dgm:pt>
    <dgm:pt modelId="{0F1711F0-41B7-4B1E-80F0-C06FF9DFCCB2}" type="pres">
      <dgm:prSet presAssocID="{A5C854D5-A1A5-4EA5-B36F-26AA676DB5D8}" presName="gear3" presStyleLbl="node1" presStyleIdx="2" presStyleCnt="3"/>
      <dgm:spPr/>
      <dgm:t>
        <a:bodyPr/>
        <a:lstStyle/>
        <a:p>
          <a:endParaRPr lang="zh-CN" altLang="en-US"/>
        </a:p>
      </dgm:t>
    </dgm:pt>
    <dgm:pt modelId="{371112E8-6894-4B15-84AE-77FE195407D4}" type="pres">
      <dgm:prSet presAssocID="{A5C854D5-A1A5-4EA5-B36F-26AA676DB5D8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173EAF0-62C9-43D5-87B4-A5FFBF5177FA}" type="pres">
      <dgm:prSet presAssocID="{A5C854D5-A1A5-4EA5-B36F-26AA676DB5D8}" presName="gear3srcNode" presStyleLbl="node1" presStyleIdx="2" presStyleCnt="3"/>
      <dgm:spPr/>
      <dgm:t>
        <a:bodyPr/>
        <a:lstStyle/>
        <a:p>
          <a:endParaRPr lang="zh-CN" altLang="en-US"/>
        </a:p>
      </dgm:t>
    </dgm:pt>
    <dgm:pt modelId="{D12B8524-52EA-4F7B-B51B-6F316C0C97FC}" type="pres">
      <dgm:prSet presAssocID="{A5C854D5-A1A5-4EA5-B36F-26AA676DB5D8}" presName="gear3dstNode" presStyleLbl="node1" presStyleIdx="2" presStyleCnt="3"/>
      <dgm:spPr/>
      <dgm:t>
        <a:bodyPr/>
        <a:lstStyle/>
        <a:p>
          <a:endParaRPr lang="zh-CN" altLang="en-US"/>
        </a:p>
      </dgm:t>
    </dgm:pt>
    <dgm:pt modelId="{BCD7F116-4709-453C-A601-272CD78343A1}" type="pres">
      <dgm:prSet presAssocID="{432C50D5-1F27-482F-81EE-63A69B286798}" presName="connector1" presStyleLbl="sibTrans2D1" presStyleIdx="0" presStyleCnt="3"/>
      <dgm:spPr/>
      <dgm:t>
        <a:bodyPr/>
        <a:lstStyle/>
        <a:p>
          <a:endParaRPr lang="zh-CN" altLang="en-US"/>
        </a:p>
      </dgm:t>
    </dgm:pt>
    <dgm:pt modelId="{A98D9A88-3E57-41CB-87B6-0D68F603ECA3}" type="pres">
      <dgm:prSet presAssocID="{F8C31879-4BC4-470F-A15B-C6ED6A873953}" presName="connector2" presStyleLbl="sibTrans2D1" presStyleIdx="1" presStyleCnt="3"/>
      <dgm:spPr/>
      <dgm:t>
        <a:bodyPr/>
        <a:lstStyle/>
        <a:p>
          <a:endParaRPr lang="zh-CN" altLang="en-US"/>
        </a:p>
      </dgm:t>
    </dgm:pt>
    <dgm:pt modelId="{834AFAA4-A70E-44CB-9DD8-A0FC6965B970}" type="pres">
      <dgm:prSet presAssocID="{DE8FDD65-6427-4960-8A46-098DC0570AFE}" presName="connector3" presStyleLbl="sibTrans2D1" presStyleIdx="2" presStyleCnt="3"/>
      <dgm:spPr/>
      <dgm:t>
        <a:bodyPr/>
        <a:lstStyle/>
        <a:p>
          <a:endParaRPr lang="zh-CN" altLang="en-US"/>
        </a:p>
      </dgm:t>
    </dgm:pt>
  </dgm:ptLst>
  <dgm:cxnLst>
    <dgm:cxn modelId="{B470F6EC-566D-4202-8B7C-B61337CD0689}" srcId="{D92032EB-0A76-4E8D-A5FA-6BC6A7450B0A}" destId="{F60546CB-E4AB-406E-B8F7-AE7F57F358A1}" srcOrd="0" destOrd="0" parTransId="{DB8C5958-8DA8-492F-B31A-10B2305B89BF}" sibTransId="{432C50D5-1F27-482F-81EE-63A69B286798}"/>
    <dgm:cxn modelId="{C8589ACB-A020-460C-8578-88E80FBFD203}" srcId="{D92032EB-0A76-4E8D-A5FA-6BC6A7450B0A}" destId="{A5C854D5-A1A5-4EA5-B36F-26AA676DB5D8}" srcOrd="2" destOrd="0" parTransId="{D3B73021-370C-4841-8E73-F043C4529166}" sibTransId="{DE8FDD65-6427-4960-8A46-098DC0570AFE}"/>
    <dgm:cxn modelId="{8DA0D433-828A-4CBC-949B-3C46BE29B6B5}" type="presOf" srcId="{F60546CB-E4AB-406E-B8F7-AE7F57F358A1}" destId="{8E834DF3-336A-4962-9AA2-24E37953C788}" srcOrd="0" destOrd="0" presId="urn:microsoft.com/office/officeart/2005/8/layout/gear1"/>
    <dgm:cxn modelId="{C9A1D5AC-3A50-4DF9-895C-E05C27916471}" type="presOf" srcId="{F60546CB-E4AB-406E-B8F7-AE7F57F358A1}" destId="{A6B531D0-ABBB-45AE-9CD0-7BCD6D49FBDF}" srcOrd="2" destOrd="0" presId="urn:microsoft.com/office/officeart/2005/8/layout/gear1"/>
    <dgm:cxn modelId="{BE163D6C-7E0A-43D9-B856-C12F61753102}" type="presOf" srcId="{F8C31879-4BC4-470F-A15B-C6ED6A873953}" destId="{A98D9A88-3E57-41CB-87B6-0D68F603ECA3}" srcOrd="0" destOrd="0" presId="urn:microsoft.com/office/officeart/2005/8/layout/gear1"/>
    <dgm:cxn modelId="{C3F8EED9-17EB-42C9-8120-4982959AC04A}" type="presOf" srcId="{F60546CB-E4AB-406E-B8F7-AE7F57F358A1}" destId="{21281BA2-6F2B-4435-8E2A-0B1774FD69E6}" srcOrd="1" destOrd="0" presId="urn:microsoft.com/office/officeart/2005/8/layout/gear1"/>
    <dgm:cxn modelId="{E4D34408-136B-48F3-A464-65AF3DC8EB27}" type="presOf" srcId="{A5C854D5-A1A5-4EA5-B36F-26AA676DB5D8}" destId="{371112E8-6894-4B15-84AE-77FE195407D4}" srcOrd="1" destOrd="0" presId="urn:microsoft.com/office/officeart/2005/8/layout/gear1"/>
    <dgm:cxn modelId="{48472B6C-6359-4933-BE17-9CB0D1F164A9}" type="presOf" srcId="{A5C854D5-A1A5-4EA5-B36F-26AA676DB5D8}" destId="{D12B8524-52EA-4F7B-B51B-6F316C0C97FC}" srcOrd="3" destOrd="0" presId="urn:microsoft.com/office/officeart/2005/8/layout/gear1"/>
    <dgm:cxn modelId="{065A296D-71D2-4537-B404-A7FE22FB0B76}" type="presOf" srcId="{B4C3F628-2D84-457F-A14B-D3725A818FC5}" destId="{4537D9A6-A08D-40B0-B900-178C97E02BBD}" srcOrd="0" destOrd="0" presId="urn:microsoft.com/office/officeart/2005/8/layout/gear1"/>
    <dgm:cxn modelId="{C0A7DB4D-C145-41A3-A65E-0361A84C7CE6}" srcId="{D92032EB-0A76-4E8D-A5FA-6BC6A7450B0A}" destId="{B4C3F628-2D84-457F-A14B-D3725A818FC5}" srcOrd="1" destOrd="0" parTransId="{C5C29543-CC83-4F05-8029-76DCA3ED881F}" sibTransId="{F8C31879-4BC4-470F-A15B-C6ED6A873953}"/>
    <dgm:cxn modelId="{12F33D2B-7899-4150-A4FE-4B06E4C08D70}" type="presOf" srcId="{D92032EB-0A76-4E8D-A5FA-6BC6A7450B0A}" destId="{E06C366C-AAA3-4CC5-9C29-2F10EE91E693}" srcOrd="0" destOrd="0" presId="urn:microsoft.com/office/officeart/2005/8/layout/gear1"/>
    <dgm:cxn modelId="{046504F3-5470-468B-BB8C-743E58E94393}" type="presOf" srcId="{432C50D5-1F27-482F-81EE-63A69B286798}" destId="{BCD7F116-4709-453C-A601-272CD78343A1}" srcOrd="0" destOrd="0" presId="urn:microsoft.com/office/officeart/2005/8/layout/gear1"/>
    <dgm:cxn modelId="{0C2DC3C6-8654-420C-B904-FAEAF373C46B}" type="presOf" srcId="{A5C854D5-A1A5-4EA5-B36F-26AA676DB5D8}" destId="{0F1711F0-41B7-4B1E-80F0-C06FF9DFCCB2}" srcOrd="0" destOrd="0" presId="urn:microsoft.com/office/officeart/2005/8/layout/gear1"/>
    <dgm:cxn modelId="{16347C83-9190-4706-BCAF-F4465F139939}" type="presOf" srcId="{DE8FDD65-6427-4960-8A46-098DC0570AFE}" destId="{834AFAA4-A70E-44CB-9DD8-A0FC6965B970}" srcOrd="0" destOrd="0" presId="urn:microsoft.com/office/officeart/2005/8/layout/gear1"/>
    <dgm:cxn modelId="{63A98CCA-6C19-4252-ADE2-D77E5F632202}" type="presOf" srcId="{B4C3F628-2D84-457F-A14B-D3725A818FC5}" destId="{22D7A0E6-F424-417F-936E-194CD3545BDA}" srcOrd="1" destOrd="0" presId="urn:microsoft.com/office/officeart/2005/8/layout/gear1"/>
    <dgm:cxn modelId="{50EFFF69-D680-4B42-AA91-96486E9E9D72}" type="presOf" srcId="{B4C3F628-2D84-457F-A14B-D3725A818FC5}" destId="{C98EACC6-A255-4293-AD7D-B71B899B8281}" srcOrd="2" destOrd="0" presId="urn:microsoft.com/office/officeart/2005/8/layout/gear1"/>
    <dgm:cxn modelId="{490DC078-4D66-4166-B579-EF2F76C151CE}" type="presOf" srcId="{A5C854D5-A1A5-4EA5-B36F-26AA676DB5D8}" destId="{E173EAF0-62C9-43D5-87B4-A5FFBF5177FA}" srcOrd="2" destOrd="0" presId="urn:microsoft.com/office/officeart/2005/8/layout/gear1"/>
    <dgm:cxn modelId="{24E19733-AB5E-4E7E-BB8D-67374A0C32B8}" type="presParOf" srcId="{E06C366C-AAA3-4CC5-9C29-2F10EE91E693}" destId="{8E834DF3-336A-4962-9AA2-24E37953C788}" srcOrd="0" destOrd="0" presId="urn:microsoft.com/office/officeart/2005/8/layout/gear1"/>
    <dgm:cxn modelId="{CE7522CB-E9AE-430B-811E-F09C798A9EF3}" type="presParOf" srcId="{E06C366C-AAA3-4CC5-9C29-2F10EE91E693}" destId="{21281BA2-6F2B-4435-8E2A-0B1774FD69E6}" srcOrd="1" destOrd="0" presId="urn:microsoft.com/office/officeart/2005/8/layout/gear1"/>
    <dgm:cxn modelId="{F75E4A9E-4709-4F09-B5CD-1867F9CFE05B}" type="presParOf" srcId="{E06C366C-AAA3-4CC5-9C29-2F10EE91E693}" destId="{A6B531D0-ABBB-45AE-9CD0-7BCD6D49FBDF}" srcOrd="2" destOrd="0" presId="urn:microsoft.com/office/officeart/2005/8/layout/gear1"/>
    <dgm:cxn modelId="{4C2FFCD2-BB74-4CD2-8EB3-37CD4164FA9C}" type="presParOf" srcId="{E06C366C-AAA3-4CC5-9C29-2F10EE91E693}" destId="{4537D9A6-A08D-40B0-B900-178C97E02BBD}" srcOrd="3" destOrd="0" presId="urn:microsoft.com/office/officeart/2005/8/layout/gear1"/>
    <dgm:cxn modelId="{79AE8A9E-5D58-48D2-A8F6-D643E8908594}" type="presParOf" srcId="{E06C366C-AAA3-4CC5-9C29-2F10EE91E693}" destId="{22D7A0E6-F424-417F-936E-194CD3545BDA}" srcOrd="4" destOrd="0" presId="urn:microsoft.com/office/officeart/2005/8/layout/gear1"/>
    <dgm:cxn modelId="{917EAA93-78BC-4424-8871-463F0B087E8E}" type="presParOf" srcId="{E06C366C-AAA3-4CC5-9C29-2F10EE91E693}" destId="{C98EACC6-A255-4293-AD7D-B71B899B8281}" srcOrd="5" destOrd="0" presId="urn:microsoft.com/office/officeart/2005/8/layout/gear1"/>
    <dgm:cxn modelId="{E70CF2AD-5C3C-4357-A70A-9D1FE1727BB2}" type="presParOf" srcId="{E06C366C-AAA3-4CC5-9C29-2F10EE91E693}" destId="{0F1711F0-41B7-4B1E-80F0-C06FF9DFCCB2}" srcOrd="6" destOrd="0" presId="urn:microsoft.com/office/officeart/2005/8/layout/gear1"/>
    <dgm:cxn modelId="{2C646D3D-2EA1-4C37-9DF7-C6A3B3F38A20}" type="presParOf" srcId="{E06C366C-AAA3-4CC5-9C29-2F10EE91E693}" destId="{371112E8-6894-4B15-84AE-77FE195407D4}" srcOrd="7" destOrd="0" presId="urn:microsoft.com/office/officeart/2005/8/layout/gear1"/>
    <dgm:cxn modelId="{FEC271C8-96FC-41F6-9F02-CCD51BE9F2A1}" type="presParOf" srcId="{E06C366C-AAA3-4CC5-9C29-2F10EE91E693}" destId="{E173EAF0-62C9-43D5-87B4-A5FFBF5177FA}" srcOrd="8" destOrd="0" presId="urn:microsoft.com/office/officeart/2005/8/layout/gear1"/>
    <dgm:cxn modelId="{99888AFD-C141-48F2-9E93-1764CCF140A6}" type="presParOf" srcId="{E06C366C-AAA3-4CC5-9C29-2F10EE91E693}" destId="{D12B8524-52EA-4F7B-B51B-6F316C0C97FC}" srcOrd="9" destOrd="0" presId="urn:microsoft.com/office/officeart/2005/8/layout/gear1"/>
    <dgm:cxn modelId="{74E8BCED-1CE2-4EB9-A4E3-4428960095F8}" type="presParOf" srcId="{E06C366C-AAA3-4CC5-9C29-2F10EE91E693}" destId="{BCD7F116-4709-453C-A601-272CD78343A1}" srcOrd="10" destOrd="0" presId="urn:microsoft.com/office/officeart/2005/8/layout/gear1"/>
    <dgm:cxn modelId="{CF61422A-11BD-477D-99A7-588368D74865}" type="presParOf" srcId="{E06C366C-AAA3-4CC5-9C29-2F10EE91E693}" destId="{A98D9A88-3E57-41CB-87B6-0D68F603ECA3}" srcOrd="11" destOrd="0" presId="urn:microsoft.com/office/officeart/2005/8/layout/gear1"/>
    <dgm:cxn modelId="{76704514-4715-4A2D-9DD1-653A20484AFF}" type="presParOf" srcId="{E06C366C-AAA3-4CC5-9C29-2F10EE91E693}" destId="{834AFAA4-A70E-44CB-9DD8-A0FC6965B970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03A9A-2671-4280-A69E-871B3EDD6D3F}" type="datetimeFigureOut">
              <a:rPr lang="zh-CN" altLang="en-US"/>
              <a:pPr>
                <a:defRPr/>
              </a:pPr>
              <a:t>2015/1/13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DCF5E-DB04-43D3-9BC8-FFE14D0B7E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8F66A-5011-47B4-9ED8-652830D3300D}" type="datetimeFigureOut">
              <a:rPr lang="zh-CN" altLang="en-US"/>
              <a:pPr>
                <a:defRPr/>
              </a:pPr>
              <a:t>2015/1/13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596F9-6E42-433C-B327-D47FF2C06F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D1408-2922-4D5E-95F9-70A58CB4A522}" type="datetimeFigureOut">
              <a:rPr lang="zh-CN" altLang="en-US"/>
              <a:pPr>
                <a:defRPr/>
              </a:pPr>
              <a:t>2015/1/13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43D7E-A0A4-4223-984B-77E020CF02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84938-F500-454E-90E3-F780E6B63DC2}" type="datetimeFigureOut">
              <a:rPr lang="zh-CN" altLang="en-US"/>
              <a:pPr>
                <a:defRPr/>
              </a:pPr>
              <a:t>2015/1/13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8A3E8-B6DE-4035-89FE-3B71004CB6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7007C-5265-4AF9-8E5A-E24FF9771570}" type="datetimeFigureOut">
              <a:rPr lang="zh-CN" altLang="en-US"/>
              <a:pPr>
                <a:defRPr/>
              </a:pPr>
              <a:t>2015/1/13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478F-3175-41EC-A75C-387932D12BF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DCB5C-2F54-4BB3-83ED-0734FE603F9B}" type="datetimeFigureOut">
              <a:rPr lang="zh-CN" altLang="en-US"/>
              <a:pPr>
                <a:defRPr/>
              </a:pPr>
              <a:t>2015/1/13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8ED6A-FE00-4DF9-95EF-90BFFF207A8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F2D29-0682-436D-BBFA-8E6126AA6FEC}" type="datetimeFigureOut">
              <a:rPr lang="zh-CN" altLang="en-US"/>
              <a:pPr>
                <a:defRPr/>
              </a:pPr>
              <a:t>2015/1/13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59653-2179-485F-AFB3-392C8B9108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90183-B2A4-484C-97E4-0522E8DC5046}" type="datetimeFigureOut">
              <a:rPr lang="zh-CN" altLang="en-US"/>
              <a:pPr>
                <a:defRPr/>
              </a:pPr>
              <a:t>2015/1/13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B0D77-71E2-4D73-AB85-36AD0FEAE3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B2DD6-6824-4773-899E-37C02C3065D2}" type="datetimeFigureOut">
              <a:rPr lang="zh-CN" altLang="en-US"/>
              <a:pPr>
                <a:defRPr/>
              </a:pPr>
              <a:t>2015/1/13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43E58-6770-49B5-A0B7-2DF5ADE745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B6642-1EB2-4F44-AE9B-6E0B46EA8A64}" type="datetimeFigureOut">
              <a:rPr lang="zh-CN" altLang="en-US"/>
              <a:pPr>
                <a:defRPr/>
              </a:pPr>
              <a:t>2015/1/13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32D15-492A-44B3-8741-27789B6602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A321C-5F8D-4D62-864E-2282B5BCD98D}" type="datetimeFigureOut">
              <a:rPr lang="zh-CN" altLang="en-US"/>
              <a:pPr>
                <a:defRPr/>
              </a:pPr>
              <a:t>2015/1/13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26063-5C6D-4348-BC0D-F724B61975F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97FE9-FE24-42ED-8B5F-5A3167BF0F21}" type="datetimeFigureOut">
              <a:rPr lang="zh-CN" altLang="en-US"/>
              <a:pPr>
                <a:defRPr/>
              </a:pPr>
              <a:t>2015/1/13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383E5-7912-45C6-83CB-B6C55980F8F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88B71C4-24C1-406E-9544-2CDB92F8F08C}" type="datetimeFigureOut">
              <a:rPr lang="zh-CN" altLang="en-US"/>
              <a:pPr>
                <a:defRPr/>
              </a:pPr>
              <a:t>2015/1/13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A3A8187-5DE6-4C3B-AA46-EBADDD2AF91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8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8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8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矩形 3"/>
          <p:cNvSpPr/>
          <p:nvPr/>
        </p:nvSpPr>
        <p:spPr>
          <a:xfrm>
            <a:off x="2327297" y="1772816"/>
            <a:ext cx="6378670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HAKUYOLiuTi3500" pitchFamily="2" charset="-122"/>
              </a:rPr>
              <a:t>为中药的未来</a:t>
            </a:r>
          </a:p>
        </p:txBody>
      </p:sp>
      <p:sp>
        <p:nvSpPr>
          <p:cNvPr id="5" name="矩形 4"/>
          <p:cNvSpPr/>
          <p:nvPr/>
        </p:nvSpPr>
        <p:spPr>
          <a:xfrm>
            <a:off x="6357950" y="3000372"/>
            <a:ext cx="2236511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HAKUYOXingShu3500" pitchFamily="2" charset="-122"/>
              </a:rPr>
              <a:t>把脉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示 1"/>
          <p:cNvGraphicFramePr/>
          <p:nvPr/>
        </p:nvGraphicFramePr>
        <p:xfrm>
          <a:off x="395537" y="1233555"/>
          <a:ext cx="8280920" cy="5591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矩形 2"/>
          <p:cNvSpPr/>
          <p:nvPr/>
        </p:nvSpPr>
        <p:spPr>
          <a:xfrm>
            <a:off x="395537" y="392457"/>
            <a:ext cx="4294765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AKUYOLiuTi3500" pitchFamily="2" charset="-122"/>
                <a:ea typeface="HAKUYOLiuTi3500" pitchFamily="2" charset="-122"/>
                <a:cs typeface="HAKUYOLiuTi3500" pitchFamily="2" charset="-122"/>
              </a:rPr>
              <a:t>龙头产品</a:t>
            </a:r>
            <a:endParaRPr lang="en-US" altLang="zh-CN" sz="80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HAKUYOLiuTi3500" pitchFamily="2" charset="-122"/>
              <a:ea typeface="HAKUYOLiuTi3500" pitchFamily="2" charset="-122"/>
              <a:cs typeface="HAKUYOLiuTi3500" pitchFamily="2" charset="-122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示 1"/>
          <p:cNvGraphicFramePr/>
          <p:nvPr/>
        </p:nvGraphicFramePr>
        <p:xfrm>
          <a:off x="0" y="1340768"/>
          <a:ext cx="853244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矩形 2"/>
          <p:cNvSpPr/>
          <p:nvPr/>
        </p:nvSpPr>
        <p:spPr>
          <a:xfrm>
            <a:off x="142261" y="392457"/>
            <a:ext cx="4801314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AKUYOLiuTi3500" pitchFamily="2" charset="-122"/>
                <a:ea typeface="HAKUYOLiuTi3500" pitchFamily="2" charset="-122"/>
                <a:cs typeface="HAKUYOLiuTi3500" pitchFamily="2" charset="-122"/>
              </a:rPr>
              <a:t>冲击中低市场</a:t>
            </a:r>
            <a:endParaRPr lang="en-US" altLang="zh-CN" sz="60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HAKUYOLiuTi3500" pitchFamily="2" charset="-122"/>
              <a:ea typeface="HAKUYOLiuTi3500" pitchFamily="2" charset="-122"/>
              <a:cs typeface="HAKUYOLiuTi3500" pitchFamily="2" charset="-122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示 1"/>
          <p:cNvGraphicFramePr/>
          <p:nvPr/>
        </p:nvGraphicFramePr>
        <p:xfrm>
          <a:off x="1115616" y="1916832"/>
          <a:ext cx="6840760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矩形 2"/>
          <p:cNvSpPr/>
          <p:nvPr/>
        </p:nvSpPr>
        <p:spPr>
          <a:xfrm>
            <a:off x="395536" y="404664"/>
            <a:ext cx="4294766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AKUYOLiuTi3500" pitchFamily="2" charset="-122"/>
                <a:ea typeface="HAKUYOLiuTi3500" pitchFamily="2" charset="-122"/>
                <a:cs typeface="HAKUYOLiuTi3500" pitchFamily="2" charset="-122"/>
              </a:rPr>
              <a:t>与时俱进</a:t>
            </a:r>
            <a:endParaRPr lang="en-US" altLang="zh-CN" sz="80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HAKUYOLiuTi3500" pitchFamily="2" charset="-122"/>
              <a:ea typeface="HAKUYOLiuTi3500" pitchFamily="2" charset="-122"/>
              <a:cs typeface="HAKUYOLiuTi3500" pitchFamily="2" charset="-122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395536" y="2204864"/>
            <a:ext cx="203132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>
              <a:defRPr/>
            </a:pPr>
            <a:r>
              <a:rPr lang="zh-CN" altLang="en-US" sz="32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AKUYOLiuTi3500" pitchFamily="2" charset="-122"/>
                <a:ea typeface="HAKUYOLiuTi3500" pitchFamily="2" charset="-122"/>
                <a:cs typeface="HAKUYOLiuTi3500" pitchFamily="2" charset="-122"/>
              </a:rPr>
              <a:t>合作 双赢</a:t>
            </a:r>
            <a:endParaRPr lang="en-US" altLang="zh-CN" sz="3200" b="1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HAKUYOLiuTi3500" pitchFamily="2" charset="-122"/>
              <a:ea typeface="HAKUYOLiuTi3500" pitchFamily="2" charset="-122"/>
              <a:cs typeface="HAKUYOLiuTi3500" pitchFamily="2" charset="-122"/>
            </a:endParaRPr>
          </a:p>
          <a:p>
            <a:pPr algn="ctr">
              <a:defRPr/>
            </a:pPr>
            <a:r>
              <a:rPr lang="zh-CN" altLang="en-US" sz="32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AKUYOLiuTi3500" pitchFamily="2" charset="-122"/>
                <a:ea typeface="HAKUYOLiuTi3500" pitchFamily="2" charset="-122"/>
                <a:cs typeface="HAKUYOLiuTi3500" pitchFamily="2" charset="-122"/>
              </a:rPr>
              <a:t>扬长避短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417136"/>
            <a:ext cx="5272597" cy="110799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AKUYOLiuTi3500" pitchFamily="2" charset="-122"/>
                <a:ea typeface="HAKUYOLiuTi3500" pitchFamily="2" charset="-122"/>
                <a:cs typeface="HAKUYOLiuTi3500" pitchFamily="2" charset="-122"/>
              </a:rPr>
              <a:t>发扬中医文化</a:t>
            </a:r>
            <a:endParaRPr lang="en-US" altLang="zh-CN" sz="66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HAKUYOLiuTi3500" pitchFamily="2" charset="-122"/>
              <a:ea typeface="HAKUYOLiuTi3500" pitchFamily="2" charset="-122"/>
              <a:cs typeface="HAKUYOLiuTi3500" pitchFamily="2" charset="-122"/>
            </a:endParaRPr>
          </a:p>
        </p:txBody>
      </p:sp>
      <p:graphicFrame>
        <p:nvGraphicFramePr>
          <p:cNvPr id="3" name="图示 2"/>
          <p:cNvGraphicFramePr/>
          <p:nvPr/>
        </p:nvGraphicFramePr>
        <p:xfrm>
          <a:off x="1403648" y="191683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矩形 3"/>
          <p:cNvSpPr/>
          <p:nvPr/>
        </p:nvSpPr>
        <p:spPr>
          <a:xfrm>
            <a:off x="-684584" y="4725144"/>
            <a:ext cx="5112568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5400" b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eorgia" pitchFamily="18" charset="0"/>
              </a:rPr>
              <a:t>Natural &amp;</a:t>
            </a:r>
          </a:p>
          <a:p>
            <a:pPr algn="ctr">
              <a:defRPr/>
            </a:pPr>
            <a:r>
              <a:rPr lang="en-US" altLang="zh-CN" sz="5400" b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eorgia" pitchFamily="18" charset="0"/>
              </a:rPr>
              <a:t>		Balance</a:t>
            </a:r>
            <a:endParaRPr lang="zh-CN" altLang="en-US" sz="5400" b="1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E:\壁纸\12.jpg"/>
          <p:cNvPicPr>
            <a:picLocks noChangeAspect="1" noChangeArrowheads="1"/>
          </p:cNvPicPr>
          <p:nvPr/>
        </p:nvPicPr>
        <p:blipFill>
          <a:blip r:embed="rId2"/>
          <a:srcRect l="4271" r="12387"/>
          <a:stretch>
            <a:fillRect/>
          </a:stretch>
        </p:blipFill>
        <p:spPr bwMode="auto">
          <a:xfrm>
            <a:off x="0" y="-28575"/>
            <a:ext cx="91440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4574680" y="946806"/>
            <a:ext cx="4448655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0" b="1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HAKUYOLiuTi3500" pitchFamily="2" charset="-122"/>
                <a:ea typeface="HAKUYOLiuTi3500" pitchFamily="2" charset="-122"/>
                <a:cs typeface="HAKUYOLiuTi3500" pitchFamily="2" charset="-122"/>
              </a:rPr>
              <a:t>谢谢大家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9552" y="2204864"/>
            <a:ext cx="7879080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AKUYOLiuTi3500" pitchFamily="2" charset="-122"/>
                <a:ea typeface="HAKUYOLiuTi3500" pitchFamily="2" charset="-122"/>
                <a:cs typeface="HAKUYOLiuTi3500" pitchFamily="2" charset="-122"/>
              </a:rPr>
              <a:t>为什么我国中成药产品</a:t>
            </a:r>
            <a:endParaRPr lang="en-US" altLang="zh-CN" sz="60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HAKUYOLiuTi3500" pitchFamily="2" charset="-122"/>
              <a:ea typeface="HAKUYOLiuTi3500" pitchFamily="2" charset="-122"/>
              <a:cs typeface="HAKUYOLiuTi3500" pitchFamily="2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AKUYOLiuTi3500" pitchFamily="2" charset="-122"/>
                <a:ea typeface="HAKUYOLiuTi3500" pitchFamily="2" charset="-122"/>
                <a:cs typeface="HAKUYOLiuTi3500" pitchFamily="2" charset="-122"/>
              </a:rPr>
              <a:t>无法走向世界？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3568" y="404664"/>
            <a:ext cx="1955984" cy="221599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8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AKUYOXingShu3500" pitchFamily="2" charset="-122"/>
                <a:ea typeface="HAKUYOXingShu3500" pitchFamily="2" charset="-122"/>
                <a:cs typeface="HAKUYOXingShu3500" pitchFamily="2" charset="-122"/>
              </a:rPr>
              <a:t>望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1000125" y="3068638"/>
            <a:ext cx="1944688" cy="194468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AKUYOXingShu3500" pitchFamily="2" charset="-122"/>
                <a:ea typeface="HAKUYOXingShu3500" pitchFamily="2" charset="-122"/>
                <a:cs typeface="HAKUYOXingShu3500" pitchFamily="2" charset="-122"/>
              </a:rPr>
              <a:t>制作粗放</a:t>
            </a:r>
          </a:p>
        </p:txBody>
      </p:sp>
      <p:sp>
        <p:nvSpPr>
          <p:cNvPr id="4" name="单圆角矩形 3"/>
          <p:cNvSpPr/>
          <p:nvPr/>
        </p:nvSpPr>
        <p:spPr>
          <a:xfrm>
            <a:off x="3132138" y="2781300"/>
            <a:ext cx="4248150" cy="1116013"/>
          </a:xfrm>
          <a:prstGeom prst="round1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akuyokaishu7000" pitchFamily="2" charset="-122"/>
                <a:ea typeface="hakuyokaishu7000" pitchFamily="2" charset="-122"/>
                <a:cs typeface="hakuyokaishu7000" pitchFamily="2" charset="-122"/>
              </a:rPr>
              <a:t>丸、散、膏、丹</a:t>
            </a:r>
          </a:p>
        </p:txBody>
      </p:sp>
      <p:sp>
        <p:nvSpPr>
          <p:cNvPr id="6" name="单圆角矩形 5"/>
          <p:cNvSpPr/>
          <p:nvPr/>
        </p:nvSpPr>
        <p:spPr>
          <a:xfrm>
            <a:off x="3132138" y="4322763"/>
            <a:ext cx="4248150" cy="1116012"/>
          </a:xfrm>
          <a:prstGeom prst="round1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akuyokaishu7000" pitchFamily="2" charset="-122"/>
                <a:ea typeface="hakuyokaishu7000" pitchFamily="2" charset="-122"/>
                <a:cs typeface="hakuyokaishu7000" pitchFamily="2" charset="-122"/>
              </a:rPr>
              <a:t>重金属含量高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5147593" y="3214092"/>
            <a:ext cx="1944687" cy="19431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AKUYOXingShu3500" pitchFamily="2" charset="-122"/>
                <a:ea typeface="HAKUYOXingShu3500" pitchFamily="2" charset="-122"/>
                <a:cs typeface="HAKUYOXingShu3500" pitchFamily="2" charset="-122"/>
              </a:rPr>
              <a:t>无人喝彩</a:t>
            </a:r>
          </a:p>
        </p:txBody>
      </p:sp>
      <p:sp>
        <p:nvSpPr>
          <p:cNvPr id="2" name="矩形 1"/>
          <p:cNvSpPr/>
          <p:nvPr/>
        </p:nvSpPr>
        <p:spPr>
          <a:xfrm>
            <a:off x="655745" y="370609"/>
            <a:ext cx="1955985" cy="221599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8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AKUYOXingShu3500" pitchFamily="2" charset="-122"/>
                <a:ea typeface="HAKUYOXingShu3500" pitchFamily="2" charset="-122"/>
                <a:cs typeface="HAKUYOXingShu3500" pitchFamily="2" charset="-122"/>
              </a:rPr>
              <a:t>闻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3528343" y="1829792"/>
            <a:ext cx="1944687" cy="19431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AKUYOXingShu3500" pitchFamily="2" charset="-122"/>
                <a:ea typeface="HAKUYOXingShu3500" pitchFamily="2" charset="-122"/>
                <a:cs typeface="HAKUYOXingShu3500" pitchFamily="2" charset="-122"/>
              </a:rPr>
              <a:t>难以下咽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1948780" y="3141067"/>
            <a:ext cx="1944688" cy="194468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AKUYOXingShu3500" pitchFamily="2" charset="-122"/>
                <a:ea typeface="HAKUYOXingShu3500" pitchFamily="2" charset="-122"/>
                <a:cs typeface="HAKUYOXingShu3500" pitchFamily="2" charset="-122"/>
              </a:rPr>
              <a:t>良药苦口</a:t>
            </a:r>
          </a:p>
        </p:txBody>
      </p:sp>
      <p:sp>
        <p:nvSpPr>
          <p:cNvPr id="6" name="对角圆角矩形 5"/>
          <p:cNvSpPr/>
          <p:nvPr/>
        </p:nvSpPr>
        <p:spPr>
          <a:xfrm>
            <a:off x="1218580" y="5373216"/>
            <a:ext cx="6768752" cy="1064344"/>
          </a:xfrm>
          <a:prstGeom prst="round2Diag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AKUYOXingShu3500" pitchFamily="2" charset="-122"/>
                <a:ea typeface="HAKUYOXingShu3500" pitchFamily="2" charset="-122"/>
                <a:cs typeface="HAKUYOXingShu3500" pitchFamily="2" charset="-122"/>
              </a:rPr>
              <a:t>与现代人的需求格格不入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55745" y="370609"/>
            <a:ext cx="1955985" cy="221599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8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AKUYOXingShu3500" pitchFamily="2" charset="-122"/>
                <a:ea typeface="HAKUYOXingShu3500" pitchFamily="2" charset="-122"/>
                <a:cs typeface="HAKUYOXingShu3500" pitchFamily="2" charset="-122"/>
              </a:rPr>
              <a:t>问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3563938" y="1870075"/>
            <a:ext cx="1944687" cy="19431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AKUYOXingShu3500" pitchFamily="2" charset="-122"/>
                <a:ea typeface="HAKUYOXingShu3500" pitchFamily="2" charset="-122"/>
                <a:cs typeface="HAKUYOXingShu3500" pitchFamily="2" charset="-122"/>
              </a:rPr>
              <a:t>见效</a:t>
            </a:r>
            <a:r>
              <a:rPr lang="zh-CN" altLang="en-US" sz="72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AKUYOXingShu3500" pitchFamily="2" charset="-122"/>
                <a:ea typeface="HAKUYOXingShu3500" pitchFamily="2" charset="-122"/>
                <a:cs typeface="HAKUYOXingShu3500" pitchFamily="2" charset="-122"/>
              </a:rPr>
              <a:t>慢</a:t>
            </a:r>
            <a:endParaRPr lang="zh-CN" altLang="en-US" sz="6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HAKUYOXingShu3500" pitchFamily="2" charset="-122"/>
              <a:ea typeface="HAKUYOXingShu3500" pitchFamily="2" charset="-122"/>
              <a:cs typeface="HAKUYOXingShu3500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2057400" y="4005263"/>
            <a:ext cx="2116138" cy="21590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AKUYOXingShu3500" pitchFamily="2" charset="-122"/>
                <a:ea typeface="HAKUYOXingShu3500" pitchFamily="2" charset="-122"/>
                <a:cs typeface="HAKUYOXingShu3500" pitchFamily="2" charset="-122"/>
              </a:rPr>
              <a:t>冠心病</a:t>
            </a:r>
          </a:p>
        </p:txBody>
      </p:sp>
      <p:sp>
        <p:nvSpPr>
          <p:cNvPr id="5" name="椭圆 4"/>
          <p:cNvSpPr/>
          <p:nvPr/>
        </p:nvSpPr>
        <p:spPr>
          <a:xfrm>
            <a:off x="4787900" y="4005263"/>
            <a:ext cx="2116138" cy="21590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AKUYOXingShu3500" pitchFamily="2" charset="-122"/>
                <a:ea typeface="HAKUYOXingShu3500" pitchFamily="2" charset="-122"/>
                <a:cs typeface="HAKUYOXingShu3500" pitchFamily="2" charset="-122"/>
              </a:rPr>
              <a:t>心绞痛</a:t>
            </a:r>
          </a:p>
        </p:txBody>
      </p:sp>
      <p:pic>
        <p:nvPicPr>
          <p:cNvPr id="5123" name="Picture 3" descr="E:\图片素材\e91fb41b5e22b72f8618bfd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78050" y="4005263"/>
            <a:ext cx="556260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E:\图片素材\abe153e753a56018b93820d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4075" y="3644900"/>
            <a:ext cx="5370513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55745" y="370609"/>
            <a:ext cx="1955985" cy="221599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8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AKUYOXingShu3500" pitchFamily="2" charset="-122"/>
                <a:ea typeface="HAKUYOXingShu3500" pitchFamily="2" charset="-122"/>
                <a:cs typeface="HAKUYOXingShu3500" pitchFamily="2" charset="-122"/>
              </a:rPr>
              <a:t>切</a:t>
            </a:r>
          </a:p>
        </p:txBody>
      </p:sp>
      <p:sp>
        <p:nvSpPr>
          <p:cNvPr id="3" name="八边形 2"/>
          <p:cNvSpPr/>
          <p:nvPr/>
        </p:nvSpPr>
        <p:spPr>
          <a:xfrm>
            <a:off x="2627784" y="2348880"/>
            <a:ext cx="3456384" cy="3537488"/>
          </a:xfrm>
          <a:prstGeom prst="octag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8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AKUYOXingShu3500" pitchFamily="2" charset="-122"/>
                <a:ea typeface="HAKUYOXingShu3500" pitchFamily="2" charset="-122"/>
                <a:cs typeface="HAKUYOXingShu3500" pitchFamily="2" charset="-122"/>
              </a:rPr>
              <a:t>外虚内实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示 1"/>
          <p:cNvGraphicFramePr/>
          <p:nvPr/>
        </p:nvGraphicFramePr>
        <p:xfrm>
          <a:off x="10463" y="1196752"/>
          <a:ext cx="8244408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对角圆角矩形 2"/>
          <p:cNvSpPr/>
          <p:nvPr/>
        </p:nvSpPr>
        <p:spPr>
          <a:xfrm>
            <a:off x="7092280" y="1412776"/>
            <a:ext cx="914400" cy="3780420"/>
          </a:xfrm>
          <a:prstGeom prst="round2Diag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AKUYOLiuTi3500" pitchFamily="2" charset="-122"/>
                <a:ea typeface="HAKUYOLiuTi3500" pitchFamily="2" charset="-122"/>
                <a:cs typeface="HAKUYOLiuTi3500" pitchFamily="2" charset="-122"/>
              </a:rPr>
              <a:t>日本</a:t>
            </a:r>
            <a:endParaRPr lang="en-US" altLang="zh-CN" sz="28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HAKUYOLiuTi3500" pitchFamily="2" charset="-122"/>
              <a:ea typeface="HAKUYOLiuTi3500" pitchFamily="2" charset="-122"/>
              <a:cs typeface="HAKUYOLiuTi3500" pitchFamily="2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AKUYOLiuTi3500" pitchFamily="2" charset="-122"/>
                <a:ea typeface="HAKUYOLiuTi3500" pitchFamily="2" charset="-122"/>
                <a:cs typeface="HAKUYOLiuTi3500" pitchFamily="2" charset="-122"/>
              </a:rPr>
              <a:t>    顺天堂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21451" y="2564904"/>
            <a:ext cx="4294765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AKUYOLiuTi3500" pitchFamily="2" charset="-122"/>
                <a:ea typeface="HAKUYOLiuTi3500" pitchFamily="2" charset="-122"/>
                <a:cs typeface="HAKUYOLiuTi3500" pitchFamily="2" charset="-122"/>
              </a:rPr>
              <a:t>对症下药</a:t>
            </a:r>
            <a:endParaRPr lang="en-US" altLang="zh-CN" sz="80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HAKUYOLiuTi3500" pitchFamily="2" charset="-122"/>
              <a:ea typeface="HAKUYOLiuTi3500" pitchFamily="2" charset="-122"/>
              <a:cs typeface="HAKUYOLiuTi3500" pitchFamily="2" charset="-122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示 1"/>
          <p:cNvGraphicFramePr/>
          <p:nvPr/>
        </p:nvGraphicFramePr>
        <p:xfrm>
          <a:off x="515888" y="1728103"/>
          <a:ext cx="6432376" cy="4480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矩形 2"/>
          <p:cNvSpPr/>
          <p:nvPr/>
        </p:nvSpPr>
        <p:spPr>
          <a:xfrm>
            <a:off x="395537" y="392457"/>
            <a:ext cx="4294765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AKUYOLiuTi3500" pitchFamily="2" charset="-122"/>
                <a:ea typeface="HAKUYOLiuTi3500" pitchFamily="2" charset="-122"/>
                <a:cs typeface="HAKUYOLiuTi3500" pitchFamily="2" charset="-122"/>
              </a:rPr>
              <a:t>战略核心</a:t>
            </a:r>
            <a:endParaRPr lang="en-US" altLang="zh-CN" sz="80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HAKUYOLiuTi3500" pitchFamily="2" charset="-122"/>
              <a:ea typeface="HAKUYOLiuTi3500" pitchFamily="2" charset="-122"/>
              <a:cs typeface="HAKUYOLiuTi3500" pitchFamily="2" charset="-122"/>
            </a:endParaRPr>
          </a:p>
        </p:txBody>
      </p:sp>
      <p:sp>
        <p:nvSpPr>
          <p:cNvPr id="17412" name="TextBox 3"/>
          <p:cNvSpPr txBox="1">
            <a:spLocks noChangeArrowheads="1"/>
          </p:cNvSpPr>
          <p:nvPr/>
        </p:nvSpPr>
        <p:spPr bwMode="auto">
          <a:xfrm>
            <a:off x="5076825" y="5048250"/>
            <a:ext cx="3235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sz="28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AKUYOLiuTi3500" pitchFamily="2" charset="-122"/>
                <a:ea typeface="HAKUYOLiuTi3500" pitchFamily="2" charset="-122"/>
                <a:cs typeface="HAKUYOLiuTi3500" pitchFamily="2" charset="-122"/>
              </a:rPr>
              <a:t>回归自然 绿色用药</a:t>
            </a:r>
          </a:p>
        </p:txBody>
      </p:sp>
      <p:sp>
        <p:nvSpPr>
          <p:cNvPr id="17413" name="TextBox 4"/>
          <p:cNvSpPr txBox="1">
            <a:spLocks noChangeArrowheads="1"/>
          </p:cNvSpPr>
          <p:nvPr/>
        </p:nvSpPr>
        <p:spPr bwMode="auto">
          <a:xfrm>
            <a:off x="5364163" y="2420938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sz="32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AKUYOLiuTi3500" pitchFamily="2" charset="-122"/>
                <a:ea typeface="HAKUYOLiuTi3500" pitchFamily="2" charset="-122"/>
                <a:cs typeface="HAKUYOLiuTi3500" pitchFamily="2" charset="-122"/>
              </a:rPr>
              <a:t>龙头产品</a:t>
            </a: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467543" y="3573016"/>
            <a:ext cx="203132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>
              <a:defRPr/>
            </a:pPr>
            <a:r>
              <a:rPr lang="zh-CN" altLang="en-US" sz="32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AKUYOLiuTi3500" pitchFamily="2" charset="-122"/>
                <a:ea typeface="HAKUYOLiuTi3500" pitchFamily="2" charset="-122"/>
                <a:cs typeface="HAKUYOLiuTi3500" pitchFamily="2" charset="-122"/>
              </a:rPr>
              <a:t>合作 双赢</a:t>
            </a:r>
            <a:endParaRPr lang="en-US" altLang="zh-CN" sz="3200" b="1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HAKUYOLiuTi3500" pitchFamily="2" charset="-122"/>
              <a:ea typeface="HAKUYOLiuTi3500" pitchFamily="2" charset="-122"/>
              <a:cs typeface="HAKUYOLiuTi3500" pitchFamily="2" charset="-122"/>
            </a:endParaRPr>
          </a:p>
          <a:p>
            <a:pPr algn="ctr">
              <a:defRPr/>
            </a:pPr>
            <a:r>
              <a:rPr lang="zh-CN" altLang="en-US" sz="32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AKUYOLiuTi3500" pitchFamily="2" charset="-122"/>
                <a:ea typeface="HAKUYOLiuTi3500" pitchFamily="2" charset="-122"/>
                <a:cs typeface="HAKUYOLiuTi3500" pitchFamily="2" charset="-122"/>
              </a:rPr>
              <a:t>扬长避短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143</Words>
  <Application>Microsoft Office PowerPoint</Application>
  <PresentationFormat>全屏显示(4:3)</PresentationFormat>
  <Paragraphs>68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Calibri</vt:lpstr>
      <vt:lpstr>宋体</vt:lpstr>
      <vt:lpstr>Arial</vt:lpstr>
      <vt:lpstr>微软雅黑</vt:lpstr>
      <vt:lpstr>HAKUYOLiuTi3500</vt:lpstr>
      <vt:lpstr>HAKUYOXingShu3500</vt:lpstr>
      <vt:lpstr>hakuyokaishu7000</vt:lpstr>
      <vt:lpstr>HAKUYOOTi3500</vt:lpstr>
      <vt:lpstr>Georgia</vt:lpstr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</vt:vector>
  </TitlesOfParts>
  <Company>LX-Studio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LiaXiao</dc:creator>
  <cp:lastModifiedBy>Windows 用户</cp:lastModifiedBy>
  <cp:revision>26</cp:revision>
  <dcterms:created xsi:type="dcterms:W3CDTF">2010-11-21T08:18:33Z</dcterms:created>
  <dcterms:modified xsi:type="dcterms:W3CDTF">2015-01-13T06:37:48Z</dcterms:modified>
</cp:coreProperties>
</file>