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62" r:id="rId2"/>
    <p:sldId id="279" r:id="rId3"/>
    <p:sldId id="280" r:id="rId4"/>
    <p:sldId id="271" r:id="rId5"/>
    <p:sldId id="281" r:id="rId6"/>
    <p:sldId id="267" r:id="rId7"/>
  </p:sldIdLst>
  <p:sldSz cx="9144000" cy="6858000" type="screen4x3"/>
  <p:notesSz cx="6858000" cy="9144000"/>
  <p:embeddedFontLst>
    <p:embeddedFont>
      <p:font typeface="隶书" pitchFamily="49" charset="-122"/>
      <p:regular r:id="rId9"/>
    </p:embeddedFon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华文新魏" pitchFamily="2" charset="-122"/>
      <p:regular r:id="rId14"/>
    </p:embeddedFont>
  </p:embeddedFontLst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Arial" charset="0"/>
        <a:ea typeface="隶书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FF66"/>
    <a:srgbClr val="600000"/>
    <a:srgbClr val="500000"/>
    <a:srgbClr val="C4A800"/>
    <a:srgbClr val="969696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71" autoAdjust="0"/>
    <p:restoredTop sz="74105" autoAdjust="0"/>
  </p:normalViewPr>
  <p:slideViewPr>
    <p:cSldViewPr>
      <p:cViewPr>
        <p:scale>
          <a:sx n="50" d="100"/>
          <a:sy n="50" d="100"/>
        </p:scale>
        <p:origin x="-132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smtClean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F7A91309-2E74-4D9E-8DB7-C257FA64749C}" type="datetimeFigureOut">
              <a:rPr lang="zh-CN" altLang="en-US"/>
              <a:pPr>
                <a:defRPr/>
              </a:pPr>
              <a:t>2015/1/13</a:t>
            </a:fld>
            <a:endParaRPr lang="en-US" altLang="zh-CN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smtClean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75F1F4F5-6335-4EA2-AE71-D5277E5238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073775" y="274638"/>
            <a:ext cx="2613025" cy="848201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1765300" y="274638"/>
            <a:ext cx="7686675" cy="84820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-1765300" y="274638"/>
            <a:ext cx="10452100" cy="84820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-1765300" y="8324850"/>
            <a:ext cx="554037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-1058863" y="8324850"/>
            <a:ext cx="552450" cy="43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-1765300" y="8324850"/>
            <a:ext cx="12588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为医院的科室做的年终工作总结的模板，以黄色和红色为主色调，象征丰收和喜庆，试验过投在大屏幕上效果非常好，但很可惜因为种种原因，没有派上用场。</a:t>
            </a:r>
            <a:r>
              <a:rPr lang="en-US" altLang="zh-CN" smtClean="0"/>
              <a:t>PPT</a:t>
            </a:r>
            <a:r>
              <a:rPr lang="zh-CN" altLang="en-US" smtClean="0"/>
              <a:t>中的一些素材引用了坛子的许多优秀</a:t>
            </a:r>
            <a:r>
              <a:rPr lang="en-US" altLang="zh-CN" smtClean="0"/>
              <a:t>PPT</a:t>
            </a:r>
            <a:r>
              <a:rPr lang="zh-CN" altLang="en-US" smtClean="0"/>
              <a:t>（比如说有的背景图片和末页的贺年就参考了原锐普和村长的贺年</a:t>
            </a:r>
            <a:r>
              <a:rPr lang="en-US" altLang="zh-CN" smtClean="0"/>
              <a:t>PPT</a:t>
            </a:r>
            <a:r>
              <a:rPr lang="zh-CN" altLang="en-US" smtClean="0"/>
              <a:t>，在这里一并表示感谢和尊敬），觉得自己的作品也应该放在坛子里给需要的朋友参考，就放在</a:t>
            </a:r>
            <a:r>
              <a:rPr lang="en-US" altLang="zh-CN" smtClean="0"/>
              <a:t>pooban</a:t>
            </a:r>
            <a:r>
              <a:rPr lang="zh-CN" altLang="en-US" smtClean="0"/>
              <a:t>了，刚开始学，做的不专业，但转载请注明出处。</a:t>
            </a:r>
            <a:r>
              <a:rPr lang="en-US" altLang="zh-CN" smtClean="0"/>
              <a:t>HAWKHUNTER 08.01.10</a:t>
            </a:r>
          </a:p>
        </p:txBody>
      </p:sp>
      <p:grpSp>
        <p:nvGrpSpPr>
          <p:cNvPr id="1027" name="Group 39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1028" name="Freeform 40"/>
            <p:cNvSpPr>
              <a:spLocks/>
            </p:cNvSpPr>
            <p:nvPr/>
          </p:nvSpPr>
          <p:spPr bwMode="auto">
            <a:xfrm>
              <a:off x="904" y="2623"/>
              <a:ext cx="365" cy="269"/>
            </a:xfrm>
            <a:custGeom>
              <a:avLst/>
              <a:gdLst>
                <a:gd name="T0" fmla="*/ 57 w 61"/>
                <a:gd name="T1" fmla="*/ 10 h 45"/>
                <a:gd name="T2" fmla="*/ 53 w 61"/>
                <a:gd name="T3" fmla="*/ 6 h 45"/>
                <a:gd name="T4" fmla="*/ 41 w 61"/>
                <a:gd name="T5" fmla="*/ 4 h 45"/>
                <a:gd name="T6" fmla="*/ 26 w 61"/>
                <a:gd name="T7" fmla="*/ 8 h 45"/>
                <a:gd name="T8" fmla="*/ 4 w 61"/>
                <a:gd name="T9" fmla="*/ 45 h 45"/>
                <a:gd name="T10" fmla="*/ 0 w 61"/>
                <a:gd name="T11" fmla="*/ 44 h 45"/>
                <a:gd name="T12" fmla="*/ 24 w 61"/>
                <a:gd name="T13" fmla="*/ 5 h 45"/>
                <a:gd name="T14" fmla="*/ 41 w 61"/>
                <a:gd name="T15" fmla="*/ 0 h 45"/>
                <a:gd name="T16" fmla="*/ 54 w 61"/>
                <a:gd name="T17" fmla="*/ 3 h 45"/>
                <a:gd name="T18" fmla="*/ 61 w 61"/>
                <a:gd name="T19" fmla="*/ 8 h 45"/>
                <a:gd name="T20" fmla="*/ 61 w 61"/>
                <a:gd name="T21" fmla="*/ 10 h 45"/>
                <a:gd name="T22" fmla="*/ 57 w 61"/>
                <a:gd name="T23" fmla="*/ 10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" name="Freeform 41"/>
            <p:cNvSpPr>
              <a:spLocks/>
            </p:cNvSpPr>
            <p:nvPr/>
          </p:nvSpPr>
          <p:spPr bwMode="auto">
            <a:xfrm>
              <a:off x="1018" y="2557"/>
              <a:ext cx="175" cy="390"/>
            </a:xfrm>
            <a:custGeom>
              <a:avLst/>
              <a:gdLst>
                <a:gd name="T0" fmla="*/ 26 w 29"/>
                <a:gd name="T1" fmla="*/ 4 h 65"/>
                <a:gd name="T2" fmla="*/ 21 w 29"/>
                <a:gd name="T3" fmla="*/ 5 h 65"/>
                <a:gd name="T4" fmla="*/ 11 w 29"/>
                <a:gd name="T5" fmla="*/ 11 h 65"/>
                <a:gd name="T6" fmla="*/ 5 w 29"/>
                <a:gd name="T7" fmla="*/ 24 h 65"/>
                <a:gd name="T8" fmla="*/ 15 w 29"/>
                <a:gd name="T9" fmla="*/ 63 h 65"/>
                <a:gd name="T10" fmla="*/ 12 w 29"/>
                <a:gd name="T11" fmla="*/ 65 h 65"/>
                <a:gd name="T12" fmla="*/ 1 w 29"/>
                <a:gd name="T13" fmla="*/ 24 h 65"/>
                <a:gd name="T14" fmla="*/ 9 w 29"/>
                <a:gd name="T15" fmla="*/ 8 h 65"/>
                <a:gd name="T16" fmla="*/ 20 w 29"/>
                <a:gd name="T17" fmla="*/ 2 h 65"/>
                <a:gd name="T18" fmla="*/ 27 w 29"/>
                <a:gd name="T19" fmla="*/ 0 h 65"/>
                <a:gd name="T20" fmla="*/ 29 w 29"/>
                <a:gd name="T21" fmla="*/ 1 h 65"/>
                <a:gd name="T22" fmla="*/ 26 w 29"/>
                <a:gd name="T23" fmla="*/ 4 h 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0" name="Freeform 42"/>
            <p:cNvSpPr>
              <a:spLocks/>
            </p:cNvSpPr>
            <p:nvPr/>
          </p:nvSpPr>
          <p:spPr bwMode="auto">
            <a:xfrm>
              <a:off x="988" y="2569"/>
              <a:ext cx="245" cy="343"/>
            </a:xfrm>
            <a:custGeom>
              <a:avLst/>
              <a:gdLst>
                <a:gd name="T0" fmla="*/ 10 w 41"/>
                <a:gd name="T1" fmla="*/ 3 h 57"/>
                <a:gd name="T2" fmla="*/ 6 w 41"/>
                <a:gd name="T3" fmla="*/ 8 h 57"/>
                <a:gd name="T4" fmla="*/ 3 w 41"/>
                <a:gd name="T5" fmla="*/ 19 h 57"/>
                <a:gd name="T6" fmla="*/ 8 w 41"/>
                <a:gd name="T7" fmla="*/ 33 h 57"/>
                <a:gd name="T8" fmla="*/ 41 w 41"/>
                <a:gd name="T9" fmla="*/ 54 h 57"/>
                <a:gd name="T10" fmla="*/ 40 w 41"/>
                <a:gd name="T11" fmla="*/ 57 h 57"/>
                <a:gd name="T12" fmla="*/ 5 w 41"/>
                <a:gd name="T13" fmla="*/ 35 h 57"/>
                <a:gd name="T14" fmla="*/ 0 w 41"/>
                <a:gd name="T15" fmla="*/ 19 h 57"/>
                <a:gd name="T16" fmla="*/ 3 w 41"/>
                <a:gd name="T17" fmla="*/ 6 h 57"/>
                <a:gd name="T18" fmla="*/ 8 w 41"/>
                <a:gd name="T19" fmla="*/ 0 h 57"/>
                <a:gd name="T20" fmla="*/ 10 w 41"/>
                <a:gd name="T21" fmla="*/ 0 h 57"/>
                <a:gd name="T22" fmla="*/ 10 w 41"/>
                <a:gd name="T23" fmla="*/ 3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" name="Freeform 43"/>
            <p:cNvSpPr>
              <a:spLocks/>
            </p:cNvSpPr>
            <p:nvPr/>
          </p:nvSpPr>
          <p:spPr bwMode="auto">
            <a:xfrm>
              <a:off x="945" y="2665"/>
              <a:ext cx="379" cy="192"/>
            </a:xfrm>
            <a:custGeom>
              <a:avLst/>
              <a:gdLst>
                <a:gd name="T0" fmla="*/ 4 w 63"/>
                <a:gd name="T1" fmla="*/ 3 h 32"/>
                <a:gd name="T2" fmla="*/ 5 w 63"/>
                <a:gd name="T3" fmla="*/ 8 h 32"/>
                <a:gd name="T4" fmla="*/ 10 w 63"/>
                <a:gd name="T5" fmla="*/ 18 h 32"/>
                <a:gd name="T6" fmla="*/ 22 w 63"/>
                <a:gd name="T7" fmla="*/ 26 h 32"/>
                <a:gd name="T8" fmla="*/ 61 w 63"/>
                <a:gd name="T9" fmla="*/ 20 h 32"/>
                <a:gd name="T10" fmla="*/ 63 w 63"/>
                <a:gd name="T11" fmla="*/ 23 h 32"/>
                <a:gd name="T12" fmla="*/ 21 w 63"/>
                <a:gd name="T13" fmla="*/ 29 h 32"/>
                <a:gd name="T14" fmla="*/ 7 w 63"/>
                <a:gd name="T15" fmla="*/ 21 h 32"/>
                <a:gd name="T16" fmla="*/ 1 w 63"/>
                <a:gd name="T17" fmla="*/ 9 h 32"/>
                <a:gd name="T18" fmla="*/ 1 w 63"/>
                <a:gd name="T19" fmla="*/ 2 h 32"/>
                <a:gd name="T20" fmla="*/ 2 w 63"/>
                <a:gd name="T21" fmla="*/ 0 h 32"/>
                <a:gd name="T22" fmla="*/ 4 w 63"/>
                <a:gd name="T23" fmla="*/ 3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" name="Freeform 44"/>
            <p:cNvSpPr>
              <a:spLocks/>
            </p:cNvSpPr>
            <p:nvPr/>
          </p:nvSpPr>
          <p:spPr bwMode="auto">
            <a:xfrm>
              <a:off x="1067" y="2659"/>
              <a:ext cx="149" cy="151"/>
            </a:xfrm>
            <a:custGeom>
              <a:avLst/>
              <a:gdLst>
                <a:gd name="T0" fmla="*/ 13 w 25"/>
                <a:gd name="T1" fmla="*/ 0 h 25"/>
                <a:gd name="T2" fmla="*/ 24 w 25"/>
                <a:gd name="T3" fmla="*/ 13 h 25"/>
                <a:gd name="T4" fmla="*/ 12 w 25"/>
                <a:gd name="T5" fmla="*/ 25 h 25"/>
                <a:gd name="T6" fmla="*/ 0 w 25"/>
                <a:gd name="T7" fmla="*/ 12 h 25"/>
                <a:gd name="T8" fmla="*/ 13 w 25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800">
          <a:solidFill>
            <a:srgbClr val="96969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钱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54089">
            <a:off x="7324725" y="476250"/>
            <a:ext cx="18192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2258"/>
          <p:cNvGrpSpPr>
            <a:grpSpLocks/>
          </p:cNvGrpSpPr>
          <p:nvPr/>
        </p:nvGrpSpPr>
        <p:grpSpPr bwMode="auto">
          <a:xfrm rot="10800000">
            <a:off x="4160838" y="3525838"/>
            <a:ext cx="4983162" cy="3332162"/>
            <a:chOff x="439172" y="0"/>
            <a:chExt cx="5396761" cy="4545013"/>
          </a:xfrm>
        </p:grpSpPr>
        <p:sp>
          <p:nvSpPr>
            <p:cNvPr id="2075" name="Freeform 1251"/>
            <p:cNvSpPr>
              <a:spLocks noEditPoints="1"/>
            </p:cNvSpPr>
            <p:nvPr/>
          </p:nvSpPr>
          <p:spPr bwMode="auto">
            <a:xfrm>
              <a:off x="574957" y="0"/>
              <a:ext cx="5260976" cy="4545013"/>
            </a:xfrm>
            <a:custGeom>
              <a:avLst/>
              <a:gdLst>
                <a:gd name="T0" fmla="*/ 5260976 w 1403"/>
                <a:gd name="T1" fmla="*/ 0 h 1212"/>
                <a:gd name="T2" fmla="*/ 2827353 w 1403"/>
                <a:gd name="T3" fmla="*/ 0 h 1212"/>
                <a:gd name="T4" fmla="*/ 1049945 w 1403"/>
                <a:gd name="T5" fmla="*/ 1938756 h 1212"/>
                <a:gd name="T6" fmla="*/ 262486 w 1403"/>
                <a:gd name="T7" fmla="*/ 3663760 h 1212"/>
                <a:gd name="T8" fmla="*/ 1713661 w 1403"/>
                <a:gd name="T9" fmla="*/ 4173762 h 1212"/>
                <a:gd name="T10" fmla="*/ 1713661 w 1403"/>
                <a:gd name="T11" fmla="*/ 4173762 h 1212"/>
                <a:gd name="T12" fmla="*/ 4113536 w 1403"/>
                <a:gd name="T13" fmla="*/ 4545013 h 1212"/>
                <a:gd name="T14" fmla="*/ 1001198 w 1403"/>
                <a:gd name="T15" fmla="*/ 3937511 h 1212"/>
                <a:gd name="T16" fmla="*/ 671215 w 1403"/>
                <a:gd name="T17" fmla="*/ 3397510 h 1212"/>
                <a:gd name="T18" fmla="*/ 768710 w 1403"/>
                <a:gd name="T19" fmla="*/ 3303759 h 1212"/>
                <a:gd name="T20" fmla="*/ 5260976 w 1403"/>
                <a:gd name="T21" fmla="*/ 0 h 1212"/>
                <a:gd name="T22" fmla="*/ 5260976 w 1403"/>
                <a:gd name="T23" fmla="*/ 0 h 1212"/>
                <a:gd name="T24" fmla="*/ 5260976 w 1403"/>
                <a:gd name="T25" fmla="*/ 0 h 12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3"/>
                <a:gd name="T40" fmla="*/ 0 h 1212"/>
                <a:gd name="T41" fmla="*/ 1403 w 1403"/>
                <a:gd name="T42" fmla="*/ 1212 h 12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3" h="1212">
                  <a:moveTo>
                    <a:pt x="1403" y="0"/>
                  </a:moveTo>
                  <a:cubicBezTo>
                    <a:pt x="754" y="0"/>
                    <a:pt x="754" y="0"/>
                    <a:pt x="754" y="0"/>
                  </a:cubicBezTo>
                  <a:cubicBezTo>
                    <a:pt x="697" y="60"/>
                    <a:pt x="326" y="465"/>
                    <a:pt x="280" y="517"/>
                  </a:cubicBezTo>
                  <a:cubicBezTo>
                    <a:pt x="96" y="716"/>
                    <a:pt x="0" y="915"/>
                    <a:pt x="70" y="977"/>
                  </a:cubicBezTo>
                  <a:cubicBezTo>
                    <a:pt x="86" y="1051"/>
                    <a:pt x="227" y="1072"/>
                    <a:pt x="457" y="1113"/>
                  </a:cubicBezTo>
                  <a:cubicBezTo>
                    <a:pt x="457" y="1113"/>
                    <a:pt x="457" y="1113"/>
                    <a:pt x="457" y="1113"/>
                  </a:cubicBezTo>
                  <a:cubicBezTo>
                    <a:pt x="460" y="1113"/>
                    <a:pt x="1097" y="1212"/>
                    <a:pt x="1097" y="1212"/>
                  </a:cubicBezTo>
                  <a:cubicBezTo>
                    <a:pt x="1097" y="1212"/>
                    <a:pt x="359" y="1079"/>
                    <a:pt x="267" y="1050"/>
                  </a:cubicBezTo>
                  <a:cubicBezTo>
                    <a:pt x="197" y="1028"/>
                    <a:pt x="115" y="997"/>
                    <a:pt x="179" y="906"/>
                  </a:cubicBezTo>
                  <a:cubicBezTo>
                    <a:pt x="187" y="898"/>
                    <a:pt x="195" y="889"/>
                    <a:pt x="205" y="881"/>
                  </a:cubicBezTo>
                  <a:cubicBezTo>
                    <a:pt x="396" y="703"/>
                    <a:pt x="1298" y="45"/>
                    <a:pt x="1403" y="0"/>
                  </a:cubicBezTo>
                  <a:moveTo>
                    <a:pt x="1403" y="0"/>
                  </a:moveTo>
                  <a:cubicBezTo>
                    <a:pt x="1403" y="0"/>
                    <a:pt x="1403" y="0"/>
                    <a:pt x="1403" y="0"/>
                  </a:cubicBezTo>
                </a:path>
              </a:pathLst>
            </a:custGeom>
            <a:solidFill>
              <a:srgbClr val="FFFF0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rot="10800000"/>
            <a:lstStyle/>
            <a:p>
              <a:endParaRPr lang="zh-CN" altLang="en-US"/>
            </a:p>
          </p:txBody>
        </p:sp>
        <p:sp>
          <p:nvSpPr>
            <p:cNvPr id="2076" name="Freeform 1256"/>
            <p:cNvSpPr>
              <a:spLocks noEditPoints="1"/>
            </p:cNvSpPr>
            <p:nvPr/>
          </p:nvSpPr>
          <p:spPr bwMode="auto">
            <a:xfrm>
              <a:off x="612384" y="0"/>
              <a:ext cx="3760788" cy="3625850"/>
            </a:xfrm>
            <a:custGeom>
              <a:avLst/>
              <a:gdLst>
                <a:gd name="T0" fmla="*/ 3760788 w 1003"/>
                <a:gd name="T1" fmla="*/ 0 h 967"/>
                <a:gd name="T2" fmla="*/ 3134615 w 1003"/>
                <a:gd name="T3" fmla="*/ 0 h 967"/>
                <a:gd name="T4" fmla="*/ 1091116 w 1003"/>
                <a:gd name="T5" fmla="*/ 2051024 h 967"/>
                <a:gd name="T6" fmla="*/ 127484 w 1003"/>
                <a:gd name="T7" fmla="*/ 3625850 h 967"/>
                <a:gd name="T8" fmla="*/ 359956 w 1003"/>
                <a:gd name="T9" fmla="*/ 3130905 h 967"/>
                <a:gd name="T10" fmla="*/ 3760788 w 1003"/>
                <a:gd name="T11" fmla="*/ 0 h 967"/>
                <a:gd name="T12" fmla="*/ 3760788 w 1003"/>
                <a:gd name="T13" fmla="*/ 0 h 967"/>
                <a:gd name="T14" fmla="*/ 3760788 w 1003"/>
                <a:gd name="T15" fmla="*/ 0 h 9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3"/>
                <a:gd name="T25" fmla="*/ 0 h 967"/>
                <a:gd name="T26" fmla="*/ 1003 w 1003"/>
                <a:gd name="T27" fmla="*/ 967 h 9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3" h="967">
                  <a:moveTo>
                    <a:pt x="1003" y="0"/>
                  </a:moveTo>
                  <a:cubicBezTo>
                    <a:pt x="836" y="0"/>
                    <a:pt x="836" y="0"/>
                    <a:pt x="836" y="0"/>
                  </a:cubicBezTo>
                  <a:cubicBezTo>
                    <a:pt x="836" y="0"/>
                    <a:pt x="344" y="493"/>
                    <a:pt x="291" y="547"/>
                  </a:cubicBezTo>
                  <a:cubicBezTo>
                    <a:pt x="60" y="780"/>
                    <a:pt x="0" y="885"/>
                    <a:pt x="34" y="967"/>
                  </a:cubicBezTo>
                  <a:cubicBezTo>
                    <a:pt x="33" y="933"/>
                    <a:pt x="52" y="892"/>
                    <a:pt x="96" y="835"/>
                  </a:cubicBezTo>
                  <a:cubicBezTo>
                    <a:pt x="188" y="717"/>
                    <a:pt x="827" y="118"/>
                    <a:pt x="1003" y="0"/>
                  </a:cubicBezTo>
                  <a:moveTo>
                    <a:pt x="1003" y="0"/>
                  </a:moveTo>
                  <a:cubicBezTo>
                    <a:pt x="1003" y="0"/>
                    <a:pt x="1003" y="0"/>
                    <a:pt x="1003" y="0"/>
                  </a:cubicBezTo>
                </a:path>
              </a:pathLst>
            </a:custGeom>
            <a:solidFill>
              <a:srgbClr val="FFFF00">
                <a:alpha val="54901"/>
              </a:srgbClr>
            </a:solidFill>
            <a:ln w="9525">
              <a:noFill/>
              <a:round/>
              <a:headEnd/>
              <a:tailEnd/>
            </a:ln>
          </p:spPr>
          <p:txBody>
            <a:bodyPr rot="10800000"/>
            <a:lstStyle/>
            <a:p>
              <a:endParaRPr lang="zh-CN" altLang="en-US"/>
            </a:p>
          </p:txBody>
        </p:sp>
        <p:sp>
          <p:nvSpPr>
            <p:cNvPr id="2077" name="Freeform 1261"/>
            <p:cNvSpPr>
              <a:spLocks noEditPoints="1"/>
            </p:cNvSpPr>
            <p:nvPr/>
          </p:nvSpPr>
          <p:spPr bwMode="auto">
            <a:xfrm>
              <a:off x="472837" y="0"/>
              <a:ext cx="5357812" cy="4173537"/>
            </a:xfrm>
            <a:custGeom>
              <a:avLst/>
              <a:gdLst>
                <a:gd name="T0" fmla="*/ 5357812 w 1429"/>
                <a:gd name="T1" fmla="*/ 0 h 1113"/>
                <a:gd name="T2" fmla="*/ 3985552 w 1429"/>
                <a:gd name="T3" fmla="*/ 0 h 1113"/>
                <a:gd name="T4" fmla="*/ 584898 w 1429"/>
                <a:gd name="T5" fmla="*/ 3131090 h 1113"/>
                <a:gd name="T6" fmla="*/ 1810933 w 1429"/>
                <a:gd name="T7" fmla="*/ 4173537 h 1113"/>
                <a:gd name="T8" fmla="*/ 862349 w 1429"/>
                <a:gd name="T9" fmla="*/ 3303581 h 1113"/>
                <a:gd name="T10" fmla="*/ 5357812 w 1429"/>
                <a:gd name="T11" fmla="*/ 0 h 1113"/>
                <a:gd name="T12" fmla="*/ 5357812 w 1429"/>
                <a:gd name="T13" fmla="*/ 0 h 1113"/>
                <a:gd name="T14" fmla="*/ 5357812 w 1429"/>
                <a:gd name="T15" fmla="*/ 0 h 1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9"/>
                <a:gd name="T25" fmla="*/ 0 h 1113"/>
                <a:gd name="T26" fmla="*/ 1429 w 1429"/>
                <a:gd name="T27" fmla="*/ 1113 h 1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9" h="1113">
                  <a:moveTo>
                    <a:pt x="1429" y="0"/>
                  </a:moveTo>
                  <a:cubicBezTo>
                    <a:pt x="1063" y="0"/>
                    <a:pt x="1063" y="0"/>
                    <a:pt x="1063" y="0"/>
                  </a:cubicBezTo>
                  <a:cubicBezTo>
                    <a:pt x="887" y="118"/>
                    <a:pt x="248" y="717"/>
                    <a:pt x="156" y="835"/>
                  </a:cubicBezTo>
                  <a:cubicBezTo>
                    <a:pt x="0" y="1036"/>
                    <a:pt x="147" y="1053"/>
                    <a:pt x="483" y="1113"/>
                  </a:cubicBezTo>
                  <a:cubicBezTo>
                    <a:pt x="256" y="1069"/>
                    <a:pt x="58" y="1039"/>
                    <a:pt x="230" y="881"/>
                  </a:cubicBezTo>
                  <a:cubicBezTo>
                    <a:pt x="422" y="703"/>
                    <a:pt x="1323" y="45"/>
                    <a:pt x="1429" y="0"/>
                  </a:cubicBezTo>
                  <a:moveTo>
                    <a:pt x="1429" y="0"/>
                  </a:moveTo>
                  <a:cubicBezTo>
                    <a:pt x="1429" y="0"/>
                    <a:pt x="1429" y="0"/>
                    <a:pt x="1429" y="0"/>
                  </a:cubicBezTo>
                </a:path>
              </a:pathLst>
            </a:custGeom>
            <a:solidFill>
              <a:srgbClr val="FFFF00">
                <a:alpha val="25882"/>
              </a:srgbClr>
            </a:solidFill>
            <a:ln w="9525">
              <a:noFill/>
              <a:round/>
              <a:headEnd/>
              <a:tailEnd/>
            </a:ln>
          </p:spPr>
          <p:txBody>
            <a:bodyPr rot="10800000"/>
            <a:lstStyle/>
            <a:p>
              <a:endParaRPr lang="zh-CN" altLang="en-US"/>
            </a:p>
          </p:txBody>
        </p:sp>
        <p:sp>
          <p:nvSpPr>
            <p:cNvPr id="2078" name="Freeform 1266"/>
            <p:cNvSpPr>
              <a:spLocks noEditPoints="1"/>
            </p:cNvSpPr>
            <p:nvPr/>
          </p:nvSpPr>
          <p:spPr bwMode="auto">
            <a:xfrm>
              <a:off x="439172" y="3346016"/>
              <a:ext cx="3913188" cy="1147763"/>
            </a:xfrm>
            <a:custGeom>
              <a:avLst/>
              <a:gdLst>
                <a:gd name="T0" fmla="*/ 468982 w 1043"/>
                <a:gd name="T1" fmla="*/ 0 h 306"/>
                <a:gd name="T2" fmla="*/ 1511999 w 1043"/>
                <a:gd name="T3" fmla="*/ 776428 h 306"/>
                <a:gd name="T4" fmla="*/ 1511999 w 1043"/>
                <a:gd name="T5" fmla="*/ 776428 h 306"/>
                <a:gd name="T6" fmla="*/ 3913188 w 1043"/>
                <a:gd name="T7" fmla="*/ 1147763 h 306"/>
                <a:gd name="T8" fmla="*/ 799146 w 1043"/>
                <a:gd name="T9" fmla="*/ 540124 h 306"/>
                <a:gd name="T10" fmla="*/ 468982 w 1043"/>
                <a:gd name="T11" fmla="*/ 0 h 306"/>
                <a:gd name="T12" fmla="*/ 1511999 w 1043"/>
                <a:gd name="T13" fmla="*/ 776428 h 306"/>
                <a:gd name="T14" fmla="*/ 1511999 w 1043"/>
                <a:gd name="T15" fmla="*/ 776428 h 306"/>
                <a:gd name="T16" fmla="*/ 1511999 w 1043"/>
                <a:gd name="T17" fmla="*/ 776428 h 306"/>
                <a:gd name="T18" fmla="*/ 468982 w 1043"/>
                <a:gd name="T19" fmla="*/ 0 h 306"/>
                <a:gd name="T20" fmla="*/ 468982 w 1043"/>
                <a:gd name="T21" fmla="*/ 0 h 306"/>
                <a:gd name="T22" fmla="*/ 468982 w 1043"/>
                <a:gd name="T23" fmla="*/ 0 h 3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3"/>
                <a:gd name="T37" fmla="*/ 0 h 306"/>
                <a:gd name="T38" fmla="*/ 1043 w 1043"/>
                <a:gd name="T39" fmla="*/ 306 h 3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3" h="306">
                  <a:moveTo>
                    <a:pt x="125" y="0"/>
                  </a:moveTo>
                  <a:cubicBezTo>
                    <a:pt x="0" y="137"/>
                    <a:pt x="189" y="165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cubicBezTo>
                    <a:pt x="405" y="207"/>
                    <a:pt x="1043" y="306"/>
                    <a:pt x="1043" y="306"/>
                  </a:cubicBezTo>
                  <a:cubicBezTo>
                    <a:pt x="1043" y="306"/>
                    <a:pt x="305" y="173"/>
                    <a:pt x="213" y="144"/>
                  </a:cubicBezTo>
                  <a:cubicBezTo>
                    <a:pt x="143" y="122"/>
                    <a:pt x="61" y="91"/>
                    <a:pt x="125" y="0"/>
                  </a:cubicBezTo>
                  <a:moveTo>
                    <a:pt x="403" y="207"/>
                  </a:moveTo>
                  <a:cubicBezTo>
                    <a:pt x="403" y="207"/>
                    <a:pt x="403" y="207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solidFill>
              <a:srgbClr val="FFFF00">
                <a:alpha val="52156"/>
              </a:srgbClr>
            </a:solidFill>
            <a:ln w="9525">
              <a:noFill/>
              <a:round/>
              <a:headEnd/>
              <a:tailEnd/>
            </a:ln>
          </p:spPr>
          <p:txBody>
            <a:bodyPr rot="10800000"/>
            <a:lstStyle/>
            <a:p>
              <a:endParaRPr lang="zh-CN" altLang="en-US"/>
            </a:p>
          </p:txBody>
        </p:sp>
        <p:sp>
          <p:nvSpPr>
            <p:cNvPr id="2079" name="Freeform 1271"/>
            <p:cNvSpPr>
              <a:spLocks noEditPoints="1"/>
            </p:cNvSpPr>
            <p:nvPr/>
          </p:nvSpPr>
          <p:spPr bwMode="auto">
            <a:xfrm>
              <a:off x="1188363" y="3387791"/>
              <a:ext cx="1568450" cy="768350"/>
            </a:xfrm>
            <a:custGeom>
              <a:avLst/>
              <a:gdLst>
                <a:gd name="T0" fmla="*/ 123825 w 418"/>
                <a:gd name="T1" fmla="*/ 0 h 205"/>
                <a:gd name="T2" fmla="*/ 37523 w 418"/>
                <a:gd name="T3" fmla="*/ 157418 h 205"/>
                <a:gd name="T4" fmla="*/ 1294534 w 418"/>
                <a:gd name="T5" fmla="*/ 697137 h 205"/>
                <a:gd name="T6" fmla="*/ 499052 w 418"/>
                <a:gd name="T7" fmla="*/ 483498 h 205"/>
                <a:gd name="T8" fmla="*/ 123825 w 418"/>
                <a:gd name="T9" fmla="*/ 0 h 205"/>
                <a:gd name="T10" fmla="*/ 1294534 w 418"/>
                <a:gd name="T11" fmla="*/ 697137 h 205"/>
                <a:gd name="T12" fmla="*/ 1568450 w 418"/>
                <a:gd name="T13" fmla="*/ 768350 h 205"/>
                <a:gd name="T14" fmla="*/ 1294534 w 418"/>
                <a:gd name="T15" fmla="*/ 697137 h 205"/>
                <a:gd name="T16" fmla="*/ 123825 w 418"/>
                <a:gd name="T17" fmla="*/ 0 h 205"/>
                <a:gd name="T18" fmla="*/ 123825 w 418"/>
                <a:gd name="T19" fmla="*/ 0 h 205"/>
                <a:gd name="T20" fmla="*/ 123825 w 418"/>
                <a:gd name="T21" fmla="*/ 0 h 2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205"/>
                <a:gd name="T35" fmla="*/ 418 w 418"/>
                <a:gd name="T36" fmla="*/ 205 h 20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205">
                  <a:moveTo>
                    <a:pt x="33" y="0"/>
                  </a:moveTo>
                  <a:cubicBezTo>
                    <a:pt x="21" y="16"/>
                    <a:pt x="14" y="30"/>
                    <a:pt x="10" y="42"/>
                  </a:cubicBezTo>
                  <a:cubicBezTo>
                    <a:pt x="0" y="115"/>
                    <a:pt x="153" y="138"/>
                    <a:pt x="345" y="186"/>
                  </a:cubicBezTo>
                  <a:cubicBezTo>
                    <a:pt x="265" y="165"/>
                    <a:pt x="158" y="137"/>
                    <a:pt x="133" y="129"/>
                  </a:cubicBezTo>
                  <a:cubicBezTo>
                    <a:pt x="1" y="87"/>
                    <a:pt x="15" y="42"/>
                    <a:pt x="33" y="0"/>
                  </a:cubicBezTo>
                  <a:moveTo>
                    <a:pt x="345" y="186"/>
                  </a:moveTo>
                  <a:cubicBezTo>
                    <a:pt x="375" y="194"/>
                    <a:pt x="401" y="200"/>
                    <a:pt x="418" y="205"/>
                  </a:cubicBezTo>
                  <a:cubicBezTo>
                    <a:pt x="393" y="198"/>
                    <a:pt x="369" y="192"/>
                    <a:pt x="345" y="186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FFFFFF">
                <a:alpha val="4117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2258"/>
          <p:cNvGrpSpPr>
            <a:grpSpLocks/>
          </p:cNvGrpSpPr>
          <p:nvPr/>
        </p:nvGrpSpPr>
        <p:grpSpPr bwMode="auto">
          <a:xfrm>
            <a:off x="0" y="0"/>
            <a:ext cx="6269038" cy="3525838"/>
            <a:chOff x="439172" y="0"/>
            <a:chExt cx="5396761" cy="4545013"/>
          </a:xfrm>
        </p:grpSpPr>
        <p:sp>
          <p:nvSpPr>
            <p:cNvPr id="2070" name="Freeform 1251"/>
            <p:cNvSpPr>
              <a:spLocks noEditPoints="1"/>
            </p:cNvSpPr>
            <p:nvPr/>
          </p:nvSpPr>
          <p:spPr bwMode="auto">
            <a:xfrm>
              <a:off x="574957" y="0"/>
              <a:ext cx="5260976" cy="4545013"/>
            </a:xfrm>
            <a:custGeom>
              <a:avLst/>
              <a:gdLst>
                <a:gd name="T0" fmla="*/ 5260976 w 1403"/>
                <a:gd name="T1" fmla="*/ 0 h 1212"/>
                <a:gd name="T2" fmla="*/ 2827353 w 1403"/>
                <a:gd name="T3" fmla="*/ 0 h 1212"/>
                <a:gd name="T4" fmla="*/ 1049945 w 1403"/>
                <a:gd name="T5" fmla="*/ 1938756 h 1212"/>
                <a:gd name="T6" fmla="*/ 262486 w 1403"/>
                <a:gd name="T7" fmla="*/ 3663760 h 1212"/>
                <a:gd name="T8" fmla="*/ 1713661 w 1403"/>
                <a:gd name="T9" fmla="*/ 4173762 h 1212"/>
                <a:gd name="T10" fmla="*/ 1713661 w 1403"/>
                <a:gd name="T11" fmla="*/ 4173762 h 1212"/>
                <a:gd name="T12" fmla="*/ 4113536 w 1403"/>
                <a:gd name="T13" fmla="*/ 4545013 h 1212"/>
                <a:gd name="T14" fmla="*/ 1001198 w 1403"/>
                <a:gd name="T15" fmla="*/ 3937511 h 1212"/>
                <a:gd name="T16" fmla="*/ 671215 w 1403"/>
                <a:gd name="T17" fmla="*/ 3397510 h 1212"/>
                <a:gd name="T18" fmla="*/ 768710 w 1403"/>
                <a:gd name="T19" fmla="*/ 3303759 h 1212"/>
                <a:gd name="T20" fmla="*/ 5260976 w 1403"/>
                <a:gd name="T21" fmla="*/ 0 h 1212"/>
                <a:gd name="T22" fmla="*/ 5260976 w 1403"/>
                <a:gd name="T23" fmla="*/ 0 h 1212"/>
                <a:gd name="T24" fmla="*/ 5260976 w 1403"/>
                <a:gd name="T25" fmla="*/ 0 h 12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3"/>
                <a:gd name="T40" fmla="*/ 0 h 1212"/>
                <a:gd name="T41" fmla="*/ 1403 w 1403"/>
                <a:gd name="T42" fmla="*/ 1212 h 12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3" h="1212">
                  <a:moveTo>
                    <a:pt x="1403" y="0"/>
                  </a:moveTo>
                  <a:cubicBezTo>
                    <a:pt x="754" y="0"/>
                    <a:pt x="754" y="0"/>
                    <a:pt x="754" y="0"/>
                  </a:cubicBezTo>
                  <a:cubicBezTo>
                    <a:pt x="697" y="60"/>
                    <a:pt x="326" y="465"/>
                    <a:pt x="280" y="517"/>
                  </a:cubicBezTo>
                  <a:cubicBezTo>
                    <a:pt x="96" y="716"/>
                    <a:pt x="0" y="915"/>
                    <a:pt x="70" y="977"/>
                  </a:cubicBezTo>
                  <a:cubicBezTo>
                    <a:pt x="86" y="1051"/>
                    <a:pt x="227" y="1072"/>
                    <a:pt x="457" y="1113"/>
                  </a:cubicBezTo>
                  <a:cubicBezTo>
                    <a:pt x="457" y="1113"/>
                    <a:pt x="457" y="1113"/>
                    <a:pt x="457" y="1113"/>
                  </a:cubicBezTo>
                  <a:cubicBezTo>
                    <a:pt x="460" y="1113"/>
                    <a:pt x="1097" y="1212"/>
                    <a:pt x="1097" y="1212"/>
                  </a:cubicBezTo>
                  <a:cubicBezTo>
                    <a:pt x="1097" y="1212"/>
                    <a:pt x="359" y="1079"/>
                    <a:pt x="267" y="1050"/>
                  </a:cubicBezTo>
                  <a:cubicBezTo>
                    <a:pt x="197" y="1028"/>
                    <a:pt x="115" y="997"/>
                    <a:pt x="179" y="906"/>
                  </a:cubicBezTo>
                  <a:cubicBezTo>
                    <a:pt x="187" y="898"/>
                    <a:pt x="195" y="889"/>
                    <a:pt x="205" y="881"/>
                  </a:cubicBezTo>
                  <a:cubicBezTo>
                    <a:pt x="396" y="703"/>
                    <a:pt x="1298" y="45"/>
                    <a:pt x="1403" y="0"/>
                  </a:cubicBezTo>
                  <a:moveTo>
                    <a:pt x="1403" y="0"/>
                  </a:moveTo>
                  <a:cubicBezTo>
                    <a:pt x="1403" y="0"/>
                    <a:pt x="1403" y="0"/>
                    <a:pt x="1403" y="0"/>
                  </a:cubicBezTo>
                </a:path>
              </a:pathLst>
            </a:custGeom>
            <a:solidFill>
              <a:srgbClr val="FFFF0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1256"/>
            <p:cNvSpPr>
              <a:spLocks noEditPoints="1"/>
            </p:cNvSpPr>
            <p:nvPr/>
          </p:nvSpPr>
          <p:spPr bwMode="auto">
            <a:xfrm>
              <a:off x="612384" y="0"/>
              <a:ext cx="3760788" cy="3625850"/>
            </a:xfrm>
            <a:custGeom>
              <a:avLst/>
              <a:gdLst>
                <a:gd name="T0" fmla="*/ 3760788 w 1003"/>
                <a:gd name="T1" fmla="*/ 0 h 967"/>
                <a:gd name="T2" fmla="*/ 3134615 w 1003"/>
                <a:gd name="T3" fmla="*/ 0 h 967"/>
                <a:gd name="T4" fmla="*/ 1091116 w 1003"/>
                <a:gd name="T5" fmla="*/ 2051024 h 967"/>
                <a:gd name="T6" fmla="*/ 127484 w 1003"/>
                <a:gd name="T7" fmla="*/ 3625850 h 967"/>
                <a:gd name="T8" fmla="*/ 359956 w 1003"/>
                <a:gd name="T9" fmla="*/ 3130905 h 967"/>
                <a:gd name="T10" fmla="*/ 3760788 w 1003"/>
                <a:gd name="T11" fmla="*/ 0 h 967"/>
                <a:gd name="T12" fmla="*/ 3760788 w 1003"/>
                <a:gd name="T13" fmla="*/ 0 h 967"/>
                <a:gd name="T14" fmla="*/ 3760788 w 1003"/>
                <a:gd name="T15" fmla="*/ 0 h 9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3"/>
                <a:gd name="T25" fmla="*/ 0 h 967"/>
                <a:gd name="T26" fmla="*/ 1003 w 1003"/>
                <a:gd name="T27" fmla="*/ 967 h 9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3" h="967">
                  <a:moveTo>
                    <a:pt x="1003" y="0"/>
                  </a:moveTo>
                  <a:cubicBezTo>
                    <a:pt x="836" y="0"/>
                    <a:pt x="836" y="0"/>
                    <a:pt x="836" y="0"/>
                  </a:cubicBezTo>
                  <a:cubicBezTo>
                    <a:pt x="836" y="0"/>
                    <a:pt x="344" y="493"/>
                    <a:pt x="291" y="547"/>
                  </a:cubicBezTo>
                  <a:cubicBezTo>
                    <a:pt x="60" y="780"/>
                    <a:pt x="0" y="885"/>
                    <a:pt x="34" y="967"/>
                  </a:cubicBezTo>
                  <a:cubicBezTo>
                    <a:pt x="33" y="933"/>
                    <a:pt x="52" y="892"/>
                    <a:pt x="96" y="835"/>
                  </a:cubicBezTo>
                  <a:cubicBezTo>
                    <a:pt x="188" y="717"/>
                    <a:pt x="827" y="118"/>
                    <a:pt x="1003" y="0"/>
                  </a:cubicBezTo>
                  <a:moveTo>
                    <a:pt x="1003" y="0"/>
                  </a:moveTo>
                  <a:cubicBezTo>
                    <a:pt x="1003" y="0"/>
                    <a:pt x="1003" y="0"/>
                    <a:pt x="1003" y="0"/>
                  </a:cubicBezTo>
                </a:path>
              </a:pathLst>
            </a:custGeom>
            <a:solidFill>
              <a:srgbClr val="FFFF00">
                <a:alpha val="54901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1261"/>
            <p:cNvSpPr>
              <a:spLocks noEditPoints="1"/>
            </p:cNvSpPr>
            <p:nvPr/>
          </p:nvSpPr>
          <p:spPr bwMode="auto">
            <a:xfrm>
              <a:off x="472837" y="0"/>
              <a:ext cx="5357812" cy="4173537"/>
            </a:xfrm>
            <a:custGeom>
              <a:avLst/>
              <a:gdLst>
                <a:gd name="T0" fmla="*/ 5357812 w 1429"/>
                <a:gd name="T1" fmla="*/ 0 h 1113"/>
                <a:gd name="T2" fmla="*/ 3985552 w 1429"/>
                <a:gd name="T3" fmla="*/ 0 h 1113"/>
                <a:gd name="T4" fmla="*/ 584898 w 1429"/>
                <a:gd name="T5" fmla="*/ 3131090 h 1113"/>
                <a:gd name="T6" fmla="*/ 1810933 w 1429"/>
                <a:gd name="T7" fmla="*/ 4173537 h 1113"/>
                <a:gd name="T8" fmla="*/ 862349 w 1429"/>
                <a:gd name="T9" fmla="*/ 3303581 h 1113"/>
                <a:gd name="T10" fmla="*/ 5357812 w 1429"/>
                <a:gd name="T11" fmla="*/ 0 h 1113"/>
                <a:gd name="T12" fmla="*/ 5357812 w 1429"/>
                <a:gd name="T13" fmla="*/ 0 h 1113"/>
                <a:gd name="T14" fmla="*/ 5357812 w 1429"/>
                <a:gd name="T15" fmla="*/ 0 h 1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9"/>
                <a:gd name="T25" fmla="*/ 0 h 1113"/>
                <a:gd name="T26" fmla="*/ 1429 w 1429"/>
                <a:gd name="T27" fmla="*/ 1113 h 1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9" h="1113">
                  <a:moveTo>
                    <a:pt x="1429" y="0"/>
                  </a:moveTo>
                  <a:cubicBezTo>
                    <a:pt x="1063" y="0"/>
                    <a:pt x="1063" y="0"/>
                    <a:pt x="1063" y="0"/>
                  </a:cubicBezTo>
                  <a:cubicBezTo>
                    <a:pt x="887" y="118"/>
                    <a:pt x="248" y="717"/>
                    <a:pt x="156" y="835"/>
                  </a:cubicBezTo>
                  <a:cubicBezTo>
                    <a:pt x="0" y="1036"/>
                    <a:pt x="147" y="1053"/>
                    <a:pt x="483" y="1113"/>
                  </a:cubicBezTo>
                  <a:cubicBezTo>
                    <a:pt x="256" y="1069"/>
                    <a:pt x="58" y="1039"/>
                    <a:pt x="230" y="881"/>
                  </a:cubicBezTo>
                  <a:cubicBezTo>
                    <a:pt x="422" y="703"/>
                    <a:pt x="1323" y="45"/>
                    <a:pt x="1429" y="0"/>
                  </a:cubicBezTo>
                  <a:moveTo>
                    <a:pt x="1429" y="0"/>
                  </a:moveTo>
                  <a:cubicBezTo>
                    <a:pt x="1429" y="0"/>
                    <a:pt x="1429" y="0"/>
                    <a:pt x="1429" y="0"/>
                  </a:cubicBezTo>
                </a:path>
              </a:pathLst>
            </a:custGeom>
            <a:solidFill>
              <a:srgbClr val="FFFF00">
                <a:alpha val="25882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1266"/>
            <p:cNvSpPr>
              <a:spLocks noEditPoints="1"/>
            </p:cNvSpPr>
            <p:nvPr/>
          </p:nvSpPr>
          <p:spPr bwMode="auto">
            <a:xfrm>
              <a:off x="439172" y="3346016"/>
              <a:ext cx="3913188" cy="1147763"/>
            </a:xfrm>
            <a:custGeom>
              <a:avLst/>
              <a:gdLst>
                <a:gd name="T0" fmla="*/ 468982 w 1043"/>
                <a:gd name="T1" fmla="*/ 0 h 306"/>
                <a:gd name="T2" fmla="*/ 1511999 w 1043"/>
                <a:gd name="T3" fmla="*/ 776428 h 306"/>
                <a:gd name="T4" fmla="*/ 1511999 w 1043"/>
                <a:gd name="T5" fmla="*/ 776428 h 306"/>
                <a:gd name="T6" fmla="*/ 3913188 w 1043"/>
                <a:gd name="T7" fmla="*/ 1147763 h 306"/>
                <a:gd name="T8" fmla="*/ 799146 w 1043"/>
                <a:gd name="T9" fmla="*/ 540124 h 306"/>
                <a:gd name="T10" fmla="*/ 468982 w 1043"/>
                <a:gd name="T11" fmla="*/ 0 h 306"/>
                <a:gd name="T12" fmla="*/ 1511999 w 1043"/>
                <a:gd name="T13" fmla="*/ 776428 h 306"/>
                <a:gd name="T14" fmla="*/ 1511999 w 1043"/>
                <a:gd name="T15" fmla="*/ 776428 h 306"/>
                <a:gd name="T16" fmla="*/ 1511999 w 1043"/>
                <a:gd name="T17" fmla="*/ 776428 h 306"/>
                <a:gd name="T18" fmla="*/ 468982 w 1043"/>
                <a:gd name="T19" fmla="*/ 0 h 306"/>
                <a:gd name="T20" fmla="*/ 468982 w 1043"/>
                <a:gd name="T21" fmla="*/ 0 h 306"/>
                <a:gd name="T22" fmla="*/ 468982 w 1043"/>
                <a:gd name="T23" fmla="*/ 0 h 3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3"/>
                <a:gd name="T37" fmla="*/ 0 h 306"/>
                <a:gd name="T38" fmla="*/ 1043 w 1043"/>
                <a:gd name="T39" fmla="*/ 306 h 3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3" h="306">
                  <a:moveTo>
                    <a:pt x="125" y="0"/>
                  </a:moveTo>
                  <a:cubicBezTo>
                    <a:pt x="0" y="137"/>
                    <a:pt x="189" y="165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cubicBezTo>
                    <a:pt x="405" y="207"/>
                    <a:pt x="1043" y="306"/>
                    <a:pt x="1043" y="306"/>
                  </a:cubicBezTo>
                  <a:cubicBezTo>
                    <a:pt x="1043" y="306"/>
                    <a:pt x="305" y="173"/>
                    <a:pt x="213" y="144"/>
                  </a:cubicBezTo>
                  <a:cubicBezTo>
                    <a:pt x="143" y="122"/>
                    <a:pt x="61" y="91"/>
                    <a:pt x="125" y="0"/>
                  </a:cubicBezTo>
                  <a:moveTo>
                    <a:pt x="403" y="207"/>
                  </a:moveTo>
                  <a:cubicBezTo>
                    <a:pt x="403" y="207"/>
                    <a:pt x="403" y="207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solidFill>
              <a:srgbClr val="FFFF00">
                <a:alpha val="5215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1271"/>
            <p:cNvSpPr>
              <a:spLocks noEditPoints="1"/>
            </p:cNvSpPr>
            <p:nvPr/>
          </p:nvSpPr>
          <p:spPr bwMode="auto">
            <a:xfrm>
              <a:off x="1188363" y="3387791"/>
              <a:ext cx="1568450" cy="768350"/>
            </a:xfrm>
            <a:custGeom>
              <a:avLst/>
              <a:gdLst>
                <a:gd name="T0" fmla="*/ 123825 w 418"/>
                <a:gd name="T1" fmla="*/ 0 h 205"/>
                <a:gd name="T2" fmla="*/ 37523 w 418"/>
                <a:gd name="T3" fmla="*/ 157418 h 205"/>
                <a:gd name="T4" fmla="*/ 1294534 w 418"/>
                <a:gd name="T5" fmla="*/ 697137 h 205"/>
                <a:gd name="T6" fmla="*/ 499052 w 418"/>
                <a:gd name="T7" fmla="*/ 483498 h 205"/>
                <a:gd name="T8" fmla="*/ 123825 w 418"/>
                <a:gd name="T9" fmla="*/ 0 h 205"/>
                <a:gd name="T10" fmla="*/ 1294534 w 418"/>
                <a:gd name="T11" fmla="*/ 697137 h 205"/>
                <a:gd name="T12" fmla="*/ 1568450 w 418"/>
                <a:gd name="T13" fmla="*/ 768350 h 205"/>
                <a:gd name="T14" fmla="*/ 1294534 w 418"/>
                <a:gd name="T15" fmla="*/ 697137 h 205"/>
                <a:gd name="T16" fmla="*/ 123825 w 418"/>
                <a:gd name="T17" fmla="*/ 0 h 205"/>
                <a:gd name="T18" fmla="*/ 123825 w 418"/>
                <a:gd name="T19" fmla="*/ 0 h 205"/>
                <a:gd name="T20" fmla="*/ 123825 w 418"/>
                <a:gd name="T21" fmla="*/ 0 h 2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205"/>
                <a:gd name="T35" fmla="*/ 418 w 418"/>
                <a:gd name="T36" fmla="*/ 205 h 20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205">
                  <a:moveTo>
                    <a:pt x="33" y="0"/>
                  </a:moveTo>
                  <a:cubicBezTo>
                    <a:pt x="21" y="16"/>
                    <a:pt x="14" y="30"/>
                    <a:pt x="10" y="42"/>
                  </a:cubicBezTo>
                  <a:cubicBezTo>
                    <a:pt x="0" y="115"/>
                    <a:pt x="153" y="138"/>
                    <a:pt x="345" y="186"/>
                  </a:cubicBezTo>
                  <a:cubicBezTo>
                    <a:pt x="265" y="165"/>
                    <a:pt x="158" y="137"/>
                    <a:pt x="133" y="129"/>
                  </a:cubicBezTo>
                  <a:cubicBezTo>
                    <a:pt x="1" y="87"/>
                    <a:pt x="15" y="42"/>
                    <a:pt x="33" y="0"/>
                  </a:cubicBezTo>
                  <a:moveTo>
                    <a:pt x="345" y="186"/>
                  </a:moveTo>
                  <a:cubicBezTo>
                    <a:pt x="375" y="194"/>
                    <a:pt x="401" y="200"/>
                    <a:pt x="418" y="205"/>
                  </a:cubicBezTo>
                  <a:cubicBezTo>
                    <a:pt x="393" y="198"/>
                    <a:pt x="369" y="192"/>
                    <a:pt x="345" y="186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FFFFFF">
                <a:alpha val="4117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8" name="矩形 117"/>
          <p:cNvSpPr/>
          <p:nvPr/>
        </p:nvSpPr>
        <p:spPr>
          <a:xfrm>
            <a:off x="-9244013" y="4051300"/>
            <a:ext cx="9144000" cy="952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054" name="Freeform 1276"/>
          <p:cNvSpPr>
            <a:spLocks noEditPoints="1"/>
          </p:cNvSpPr>
          <p:nvPr/>
        </p:nvSpPr>
        <p:spPr bwMode="auto">
          <a:xfrm>
            <a:off x="5259388" y="0"/>
            <a:ext cx="2070100" cy="1544638"/>
          </a:xfrm>
          <a:custGeom>
            <a:avLst/>
            <a:gdLst>
              <a:gd name="T0" fmla="*/ 1731532 w 642"/>
              <a:gd name="T1" fmla="*/ 912594 h 479"/>
              <a:gd name="T2" fmla="*/ 2008835 w 642"/>
              <a:gd name="T3" fmla="*/ 606246 h 479"/>
              <a:gd name="T4" fmla="*/ 2024958 w 642"/>
              <a:gd name="T5" fmla="*/ 386966 h 479"/>
              <a:gd name="T6" fmla="*/ 2047529 w 642"/>
              <a:gd name="T7" fmla="*/ 425662 h 479"/>
              <a:gd name="T8" fmla="*/ 1689614 w 642"/>
              <a:gd name="T9" fmla="*/ 522404 h 479"/>
              <a:gd name="T10" fmla="*/ 1689614 w 642"/>
              <a:gd name="T11" fmla="*/ 506280 h 479"/>
              <a:gd name="T12" fmla="*/ 1689614 w 642"/>
              <a:gd name="T13" fmla="*/ 506280 h 479"/>
              <a:gd name="T14" fmla="*/ 1689614 w 642"/>
              <a:gd name="T15" fmla="*/ 1402751 h 479"/>
              <a:gd name="T16" fmla="*/ 1602554 w 642"/>
              <a:gd name="T17" fmla="*/ 1138324 h 479"/>
              <a:gd name="T18" fmla="*/ 1689614 w 642"/>
              <a:gd name="T19" fmla="*/ 374067 h 479"/>
              <a:gd name="T20" fmla="*/ 1592881 w 642"/>
              <a:gd name="T21" fmla="*/ 719111 h 479"/>
              <a:gd name="T22" fmla="*/ 1289782 w 642"/>
              <a:gd name="T23" fmla="*/ 1483368 h 479"/>
              <a:gd name="T24" fmla="*/ 1267211 w 642"/>
              <a:gd name="T25" fmla="*/ 1457571 h 479"/>
              <a:gd name="T26" fmla="*/ 1286557 w 642"/>
              <a:gd name="T27" fmla="*/ 464359 h 479"/>
              <a:gd name="T28" fmla="*/ 1367169 w 642"/>
              <a:gd name="T29" fmla="*/ 735235 h 479"/>
              <a:gd name="T30" fmla="*/ 1467127 w 642"/>
              <a:gd name="T31" fmla="*/ 822302 h 479"/>
              <a:gd name="T32" fmla="*/ 1444556 w 642"/>
              <a:gd name="T33" fmla="*/ 1428548 h 479"/>
              <a:gd name="T34" fmla="*/ 1135008 w 642"/>
              <a:gd name="T35" fmla="*/ 664291 h 479"/>
              <a:gd name="T36" fmla="*/ 1151130 w 642"/>
              <a:gd name="T37" fmla="*/ 851324 h 479"/>
              <a:gd name="T38" fmla="*/ 1251088 w 642"/>
              <a:gd name="T39" fmla="*/ 432112 h 479"/>
              <a:gd name="T40" fmla="*/ 1138233 w 642"/>
              <a:gd name="T41" fmla="*/ 90292 h 479"/>
              <a:gd name="T42" fmla="*/ 1099539 w 642"/>
              <a:gd name="T43" fmla="*/ 1412425 h 479"/>
              <a:gd name="T44" fmla="*/ 1251088 w 642"/>
              <a:gd name="T45" fmla="*/ 1444672 h 479"/>
              <a:gd name="T46" fmla="*/ 1193048 w 642"/>
              <a:gd name="T47" fmla="*/ 1415649 h 479"/>
              <a:gd name="T48" fmla="*/ 957663 w 642"/>
              <a:gd name="T49" fmla="*/ 409539 h 479"/>
              <a:gd name="T50" fmla="*/ 1028601 w 642"/>
              <a:gd name="T51" fmla="*/ 116090 h 479"/>
              <a:gd name="T52" fmla="*/ 1086641 w 642"/>
              <a:gd name="T53" fmla="*/ 754583 h 479"/>
              <a:gd name="T54" fmla="*/ 1099539 w 642"/>
              <a:gd name="T55" fmla="*/ 1157672 h 479"/>
              <a:gd name="T56" fmla="*/ 889950 w 642"/>
              <a:gd name="T57" fmla="*/ 928718 h 479"/>
              <a:gd name="T58" fmla="*/ 1099539 w 642"/>
              <a:gd name="T59" fmla="*/ 1302784 h 479"/>
              <a:gd name="T60" fmla="*/ 1080192 w 642"/>
              <a:gd name="T61" fmla="*/ 1434998 h 479"/>
              <a:gd name="T62" fmla="*/ 690033 w 642"/>
              <a:gd name="T63" fmla="*/ 854549 h 479"/>
              <a:gd name="T64" fmla="*/ 667462 w 642"/>
              <a:gd name="T65" fmla="*/ 1028684 h 479"/>
              <a:gd name="T66" fmla="*/ 690033 w 642"/>
              <a:gd name="T67" fmla="*/ 912594 h 479"/>
              <a:gd name="T68" fmla="*/ 867378 w 642"/>
              <a:gd name="T69" fmla="*/ 928718 h 479"/>
              <a:gd name="T70" fmla="*/ 973785 w 642"/>
              <a:gd name="T71" fmla="*/ 577224 h 479"/>
              <a:gd name="T72" fmla="*/ 667462 w 642"/>
              <a:gd name="T73" fmla="*/ 1089953 h 479"/>
              <a:gd name="T74" fmla="*/ 667462 w 642"/>
              <a:gd name="T75" fmla="*/ 912594 h 479"/>
              <a:gd name="T76" fmla="*/ 573953 w 642"/>
              <a:gd name="T77" fmla="*/ 603022 h 479"/>
              <a:gd name="T78" fmla="*/ 496566 w 642"/>
              <a:gd name="T79" fmla="*/ 664291 h 479"/>
              <a:gd name="T80" fmla="*/ 499790 w 642"/>
              <a:gd name="T81" fmla="*/ 1109302 h 479"/>
              <a:gd name="T82" fmla="*/ 544933 w 642"/>
              <a:gd name="T83" fmla="*/ 1177021 h 479"/>
              <a:gd name="T84" fmla="*/ 667462 w 642"/>
              <a:gd name="T85" fmla="*/ 1128650 h 479"/>
              <a:gd name="T86" fmla="*/ 586851 w 642"/>
              <a:gd name="T87" fmla="*/ 1057706 h 479"/>
              <a:gd name="T88" fmla="*/ 454648 w 642"/>
              <a:gd name="T89" fmla="*/ 635269 h 479"/>
              <a:gd name="T90" fmla="*/ 496566 w 642"/>
              <a:gd name="T91" fmla="*/ 1115751 h 479"/>
              <a:gd name="T92" fmla="*/ 496566 w 642"/>
              <a:gd name="T93" fmla="*/ 664291 h 479"/>
              <a:gd name="T94" fmla="*/ 470770 w 642"/>
              <a:gd name="T95" fmla="*/ 1425324 h 479"/>
              <a:gd name="T96" fmla="*/ 454648 w 642"/>
              <a:gd name="T97" fmla="*/ 635269 h 479"/>
              <a:gd name="T98" fmla="*/ 454648 w 642"/>
              <a:gd name="T99" fmla="*/ 1193144 h 479"/>
              <a:gd name="T100" fmla="*/ 409506 w 642"/>
              <a:gd name="T101" fmla="*/ 1106077 h 479"/>
              <a:gd name="T102" fmla="*/ 270854 w 642"/>
              <a:gd name="T103" fmla="*/ 1096403 h 479"/>
              <a:gd name="T104" fmla="*/ 270854 w 642"/>
              <a:gd name="T105" fmla="*/ 928718 h 479"/>
              <a:gd name="T106" fmla="*/ 235385 w 642"/>
              <a:gd name="T107" fmla="*/ 1009335 h 479"/>
              <a:gd name="T108" fmla="*/ 58040 w 642"/>
              <a:gd name="T109" fmla="*/ 1006111 h 479"/>
              <a:gd name="T110" fmla="*/ 245059 w 642"/>
              <a:gd name="T111" fmla="*/ 1177021 h 479"/>
              <a:gd name="T112" fmla="*/ 270854 w 642"/>
              <a:gd name="T113" fmla="*/ 1112526 h 4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42"/>
              <a:gd name="T172" fmla="*/ 0 h 479"/>
              <a:gd name="T173" fmla="*/ 642 w 642"/>
              <a:gd name="T174" fmla="*/ 479 h 47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42" h="479">
                <a:moveTo>
                  <a:pt x="524" y="435"/>
                </a:moveTo>
                <a:cubicBezTo>
                  <a:pt x="539" y="424"/>
                  <a:pt x="557" y="404"/>
                  <a:pt x="553" y="374"/>
                </a:cubicBezTo>
                <a:cubicBezTo>
                  <a:pt x="548" y="335"/>
                  <a:pt x="539" y="313"/>
                  <a:pt x="524" y="297"/>
                </a:cubicBezTo>
                <a:cubicBezTo>
                  <a:pt x="524" y="435"/>
                  <a:pt x="524" y="435"/>
                  <a:pt x="524" y="435"/>
                </a:cubicBezTo>
                <a:close/>
                <a:moveTo>
                  <a:pt x="524" y="278"/>
                </a:moveTo>
                <a:cubicBezTo>
                  <a:pt x="529" y="281"/>
                  <a:pt x="534" y="282"/>
                  <a:pt x="537" y="283"/>
                </a:cubicBezTo>
                <a:cubicBezTo>
                  <a:pt x="562" y="287"/>
                  <a:pt x="578" y="271"/>
                  <a:pt x="588" y="265"/>
                </a:cubicBezTo>
                <a:cubicBezTo>
                  <a:pt x="597" y="259"/>
                  <a:pt x="608" y="265"/>
                  <a:pt x="608" y="265"/>
                </a:cubicBezTo>
                <a:cubicBezTo>
                  <a:pt x="608" y="265"/>
                  <a:pt x="603" y="247"/>
                  <a:pt x="588" y="247"/>
                </a:cubicBezTo>
                <a:cubicBezTo>
                  <a:pt x="574" y="247"/>
                  <a:pt x="557" y="256"/>
                  <a:pt x="550" y="248"/>
                </a:cubicBezTo>
                <a:cubicBezTo>
                  <a:pt x="543" y="239"/>
                  <a:pt x="580" y="233"/>
                  <a:pt x="585" y="230"/>
                </a:cubicBezTo>
                <a:cubicBezTo>
                  <a:pt x="591" y="227"/>
                  <a:pt x="619" y="203"/>
                  <a:pt x="623" y="188"/>
                </a:cubicBezTo>
                <a:cubicBezTo>
                  <a:pt x="629" y="174"/>
                  <a:pt x="628" y="174"/>
                  <a:pt x="628" y="174"/>
                </a:cubicBezTo>
                <a:cubicBezTo>
                  <a:pt x="628" y="174"/>
                  <a:pt x="632" y="172"/>
                  <a:pt x="635" y="168"/>
                </a:cubicBezTo>
                <a:cubicBezTo>
                  <a:pt x="640" y="162"/>
                  <a:pt x="642" y="156"/>
                  <a:pt x="642" y="150"/>
                </a:cubicBezTo>
                <a:cubicBezTo>
                  <a:pt x="642" y="149"/>
                  <a:pt x="642" y="149"/>
                  <a:pt x="642" y="149"/>
                </a:cubicBezTo>
                <a:cubicBezTo>
                  <a:pt x="642" y="147"/>
                  <a:pt x="642" y="147"/>
                  <a:pt x="642" y="147"/>
                </a:cubicBezTo>
                <a:cubicBezTo>
                  <a:pt x="642" y="137"/>
                  <a:pt x="636" y="125"/>
                  <a:pt x="628" y="120"/>
                </a:cubicBezTo>
                <a:cubicBezTo>
                  <a:pt x="628" y="120"/>
                  <a:pt x="630" y="114"/>
                  <a:pt x="625" y="112"/>
                </a:cubicBezTo>
                <a:cubicBezTo>
                  <a:pt x="620" y="110"/>
                  <a:pt x="609" y="109"/>
                  <a:pt x="608" y="119"/>
                </a:cubicBezTo>
                <a:cubicBezTo>
                  <a:pt x="608" y="122"/>
                  <a:pt x="608" y="125"/>
                  <a:pt x="610" y="127"/>
                </a:cubicBezTo>
                <a:cubicBezTo>
                  <a:pt x="611" y="129"/>
                  <a:pt x="614" y="131"/>
                  <a:pt x="618" y="130"/>
                </a:cubicBezTo>
                <a:cubicBezTo>
                  <a:pt x="623" y="130"/>
                  <a:pt x="627" y="125"/>
                  <a:pt x="627" y="123"/>
                </a:cubicBezTo>
                <a:cubicBezTo>
                  <a:pt x="630" y="125"/>
                  <a:pt x="632" y="128"/>
                  <a:pt x="635" y="132"/>
                </a:cubicBezTo>
                <a:cubicBezTo>
                  <a:pt x="637" y="135"/>
                  <a:pt x="639" y="140"/>
                  <a:pt x="639" y="145"/>
                </a:cubicBezTo>
                <a:cubicBezTo>
                  <a:pt x="640" y="154"/>
                  <a:pt x="636" y="163"/>
                  <a:pt x="625" y="168"/>
                </a:cubicBezTo>
                <a:cubicBezTo>
                  <a:pt x="618" y="171"/>
                  <a:pt x="606" y="171"/>
                  <a:pt x="601" y="164"/>
                </a:cubicBezTo>
                <a:cubicBezTo>
                  <a:pt x="596" y="157"/>
                  <a:pt x="585" y="151"/>
                  <a:pt x="571" y="151"/>
                </a:cubicBezTo>
                <a:cubicBezTo>
                  <a:pt x="556" y="152"/>
                  <a:pt x="530" y="159"/>
                  <a:pt x="529" y="160"/>
                </a:cubicBezTo>
                <a:cubicBezTo>
                  <a:pt x="528" y="160"/>
                  <a:pt x="526" y="161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526" y="208"/>
                  <a:pt x="529" y="207"/>
                  <a:pt x="531" y="206"/>
                </a:cubicBezTo>
                <a:cubicBezTo>
                  <a:pt x="565" y="195"/>
                  <a:pt x="586" y="189"/>
                  <a:pt x="586" y="189"/>
                </a:cubicBezTo>
                <a:cubicBezTo>
                  <a:pt x="567" y="202"/>
                  <a:pt x="546" y="211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lose/>
                <a:moveTo>
                  <a:pt x="524" y="157"/>
                </a:moveTo>
                <a:cubicBezTo>
                  <a:pt x="524" y="116"/>
                  <a:pt x="524" y="116"/>
                  <a:pt x="524" y="116"/>
                </a:cubicBezTo>
                <a:cubicBezTo>
                  <a:pt x="538" y="114"/>
                  <a:pt x="549" y="113"/>
                  <a:pt x="551" y="113"/>
                </a:cubicBezTo>
                <a:cubicBezTo>
                  <a:pt x="554" y="112"/>
                  <a:pt x="562" y="95"/>
                  <a:pt x="562" y="95"/>
                </a:cubicBezTo>
                <a:cubicBezTo>
                  <a:pt x="562" y="95"/>
                  <a:pt x="562" y="99"/>
                  <a:pt x="560" y="108"/>
                </a:cubicBezTo>
                <a:cubicBezTo>
                  <a:pt x="558" y="116"/>
                  <a:pt x="552" y="128"/>
                  <a:pt x="546" y="133"/>
                </a:cubicBezTo>
                <a:cubicBezTo>
                  <a:pt x="542" y="137"/>
                  <a:pt x="531" y="149"/>
                  <a:pt x="524" y="157"/>
                </a:cubicBezTo>
                <a:close/>
                <a:moveTo>
                  <a:pt x="455" y="452"/>
                </a:moveTo>
                <a:cubicBezTo>
                  <a:pt x="466" y="463"/>
                  <a:pt x="468" y="463"/>
                  <a:pt x="468" y="463"/>
                </a:cubicBezTo>
                <a:cubicBezTo>
                  <a:pt x="468" y="463"/>
                  <a:pt x="477" y="436"/>
                  <a:pt x="477" y="427"/>
                </a:cubicBezTo>
                <a:cubicBezTo>
                  <a:pt x="477" y="417"/>
                  <a:pt x="468" y="401"/>
                  <a:pt x="479" y="403"/>
                </a:cubicBezTo>
                <a:cubicBezTo>
                  <a:pt x="491" y="405"/>
                  <a:pt x="508" y="445"/>
                  <a:pt x="508" y="445"/>
                </a:cubicBezTo>
                <a:cubicBezTo>
                  <a:pt x="508" y="445"/>
                  <a:pt x="515" y="442"/>
                  <a:pt x="524" y="435"/>
                </a:cubicBezTo>
                <a:cubicBezTo>
                  <a:pt x="524" y="297"/>
                  <a:pt x="524" y="297"/>
                  <a:pt x="524" y="297"/>
                </a:cubicBezTo>
                <a:cubicBezTo>
                  <a:pt x="520" y="292"/>
                  <a:pt x="516" y="289"/>
                  <a:pt x="511" y="285"/>
                </a:cubicBezTo>
                <a:cubicBezTo>
                  <a:pt x="496" y="275"/>
                  <a:pt x="472" y="263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62" y="283"/>
                  <a:pt x="468" y="289"/>
                  <a:pt x="472" y="295"/>
                </a:cubicBezTo>
                <a:cubicBezTo>
                  <a:pt x="487" y="320"/>
                  <a:pt x="497" y="353"/>
                  <a:pt x="497" y="353"/>
                </a:cubicBezTo>
                <a:cubicBezTo>
                  <a:pt x="497" y="353"/>
                  <a:pt x="479" y="319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lose/>
                <a:moveTo>
                  <a:pt x="455" y="233"/>
                </a:moveTo>
                <a:cubicBezTo>
                  <a:pt x="455" y="158"/>
                  <a:pt x="455" y="158"/>
                  <a:pt x="455" y="158"/>
                </a:cubicBezTo>
                <a:cubicBezTo>
                  <a:pt x="463" y="144"/>
                  <a:pt x="479" y="135"/>
                  <a:pt x="495" y="125"/>
                </a:cubicBezTo>
                <a:cubicBezTo>
                  <a:pt x="504" y="121"/>
                  <a:pt x="515" y="118"/>
                  <a:pt x="524" y="116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0" y="162"/>
                  <a:pt x="517" y="166"/>
                  <a:pt x="517" y="166"/>
                </a:cubicBezTo>
                <a:cubicBezTo>
                  <a:pt x="517" y="166"/>
                  <a:pt x="521" y="164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492" y="218"/>
                  <a:pt x="462" y="222"/>
                  <a:pt x="462" y="222"/>
                </a:cubicBezTo>
                <a:cubicBezTo>
                  <a:pt x="473" y="224"/>
                  <a:pt x="484" y="224"/>
                  <a:pt x="494" y="223"/>
                </a:cubicBezTo>
                <a:cubicBezTo>
                  <a:pt x="505" y="222"/>
                  <a:pt x="515" y="220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ubicBezTo>
                  <a:pt x="502" y="268"/>
                  <a:pt x="473" y="242"/>
                  <a:pt x="459" y="234"/>
                </a:cubicBezTo>
                <a:cubicBezTo>
                  <a:pt x="458" y="234"/>
                  <a:pt x="456" y="233"/>
                  <a:pt x="455" y="233"/>
                </a:cubicBezTo>
                <a:close/>
                <a:moveTo>
                  <a:pt x="388" y="453"/>
                </a:moveTo>
                <a:cubicBezTo>
                  <a:pt x="392" y="456"/>
                  <a:pt x="396" y="458"/>
                  <a:pt x="400" y="460"/>
                </a:cubicBezTo>
                <a:cubicBezTo>
                  <a:pt x="407" y="463"/>
                  <a:pt x="414" y="460"/>
                  <a:pt x="418" y="456"/>
                </a:cubicBezTo>
                <a:cubicBezTo>
                  <a:pt x="423" y="450"/>
                  <a:pt x="424" y="441"/>
                  <a:pt x="414" y="437"/>
                </a:cubicBezTo>
                <a:cubicBezTo>
                  <a:pt x="405" y="433"/>
                  <a:pt x="398" y="433"/>
                  <a:pt x="398" y="433"/>
                </a:cubicBezTo>
                <a:cubicBezTo>
                  <a:pt x="398" y="433"/>
                  <a:pt x="399" y="437"/>
                  <a:pt x="406" y="439"/>
                </a:cubicBezTo>
                <a:cubicBezTo>
                  <a:pt x="416" y="442"/>
                  <a:pt x="419" y="448"/>
                  <a:pt x="416" y="452"/>
                </a:cubicBezTo>
                <a:cubicBezTo>
                  <a:pt x="410" y="460"/>
                  <a:pt x="401" y="457"/>
                  <a:pt x="393" y="452"/>
                </a:cubicBezTo>
                <a:cubicBezTo>
                  <a:pt x="391" y="451"/>
                  <a:pt x="390" y="450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lose/>
                <a:moveTo>
                  <a:pt x="388" y="316"/>
                </a:moveTo>
                <a:cubicBezTo>
                  <a:pt x="388" y="134"/>
                  <a:pt x="388" y="134"/>
                  <a:pt x="388" y="134"/>
                </a:cubicBezTo>
                <a:cubicBezTo>
                  <a:pt x="400" y="164"/>
                  <a:pt x="392" y="227"/>
                  <a:pt x="392" y="227"/>
                </a:cubicBezTo>
                <a:cubicBezTo>
                  <a:pt x="411" y="212"/>
                  <a:pt x="409" y="175"/>
                  <a:pt x="399" y="144"/>
                </a:cubicBezTo>
                <a:cubicBezTo>
                  <a:pt x="396" y="134"/>
                  <a:pt x="393" y="125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92" y="31"/>
                  <a:pt x="395" y="33"/>
                  <a:pt x="398" y="35"/>
                </a:cubicBezTo>
                <a:cubicBezTo>
                  <a:pt x="418" y="50"/>
                  <a:pt x="427" y="78"/>
                  <a:pt x="436" y="107"/>
                </a:cubicBezTo>
                <a:cubicBezTo>
                  <a:pt x="445" y="136"/>
                  <a:pt x="426" y="188"/>
                  <a:pt x="420" y="197"/>
                </a:cubicBezTo>
                <a:cubicBezTo>
                  <a:pt x="414" y="206"/>
                  <a:pt x="424" y="228"/>
                  <a:pt x="424" y="228"/>
                </a:cubicBezTo>
                <a:cubicBezTo>
                  <a:pt x="424" y="228"/>
                  <a:pt x="440" y="218"/>
                  <a:pt x="445" y="213"/>
                </a:cubicBezTo>
                <a:cubicBezTo>
                  <a:pt x="449" y="208"/>
                  <a:pt x="446" y="189"/>
                  <a:pt x="451" y="169"/>
                </a:cubicBezTo>
                <a:cubicBezTo>
                  <a:pt x="452" y="165"/>
                  <a:pt x="453" y="161"/>
                  <a:pt x="455" y="158"/>
                </a:cubicBezTo>
                <a:cubicBezTo>
                  <a:pt x="455" y="233"/>
                  <a:pt x="455" y="233"/>
                  <a:pt x="455" y="233"/>
                </a:cubicBezTo>
                <a:cubicBezTo>
                  <a:pt x="441" y="228"/>
                  <a:pt x="439" y="248"/>
                  <a:pt x="439" y="248"/>
                </a:cubicBezTo>
                <a:cubicBezTo>
                  <a:pt x="439" y="248"/>
                  <a:pt x="446" y="251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37" y="261"/>
                  <a:pt x="414" y="251"/>
                  <a:pt x="414" y="251"/>
                </a:cubicBezTo>
                <a:cubicBezTo>
                  <a:pt x="414" y="251"/>
                  <a:pt x="428" y="260"/>
                  <a:pt x="453" y="289"/>
                </a:cubicBezTo>
                <a:cubicBezTo>
                  <a:pt x="454" y="290"/>
                  <a:pt x="454" y="291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ubicBezTo>
                  <a:pt x="453" y="449"/>
                  <a:pt x="451" y="447"/>
                  <a:pt x="448" y="443"/>
                </a:cubicBezTo>
                <a:cubicBezTo>
                  <a:pt x="432" y="424"/>
                  <a:pt x="413" y="371"/>
                  <a:pt x="412" y="365"/>
                </a:cubicBezTo>
                <a:cubicBezTo>
                  <a:pt x="411" y="358"/>
                  <a:pt x="410" y="299"/>
                  <a:pt x="403" y="292"/>
                </a:cubicBezTo>
                <a:cubicBezTo>
                  <a:pt x="396" y="286"/>
                  <a:pt x="394" y="306"/>
                  <a:pt x="388" y="316"/>
                </a:cubicBezTo>
                <a:close/>
                <a:moveTo>
                  <a:pt x="341" y="182"/>
                </a:moveTo>
                <a:cubicBezTo>
                  <a:pt x="344" y="185"/>
                  <a:pt x="346" y="187"/>
                  <a:pt x="348" y="188"/>
                </a:cubicBezTo>
                <a:cubicBezTo>
                  <a:pt x="355" y="193"/>
                  <a:pt x="363" y="206"/>
                  <a:pt x="352" y="206"/>
                </a:cubicBezTo>
                <a:cubicBezTo>
                  <a:pt x="349" y="206"/>
                  <a:pt x="346" y="205"/>
                  <a:pt x="341" y="203"/>
                </a:cubicBezTo>
                <a:cubicBezTo>
                  <a:pt x="341" y="230"/>
                  <a:pt x="341" y="230"/>
                  <a:pt x="341" y="230"/>
                </a:cubicBezTo>
                <a:cubicBezTo>
                  <a:pt x="358" y="238"/>
                  <a:pt x="370" y="244"/>
                  <a:pt x="367" y="243"/>
                </a:cubicBezTo>
                <a:cubicBezTo>
                  <a:pt x="358" y="240"/>
                  <a:pt x="349" y="238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49" y="269"/>
                  <a:pt x="357" y="264"/>
                  <a:pt x="357" y="264"/>
                </a:cubicBezTo>
                <a:cubicBezTo>
                  <a:pt x="357" y="264"/>
                  <a:pt x="350" y="277"/>
                  <a:pt x="344" y="288"/>
                </a:cubicBezTo>
                <a:cubicBezTo>
                  <a:pt x="343" y="290"/>
                  <a:pt x="342" y="29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57" y="357"/>
                  <a:pt x="382" y="327"/>
                  <a:pt x="388" y="317"/>
                </a:cubicBezTo>
                <a:cubicBezTo>
                  <a:pt x="388" y="317"/>
                  <a:pt x="388" y="317"/>
                  <a:pt x="388" y="316"/>
                </a:cubicBezTo>
                <a:cubicBezTo>
                  <a:pt x="388" y="134"/>
                  <a:pt x="388" y="134"/>
                  <a:pt x="388" y="134"/>
                </a:cubicBezTo>
                <a:cubicBezTo>
                  <a:pt x="388" y="134"/>
                  <a:pt x="388" y="134"/>
                  <a:pt x="388" y="133"/>
                </a:cubicBezTo>
                <a:cubicBezTo>
                  <a:pt x="376" y="104"/>
                  <a:pt x="371" y="98"/>
                  <a:pt x="371" y="98"/>
                </a:cubicBezTo>
                <a:cubicBezTo>
                  <a:pt x="376" y="98"/>
                  <a:pt x="383" y="106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69" y="15"/>
                  <a:pt x="347" y="0"/>
                  <a:pt x="347" y="0"/>
                </a:cubicBezTo>
                <a:cubicBezTo>
                  <a:pt x="347" y="0"/>
                  <a:pt x="360" y="22"/>
                  <a:pt x="353" y="28"/>
                </a:cubicBezTo>
                <a:cubicBezTo>
                  <a:pt x="348" y="32"/>
                  <a:pt x="344" y="31"/>
                  <a:pt x="341" y="28"/>
                </a:cubicBezTo>
                <a:cubicBezTo>
                  <a:pt x="341" y="182"/>
                  <a:pt x="341" y="182"/>
                  <a:pt x="341" y="182"/>
                </a:cubicBezTo>
                <a:close/>
                <a:moveTo>
                  <a:pt x="341" y="459"/>
                </a:moveTo>
                <a:cubicBezTo>
                  <a:pt x="351" y="479"/>
                  <a:pt x="351" y="479"/>
                  <a:pt x="351" y="479"/>
                </a:cubicBezTo>
                <a:cubicBezTo>
                  <a:pt x="351" y="479"/>
                  <a:pt x="364" y="478"/>
                  <a:pt x="359" y="466"/>
                </a:cubicBezTo>
                <a:cubicBezTo>
                  <a:pt x="355" y="459"/>
                  <a:pt x="350" y="448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lose/>
                <a:moveTo>
                  <a:pt x="341" y="411"/>
                </a:moveTo>
                <a:cubicBezTo>
                  <a:pt x="341" y="404"/>
                  <a:pt x="341" y="404"/>
                  <a:pt x="341" y="404"/>
                </a:cubicBezTo>
                <a:cubicBezTo>
                  <a:pt x="345" y="405"/>
                  <a:pt x="349" y="406"/>
                  <a:pt x="353" y="407"/>
                </a:cubicBezTo>
                <a:cubicBezTo>
                  <a:pt x="375" y="413"/>
                  <a:pt x="375" y="431"/>
                  <a:pt x="377" y="435"/>
                </a:cubicBezTo>
                <a:cubicBezTo>
                  <a:pt x="378" y="438"/>
                  <a:pt x="383" y="443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ubicBezTo>
                  <a:pt x="384" y="450"/>
                  <a:pt x="381" y="447"/>
                  <a:pt x="381" y="447"/>
                </a:cubicBezTo>
                <a:cubicBezTo>
                  <a:pt x="381" y="447"/>
                  <a:pt x="380" y="452"/>
                  <a:pt x="378" y="460"/>
                </a:cubicBezTo>
                <a:cubicBezTo>
                  <a:pt x="376" y="468"/>
                  <a:pt x="364" y="477"/>
                  <a:pt x="364" y="477"/>
                </a:cubicBezTo>
                <a:cubicBezTo>
                  <a:pt x="364" y="477"/>
                  <a:pt x="376" y="452"/>
                  <a:pt x="376" y="445"/>
                </a:cubicBezTo>
                <a:cubicBezTo>
                  <a:pt x="376" y="439"/>
                  <a:pt x="375" y="438"/>
                  <a:pt x="370" y="439"/>
                </a:cubicBezTo>
                <a:cubicBezTo>
                  <a:pt x="366" y="439"/>
                  <a:pt x="369" y="431"/>
                  <a:pt x="369" y="431"/>
                </a:cubicBezTo>
                <a:cubicBezTo>
                  <a:pt x="370" y="421"/>
                  <a:pt x="360" y="415"/>
                  <a:pt x="347" y="412"/>
                </a:cubicBezTo>
                <a:cubicBezTo>
                  <a:pt x="345" y="412"/>
                  <a:pt x="343" y="411"/>
                  <a:pt x="341" y="411"/>
                </a:cubicBezTo>
                <a:close/>
                <a:moveTo>
                  <a:pt x="296" y="12"/>
                </a:moveTo>
                <a:cubicBezTo>
                  <a:pt x="296" y="12"/>
                  <a:pt x="301" y="26"/>
                  <a:pt x="295" y="34"/>
                </a:cubicBezTo>
                <a:cubicBezTo>
                  <a:pt x="289" y="42"/>
                  <a:pt x="274" y="89"/>
                  <a:pt x="297" y="127"/>
                </a:cubicBezTo>
                <a:cubicBezTo>
                  <a:pt x="315" y="158"/>
                  <a:pt x="331" y="174"/>
                  <a:pt x="341" y="182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0" y="26"/>
                  <a:pt x="339" y="24"/>
                  <a:pt x="338" y="22"/>
                </a:cubicBezTo>
                <a:cubicBezTo>
                  <a:pt x="335" y="16"/>
                  <a:pt x="329" y="6"/>
                  <a:pt x="329" y="6"/>
                </a:cubicBezTo>
                <a:cubicBezTo>
                  <a:pt x="329" y="6"/>
                  <a:pt x="338" y="28"/>
                  <a:pt x="334" y="32"/>
                </a:cubicBezTo>
                <a:cubicBezTo>
                  <a:pt x="330" y="37"/>
                  <a:pt x="324" y="43"/>
                  <a:pt x="319" y="36"/>
                </a:cubicBezTo>
                <a:cubicBezTo>
                  <a:pt x="313" y="28"/>
                  <a:pt x="311" y="20"/>
                  <a:pt x="306" y="16"/>
                </a:cubicBezTo>
                <a:cubicBezTo>
                  <a:pt x="302" y="13"/>
                  <a:pt x="296" y="12"/>
                  <a:pt x="296" y="12"/>
                </a:cubicBezTo>
                <a:close/>
                <a:moveTo>
                  <a:pt x="341" y="203"/>
                </a:moveTo>
                <a:cubicBezTo>
                  <a:pt x="341" y="230"/>
                  <a:pt x="341" y="230"/>
                  <a:pt x="341" y="230"/>
                </a:cubicBezTo>
                <a:cubicBezTo>
                  <a:pt x="308" y="215"/>
                  <a:pt x="259" y="193"/>
                  <a:pt x="273" y="202"/>
                </a:cubicBezTo>
                <a:cubicBezTo>
                  <a:pt x="294" y="216"/>
                  <a:pt x="313" y="227"/>
                  <a:pt x="337" y="234"/>
                </a:cubicBezTo>
                <a:cubicBezTo>
                  <a:pt x="338" y="234"/>
                  <a:pt x="340" y="235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37" y="284"/>
                  <a:pt x="332" y="292"/>
                  <a:pt x="330" y="301"/>
                </a:cubicBezTo>
                <a:cubicBezTo>
                  <a:pt x="324" y="326"/>
                  <a:pt x="325" y="351"/>
                  <a:pt x="325" y="351"/>
                </a:cubicBezTo>
                <a:cubicBezTo>
                  <a:pt x="325" y="351"/>
                  <a:pt x="335" y="31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41" y="359"/>
                  <a:pt x="340" y="359"/>
                  <a:pt x="339" y="359"/>
                </a:cubicBezTo>
                <a:cubicBezTo>
                  <a:pt x="324" y="359"/>
                  <a:pt x="326" y="377"/>
                  <a:pt x="326" y="377"/>
                </a:cubicBezTo>
                <a:cubicBezTo>
                  <a:pt x="326" y="377"/>
                  <a:pt x="313" y="365"/>
                  <a:pt x="308" y="338"/>
                </a:cubicBezTo>
                <a:cubicBezTo>
                  <a:pt x="305" y="313"/>
                  <a:pt x="323" y="278"/>
                  <a:pt x="328" y="269"/>
                </a:cubicBezTo>
                <a:cubicBezTo>
                  <a:pt x="321" y="270"/>
                  <a:pt x="310" y="272"/>
                  <a:pt x="300" y="275"/>
                </a:cubicBezTo>
                <a:cubicBezTo>
                  <a:pt x="289" y="279"/>
                  <a:pt x="281" y="283"/>
                  <a:pt x="276" y="288"/>
                </a:cubicBezTo>
                <a:cubicBezTo>
                  <a:pt x="270" y="294"/>
                  <a:pt x="266" y="302"/>
                  <a:pt x="264" y="313"/>
                </a:cubicBezTo>
                <a:cubicBezTo>
                  <a:pt x="264" y="313"/>
                  <a:pt x="270" y="310"/>
                  <a:pt x="275" y="311"/>
                </a:cubicBezTo>
                <a:cubicBezTo>
                  <a:pt x="280" y="312"/>
                  <a:pt x="275" y="322"/>
                  <a:pt x="272" y="323"/>
                </a:cubicBezTo>
                <a:cubicBezTo>
                  <a:pt x="269" y="324"/>
                  <a:pt x="261" y="318"/>
                  <a:pt x="261" y="318"/>
                </a:cubicBezTo>
                <a:cubicBezTo>
                  <a:pt x="256" y="334"/>
                  <a:pt x="259" y="406"/>
                  <a:pt x="296" y="405"/>
                </a:cubicBezTo>
                <a:cubicBezTo>
                  <a:pt x="313" y="405"/>
                  <a:pt x="326" y="402"/>
                  <a:pt x="341" y="404"/>
                </a:cubicBezTo>
                <a:cubicBezTo>
                  <a:pt x="341" y="411"/>
                  <a:pt x="341" y="411"/>
                  <a:pt x="341" y="411"/>
                </a:cubicBezTo>
                <a:cubicBezTo>
                  <a:pt x="324" y="409"/>
                  <a:pt x="305" y="411"/>
                  <a:pt x="303" y="413"/>
                </a:cubicBezTo>
                <a:cubicBezTo>
                  <a:pt x="303" y="413"/>
                  <a:pt x="307" y="414"/>
                  <a:pt x="325" y="424"/>
                </a:cubicBezTo>
                <a:cubicBezTo>
                  <a:pt x="331" y="427"/>
                  <a:pt x="336" y="432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ubicBezTo>
                  <a:pt x="335" y="445"/>
                  <a:pt x="335" y="445"/>
                  <a:pt x="335" y="445"/>
                </a:cubicBezTo>
                <a:cubicBezTo>
                  <a:pt x="315" y="432"/>
                  <a:pt x="315" y="432"/>
                  <a:pt x="315" y="432"/>
                </a:cubicBezTo>
                <a:cubicBezTo>
                  <a:pt x="315" y="432"/>
                  <a:pt x="294" y="421"/>
                  <a:pt x="275" y="406"/>
                </a:cubicBezTo>
                <a:cubicBezTo>
                  <a:pt x="257" y="391"/>
                  <a:pt x="250" y="352"/>
                  <a:pt x="251" y="339"/>
                </a:cubicBezTo>
                <a:cubicBezTo>
                  <a:pt x="252" y="327"/>
                  <a:pt x="257" y="294"/>
                  <a:pt x="256" y="274"/>
                </a:cubicBezTo>
                <a:cubicBezTo>
                  <a:pt x="255" y="257"/>
                  <a:pt x="252" y="249"/>
                  <a:pt x="247" y="245"/>
                </a:cubicBezTo>
                <a:cubicBezTo>
                  <a:pt x="232" y="237"/>
                  <a:pt x="211" y="245"/>
                  <a:pt x="214" y="265"/>
                </a:cubicBezTo>
                <a:cubicBezTo>
                  <a:pt x="216" y="273"/>
                  <a:pt x="220" y="281"/>
                  <a:pt x="221" y="283"/>
                </a:cubicBezTo>
                <a:cubicBezTo>
                  <a:pt x="225" y="283"/>
                  <a:pt x="228" y="283"/>
                  <a:pt x="229" y="281"/>
                </a:cubicBezTo>
                <a:cubicBezTo>
                  <a:pt x="232" y="277"/>
                  <a:pt x="232" y="270"/>
                  <a:pt x="232" y="270"/>
                </a:cubicBezTo>
                <a:cubicBezTo>
                  <a:pt x="232" y="270"/>
                  <a:pt x="239" y="286"/>
                  <a:pt x="234" y="304"/>
                </a:cubicBezTo>
                <a:cubicBezTo>
                  <a:pt x="229" y="319"/>
                  <a:pt x="211" y="334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209" y="317"/>
                  <a:pt x="211" y="316"/>
                  <a:pt x="212" y="314"/>
                </a:cubicBezTo>
                <a:cubicBezTo>
                  <a:pt x="219" y="304"/>
                  <a:pt x="226" y="291"/>
                  <a:pt x="226" y="291"/>
                </a:cubicBezTo>
                <a:cubicBezTo>
                  <a:pt x="226" y="291"/>
                  <a:pt x="214" y="305"/>
                  <a:pt x="209" y="310"/>
                </a:cubicBezTo>
                <a:cubicBezTo>
                  <a:pt x="208" y="311"/>
                  <a:pt x="208" y="312"/>
                  <a:pt x="207" y="312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209" y="283"/>
                  <a:pt x="211" y="283"/>
                  <a:pt x="214" y="283"/>
                </a:cubicBezTo>
                <a:cubicBezTo>
                  <a:pt x="213" y="279"/>
                  <a:pt x="211" y="274"/>
                  <a:pt x="210" y="270"/>
                </a:cubicBezTo>
                <a:cubicBezTo>
                  <a:pt x="207" y="261"/>
                  <a:pt x="207" y="252"/>
                  <a:pt x="212" y="245"/>
                </a:cubicBezTo>
                <a:cubicBezTo>
                  <a:pt x="217" y="240"/>
                  <a:pt x="222" y="237"/>
                  <a:pt x="227" y="236"/>
                </a:cubicBezTo>
                <a:cubicBezTo>
                  <a:pt x="243" y="232"/>
                  <a:pt x="254" y="241"/>
                  <a:pt x="259" y="252"/>
                </a:cubicBezTo>
                <a:cubicBezTo>
                  <a:pt x="264" y="265"/>
                  <a:pt x="262" y="279"/>
                  <a:pt x="264" y="293"/>
                </a:cubicBezTo>
                <a:cubicBezTo>
                  <a:pt x="264" y="293"/>
                  <a:pt x="266" y="291"/>
                  <a:pt x="269" y="288"/>
                </a:cubicBezTo>
                <a:cubicBezTo>
                  <a:pt x="278" y="279"/>
                  <a:pt x="284" y="275"/>
                  <a:pt x="297" y="271"/>
                </a:cubicBezTo>
                <a:cubicBezTo>
                  <a:pt x="321" y="263"/>
                  <a:pt x="321" y="263"/>
                  <a:pt x="321" y="263"/>
                </a:cubicBezTo>
                <a:cubicBezTo>
                  <a:pt x="307" y="258"/>
                  <a:pt x="280" y="246"/>
                  <a:pt x="267" y="227"/>
                </a:cubicBezTo>
                <a:cubicBezTo>
                  <a:pt x="249" y="201"/>
                  <a:pt x="252" y="173"/>
                  <a:pt x="252" y="173"/>
                </a:cubicBezTo>
                <a:cubicBezTo>
                  <a:pt x="252" y="173"/>
                  <a:pt x="258" y="184"/>
                  <a:pt x="264" y="188"/>
                </a:cubicBezTo>
                <a:cubicBezTo>
                  <a:pt x="270" y="194"/>
                  <a:pt x="295" y="179"/>
                  <a:pt x="302" y="179"/>
                </a:cubicBezTo>
                <a:cubicBezTo>
                  <a:pt x="308" y="179"/>
                  <a:pt x="327" y="195"/>
                  <a:pt x="341" y="203"/>
                </a:cubicBezTo>
                <a:close/>
                <a:moveTo>
                  <a:pt x="207" y="391"/>
                </a:moveTo>
                <a:cubicBezTo>
                  <a:pt x="211" y="392"/>
                  <a:pt x="215" y="393"/>
                  <a:pt x="217" y="392"/>
                </a:cubicBezTo>
                <a:cubicBezTo>
                  <a:pt x="226" y="389"/>
                  <a:pt x="229" y="400"/>
                  <a:pt x="229" y="400"/>
                </a:cubicBezTo>
                <a:cubicBezTo>
                  <a:pt x="229" y="400"/>
                  <a:pt x="234" y="390"/>
                  <a:pt x="231" y="374"/>
                </a:cubicBezTo>
                <a:cubicBezTo>
                  <a:pt x="229" y="359"/>
                  <a:pt x="211" y="341"/>
                  <a:pt x="207" y="338"/>
                </a:cubicBezTo>
                <a:cubicBezTo>
                  <a:pt x="207" y="350"/>
                  <a:pt x="207" y="350"/>
                  <a:pt x="207" y="350"/>
                </a:cubicBezTo>
                <a:cubicBezTo>
                  <a:pt x="209" y="352"/>
                  <a:pt x="211" y="354"/>
                  <a:pt x="212" y="357"/>
                </a:cubicBezTo>
                <a:cubicBezTo>
                  <a:pt x="220" y="370"/>
                  <a:pt x="224" y="385"/>
                  <a:pt x="224" y="385"/>
                </a:cubicBezTo>
                <a:cubicBezTo>
                  <a:pt x="224" y="385"/>
                  <a:pt x="214" y="368"/>
                  <a:pt x="207" y="358"/>
                </a:cubicBezTo>
                <a:lnTo>
                  <a:pt x="207" y="391"/>
                </a:lnTo>
                <a:close/>
                <a:moveTo>
                  <a:pt x="207" y="283"/>
                </a:moveTo>
                <a:cubicBezTo>
                  <a:pt x="206" y="283"/>
                  <a:pt x="206" y="283"/>
                  <a:pt x="205" y="283"/>
                </a:cubicBezTo>
                <a:cubicBezTo>
                  <a:pt x="201" y="284"/>
                  <a:pt x="188" y="305"/>
                  <a:pt x="182" y="307"/>
                </a:cubicBezTo>
                <a:cubicBezTo>
                  <a:pt x="176" y="310"/>
                  <a:pt x="178" y="300"/>
                  <a:pt x="181" y="296"/>
                </a:cubicBezTo>
                <a:cubicBezTo>
                  <a:pt x="184" y="292"/>
                  <a:pt x="193" y="279"/>
                  <a:pt x="199" y="253"/>
                </a:cubicBezTo>
                <a:cubicBezTo>
                  <a:pt x="204" y="227"/>
                  <a:pt x="188" y="203"/>
                  <a:pt x="183" y="199"/>
                </a:cubicBezTo>
                <a:cubicBezTo>
                  <a:pt x="178" y="196"/>
                  <a:pt x="178" y="187"/>
                  <a:pt x="178" y="187"/>
                </a:cubicBezTo>
                <a:cubicBezTo>
                  <a:pt x="178" y="187"/>
                  <a:pt x="175" y="188"/>
                  <a:pt x="173" y="192"/>
                </a:cubicBezTo>
                <a:cubicBezTo>
                  <a:pt x="171" y="195"/>
                  <a:pt x="171" y="200"/>
                  <a:pt x="169" y="205"/>
                </a:cubicBezTo>
                <a:cubicBezTo>
                  <a:pt x="168" y="210"/>
                  <a:pt x="164" y="208"/>
                  <a:pt x="160" y="206"/>
                </a:cubicBezTo>
                <a:cubicBezTo>
                  <a:pt x="157" y="203"/>
                  <a:pt x="158" y="190"/>
                  <a:pt x="158" y="190"/>
                </a:cubicBezTo>
                <a:cubicBezTo>
                  <a:pt x="158" y="190"/>
                  <a:pt x="157" y="197"/>
                  <a:pt x="156" y="200"/>
                </a:cubicBezTo>
                <a:cubicBezTo>
                  <a:pt x="156" y="203"/>
                  <a:pt x="155" y="205"/>
                  <a:pt x="154" y="206"/>
                </a:cubicBezTo>
                <a:cubicBezTo>
                  <a:pt x="154" y="302"/>
                  <a:pt x="154" y="302"/>
                  <a:pt x="154" y="302"/>
                </a:cubicBezTo>
                <a:cubicBezTo>
                  <a:pt x="158" y="315"/>
                  <a:pt x="164" y="326"/>
                  <a:pt x="164" y="326"/>
                </a:cubicBezTo>
                <a:cubicBezTo>
                  <a:pt x="164" y="326"/>
                  <a:pt x="159" y="326"/>
                  <a:pt x="155" y="319"/>
                </a:cubicBezTo>
                <a:cubicBezTo>
                  <a:pt x="154" y="318"/>
                  <a:pt x="154" y="317"/>
                  <a:pt x="154" y="31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4" y="344"/>
                  <a:pt x="155" y="344"/>
                  <a:pt x="155" y="344"/>
                </a:cubicBezTo>
                <a:cubicBezTo>
                  <a:pt x="155" y="344"/>
                  <a:pt x="155" y="345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7" y="466"/>
                  <a:pt x="164" y="474"/>
                  <a:pt x="164" y="474"/>
                </a:cubicBezTo>
                <a:cubicBezTo>
                  <a:pt x="164" y="474"/>
                  <a:pt x="165" y="474"/>
                  <a:pt x="171" y="460"/>
                </a:cubicBezTo>
                <a:cubicBezTo>
                  <a:pt x="177" y="445"/>
                  <a:pt x="178" y="412"/>
                  <a:pt x="177" y="408"/>
                </a:cubicBezTo>
                <a:cubicBezTo>
                  <a:pt x="177" y="404"/>
                  <a:pt x="166" y="370"/>
                  <a:pt x="169" y="365"/>
                </a:cubicBezTo>
                <a:cubicBezTo>
                  <a:pt x="172" y="361"/>
                  <a:pt x="177" y="372"/>
                  <a:pt x="182" y="377"/>
                </a:cubicBezTo>
                <a:cubicBezTo>
                  <a:pt x="186" y="380"/>
                  <a:pt x="197" y="387"/>
                  <a:pt x="207" y="391"/>
                </a:cubicBezTo>
                <a:cubicBezTo>
                  <a:pt x="207" y="358"/>
                  <a:pt x="207" y="358"/>
                  <a:pt x="207" y="358"/>
                </a:cubicBezTo>
                <a:cubicBezTo>
                  <a:pt x="205" y="356"/>
                  <a:pt x="203" y="353"/>
                  <a:pt x="202" y="352"/>
                </a:cubicBezTo>
                <a:cubicBezTo>
                  <a:pt x="196" y="347"/>
                  <a:pt x="190" y="341"/>
                  <a:pt x="190" y="341"/>
                </a:cubicBezTo>
                <a:cubicBezTo>
                  <a:pt x="190" y="341"/>
                  <a:pt x="199" y="343"/>
                  <a:pt x="207" y="350"/>
                </a:cubicBezTo>
                <a:cubicBezTo>
                  <a:pt x="207" y="338"/>
                  <a:pt x="207" y="338"/>
                  <a:pt x="207" y="338"/>
                </a:cubicBezTo>
                <a:cubicBezTo>
                  <a:pt x="206" y="337"/>
                  <a:pt x="206" y="337"/>
                  <a:pt x="206" y="337"/>
                </a:cubicBezTo>
                <a:cubicBezTo>
                  <a:pt x="206" y="337"/>
                  <a:pt x="206" y="337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197" y="326"/>
                  <a:pt x="180" y="330"/>
                  <a:pt x="180" y="330"/>
                </a:cubicBezTo>
                <a:cubicBezTo>
                  <a:pt x="182" y="328"/>
                  <a:pt x="182" y="328"/>
                  <a:pt x="182" y="328"/>
                </a:cubicBezTo>
                <a:cubicBezTo>
                  <a:pt x="182" y="328"/>
                  <a:pt x="199" y="318"/>
                  <a:pt x="207" y="312"/>
                </a:cubicBezTo>
                <a:lnTo>
                  <a:pt x="207" y="283"/>
                </a:lnTo>
                <a:close/>
                <a:moveTo>
                  <a:pt x="154" y="206"/>
                </a:moveTo>
                <a:cubicBezTo>
                  <a:pt x="152" y="207"/>
                  <a:pt x="151" y="208"/>
                  <a:pt x="149" y="206"/>
                </a:cubicBezTo>
                <a:cubicBezTo>
                  <a:pt x="144" y="204"/>
                  <a:pt x="147" y="189"/>
                  <a:pt x="147" y="189"/>
                </a:cubicBezTo>
                <a:cubicBezTo>
                  <a:pt x="147" y="189"/>
                  <a:pt x="144" y="192"/>
                  <a:pt x="141" y="197"/>
                </a:cubicBezTo>
                <a:cubicBezTo>
                  <a:pt x="141" y="314"/>
                  <a:pt x="141" y="314"/>
                  <a:pt x="141" y="314"/>
                </a:cubicBezTo>
                <a:cubicBezTo>
                  <a:pt x="141" y="314"/>
                  <a:pt x="141" y="314"/>
                  <a:pt x="142" y="315"/>
                </a:cubicBezTo>
                <a:cubicBezTo>
                  <a:pt x="147" y="319"/>
                  <a:pt x="145" y="333"/>
                  <a:pt x="145" y="333"/>
                </a:cubicBezTo>
                <a:cubicBezTo>
                  <a:pt x="145" y="333"/>
                  <a:pt x="143" y="332"/>
                  <a:pt x="141" y="331"/>
                </a:cubicBezTo>
                <a:cubicBezTo>
                  <a:pt x="141" y="359"/>
                  <a:pt x="141" y="359"/>
                  <a:pt x="141" y="359"/>
                </a:cubicBezTo>
                <a:cubicBezTo>
                  <a:pt x="146" y="353"/>
                  <a:pt x="151" y="348"/>
                  <a:pt x="154" y="346"/>
                </a:cubicBezTo>
                <a:cubicBezTo>
                  <a:pt x="154" y="316"/>
                  <a:pt x="154" y="316"/>
                  <a:pt x="154" y="316"/>
                </a:cubicBezTo>
                <a:cubicBezTo>
                  <a:pt x="151" y="308"/>
                  <a:pt x="148" y="293"/>
                  <a:pt x="144" y="282"/>
                </a:cubicBezTo>
                <a:cubicBezTo>
                  <a:pt x="141" y="270"/>
                  <a:pt x="152" y="250"/>
                  <a:pt x="152" y="250"/>
                </a:cubicBezTo>
                <a:cubicBezTo>
                  <a:pt x="152" y="250"/>
                  <a:pt x="149" y="253"/>
                  <a:pt x="148" y="273"/>
                </a:cubicBezTo>
                <a:cubicBezTo>
                  <a:pt x="147" y="281"/>
                  <a:pt x="150" y="292"/>
                  <a:pt x="154" y="302"/>
                </a:cubicBezTo>
                <a:cubicBezTo>
                  <a:pt x="154" y="206"/>
                  <a:pt x="154" y="206"/>
                  <a:pt x="154" y="206"/>
                </a:cubicBezTo>
                <a:close/>
                <a:moveTo>
                  <a:pt x="141" y="452"/>
                </a:moveTo>
                <a:cubicBezTo>
                  <a:pt x="141" y="370"/>
                  <a:pt x="141" y="370"/>
                  <a:pt x="141" y="370"/>
                </a:cubicBezTo>
                <a:cubicBezTo>
                  <a:pt x="147" y="357"/>
                  <a:pt x="151" y="350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3" y="458"/>
                  <a:pt x="152" y="456"/>
                  <a:pt x="152" y="456"/>
                </a:cubicBezTo>
                <a:cubicBezTo>
                  <a:pt x="150" y="450"/>
                  <a:pt x="152" y="439"/>
                  <a:pt x="146" y="442"/>
                </a:cubicBezTo>
                <a:cubicBezTo>
                  <a:pt x="144" y="443"/>
                  <a:pt x="142" y="448"/>
                  <a:pt x="141" y="452"/>
                </a:cubicBezTo>
                <a:close/>
                <a:moveTo>
                  <a:pt x="141" y="197"/>
                </a:moveTo>
                <a:cubicBezTo>
                  <a:pt x="136" y="203"/>
                  <a:pt x="130" y="212"/>
                  <a:pt x="125" y="219"/>
                </a:cubicBezTo>
                <a:cubicBezTo>
                  <a:pt x="116" y="231"/>
                  <a:pt x="116" y="248"/>
                  <a:pt x="116" y="266"/>
                </a:cubicBezTo>
                <a:cubicBezTo>
                  <a:pt x="116" y="284"/>
                  <a:pt x="135" y="309"/>
                  <a:pt x="141" y="314"/>
                </a:cubicBezTo>
                <a:cubicBezTo>
                  <a:pt x="141" y="197"/>
                  <a:pt x="141" y="197"/>
                  <a:pt x="141" y="197"/>
                </a:cubicBezTo>
                <a:close/>
                <a:moveTo>
                  <a:pt x="141" y="331"/>
                </a:moveTo>
                <a:cubicBezTo>
                  <a:pt x="141" y="359"/>
                  <a:pt x="141" y="359"/>
                  <a:pt x="141" y="359"/>
                </a:cubicBezTo>
                <a:cubicBezTo>
                  <a:pt x="136" y="365"/>
                  <a:pt x="132" y="373"/>
                  <a:pt x="130" y="380"/>
                </a:cubicBezTo>
                <a:cubicBezTo>
                  <a:pt x="126" y="397"/>
                  <a:pt x="127" y="417"/>
                  <a:pt x="127" y="417"/>
                </a:cubicBezTo>
                <a:cubicBezTo>
                  <a:pt x="127" y="417"/>
                  <a:pt x="131" y="393"/>
                  <a:pt x="140" y="373"/>
                </a:cubicBezTo>
                <a:cubicBezTo>
                  <a:pt x="140" y="372"/>
                  <a:pt x="141" y="371"/>
                  <a:pt x="141" y="370"/>
                </a:cubicBezTo>
                <a:cubicBezTo>
                  <a:pt x="141" y="452"/>
                  <a:pt x="141" y="452"/>
                  <a:pt x="141" y="452"/>
                </a:cubicBezTo>
                <a:cubicBezTo>
                  <a:pt x="139" y="461"/>
                  <a:pt x="138" y="472"/>
                  <a:pt x="138" y="472"/>
                </a:cubicBezTo>
                <a:cubicBezTo>
                  <a:pt x="138" y="472"/>
                  <a:pt x="104" y="468"/>
                  <a:pt x="99" y="440"/>
                </a:cubicBezTo>
                <a:cubicBezTo>
                  <a:pt x="94" y="411"/>
                  <a:pt x="96" y="395"/>
                  <a:pt x="107" y="381"/>
                </a:cubicBezTo>
                <a:cubicBezTo>
                  <a:pt x="117" y="367"/>
                  <a:pt x="140" y="347"/>
                  <a:pt x="140" y="347"/>
                </a:cubicBezTo>
                <a:cubicBezTo>
                  <a:pt x="140" y="347"/>
                  <a:pt x="135" y="334"/>
                  <a:pt x="127" y="343"/>
                </a:cubicBezTo>
                <a:cubicBezTo>
                  <a:pt x="118" y="351"/>
                  <a:pt x="104" y="378"/>
                  <a:pt x="91" y="385"/>
                </a:cubicBezTo>
                <a:cubicBezTo>
                  <a:pt x="89" y="386"/>
                  <a:pt x="86" y="387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97" y="344"/>
                  <a:pt x="114" y="341"/>
                  <a:pt x="114" y="341"/>
                </a:cubicBezTo>
                <a:cubicBezTo>
                  <a:pt x="123" y="336"/>
                  <a:pt x="123" y="336"/>
                  <a:pt x="123" y="336"/>
                </a:cubicBezTo>
                <a:cubicBezTo>
                  <a:pt x="123" y="336"/>
                  <a:pt x="104" y="340"/>
                  <a:pt x="84" y="340"/>
                </a:cubicBezTo>
                <a:cubicBezTo>
                  <a:pt x="84" y="288"/>
                  <a:pt x="84" y="288"/>
                  <a:pt x="84" y="288"/>
                </a:cubicBezTo>
                <a:cubicBezTo>
                  <a:pt x="85" y="288"/>
                  <a:pt x="86" y="288"/>
                  <a:pt x="86" y="288"/>
                </a:cubicBezTo>
                <a:cubicBezTo>
                  <a:pt x="100" y="291"/>
                  <a:pt x="113" y="294"/>
                  <a:pt x="119" y="305"/>
                </a:cubicBezTo>
                <a:cubicBezTo>
                  <a:pt x="126" y="315"/>
                  <a:pt x="128" y="326"/>
                  <a:pt x="131" y="328"/>
                </a:cubicBezTo>
                <a:cubicBezTo>
                  <a:pt x="133" y="329"/>
                  <a:pt x="138" y="331"/>
                  <a:pt x="141" y="331"/>
                </a:cubicBezTo>
                <a:close/>
                <a:moveTo>
                  <a:pt x="84" y="288"/>
                </a:moveTo>
                <a:cubicBezTo>
                  <a:pt x="71" y="286"/>
                  <a:pt x="53" y="291"/>
                  <a:pt x="52" y="291"/>
                </a:cubicBezTo>
                <a:cubicBezTo>
                  <a:pt x="50" y="291"/>
                  <a:pt x="42" y="283"/>
                  <a:pt x="42" y="283"/>
                </a:cubicBezTo>
                <a:cubicBezTo>
                  <a:pt x="42" y="283"/>
                  <a:pt x="43" y="286"/>
                  <a:pt x="46" y="290"/>
                </a:cubicBezTo>
                <a:cubicBezTo>
                  <a:pt x="48" y="294"/>
                  <a:pt x="54" y="300"/>
                  <a:pt x="59" y="302"/>
                </a:cubicBezTo>
                <a:cubicBezTo>
                  <a:pt x="63" y="304"/>
                  <a:pt x="81" y="314"/>
                  <a:pt x="81" y="314"/>
                </a:cubicBezTo>
                <a:cubicBezTo>
                  <a:pt x="81" y="314"/>
                  <a:pt x="74" y="313"/>
                  <a:pt x="73" y="313"/>
                </a:cubicBezTo>
                <a:cubicBezTo>
                  <a:pt x="73" y="313"/>
                  <a:pt x="56" y="314"/>
                  <a:pt x="48" y="316"/>
                </a:cubicBezTo>
                <a:cubicBezTo>
                  <a:pt x="40" y="318"/>
                  <a:pt x="35" y="324"/>
                  <a:pt x="33" y="329"/>
                </a:cubicBezTo>
                <a:cubicBezTo>
                  <a:pt x="31" y="334"/>
                  <a:pt x="25" y="335"/>
                  <a:pt x="20" y="335"/>
                </a:cubicBezTo>
                <a:cubicBezTo>
                  <a:pt x="10" y="336"/>
                  <a:pt x="4" y="327"/>
                  <a:pt x="8" y="318"/>
                </a:cubicBezTo>
                <a:cubicBezTo>
                  <a:pt x="9" y="314"/>
                  <a:pt x="11" y="311"/>
                  <a:pt x="11" y="311"/>
                </a:cubicBezTo>
                <a:cubicBezTo>
                  <a:pt x="11" y="311"/>
                  <a:pt x="15" y="313"/>
                  <a:pt x="18" y="312"/>
                </a:cubicBezTo>
                <a:cubicBezTo>
                  <a:pt x="21" y="312"/>
                  <a:pt x="22" y="311"/>
                  <a:pt x="21" y="305"/>
                </a:cubicBezTo>
                <a:cubicBezTo>
                  <a:pt x="19" y="299"/>
                  <a:pt x="12" y="302"/>
                  <a:pt x="10" y="304"/>
                </a:cubicBezTo>
                <a:cubicBezTo>
                  <a:pt x="8" y="307"/>
                  <a:pt x="9" y="310"/>
                  <a:pt x="9" y="310"/>
                </a:cubicBezTo>
                <a:cubicBezTo>
                  <a:pt x="0" y="319"/>
                  <a:pt x="3" y="336"/>
                  <a:pt x="19" y="338"/>
                </a:cubicBezTo>
                <a:cubicBezTo>
                  <a:pt x="19" y="338"/>
                  <a:pt x="19" y="340"/>
                  <a:pt x="25" y="347"/>
                </a:cubicBezTo>
                <a:cubicBezTo>
                  <a:pt x="42" y="369"/>
                  <a:pt x="61" y="356"/>
                  <a:pt x="76" y="365"/>
                </a:cubicBezTo>
                <a:cubicBezTo>
                  <a:pt x="78" y="365"/>
                  <a:pt x="78" y="366"/>
                  <a:pt x="78" y="367"/>
                </a:cubicBezTo>
                <a:cubicBezTo>
                  <a:pt x="75" y="373"/>
                  <a:pt x="64" y="371"/>
                  <a:pt x="55" y="374"/>
                </a:cubicBezTo>
                <a:cubicBezTo>
                  <a:pt x="47" y="376"/>
                  <a:pt x="48" y="388"/>
                  <a:pt x="48" y="388"/>
                </a:cubicBezTo>
                <a:cubicBezTo>
                  <a:pt x="48" y="388"/>
                  <a:pt x="53" y="382"/>
                  <a:pt x="60" y="384"/>
                </a:cubicBezTo>
                <a:cubicBezTo>
                  <a:pt x="65" y="385"/>
                  <a:pt x="74" y="390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82" y="345"/>
                  <a:pt x="81" y="345"/>
                  <a:pt x="79" y="346"/>
                </a:cubicBezTo>
                <a:cubicBezTo>
                  <a:pt x="66" y="346"/>
                  <a:pt x="46" y="340"/>
                  <a:pt x="46" y="340"/>
                </a:cubicBezTo>
                <a:cubicBezTo>
                  <a:pt x="46" y="340"/>
                  <a:pt x="59" y="340"/>
                  <a:pt x="80" y="340"/>
                </a:cubicBezTo>
                <a:cubicBezTo>
                  <a:pt x="82" y="340"/>
                  <a:pt x="83" y="340"/>
                  <a:pt x="84" y="340"/>
                </a:cubicBezTo>
                <a:lnTo>
                  <a:pt x="84" y="288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26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111" name="Group 39"/>
          <p:cNvGrpSpPr>
            <a:grpSpLocks/>
          </p:cNvGrpSpPr>
          <p:nvPr/>
        </p:nvGrpSpPr>
        <p:grpSpPr bwMode="auto">
          <a:xfrm>
            <a:off x="250825" y="2349500"/>
            <a:ext cx="8543925" cy="2470150"/>
            <a:chOff x="158" y="1526"/>
            <a:chExt cx="5382" cy="1556"/>
          </a:xfrm>
        </p:grpSpPr>
        <p:pic>
          <p:nvPicPr>
            <p:cNvPr id="2068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4" y="2662"/>
              <a:ext cx="5036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69" name="Text Box 20"/>
            <p:cNvSpPr txBox="1">
              <a:spLocks noChangeArrowheads="1"/>
            </p:cNvSpPr>
            <p:nvPr/>
          </p:nvSpPr>
          <p:spPr bwMode="auto">
            <a:xfrm>
              <a:off x="158" y="1526"/>
              <a:ext cx="46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zh-CN" sz="2000">
                  <a:solidFill>
                    <a:srgbClr val="FFFF00"/>
                  </a:solidFill>
                  <a:latin typeface="华文新魏" pitchFamily="2" charset="-122"/>
                  <a:ea typeface="华文新魏" pitchFamily="2" charset="-122"/>
                </a:rPr>
                <a:t> </a:t>
              </a:r>
              <a:r>
                <a:rPr lang="zh-CN" altLang="en-US" sz="2000">
                  <a:solidFill>
                    <a:srgbClr val="FFFF00"/>
                  </a:solidFill>
                  <a:latin typeface="华文新魏" pitchFamily="2" charset="-122"/>
                  <a:ea typeface="华文新魏" pitchFamily="2" charset="-122"/>
                </a:rPr>
                <a:t>紧跟医院建设步伐   再创科室事业辉煌</a:t>
              </a:r>
            </a:p>
          </p:txBody>
        </p:sp>
      </p:grpSp>
      <p:sp>
        <p:nvSpPr>
          <p:cNvPr id="3099" name="WordArt 27"/>
          <p:cNvSpPr>
            <a:spLocks noChangeArrowheads="1" noChangeShapeType="1" noTextEdit="1"/>
          </p:cNvSpPr>
          <p:nvPr/>
        </p:nvSpPr>
        <p:spPr bwMode="auto">
          <a:xfrm>
            <a:off x="395288" y="3068638"/>
            <a:ext cx="8382000" cy="690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000" b="1" kern="10">
                <a:ln w="9525">
                  <a:solidFill>
                    <a:srgbClr val="FFFF66"/>
                  </a:solidFill>
                  <a:round/>
                  <a:headEnd/>
                  <a:tailEnd/>
                </a:ln>
                <a:solidFill>
                  <a:srgbClr val="FF0000">
                    <a:alpha val="79999"/>
                  </a:srgb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/>
                <a:ea typeface="华文新魏"/>
              </a:rPr>
              <a:t>某某大学某某医院某某科</a:t>
            </a:r>
          </a:p>
        </p:txBody>
      </p:sp>
      <p:sp>
        <p:nvSpPr>
          <p:cNvPr id="105" name="Freeform 1281"/>
          <p:cNvSpPr>
            <a:spLocks noEditPoints="1"/>
          </p:cNvSpPr>
          <p:nvPr/>
        </p:nvSpPr>
        <p:spPr bwMode="auto">
          <a:xfrm>
            <a:off x="7578725" y="855663"/>
            <a:ext cx="925513" cy="817562"/>
          </a:xfrm>
          <a:custGeom>
            <a:avLst/>
            <a:gdLst>
              <a:gd name="T0" fmla="*/ 768138 w 247"/>
              <a:gd name="T1" fmla="*/ 345026 h 218"/>
              <a:gd name="T2" fmla="*/ 588282 w 247"/>
              <a:gd name="T3" fmla="*/ 438783 h 218"/>
              <a:gd name="T4" fmla="*/ 588282 w 247"/>
              <a:gd name="T5" fmla="*/ 457535 h 218"/>
              <a:gd name="T6" fmla="*/ 865561 w 247"/>
              <a:gd name="T7" fmla="*/ 603796 h 218"/>
              <a:gd name="T8" fmla="*/ 884296 w 247"/>
              <a:gd name="T9" fmla="*/ 570043 h 218"/>
              <a:gd name="T10" fmla="*/ 906778 w 247"/>
              <a:gd name="T11" fmla="*/ 525040 h 218"/>
              <a:gd name="T12" fmla="*/ 689451 w 247"/>
              <a:gd name="T13" fmla="*/ 270020 h 218"/>
              <a:gd name="T14" fmla="*/ 678210 w 247"/>
              <a:gd name="T15" fmla="*/ 150011 h 218"/>
              <a:gd name="T16" fmla="*/ 607017 w 247"/>
              <a:gd name="T17" fmla="*/ 198765 h 218"/>
              <a:gd name="T18" fmla="*/ 588282 w 247"/>
              <a:gd name="T19" fmla="*/ 225017 h 218"/>
              <a:gd name="T20" fmla="*/ 577040 w 247"/>
              <a:gd name="T21" fmla="*/ 296272 h 218"/>
              <a:gd name="T22" fmla="*/ 513341 w 247"/>
              <a:gd name="T23" fmla="*/ 266270 h 218"/>
              <a:gd name="T24" fmla="*/ 588282 w 247"/>
              <a:gd name="T25" fmla="*/ 153762 h 218"/>
              <a:gd name="T26" fmla="*/ 457136 w 247"/>
              <a:gd name="T27" fmla="*/ 33753 h 218"/>
              <a:gd name="T28" fmla="*/ 490859 w 247"/>
              <a:gd name="T29" fmla="*/ 217516 h 218"/>
              <a:gd name="T30" fmla="*/ 457136 w 247"/>
              <a:gd name="T31" fmla="*/ 375028 h 218"/>
              <a:gd name="T32" fmla="*/ 588282 w 247"/>
              <a:gd name="T33" fmla="*/ 566293 h 218"/>
              <a:gd name="T34" fmla="*/ 494606 w 247"/>
              <a:gd name="T35" fmla="*/ 356277 h 218"/>
              <a:gd name="T36" fmla="*/ 588282 w 247"/>
              <a:gd name="T37" fmla="*/ 318774 h 218"/>
              <a:gd name="T38" fmla="*/ 475871 w 247"/>
              <a:gd name="T39" fmla="*/ 491287 h 218"/>
              <a:gd name="T40" fmla="*/ 457136 w 247"/>
              <a:gd name="T41" fmla="*/ 33753 h 218"/>
              <a:gd name="T42" fmla="*/ 370955 w 247"/>
              <a:gd name="T43" fmla="*/ 180014 h 218"/>
              <a:gd name="T44" fmla="*/ 314749 w 247"/>
              <a:gd name="T45" fmla="*/ 311274 h 218"/>
              <a:gd name="T46" fmla="*/ 314749 w 247"/>
              <a:gd name="T47" fmla="*/ 375028 h 218"/>
              <a:gd name="T48" fmla="*/ 314749 w 247"/>
              <a:gd name="T49" fmla="*/ 408781 h 218"/>
              <a:gd name="T50" fmla="*/ 389690 w 247"/>
              <a:gd name="T51" fmla="*/ 423782 h 218"/>
              <a:gd name="T52" fmla="*/ 318496 w 247"/>
              <a:gd name="T53" fmla="*/ 678801 h 218"/>
              <a:gd name="T54" fmla="*/ 382196 w 247"/>
              <a:gd name="T55" fmla="*/ 675051 h 218"/>
              <a:gd name="T56" fmla="*/ 400931 w 247"/>
              <a:gd name="T57" fmla="*/ 712554 h 218"/>
              <a:gd name="T58" fmla="*/ 427160 w 247"/>
              <a:gd name="T59" fmla="*/ 412531 h 218"/>
              <a:gd name="T60" fmla="*/ 457136 w 247"/>
              <a:gd name="T61" fmla="*/ 112509 h 218"/>
              <a:gd name="T62" fmla="*/ 457136 w 247"/>
              <a:gd name="T63" fmla="*/ 33753 h 218"/>
              <a:gd name="T64" fmla="*/ 104916 w 247"/>
              <a:gd name="T65" fmla="*/ 67505 h 218"/>
              <a:gd name="T66" fmla="*/ 116158 w 247"/>
              <a:gd name="T67" fmla="*/ 172513 h 218"/>
              <a:gd name="T68" fmla="*/ 0 w 247"/>
              <a:gd name="T69" fmla="*/ 228767 h 218"/>
              <a:gd name="T70" fmla="*/ 314749 w 247"/>
              <a:gd name="T71" fmla="*/ 375028 h 218"/>
              <a:gd name="T72" fmla="*/ 157375 w 247"/>
              <a:gd name="T73" fmla="*/ 273771 h 218"/>
              <a:gd name="T74" fmla="*/ 314749 w 247"/>
              <a:gd name="T75" fmla="*/ 183764 h 218"/>
              <a:gd name="T76" fmla="*/ 138640 w 247"/>
              <a:gd name="T77" fmla="*/ 528790 h 218"/>
              <a:gd name="T78" fmla="*/ 217327 w 247"/>
              <a:gd name="T79" fmla="*/ 506288 h 218"/>
              <a:gd name="T80" fmla="*/ 206086 w 247"/>
              <a:gd name="T81" fmla="*/ 731305 h 218"/>
              <a:gd name="T82" fmla="*/ 292267 w 247"/>
              <a:gd name="T83" fmla="*/ 813812 h 218"/>
              <a:gd name="T84" fmla="*/ 273532 w 247"/>
              <a:gd name="T85" fmla="*/ 798811 h 218"/>
              <a:gd name="T86" fmla="*/ 254797 w 247"/>
              <a:gd name="T87" fmla="*/ 705053 h 218"/>
              <a:gd name="T88" fmla="*/ 303508 w 247"/>
              <a:gd name="T89" fmla="*/ 543791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8" name="Freeform 1281"/>
          <p:cNvSpPr>
            <a:spLocks noEditPoints="1"/>
          </p:cNvSpPr>
          <p:nvPr/>
        </p:nvSpPr>
        <p:spPr bwMode="auto">
          <a:xfrm>
            <a:off x="5461000" y="1335088"/>
            <a:ext cx="925513" cy="817562"/>
          </a:xfrm>
          <a:custGeom>
            <a:avLst/>
            <a:gdLst>
              <a:gd name="T0" fmla="*/ 768138 w 247"/>
              <a:gd name="T1" fmla="*/ 345026 h 218"/>
              <a:gd name="T2" fmla="*/ 588282 w 247"/>
              <a:gd name="T3" fmla="*/ 438783 h 218"/>
              <a:gd name="T4" fmla="*/ 588282 w 247"/>
              <a:gd name="T5" fmla="*/ 457535 h 218"/>
              <a:gd name="T6" fmla="*/ 865561 w 247"/>
              <a:gd name="T7" fmla="*/ 603796 h 218"/>
              <a:gd name="T8" fmla="*/ 884296 w 247"/>
              <a:gd name="T9" fmla="*/ 570043 h 218"/>
              <a:gd name="T10" fmla="*/ 906778 w 247"/>
              <a:gd name="T11" fmla="*/ 525040 h 218"/>
              <a:gd name="T12" fmla="*/ 689451 w 247"/>
              <a:gd name="T13" fmla="*/ 270020 h 218"/>
              <a:gd name="T14" fmla="*/ 678210 w 247"/>
              <a:gd name="T15" fmla="*/ 150011 h 218"/>
              <a:gd name="T16" fmla="*/ 607017 w 247"/>
              <a:gd name="T17" fmla="*/ 198765 h 218"/>
              <a:gd name="T18" fmla="*/ 588282 w 247"/>
              <a:gd name="T19" fmla="*/ 225017 h 218"/>
              <a:gd name="T20" fmla="*/ 577040 w 247"/>
              <a:gd name="T21" fmla="*/ 296272 h 218"/>
              <a:gd name="T22" fmla="*/ 513341 w 247"/>
              <a:gd name="T23" fmla="*/ 266270 h 218"/>
              <a:gd name="T24" fmla="*/ 588282 w 247"/>
              <a:gd name="T25" fmla="*/ 153762 h 218"/>
              <a:gd name="T26" fmla="*/ 457136 w 247"/>
              <a:gd name="T27" fmla="*/ 33753 h 218"/>
              <a:gd name="T28" fmla="*/ 490859 w 247"/>
              <a:gd name="T29" fmla="*/ 217516 h 218"/>
              <a:gd name="T30" fmla="*/ 457136 w 247"/>
              <a:gd name="T31" fmla="*/ 375028 h 218"/>
              <a:gd name="T32" fmla="*/ 588282 w 247"/>
              <a:gd name="T33" fmla="*/ 566293 h 218"/>
              <a:gd name="T34" fmla="*/ 494606 w 247"/>
              <a:gd name="T35" fmla="*/ 356277 h 218"/>
              <a:gd name="T36" fmla="*/ 588282 w 247"/>
              <a:gd name="T37" fmla="*/ 318774 h 218"/>
              <a:gd name="T38" fmla="*/ 475871 w 247"/>
              <a:gd name="T39" fmla="*/ 491287 h 218"/>
              <a:gd name="T40" fmla="*/ 457136 w 247"/>
              <a:gd name="T41" fmla="*/ 33753 h 218"/>
              <a:gd name="T42" fmla="*/ 370955 w 247"/>
              <a:gd name="T43" fmla="*/ 180014 h 218"/>
              <a:gd name="T44" fmla="*/ 314749 w 247"/>
              <a:gd name="T45" fmla="*/ 311274 h 218"/>
              <a:gd name="T46" fmla="*/ 314749 w 247"/>
              <a:gd name="T47" fmla="*/ 375028 h 218"/>
              <a:gd name="T48" fmla="*/ 314749 w 247"/>
              <a:gd name="T49" fmla="*/ 408781 h 218"/>
              <a:gd name="T50" fmla="*/ 389690 w 247"/>
              <a:gd name="T51" fmla="*/ 423782 h 218"/>
              <a:gd name="T52" fmla="*/ 318496 w 247"/>
              <a:gd name="T53" fmla="*/ 678801 h 218"/>
              <a:gd name="T54" fmla="*/ 382196 w 247"/>
              <a:gd name="T55" fmla="*/ 675051 h 218"/>
              <a:gd name="T56" fmla="*/ 400931 w 247"/>
              <a:gd name="T57" fmla="*/ 712554 h 218"/>
              <a:gd name="T58" fmla="*/ 427160 w 247"/>
              <a:gd name="T59" fmla="*/ 412531 h 218"/>
              <a:gd name="T60" fmla="*/ 457136 w 247"/>
              <a:gd name="T61" fmla="*/ 112509 h 218"/>
              <a:gd name="T62" fmla="*/ 457136 w 247"/>
              <a:gd name="T63" fmla="*/ 33753 h 218"/>
              <a:gd name="T64" fmla="*/ 104916 w 247"/>
              <a:gd name="T65" fmla="*/ 67505 h 218"/>
              <a:gd name="T66" fmla="*/ 116158 w 247"/>
              <a:gd name="T67" fmla="*/ 172513 h 218"/>
              <a:gd name="T68" fmla="*/ 0 w 247"/>
              <a:gd name="T69" fmla="*/ 228767 h 218"/>
              <a:gd name="T70" fmla="*/ 314749 w 247"/>
              <a:gd name="T71" fmla="*/ 375028 h 218"/>
              <a:gd name="T72" fmla="*/ 157375 w 247"/>
              <a:gd name="T73" fmla="*/ 273771 h 218"/>
              <a:gd name="T74" fmla="*/ 314749 w 247"/>
              <a:gd name="T75" fmla="*/ 183764 h 218"/>
              <a:gd name="T76" fmla="*/ 138640 w 247"/>
              <a:gd name="T77" fmla="*/ 528790 h 218"/>
              <a:gd name="T78" fmla="*/ 217327 w 247"/>
              <a:gd name="T79" fmla="*/ 506288 h 218"/>
              <a:gd name="T80" fmla="*/ 206086 w 247"/>
              <a:gd name="T81" fmla="*/ 731305 h 218"/>
              <a:gd name="T82" fmla="*/ 292267 w 247"/>
              <a:gd name="T83" fmla="*/ 813812 h 218"/>
              <a:gd name="T84" fmla="*/ 273532 w 247"/>
              <a:gd name="T85" fmla="*/ 798811 h 218"/>
              <a:gd name="T86" fmla="*/ 254797 w 247"/>
              <a:gd name="T87" fmla="*/ 705053 h 218"/>
              <a:gd name="T88" fmla="*/ 303508 w 247"/>
              <a:gd name="T89" fmla="*/ 543791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9" name="Freeform 1281"/>
          <p:cNvSpPr>
            <a:spLocks noEditPoints="1"/>
          </p:cNvSpPr>
          <p:nvPr/>
        </p:nvSpPr>
        <p:spPr bwMode="auto">
          <a:xfrm>
            <a:off x="7032625" y="885825"/>
            <a:ext cx="925513" cy="817563"/>
          </a:xfrm>
          <a:custGeom>
            <a:avLst/>
            <a:gdLst>
              <a:gd name="T0" fmla="*/ 768138 w 247"/>
              <a:gd name="T1" fmla="*/ 345027 h 218"/>
              <a:gd name="T2" fmla="*/ 588282 w 247"/>
              <a:gd name="T3" fmla="*/ 438784 h 218"/>
              <a:gd name="T4" fmla="*/ 588282 w 247"/>
              <a:gd name="T5" fmla="*/ 457535 h 218"/>
              <a:gd name="T6" fmla="*/ 865561 w 247"/>
              <a:gd name="T7" fmla="*/ 603797 h 218"/>
              <a:gd name="T8" fmla="*/ 884296 w 247"/>
              <a:gd name="T9" fmla="*/ 570044 h 218"/>
              <a:gd name="T10" fmla="*/ 906778 w 247"/>
              <a:gd name="T11" fmla="*/ 525040 h 218"/>
              <a:gd name="T12" fmla="*/ 689451 w 247"/>
              <a:gd name="T13" fmla="*/ 270021 h 218"/>
              <a:gd name="T14" fmla="*/ 678210 w 247"/>
              <a:gd name="T15" fmla="*/ 150012 h 218"/>
              <a:gd name="T16" fmla="*/ 607017 w 247"/>
              <a:gd name="T17" fmla="*/ 198765 h 218"/>
              <a:gd name="T18" fmla="*/ 588282 w 247"/>
              <a:gd name="T19" fmla="*/ 225017 h 218"/>
              <a:gd name="T20" fmla="*/ 577040 w 247"/>
              <a:gd name="T21" fmla="*/ 296273 h 218"/>
              <a:gd name="T22" fmla="*/ 513341 w 247"/>
              <a:gd name="T23" fmla="*/ 266271 h 218"/>
              <a:gd name="T24" fmla="*/ 588282 w 247"/>
              <a:gd name="T25" fmla="*/ 153762 h 218"/>
              <a:gd name="T26" fmla="*/ 457136 w 247"/>
              <a:gd name="T27" fmla="*/ 33753 h 218"/>
              <a:gd name="T28" fmla="*/ 490859 w 247"/>
              <a:gd name="T29" fmla="*/ 217517 h 218"/>
              <a:gd name="T30" fmla="*/ 457136 w 247"/>
              <a:gd name="T31" fmla="*/ 375029 h 218"/>
              <a:gd name="T32" fmla="*/ 588282 w 247"/>
              <a:gd name="T33" fmla="*/ 566294 h 218"/>
              <a:gd name="T34" fmla="*/ 494606 w 247"/>
              <a:gd name="T35" fmla="*/ 356277 h 218"/>
              <a:gd name="T36" fmla="*/ 588282 w 247"/>
              <a:gd name="T37" fmla="*/ 318775 h 218"/>
              <a:gd name="T38" fmla="*/ 475871 w 247"/>
              <a:gd name="T39" fmla="*/ 491288 h 218"/>
              <a:gd name="T40" fmla="*/ 457136 w 247"/>
              <a:gd name="T41" fmla="*/ 33753 h 218"/>
              <a:gd name="T42" fmla="*/ 370955 w 247"/>
              <a:gd name="T43" fmla="*/ 180014 h 218"/>
              <a:gd name="T44" fmla="*/ 314749 w 247"/>
              <a:gd name="T45" fmla="*/ 311274 h 218"/>
              <a:gd name="T46" fmla="*/ 314749 w 247"/>
              <a:gd name="T47" fmla="*/ 375029 h 218"/>
              <a:gd name="T48" fmla="*/ 314749 w 247"/>
              <a:gd name="T49" fmla="*/ 408782 h 218"/>
              <a:gd name="T50" fmla="*/ 389690 w 247"/>
              <a:gd name="T51" fmla="*/ 423783 h 218"/>
              <a:gd name="T52" fmla="*/ 318496 w 247"/>
              <a:gd name="T53" fmla="*/ 678802 h 218"/>
              <a:gd name="T54" fmla="*/ 382196 w 247"/>
              <a:gd name="T55" fmla="*/ 675052 h 218"/>
              <a:gd name="T56" fmla="*/ 400931 w 247"/>
              <a:gd name="T57" fmla="*/ 712555 h 218"/>
              <a:gd name="T58" fmla="*/ 427160 w 247"/>
              <a:gd name="T59" fmla="*/ 412532 h 218"/>
              <a:gd name="T60" fmla="*/ 457136 w 247"/>
              <a:gd name="T61" fmla="*/ 112509 h 218"/>
              <a:gd name="T62" fmla="*/ 457136 w 247"/>
              <a:gd name="T63" fmla="*/ 33753 h 218"/>
              <a:gd name="T64" fmla="*/ 104916 w 247"/>
              <a:gd name="T65" fmla="*/ 67505 h 218"/>
              <a:gd name="T66" fmla="*/ 116158 w 247"/>
              <a:gd name="T67" fmla="*/ 172513 h 218"/>
              <a:gd name="T68" fmla="*/ 0 w 247"/>
              <a:gd name="T69" fmla="*/ 228768 h 218"/>
              <a:gd name="T70" fmla="*/ 314749 w 247"/>
              <a:gd name="T71" fmla="*/ 375029 h 218"/>
              <a:gd name="T72" fmla="*/ 157375 w 247"/>
              <a:gd name="T73" fmla="*/ 273771 h 218"/>
              <a:gd name="T74" fmla="*/ 314749 w 247"/>
              <a:gd name="T75" fmla="*/ 183764 h 218"/>
              <a:gd name="T76" fmla="*/ 138640 w 247"/>
              <a:gd name="T77" fmla="*/ 528791 h 218"/>
              <a:gd name="T78" fmla="*/ 217327 w 247"/>
              <a:gd name="T79" fmla="*/ 506289 h 218"/>
              <a:gd name="T80" fmla="*/ 206086 w 247"/>
              <a:gd name="T81" fmla="*/ 731306 h 218"/>
              <a:gd name="T82" fmla="*/ 292267 w 247"/>
              <a:gd name="T83" fmla="*/ 813813 h 218"/>
              <a:gd name="T84" fmla="*/ 273532 w 247"/>
              <a:gd name="T85" fmla="*/ 798812 h 218"/>
              <a:gd name="T86" fmla="*/ 254797 w 247"/>
              <a:gd name="T87" fmla="*/ 705054 h 218"/>
              <a:gd name="T88" fmla="*/ 303508 w 247"/>
              <a:gd name="T89" fmla="*/ 543792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0" name="Freeform 1281"/>
          <p:cNvSpPr>
            <a:spLocks noEditPoints="1"/>
          </p:cNvSpPr>
          <p:nvPr/>
        </p:nvSpPr>
        <p:spPr bwMode="auto">
          <a:xfrm>
            <a:off x="7264400" y="117475"/>
            <a:ext cx="925513" cy="817563"/>
          </a:xfrm>
          <a:custGeom>
            <a:avLst/>
            <a:gdLst>
              <a:gd name="T0" fmla="*/ 768138 w 247"/>
              <a:gd name="T1" fmla="*/ 345027 h 218"/>
              <a:gd name="T2" fmla="*/ 588282 w 247"/>
              <a:gd name="T3" fmla="*/ 438784 h 218"/>
              <a:gd name="T4" fmla="*/ 588282 w 247"/>
              <a:gd name="T5" fmla="*/ 457535 h 218"/>
              <a:gd name="T6" fmla="*/ 865561 w 247"/>
              <a:gd name="T7" fmla="*/ 603797 h 218"/>
              <a:gd name="T8" fmla="*/ 884296 w 247"/>
              <a:gd name="T9" fmla="*/ 570044 h 218"/>
              <a:gd name="T10" fmla="*/ 906778 w 247"/>
              <a:gd name="T11" fmla="*/ 525040 h 218"/>
              <a:gd name="T12" fmla="*/ 689451 w 247"/>
              <a:gd name="T13" fmla="*/ 270021 h 218"/>
              <a:gd name="T14" fmla="*/ 678210 w 247"/>
              <a:gd name="T15" fmla="*/ 150012 h 218"/>
              <a:gd name="T16" fmla="*/ 607017 w 247"/>
              <a:gd name="T17" fmla="*/ 198765 h 218"/>
              <a:gd name="T18" fmla="*/ 588282 w 247"/>
              <a:gd name="T19" fmla="*/ 225017 h 218"/>
              <a:gd name="T20" fmla="*/ 577040 w 247"/>
              <a:gd name="T21" fmla="*/ 296273 h 218"/>
              <a:gd name="T22" fmla="*/ 513341 w 247"/>
              <a:gd name="T23" fmla="*/ 266271 h 218"/>
              <a:gd name="T24" fmla="*/ 588282 w 247"/>
              <a:gd name="T25" fmla="*/ 153762 h 218"/>
              <a:gd name="T26" fmla="*/ 457136 w 247"/>
              <a:gd name="T27" fmla="*/ 33753 h 218"/>
              <a:gd name="T28" fmla="*/ 490859 w 247"/>
              <a:gd name="T29" fmla="*/ 217517 h 218"/>
              <a:gd name="T30" fmla="*/ 457136 w 247"/>
              <a:gd name="T31" fmla="*/ 375029 h 218"/>
              <a:gd name="T32" fmla="*/ 588282 w 247"/>
              <a:gd name="T33" fmla="*/ 566294 h 218"/>
              <a:gd name="T34" fmla="*/ 494606 w 247"/>
              <a:gd name="T35" fmla="*/ 356277 h 218"/>
              <a:gd name="T36" fmla="*/ 588282 w 247"/>
              <a:gd name="T37" fmla="*/ 318775 h 218"/>
              <a:gd name="T38" fmla="*/ 475871 w 247"/>
              <a:gd name="T39" fmla="*/ 491288 h 218"/>
              <a:gd name="T40" fmla="*/ 457136 w 247"/>
              <a:gd name="T41" fmla="*/ 33753 h 218"/>
              <a:gd name="T42" fmla="*/ 370955 w 247"/>
              <a:gd name="T43" fmla="*/ 180014 h 218"/>
              <a:gd name="T44" fmla="*/ 314749 w 247"/>
              <a:gd name="T45" fmla="*/ 311274 h 218"/>
              <a:gd name="T46" fmla="*/ 314749 w 247"/>
              <a:gd name="T47" fmla="*/ 375029 h 218"/>
              <a:gd name="T48" fmla="*/ 314749 w 247"/>
              <a:gd name="T49" fmla="*/ 408782 h 218"/>
              <a:gd name="T50" fmla="*/ 389690 w 247"/>
              <a:gd name="T51" fmla="*/ 423783 h 218"/>
              <a:gd name="T52" fmla="*/ 318496 w 247"/>
              <a:gd name="T53" fmla="*/ 678802 h 218"/>
              <a:gd name="T54" fmla="*/ 382196 w 247"/>
              <a:gd name="T55" fmla="*/ 675052 h 218"/>
              <a:gd name="T56" fmla="*/ 400931 w 247"/>
              <a:gd name="T57" fmla="*/ 712555 h 218"/>
              <a:gd name="T58" fmla="*/ 427160 w 247"/>
              <a:gd name="T59" fmla="*/ 412532 h 218"/>
              <a:gd name="T60" fmla="*/ 457136 w 247"/>
              <a:gd name="T61" fmla="*/ 112509 h 218"/>
              <a:gd name="T62" fmla="*/ 457136 w 247"/>
              <a:gd name="T63" fmla="*/ 33753 h 218"/>
              <a:gd name="T64" fmla="*/ 104916 w 247"/>
              <a:gd name="T65" fmla="*/ 67505 h 218"/>
              <a:gd name="T66" fmla="*/ 116158 w 247"/>
              <a:gd name="T67" fmla="*/ 172513 h 218"/>
              <a:gd name="T68" fmla="*/ 0 w 247"/>
              <a:gd name="T69" fmla="*/ 228768 h 218"/>
              <a:gd name="T70" fmla="*/ 314749 w 247"/>
              <a:gd name="T71" fmla="*/ 375029 h 218"/>
              <a:gd name="T72" fmla="*/ 157375 w 247"/>
              <a:gd name="T73" fmla="*/ 273771 h 218"/>
              <a:gd name="T74" fmla="*/ 314749 w 247"/>
              <a:gd name="T75" fmla="*/ 183764 h 218"/>
              <a:gd name="T76" fmla="*/ 138640 w 247"/>
              <a:gd name="T77" fmla="*/ 528791 h 218"/>
              <a:gd name="T78" fmla="*/ 217327 w 247"/>
              <a:gd name="T79" fmla="*/ 506289 h 218"/>
              <a:gd name="T80" fmla="*/ 206086 w 247"/>
              <a:gd name="T81" fmla="*/ 731306 h 218"/>
              <a:gd name="T82" fmla="*/ 292267 w 247"/>
              <a:gd name="T83" fmla="*/ 813813 h 218"/>
              <a:gd name="T84" fmla="*/ 273532 w 247"/>
              <a:gd name="T85" fmla="*/ 798812 h 218"/>
              <a:gd name="T86" fmla="*/ 254797 w 247"/>
              <a:gd name="T87" fmla="*/ 705054 h 218"/>
              <a:gd name="T88" fmla="*/ 303508 w 247"/>
              <a:gd name="T89" fmla="*/ 543792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1281"/>
          <p:cNvSpPr>
            <a:spLocks noEditPoints="1"/>
          </p:cNvSpPr>
          <p:nvPr/>
        </p:nvSpPr>
        <p:spPr bwMode="auto">
          <a:xfrm>
            <a:off x="6284913" y="1163638"/>
            <a:ext cx="925512" cy="817562"/>
          </a:xfrm>
          <a:custGeom>
            <a:avLst/>
            <a:gdLst>
              <a:gd name="T0" fmla="*/ 768137 w 247"/>
              <a:gd name="T1" fmla="*/ 345026 h 218"/>
              <a:gd name="T2" fmla="*/ 588281 w 247"/>
              <a:gd name="T3" fmla="*/ 438783 h 218"/>
              <a:gd name="T4" fmla="*/ 588281 w 247"/>
              <a:gd name="T5" fmla="*/ 457535 h 218"/>
              <a:gd name="T6" fmla="*/ 865560 w 247"/>
              <a:gd name="T7" fmla="*/ 603796 h 218"/>
              <a:gd name="T8" fmla="*/ 884295 w 247"/>
              <a:gd name="T9" fmla="*/ 570043 h 218"/>
              <a:gd name="T10" fmla="*/ 906777 w 247"/>
              <a:gd name="T11" fmla="*/ 525040 h 218"/>
              <a:gd name="T12" fmla="*/ 689450 w 247"/>
              <a:gd name="T13" fmla="*/ 270020 h 218"/>
              <a:gd name="T14" fmla="*/ 678209 w 247"/>
              <a:gd name="T15" fmla="*/ 150011 h 218"/>
              <a:gd name="T16" fmla="*/ 607016 w 247"/>
              <a:gd name="T17" fmla="*/ 198765 h 218"/>
              <a:gd name="T18" fmla="*/ 588281 w 247"/>
              <a:gd name="T19" fmla="*/ 225017 h 218"/>
              <a:gd name="T20" fmla="*/ 577040 w 247"/>
              <a:gd name="T21" fmla="*/ 296272 h 218"/>
              <a:gd name="T22" fmla="*/ 513341 w 247"/>
              <a:gd name="T23" fmla="*/ 266270 h 218"/>
              <a:gd name="T24" fmla="*/ 588281 w 247"/>
              <a:gd name="T25" fmla="*/ 153762 h 218"/>
              <a:gd name="T26" fmla="*/ 457135 w 247"/>
              <a:gd name="T27" fmla="*/ 33753 h 218"/>
              <a:gd name="T28" fmla="*/ 490859 w 247"/>
              <a:gd name="T29" fmla="*/ 217516 h 218"/>
              <a:gd name="T30" fmla="*/ 457135 w 247"/>
              <a:gd name="T31" fmla="*/ 375028 h 218"/>
              <a:gd name="T32" fmla="*/ 588281 w 247"/>
              <a:gd name="T33" fmla="*/ 566293 h 218"/>
              <a:gd name="T34" fmla="*/ 494606 w 247"/>
              <a:gd name="T35" fmla="*/ 356277 h 218"/>
              <a:gd name="T36" fmla="*/ 588281 w 247"/>
              <a:gd name="T37" fmla="*/ 318774 h 218"/>
              <a:gd name="T38" fmla="*/ 475871 w 247"/>
              <a:gd name="T39" fmla="*/ 491287 h 218"/>
              <a:gd name="T40" fmla="*/ 457135 w 247"/>
              <a:gd name="T41" fmla="*/ 33753 h 218"/>
              <a:gd name="T42" fmla="*/ 370954 w 247"/>
              <a:gd name="T43" fmla="*/ 180014 h 218"/>
              <a:gd name="T44" fmla="*/ 314749 w 247"/>
              <a:gd name="T45" fmla="*/ 311274 h 218"/>
              <a:gd name="T46" fmla="*/ 314749 w 247"/>
              <a:gd name="T47" fmla="*/ 375028 h 218"/>
              <a:gd name="T48" fmla="*/ 314749 w 247"/>
              <a:gd name="T49" fmla="*/ 408781 h 218"/>
              <a:gd name="T50" fmla="*/ 389689 w 247"/>
              <a:gd name="T51" fmla="*/ 423782 h 218"/>
              <a:gd name="T52" fmla="*/ 318496 w 247"/>
              <a:gd name="T53" fmla="*/ 678801 h 218"/>
              <a:gd name="T54" fmla="*/ 382195 w 247"/>
              <a:gd name="T55" fmla="*/ 675051 h 218"/>
              <a:gd name="T56" fmla="*/ 400930 w 247"/>
              <a:gd name="T57" fmla="*/ 712554 h 218"/>
              <a:gd name="T58" fmla="*/ 427159 w 247"/>
              <a:gd name="T59" fmla="*/ 412531 h 218"/>
              <a:gd name="T60" fmla="*/ 457135 w 247"/>
              <a:gd name="T61" fmla="*/ 112509 h 218"/>
              <a:gd name="T62" fmla="*/ 457135 w 247"/>
              <a:gd name="T63" fmla="*/ 33753 h 218"/>
              <a:gd name="T64" fmla="*/ 104916 w 247"/>
              <a:gd name="T65" fmla="*/ 67505 h 218"/>
              <a:gd name="T66" fmla="*/ 116157 w 247"/>
              <a:gd name="T67" fmla="*/ 172513 h 218"/>
              <a:gd name="T68" fmla="*/ 0 w 247"/>
              <a:gd name="T69" fmla="*/ 228767 h 218"/>
              <a:gd name="T70" fmla="*/ 314749 w 247"/>
              <a:gd name="T71" fmla="*/ 375028 h 218"/>
              <a:gd name="T72" fmla="*/ 157375 w 247"/>
              <a:gd name="T73" fmla="*/ 273771 h 218"/>
              <a:gd name="T74" fmla="*/ 314749 w 247"/>
              <a:gd name="T75" fmla="*/ 183764 h 218"/>
              <a:gd name="T76" fmla="*/ 138639 w 247"/>
              <a:gd name="T77" fmla="*/ 528790 h 218"/>
              <a:gd name="T78" fmla="*/ 217327 w 247"/>
              <a:gd name="T79" fmla="*/ 506288 h 218"/>
              <a:gd name="T80" fmla="*/ 206086 w 247"/>
              <a:gd name="T81" fmla="*/ 731305 h 218"/>
              <a:gd name="T82" fmla="*/ 292267 w 247"/>
              <a:gd name="T83" fmla="*/ 813812 h 218"/>
              <a:gd name="T84" fmla="*/ 273532 w 247"/>
              <a:gd name="T85" fmla="*/ 798811 h 218"/>
              <a:gd name="T86" fmla="*/ 254797 w 247"/>
              <a:gd name="T87" fmla="*/ 705053 h 218"/>
              <a:gd name="T88" fmla="*/ 303508 w 247"/>
              <a:gd name="T89" fmla="*/ 543791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矩形 117"/>
          <p:cNvSpPr/>
          <p:nvPr/>
        </p:nvSpPr>
        <p:spPr>
          <a:xfrm>
            <a:off x="-5940425" y="4830763"/>
            <a:ext cx="5940425" cy="730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矩形 117"/>
          <p:cNvSpPr/>
          <p:nvPr/>
        </p:nvSpPr>
        <p:spPr>
          <a:xfrm>
            <a:off x="-4724400" y="2771775"/>
            <a:ext cx="4724400" cy="428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2064" name="Text Box 35"/>
          <p:cNvSpPr txBox="1">
            <a:spLocks noChangeArrowheads="1"/>
          </p:cNvSpPr>
          <p:nvPr/>
        </p:nvSpPr>
        <p:spPr bwMode="auto">
          <a:xfrm>
            <a:off x="1239838" y="4757738"/>
            <a:ext cx="184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zh-CN" altLang="zh-CN" sz="60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065" name="Freeform 1281"/>
          <p:cNvSpPr>
            <a:spLocks noEditPoints="1"/>
          </p:cNvSpPr>
          <p:nvPr/>
        </p:nvSpPr>
        <p:spPr bwMode="auto">
          <a:xfrm>
            <a:off x="5464175" y="1336675"/>
            <a:ext cx="925513" cy="817563"/>
          </a:xfrm>
          <a:custGeom>
            <a:avLst/>
            <a:gdLst>
              <a:gd name="T0" fmla="*/ 768138 w 247"/>
              <a:gd name="T1" fmla="*/ 345027 h 218"/>
              <a:gd name="T2" fmla="*/ 588282 w 247"/>
              <a:gd name="T3" fmla="*/ 438784 h 218"/>
              <a:gd name="T4" fmla="*/ 588282 w 247"/>
              <a:gd name="T5" fmla="*/ 457535 h 218"/>
              <a:gd name="T6" fmla="*/ 865561 w 247"/>
              <a:gd name="T7" fmla="*/ 603797 h 218"/>
              <a:gd name="T8" fmla="*/ 884296 w 247"/>
              <a:gd name="T9" fmla="*/ 570044 h 218"/>
              <a:gd name="T10" fmla="*/ 906778 w 247"/>
              <a:gd name="T11" fmla="*/ 525040 h 218"/>
              <a:gd name="T12" fmla="*/ 689451 w 247"/>
              <a:gd name="T13" fmla="*/ 270021 h 218"/>
              <a:gd name="T14" fmla="*/ 678210 w 247"/>
              <a:gd name="T15" fmla="*/ 150012 h 218"/>
              <a:gd name="T16" fmla="*/ 607017 w 247"/>
              <a:gd name="T17" fmla="*/ 198765 h 218"/>
              <a:gd name="T18" fmla="*/ 588282 w 247"/>
              <a:gd name="T19" fmla="*/ 225017 h 218"/>
              <a:gd name="T20" fmla="*/ 577040 w 247"/>
              <a:gd name="T21" fmla="*/ 296273 h 218"/>
              <a:gd name="T22" fmla="*/ 513341 w 247"/>
              <a:gd name="T23" fmla="*/ 266271 h 218"/>
              <a:gd name="T24" fmla="*/ 588282 w 247"/>
              <a:gd name="T25" fmla="*/ 153762 h 218"/>
              <a:gd name="T26" fmla="*/ 457136 w 247"/>
              <a:gd name="T27" fmla="*/ 33753 h 218"/>
              <a:gd name="T28" fmla="*/ 490859 w 247"/>
              <a:gd name="T29" fmla="*/ 217517 h 218"/>
              <a:gd name="T30" fmla="*/ 457136 w 247"/>
              <a:gd name="T31" fmla="*/ 375029 h 218"/>
              <a:gd name="T32" fmla="*/ 588282 w 247"/>
              <a:gd name="T33" fmla="*/ 566294 h 218"/>
              <a:gd name="T34" fmla="*/ 494606 w 247"/>
              <a:gd name="T35" fmla="*/ 356277 h 218"/>
              <a:gd name="T36" fmla="*/ 588282 w 247"/>
              <a:gd name="T37" fmla="*/ 318775 h 218"/>
              <a:gd name="T38" fmla="*/ 475871 w 247"/>
              <a:gd name="T39" fmla="*/ 491288 h 218"/>
              <a:gd name="T40" fmla="*/ 457136 w 247"/>
              <a:gd name="T41" fmla="*/ 33753 h 218"/>
              <a:gd name="T42" fmla="*/ 370955 w 247"/>
              <a:gd name="T43" fmla="*/ 180014 h 218"/>
              <a:gd name="T44" fmla="*/ 314749 w 247"/>
              <a:gd name="T45" fmla="*/ 311274 h 218"/>
              <a:gd name="T46" fmla="*/ 314749 w 247"/>
              <a:gd name="T47" fmla="*/ 375029 h 218"/>
              <a:gd name="T48" fmla="*/ 314749 w 247"/>
              <a:gd name="T49" fmla="*/ 408782 h 218"/>
              <a:gd name="T50" fmla="*/ 389690 w 247"/>
              <a:gd name="T51" fmla="*/ 423783 h 218"/>
              <a:gd name="T52" fmla="*/ 318496 w 247"/>
              <a:gd name="T53" fmla="*/ 678802 h 218"/>
              <a:gd name="T54" fmla="*/ 382196 w 247"/>
              <a:gd name="T55" fmla="*/ 675052 h 218"/>
              <a:gd name="T56" fmla="*/ 400931 w 247"/>
              <a:gd name="T57" fmla="*/ 712555 h 218"/>
              <a:gd name="T58" fmla="*/ 427160 w 247"/>
              <a:gd name="T59" fmla="*/ 412532 h 218"/>
              <a:gd name="T60" fmla="*/ 457136 w 247"/>
              <a:gd name="T61" fmla="*/ 112509 h 218"/>
              <a:gd name="T62" fmla="*/ 457136 w 247"/>
              <a:gd name="T63" fmla="*/ 33753 h 218"/>
              <a:gd name="T64" fmla="*/ 104916 w 247"/>
              <a:gd name="T65" fmla="*/ 67505 h 218"/>
              <a:gd name="T66" fmla="*/ 116158 w 247"/>
              <a:gd name="T67" fmla="*/ 172513 h 218"/>
              <a:gd name="T68" fmla="*/ 0 w 247"/>
              <a:gd name="T69" fmla="*/ 228768 h 218"/>
              <a:gd name="T70" fmla="*/ 314749 w 247"/>
              <a:gd name="T71" fmla="*/ 375029 h 218"/>
              <a:gd name="T72" fmla="*/ 157375 w 247"/>
              <a:gd name="T73" fmla="*/ 273771 h 218"/>
              <a:gd name="T74" fmla="*/ 314749 w 247"/>
              <a:gd name="T75" fmla="*/ 183764 h 218"/>
              <a:gd name="T76" fmla="*/ 138640 w 247"/>
              <a:gd name="T77" fmla="*/ 528791 h 218"/>
              <a:gd name="T78" fmla="*/ 217327 w 247"/>
              <a:gd name="T79" fmla="*/ 506289 h 218"/>
              <a:gd name="T80" fmla="*/ 206086 w 247"/>
              <a:gd name="T81" fmla="*/ 731306 h 218"/>
              <a:gd name="T82" fmla="*/ 292267 w 247"/>
              <a:gd name="T83" fmla="*/ 813813 h 218"/>
              <a:gd name="T84" fmla="*/ 273532 w 247"/>
              <a:gd name="T85" fmla="*/ 798812 h 218"/>
              <a:gd name="T86" fmla="*/ 254797 w 247"/>
              <a:gd name="T87" fmla="*/ 705054 h 218"/>
              <a:gd name="T88" fmla="*/ 303508 w 247"/>
              <a:gd name="T89" fmla="*/ 543792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1281"/>
          <p:cNvSpPr>
            <a:spLocks noEditPoints="1"/>
          </p:cNvSpPr>
          <p:nvPr/>
        </p:nvSpPr>
        <p:spPr bwMode="auto">
          <a:xfrm>
            <a:off x="6291263" y="1165225"/>
            <a:ext cx="925512" cy="817563"/>
          </a:xfrm>
          <a:custGeom>
            <a:avLst/>
            <a:gdLst>
              <a:gd name="T0" fmla="*/ 768137 w 247"/>
              <a:gd name="T1" fmla="*/ 345027 h 218"/>
              <a:gd name="T2" fmla="*/ 588281 w 247"/>
              <a:gd name="T3" fmla="*/ 438784 h 218"/>
              <a:gd name="T4" fmla="*/ 588281 w 247"/>
              <a:gd name="T5" fmla="*/ 457535 h 218"/>
              <a:gd name="T6" fmla="*/ 865560 w 247"/>
              <a:gd name="T7" fmla="*/ 603797 h 218"/>
              <a:gd name="T8" fmla="*/ 884295 w 247"/>
              <a:gd name="T9" fmla="*/ 570044 h 218"/>
              <a:gd name="T10" fmla="*/ 906777 w 247"/>
              <a:gd name="T11" fmla="*/ 525040 h 218"/>
              <a:gd name="T12" fmla="*/ 689450 w 247"/>
              <a:gd name="T13" fmla="*/ 270021 h 218"/>
              <a:gd name="T14" fmla="*/ 678209 w 247"/>
              <a:gd name="T15" fmla="*/ 150012 h 218"/>
              <a:gd name="T16" fmla="*/ 607016 w 247"/>
              <a:gd name="T17" fmla="*/ 198765 h 218"/>
              <a:gd name="T18" fmla="*/ 588281 w 247"/>
              <a:gd name="T19" fmla="*/ 225017 h 218"/>
              <a:gd name="T20" fmla="*/ 577040 w 247"/>
              <a:gd name="T21" fmla="*/ 296273 h 218"/>
              <a:gd name="T22" fmla="*/ 513341 w 247"/>
              <a:gd name="T23" fmla="*/ 266271 h 218"/>
              <a:gd name="T24" fmla="*/ 588281 w 247"/>
              <a:gd name="T25" fmla="*/ 153762 h 218"/>
              <a:gd name="T26" fmla="*/ 457135 w 247"/>
              <a:gd name="T27" fmla="*/ 33753 h 218"/>
              <a:gd name="T28" fmla="*/ 490859 w 247"/>
              <a:gd name="T29" fmla="*/ 217517 h 218"/>
              <a:gd name="T30" fmla="*/ 457135 w 247"/>
              <a:gd name="T31" fmla="*/ 375029 h 218"/>
              <a:gd name="T32" fmla="*/ 588281 w 247"/>
              <a:gd name="T33" fmla="*/ 566294 h 218"/>
              <a:gd name="T34" fmla="*/ 494606 w 247"/>
              <a:gd name="T35" fmla="*/ 356277 h 218"/>
              <a:gd name="T36" fmla="*/ 588281 w 247"/>
              <a:gd name="T37" fmla="*/ 318775 h 218"/>
              <a:gd name="T38" fmla="*/ 475871 w 247"/>
              <a:gd name="T39" fmla="*/ 491288 h 218"/>
              <a:gd name="T40" fmla="*/ 457135 w 247"/>
              <a:gd name="T41" fmla="*/ 33753 h 218"/>
              <a:gd name="T42" fmla="*/ 370954 w 247"/>
              <a:gd name="T43" fmla="*/ 180014 h 218"/>
              <a:gd name="T44" fmla="*/ 314749 w 247"/>
              <a:gd name="T45" fmla="*/ 311274 h 218"/>
              <a:gd name="T46" fmla="*/ 314749 w 247"/>
              <a:gd name="T47" fmla="*/ 375029 h 218"/>
              <a:gd name="T48" fmla="*/ 314749 w 247"/>
              <a:gd name="T49" fmla="*/ 408782 h 218"/>
              <a:gd name="T50" fmla="*/ 389689 w 247"/>
              <a:gd name="T51" fmla="*/ 423783 h 218"/>
              <a:gd name="T52" fmla="*/ 318496 w 247"/>
              <a:gd name="T53" fmla="*/ 678802 h 218"/>
              <a:gd name="T54" fmla="*/ 382195 w 247"/>
              <a:gd name="T55" fmla="*/ 675052 h 218"/>
              <a:gd name="T56" fmla="*/ 400930 w 247"/>
              <a:gd name="T57" fmla="*/ 712555 h 218"/>
              <a:gd name="T58" fmla="*/ 427159 w 247"/>
              <a:gd name="T59" fmla="*/ 412532 h 218"/>
              <a:gd name="T60" fmla="*/ 457135 w 247"/>
              <a:gd name="T61" fmla="*/ 112509 h 218"/>
              <a:gd name="T62" fmla="*/ 457135 w 247"/>
              <a:gd name="T63" fmla="*/ 33753 h 218"/>
              <a:gd name="T64" fmla="*/ 104916 w 247"/>
              <a:gd name="T65" fmla="*/ 67505 h 218"/>
              <a:gd name="T66" fmla="*/ 116157 w 247"/>
              <a:gd name="T67" fmla="*/ 172513 h 218"/>
              <a:gd name="T68" fmla="*/ 0 w 247"/>
              <a:gd name="T69" fmla="*/ 228768 h 218"/>
              <a:gd name="T70" fmla="*/ 314749 w 247"/>
              <a:gd name="T71" fmla="*/ 375029 h 218"/>
              <a:gd name="T72" fmla="*/ 157375 w 247"/>
              <a:gd name="T73" fmla="*/ 273771 h 218"/>
              <a:gd name="T74" fmla="*/ 314749 w 247"/>
              <a:gd name="T75" fmla="*/ 183764 h 218"/>
              <a:gd name="T76" fmla="*/ 138639 w 247"/>
              <a:gd name="T77" fmla="*/ 528791 h 218"/>
              <a:gd name="T78" fmla="*/ 217327 w 247"/>
              <a:gd name="T79" fmla="*/ 506289 h 218"/>
              <a:gd name="T80" fmla="*/ 206086 w 247"/>
              <a:gd name="T81" fmla="*/ 731306 h 218"/>
              <a:gd name="T82" fmla="*/ 292267 w 247"/>
              <a:gd name="T83" fmla="*/ 813813 h 218"/>
              <a:gd name="T84" fmla="*/ 273532 w 247"/>
              <a:gd name="T85" fmla="*/ 798812 h 218"/>
              <a:gd name="T86" fmla="*/ 254797 w 247"/>
              <a:gd name="T87" fmla="*/ 705054 h 218"/>
              <a:gd name="T88" fmla="*/ 303508 w 247"/>
              <a:gd name="T89" fmla="*/ 543792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1281"/>
          <p:cNvSpPr>
            <a:spLocks noEditPoints="1"/>
          </p:cNvSpPr>
          <p:nvPr/>
        </p:nvSpPr>
        <p:spPr bwMode="auto">
          <a:xfrm>
            <a:off x="7578725" y="852488"/>
            <a:ext cx="925513" cy="817562"/>
          </a:xfrm>
          <a:custGeom>
            <a:avLst/>
            <a:gdLst>
              <a:gd name="T0" fmla="*/ 768138 w 247"/>
              <a:gd name="T1" fmla="*/ 345026 h 218"/>
              <a:gd name="T2" fmla="*/ 588282 w 247"/>
              <a:gd name="T3" fmla="*/ 438783 h 218"/>
              <a:gd name="T4" fmla="*/ 588282 w 247"/>
              <a:gd name="T5" fmla="*/ 457535 h 218"/>
              <a:gd name="T6" fmla="*/ 865561 w 247"/>
              <a:gd name="T7" fmla="*/ 603796 h 218"/>
              <a:gd name="T8" fmla="*/ 884296 w 247"/>
              <a:gd name="T9" fmla="*/ 570043 h 218"/>
              <a:gd name="T10" fmla="*/ 906778 w 247"/>
              <a:gd name="T11" fmla="*/ 525040 h 218"/>
              <a:gd name="T12" fmla="*/ 689451 w 247"/>
              <a:gd name="T13" fmla="*/ 270020 h 218"/>
              <a:gd name="T14" fmla="*/ 678210 w 247"/>
              <a:gd name="T15" fmla="*/ 150011 h 218"/>
              <a:gd name="T16" fmla="*/ 607017 w 247"/>
              <a:gd name="T17" fmla="*/ 198765 h 218"/>
              <a:gd name="T18" fmla="*/ 588282 w 247"/>
              <a:gd name="T19" fmla="*/ 225017 h 218"/>
              <a:gd name="T20" fmla="*/ 577040 w 247"/>
              <a:gd name="T21" fmla="*/ 296272 h 218"/>
              <a:gd name="T22" fmla="*/ 513341 w 247"/>
              <a:gd name="T23" fmla="*/ 266270 h 218"/>
              <a:gd name="T24" fmla="*/ 588282 w 247"/>
              <a:gd name="T25" fmla="*/ 153762 h 218"/>
              <a:gd name="T26" fmla="*/ 457136 w 247"/>
              <a:gd name="T27" fmla="*/ 33753 h 218"/>
              <a:gd name="T28" fmla="*/ 490859 w 247"/>
              <a:gd name="T29" fmla="*/ 217516 h 218"/>
              <a:gd name="T30" fmla="*/ 457136 w 247"/>
              <a:gd name="T31" fmla="*/ 375028 h 218"/>
              <a:gd name="T32" fmla="*/ 588282 w 247"/>
              <a:gd name="T33" fmla="*/ 566293 h 218"/>
              <a:gd name="T34" fmla="*/ 494606 w 247"/>
              <a:gd name="T35" fmla="*/ 356277 h 218"/>
              <a:gd name="T36" fmla="*/ 588282 w 247"/>
              <a:gd name="T37" fmla="*/ 318774 h 218"/>
              <a:gd name="T38" fmla="*/ 475871 w 247"/>
              <a:gd name="T39" fmla="*/ 491287 h 218"/>
              <a:gd name="T40" fmla="*/ 457136 w 247"/>
              <a:gd name="T41" fmla="*/ 33753 h 218"/>
              <a:gd name="T42" fmla="*/ 370955 w 247"/>
              <a:gd name="T43" fmla="*/ 180014 h 218"/>
              <a:gd name="T44" fmla="*/ 314749 w 247"/>
              <a:gd name="T45" fmla="*/ 311274 h 218"/>
              <a:gd name="T46" fmla="*/ 314749 w 247"/>
              <a:gd name="T47" fmla="*/ 375028 h 218"/>
              <a:gd name="T48" fmla="*/ 314749 w 247"/>
              <a:gd name="T49" fmla="*/ 408781 h 218"/>
              <a:gd name="T50" fmla="*/ 389690 w 247"/>
              <a:gd name="T51" fmla="*/ 423782 h 218"/>
              <a:gd name="T52" fmla="*/ 318496 w 247"/>
              <a:gd name="T53" fmla="*/ 678801 h 218"/>
              <a:gd name="T54" fmla="*/ 382196 w 247"/>
              <a:gd name="T55" fmla="*/ 675051 h 218"/>
              <a:gd name="T56" fmla="*/ 400931 w 247"/>
              <a:gd name="T57" fmla="*/ 712554 h 218"/>
              <a:gd name="T58" fmla="*/ 427160 w 247"/>
              <a:gd name="T59" fmla="*/ 412531 h 218"/>
              <a:gd name="T60" fmla="*/ 457136 w 247"/>
              <a:gd name="T61" fmla="*/ 112509 h 218"/>
              <a:gd name="T62" fmla="*/ 457136 w 247"/>
              <a:gd name="T63" fmla="*/ 33753 h 218"/>
              <a:gd name="T64" fmla="*/ 104916 w 247"/>
              <a:gd name="T65" fmla="*/ 67505 h 218"/>
              <a:gd name="T66" fmla="*/ 116158 w 247"/>
              <a:gd name="T67" fmla="*/ 172513 h 218"/>
              <a:gd name="T68" fmla="*/ 0 w 247"/>
              <a:gd name="T69" fmla="*/ 228767 h 218"/>
              <a:gd name="T70" fmla="*/ 314749 w 247"/>
              <a:gd name="T71" fmla="*/ 375028 h 218"/>
              <a:gd name="T72" fmla="*/ 157375 w 247"/>
              <a:gd name="T73" fmla="*/ 273771 h 218"/>
              <a:gd name="T74" fmla="*/ 314749 w 247"/>
              <a:gd name="T75" fmla="*/ 183764 h 218"/>
              <a:gd name="T76" fmla="*/ 138640 w 247"/>
              <a:gd name="T77" fmla="*/ 528790 h 218"/>
              <a:gd name="T78" fmla="*/ 217327 w 247"/>
              <a:gd name="T79" fmla="*/ 506288 h 218"/>
              <a:gd name="T80" fmla="*/ 206086 w 247"/>
              <a:gd name="T81" fmla="*/ 731305 h 218"/>
              <a:gd name="T82" fmla="*/ 292267 w 247"/>
              <a:gd name="T83" fmla="*/ 813812 h 218"/>
              <a:gd name="T84" fmla="*/ 273532 w 247"/>
              <a:gd name="T85" fmla="*/ 798811 h 218"/>
              <a:gd name="T86" fmla="*/ 254797 w 247"/>
              <a:gd name="T87" fmla="*/ 705053 h 218"/>
              <a:gd name="T88" fmla="*/ 303508 w 247"/>
              <a:gd name="T89" fmla="*/ 543791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 -6.84551E-7 L 2.09375 -6.84551E-7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-6.84551E-7 L 2.09375 -6.84551E-7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repeatCount="indefinite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-6.84551E-7 L 2.09375 -6.84551E-7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11111E-6 -1.97965E-6 C -0.01632 0.03747 -0.03264 0.0754 -0.03281 0.10708 C -0.03298 0.13853 -0.01719 0.15773 -0.00139 0.18918 C 0.01441 0.22086 0.04809 0.25208 0.06163 0.29626 C 0.07517 0.34066 0.08438 0.38229 0.07952 0.45514 C 0.07465 0.52799 0.04097 0.6716 0.03281 0.73266 C 0.02465 0.79371 0.02743 0.80805 0.03021 0.82285 " pathEditMode="relative" rAng="0" ptsTypes="aaaaaaA">
                                      <p:cBhvr>
                                        <p:cTn id="29" dur="6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41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0.00648 C 0.01805 0.07284 0.03611 0.13943 0.03698 0.23815 C 0.03784 0.33688 0.02448 0.5022 0.00538 0.59954 C -0.01372 0.69688 -0.06216 0.78243 -0.07813 0.8222 C -0.0941 0.86197 -0.0915 0.83469 -0.09046 0.83862 " pathEditMode="relative" rAng="0" ptsTypes="aaaaA">
                                      <p:cBhvr>
                                        <p:cTn id="31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42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97965E-6 C -0.01632 0.03747 -0.03264 0.0754 -0.03281 0.10708 C -0.03298 0.13853 -0.01719 0.15773 -0.00139 0.18918 C 0.01441 0.22086 0.04809 0.25208 0.06163 0.29626 C 0.07517 0.34066 0.08438 0.38229 0.07952 0.45514 C 0.07465 0.52799 0.04097 0.6716 0.03281 0.73266 C 0.02465 0.79371 0.02743 0.80805 0.03021 0.82285 " pathEditMode="relative" rAng="0" ptsTypes="aaaaaaA">
                                      <p:cBhvr>
                                        <p:cTn id="3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4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3099" grpId="0" animBg="1"/>
      <p:bldP spid="105" grpId="0" animBg="1"/>
      <p:bldP spid="105" grpId="1" animBg="1"/>
      <p:bldP spid="108" grpId="0" animBg="1"/>
      <p:bldP spid="3" grpId="0" animBg="1"/>
      <p:bldP spid="3" grpId="1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矩形 117"/>
          <p:cNvSpPr/>
          <p:nvPr/>
        </p:nvSpPr>
        <p:spPr>
          <a:xfrm>
            <a:off x="-9144000" y="1139825"/>
            <a:ext cx="9144000" cy="76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3075" name="Picture 3" descr="nordri_02"/>
          <p:cNvPicPr>
            <a:picLocks noChangeAspect="1" noChangeArrowheads="1"/>
          </p:cNvPicPr>
          <p:nvPr/>
        </p:nvPicPr>
        <p:blipFill>
          <a:blip r:embed="rId3">
            <a:lum bright="-54000" contrast="42000"/>
          </a:blip>
          <a:srcRect/>
          <a:stretch>
            <a:fillRect/>
          </a:stretch>
        </p:blipFill>
        <p:spPr bwMode="auto">
          <a:xfrm>
            <a:off x="-138113" y="1168400"/>
            <a:ext cx="7553326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643438" y="5254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回顾</a:t>
            </a:r>
          </a:p>
        </p:txBody>
      </p:sp>
      <p:pic>
        <p:nvPicPr>
          <p:cNvPr id="3077" name="Picture 5" descr="nordri_02"/>
          <p:cNvPicPr>
            <a:picLocks noChangeAspect="1" noChangeArrowheads="1"/>
          </p:cNvPicPr>
          <p:nvPr/>
        </p:nvPicPr>
        <p:blipFill>
          <a:blip r:embed="rId4">
            <a:lum bright="-54000" contrast="42000"/>
          </a:blip>
          <a:srcRect/>
          <a:stretch>
            <a:fillRect/>
          </a:stretch>
        </p:blipFill>
        <p:spPr bwMode="auto">
          <a:xfrm>
            <a:off x="1908175" y="6237288"/>
            <a:ext cx="75533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17"/>
          <p:cNvSpPr/>
          <p:nvPr/>
        </p:nvSpPr>
        <p:spPr>
          <a:xfrm>
            <a:off x="9144000" y="6524625"/>
            <a:ext cx="4716463" cy="714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246063" y="228600"/>
            <a:ext cx="3036887" cy="2033588"/>
            <a:chOff x="155" y="144"/>
            <a:chExt cx="1913" cy="1281"/>
          </a:xfrm>
        </p:grpSpPr>
        <p:grpSp>
          <p:nvGrpSpPr>
            <p:cNvPr id="3088" name="Group 13"/>
            <p:cNvGrpSpPr>
              <a:grpSpLocks/>
            </p:cNvGrpSpPr>
            <p:nvPr/>
          </p:nvGrpSpPr>
          <p:grpSpPr bwMode="auto">
            <a:xfrm>
              <a:off x="155" y="144"/>
              <a:ext cx="1304" cy="1281"/>
              <a:chOff x="155" y="144"/>
              <a:chExt cx="1304" cy="1281"/>
            </a:xfrm>
          </p:grpSpPr>
          <p:sp>
            <p:nvSpPr>
              <p:cNvPr id="3092" name="Freeform 1276"/>
              <p:cNvSpPr>
                <a:spLocks noEditPoints="1"/>
              </p:cNvSpPr>
              <p:nvPr/>
            </p:nvSpPr>
            <p:spPr bwMode="auto">
              <a:xfrm>
                <a:off x="155" y="144"/>
                <a:ext cx="1304" cy="973"/>
              </a:xfrm>
              <a:custGeom>
                <a:avLst/>
                <a:gdLst>
                  <a:gd name="T0" fmla="*/ 1091 w 642"/>
                  <a:gd name="T1" fmla="*/ 575 h 479"/>
                  <a:gd name="T2" fmla="*/ 1265 w 642"/>
                  <a:gd name="T3" fmla="*/ 382 h 479"/>
                  <a:gd name="T4" fmla="*/ 1276 w 642"/>
                  <a:gd name="T5" fmla="*/ 244 h 479"/>
                  <a:gd name="T6" fmla="*/ 1290 w 642"/>
                  <a:gd name="T7" fmla="*/ 268 h 479"/>
                  <a:gd name="T8" fmla="*/ 1064 w 642"/>
                  <a:gd name="T9" fmla="*/ 329 h 479"/>
                  <a:gd name="T10" fmla="*/ 1064 w 642"/>
                  <a:gd name="T11" fmla="*/ 319 h 479"/>
                  <a:gd name="T12" fmla="*/ 1064 w 642"/>
                  <a:gd name="T13" fmla="*/ 319 h 479"/>
                  <a:gd name="T14" fmla="*/ 1064 w 642"/>
                  <a:gd name="T15" fmla="*/ 884 h 479"/>
                  <a:gd name="T16" fmla="*/ 1009 w 642"/>
                  <a:gd name="T17" fmla="*/ 717 h 479"/>
                  <a:gd name="T18" fmla="*/ 1064 w 642"/>
                  <a:gd name="T19" fmla="*/ 236 h 479"/>
                  <a:gd name="T20" fmla="*/ 1003 w 642"/>
                  <a:gd name="T21" fmla="*/ 453 h 479"/>
                  <a:gd name="T22" fmla="*/ 812 w 642"/>
                  <a:gd name="T23" fmla="*/ 934 h 479"/>
                  <a:gd name="T24" fmla="*/ 798 w 642"/>
                  <a:gd name="T25" fmla="*/ 918 h 479"/>
                  <a:gd name="T26" fmla="*/ 810 w 642"/>
                  <a:gd name="T27" fmla="*/ 293 h 479"/>
                  <a:gd name="T28" fmla="*/ 861 w 642"/>
                  <a:gd name="T29" fmla="*/ 463 h 479"/>
                  <a:gd name="T30" fmla="*/ 924 w 642"/>
                  <a:gd name="T31" fmla="*/ 518 h 479"/>
                  <a:gd name="T32" fmla="*/ 910 w 642"/>
                  <a:gd name="T33" fmla="*/ 900 h 479"/>
                  <a:gd name="T34" fmla="*/ 715 w 642"/>
                  <a:gd name="T35" fmla="*/ 418 h 479"/>
                  <a:gd name="T36" fmla="*/ 725 w 642"/>
                  <a:gd name="T37" fmla="*/ 536 h 479"/>
                  <a:gd name="T38" fmla="*/ 788 w 642"/>
                  <a:gd name="T39" fmla="*/ 272 h 479"/>
                  <a:gd name="T40" fmla="*/ 717 w 642"/>
                  <a:gd name="T41" fmla="*/ 57 h 479"/>
                  <a:gd name="T42" fmla="*/ 693 w 642"/>
                  <a:gd name="T43" fmla="*/ 890 h 479"/>
                  <a:gd name="T44" fmla="*/ 788 w 642"/>
                  <a:gd name="T45" fmla="*/ 910 h 479"/>
                  <a:gd name="T46" fmla="*/ 752 w 642"/>
                  <a:gd name="T47" fmla="*/ 892 h 479"/>
                  <a:gd name="T48" fmla="*/ 603 w 642"/>
                  <a:gd name="T49" fmla="*/ 258 h 479"/>
                  <a:gd name="T50" fmla="*/ 648 w 642"/>
                  <a:gd name="T51" fmla="*/ 73 h 479"/>
                  <a:gd name="T52" fmla="*/ 684 w 642"/>
                  <a:gd name="T53" fmla="*/ 475 h 479"/>
                  <a:gd name="T54" fmla="*/ 693 w 642"/>
                  <a:gd name="T55" fmla="*/ 729 h 479"/>
                  <a:gd name="T56" fmla="*/ 561 w 642"/>
                  <a:gd name="T57" fmla="*/ 585 h 479"/>
                  <a:gd name="T58" fmla="*/ 693 w 642"/>
                  <a:gd name="T59" fmla="*/ 821 h 479"/>
                  <a:gd name="T60" fmla="*/ 680 w 642"/>
                  <a:gd name="T61" fmla="*/ 904 h 479"/>
                  <a:gd name="T62" fmla="*/ 435 w 642"/>
                  <a:gd name="T63" fmla="*/ 538 h 479"/>
                  <a:gd name="T64" fmla="*/ 420 w 642"/>
                  <a:gd name="T65" fmla="*/ 648 h 479"/>
                  <a:gd name="T66" fmla="*/ 435 w 642"/>
                  <a:gd name="T67" fmla="*/ 575 h 479"/>
                  <a:gd name="T68" fmla="*/ 546 w 642"/>
                  <a:gd name="T69" fmla="*/ 585 h 479"/>
                  <a:gd name="T70" fmla="*/ 613 w 642"/>
                  <a:gd name="T71" fmla="*/ 364 h 479"/>
                  <a:gd name="T72" fmla="*/ 420 w 642"/>
                  <a:gd name="T73" fmla="*/ 687 h 479"/>
                  <a:gd name="T74" fmla="*/ 420 w 642"/>
                  <a:gd name="T75" fmla="*/ 575 h 479"/>
                  <a:gd name="T76" fmla="*/ 362 w 642"/>
                  <a:gd name="T77" fmla="*/ 380 h 479"/>
                  <a:gd name="T78" fmla="*/ 313 w 642"/>
                  <a:gd name="T79" fmla="*/ 418 h 479"/>
                  <a:gd name="T80" fmla="*/ 315 w 642"/>
                  <a:gd name="T81" fmla="*/ 699 h 479"/>
                  <a:gd name="T82" fmla="*/ 343 w 642"/>
                  <a:gd name="T83" fmla="*/ 741 h 479"/>
                  <a:gd name="T84" fmla="*/ 420 w 642"/>
                  <a:gd name="T85" fmla="*/ 711 h 479"/>
                  <a:gd name="T86" fmla="*/ 370 w 642"/>
                  <a:gd name="T87" fmla="*/ 666 h 479"/>
                  <a:gd name="T88" fmla="*/ 286 w 642"/>
                  <a:gd name="T89" fmla="*/ 400 h 479"/>
                  <a:gd name="T90" fmla="*/ 313 w 642"/>
                  <a:gd name="T91" fmla="*/ 703 h 479"/>
                  <a:gd name="T92" fmla="*/ 313 w 642"/>
                  <a:gd name="T93" fmla="*/ 418 h 479"/>
                  <a:gd name="T94" fmla="*/ 297 w 642"/>
                  <a:gd name="T95" fmla="*/ 898 h 479"/>
                  <a:gd name="T96" fmla="*/ 286 w 642"/>
                  <a:gd name="T97" fmla="*/ 400 h 479"/>
                  <a:gd name="T98" fmla="*/ 286 w 642"/>
                  <a:gd name="T99" fmla="*/ 752 h 479"/>
                  <a:gd name="T100" fmla="*/ 258 w 642"/>
                  <a:gd name="T101" fmla="*/ 697 h 479"/>
                  <a:gd name="T102" fmla="*/ 171 w 642"/>
                  <a:gd name="T103" fmla="*/ 691 h 479"/>
                  <a:gd name="T104" fmla="*/ 171 w 642"/>
                  <a:gd name="T105" fmla="*/ 585 h 479"/>
                  <a:gd name="T106" fmla="*/ 148 w 642"/>
                  <a:gd name="T107" fmla="*/ 636 h 479"/>
                  <a:gd name="T108" fmla="*/ 37 w 642"/>
                  <a:gd name="T109" fmla="*/ 634 h 479"/>
                  <a:gd name="T110" fmla="*/ 154 w 642"/>
                  <a:gd name="T111" fmla="*/ 741 h 479"/>
                  <a:gd name="T112" fmla="*/ 171 w 642"/>
                  <a:gd name="T113" fmla="*/ 701 h 47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42"/>
                  <a:gd name="T172" fmla="*/ 0 h 479"/>
                  <a:gd name="T173" fmla="*/ 642 w 642"/>
                  <a:gd name="T174" fmla="*/ 479 h 47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42" h="479">
                    <a:moveTo>
                      <a:pt x="524" y="435"/>
                    </a:moveTo>
                    <a:cubicBezTo>
                      <a:pt x="539" y="424"/>
                      <a:pt x="557" y="404"/>
                      <a:pt x="553" y="374"/>
                    </a:cubicBezTo>
                    <a:cubicBezTo>
                      <a:pt x="548" y="335"/>
                      <a:pt x="539" y="313"/>
                      <a:pt x="524" y="297"/>
                    </a:cubicBezTo>
                    <a:cubicBezTo>
                      <a:pt x="524" y="435"/>
                      <a:pt x="524" y="435"/>
                      <a:pt x="524" y="435"/>
                    </a:cubicBezTo>
                    <a:close/>
                    <a:moveTo>
                      <a:pt x="524" y="278"/>
                    </a:moveTo>
                    <a:cubicBezTo>
                      <a:pt x="529" y="281"/>
                      <a:pt x="534" y="282"/>
                      <a:pt x="537" y="283"/>
                    </a:cubicBezTo>
                    <a:cubicBezTo>
                      <a:pt x="562" y="287"/>
                      <a:pt x="578" y="271"/>
                      <a:pt x="588" y="265"/>
                    </a:cubicBezTo>
                    <a:cubicBezTo>
                      <a:pt x="597" y="259"/>
                      <a:pt x="608" y="265"/>
                      <a:pt x="608" y="265"/>
                    </a:cubicBezTo>
                    <a:cubicBezTo>
                      <a:pt x="608" y="265"/>
                      <a:pt x="603" y="247"/>
                      <a:pt x="588" y="247"/>
                    </a:cubicBezTo>
                    <a:cubicBezTo>
                      <a:pt x="574" y="247"/>
                      <a:pt x="557" y="256"/>
                      <a:pt x="550" y="248"/>
                    </a:cubicBezTo>
                    <a:cubicBezTo>
                      <a:pt x="543" y="239"/>
                      <a:pt x="580" y="233"/>
                      <a:pt x="585" y="230"/>
                    </a:cubicBezTo>
                    <a:cubicBezTo>
                      <a:pt x="591" y="227"/>
                      <a:pt x="619" y="203"/>
                      <a:pt x="623" y="188"/>
                    </a:cubicBezTo>
                    <a:cubicBezTo>
                      <a:pt x="629" y="174"/>
                      <a:pt x="628" y="174"/>
                      <a:pt x="628" y="174"/>
                    </a:cubicBezTo>
                    <a:cubicBezTo>
                      <a:pt x="628" y="174"/>
                      <a:pt x="632" y="172"/>
                      <a:pt x="635" y="168"/>
                    </a:cubicBezTo>
                    <a:cubicBezTo>
                      <a:pt x="640" y="162"/>
                      <a:pt x="642" y="156"/>
                      <a:pt x="642" y="150"/>
                    </a:cubicBezTo>
                    <a:cubicBezTo>
                      <a:pt x="642" y="149"/>
                      <a:pt x="642" y="149"/>
                      <a:pt x="642" y="149"/>
                    </a:cubicBezTo>
                    <a:cubicBezTo>
                      <a:pt x="642" y="147"/>
                      <a:pt x="642" y="147"/>
                      <a:pt x="642" y="147"/>
                    </a:cubicBezTo>
                    <a:cubicBezTo>
                      <a:pt x="642" y="137"/>
                      <a:pt x="636" y="125"/>
                      <a:pt x="628" y="120"/>
                    </a:cubicBezTo>
                    <a:cubicBezTo>
                      <a:pt x="628" y="120"/>
                      <a:pt x="630" y="114"/>
                      <a:pt x="625" y="112"/>
                    </a:cubicBezTo>
                    <a:cubicBezTo>
                      <a:pt x="620" y="110"/>
                      <a:pt x="609" y="109"/>
                      <a:pt x="608" y="119"/>
                    </a:cubicBezTo>
                    <a:cubicBezTo>
                      <a:pt x="608" y="122"/>
                      <a:pt x="608" y="125"/>
                      <a:pt x="610" y="127"/>
                    </a:cubicBezTo>
                    <a:cubicBezTo>
                      <a:pt x="611" y="129"/>
                      <a:pt x="614" y="131"/>
                      <a:pt x="618" y="130"/>
                    </a:cubicBezTo>
                    <a:cubicBezTo>
                      <a:pt x="623" y="130"/>
                      <a:pt x="627" y="125"/>
                      <a:pt x="627" y="123"/>
                    </a:cubicBezTo>
                    <a:cubicBezTo>
                      <a:pt x="630" y="125"/>
                      <a:pt x="632" y="128"/>
                      <a:pt x="635" y="132"/>
                    </a:cubicBezTo>
                    <a:cubicBezTo>
                      <a:pt x="637" y="135"/>
                      <a:pt x="639" y="140"/>
                      <a:pt x="639" y="145"/>
                    </a:cubicBezTo>
                    <a:cubicBezTo>
                      <a:pt x="640" y="154"/>
                      <a:pt x="636" y="163"/>
                      <a:pt x="625" y="168"/>
                    </a:cubicBezTo>
                    <a:cubicBezTo>
                      <a:pt x="618" y="171"/>
                      <a:pt x="606" y="171"/>
                      <a:pt x="601" y="164"/>
                    </a:cubicBezTo>
                    <a:cubicBezTo>
                      <a:pt x="596" y="157"/>
                      <a:pt x="585" y="151"/>
                      <a:pt x="571" y="151"/>
                    </a:cubicBezTo>
                    <a:cubicBezTo>
                      <a:pt x="556" y="152"/>
                      <a:pt x="530" y="159"/>
                      <a:pt x="529" y="160"/>
                    </a:cubicBezTo>
                    <a:cubicBezTo>
                      <a:pt x="528" y="160"/>
                      <a:pt x="526" y="161"/>
                      <a:pt x="524" y="162"/>
                    </a:cubicBezTo>
                    <a:cubicBezTo>
                      <a:pt x="524" y="208"/>
                      <a:pt x="524" y="208"/>
                      <a:pt x="524" y="208"/>
                    </a:cubicBezTo>
                    <a:cubicBezTo>
                      <a:pt x="526" y="208"/>
                      <a:pt x="529" y="207"/>
                      <a:pt x="531" y="206"/>
                    </a:cubicBezTo>
                    <a:cubicBezTo>
                      <a:pt x="565" y="195"/>
                      <a:pt x="586" y="189"/>
                      <a:pt x="586" y="189"/>
                    </a:cubicBezTo>
                    <a:cubicBezTo>
                      <a:pt x="567" y="202"/>
                      <a:pt x="546" y="211"/>
                      <a:pt x="524" y="217"/>
                    </a:cubicBezTo>
                    <a:cubicBezTo>
                      <a:pt x="524" y="278"/>
                      <a:pt x="524" y="278"/>
                      <a:pt x="524" y="278"/>
                    </a:cubicBezTo>
                    <a:close/>
                    <a:moveTo>
                      <a:pt x="524" y="157"/>
                    </a:moveTo>
                    <a:cubicBezTo>
                      <a:pt x="524" y="116"/>
                      <a:pt x="524" y="116"/>
                      <a:pt x="524" y="116"/>
                    </a:cubicBezTo>
                    <a:cubicBezTo>
                      <a:pt x="538" y="114"/>
                      <a:pt x="549" y="113"/>
                      <a:pt x="551" y="113"/>
                    </a:cubicBezTo>
                    <a:cubicBezTo>
                      <a:pt x="554" y="112"/>
                      <a:pt x="562" y="95"/>
                      <a:pt x="562" y="95"/>
                    </a:cubicBezTo>
                    <a:cubicBezTo>
                      <a:pt x="562" y="95"/>
                      <a:pt x="562" y="99"/>
                      <a:pt x="560" y="108"/>
                    </a:cubicBezTo>
                    <a:cubicBezTo>
                      <a:pt x="558" y="116"/>
                      <a:pt x="552" y="128"/>
                      <a:pt x="546" y="133"/>
                    </a:cubicBezTo>
                    <a:cubicBezTo>
                      <a:pt x="542" y="137"/>
                      <a:pt x="531" y="149"/>
                      <a:pt x="524" y="157"/>
                    </a:cubicBezTo>
                    <a:close/>
                    <a:moveTo>
                      <a:pt x="455" y="452"/>
                    </a:moveTo>
                    <a:cubicBezTo>
                      <a:pt x="466" y="463"/>
                      <a:pt x="468" y="463"/>
                      <a:pt x="468" y="463"/>
                    </a:cubicBezTo>
                    <a:cubicBezTo>
                      <a:pt x="468" y="463"/>
                      <a:pt x="477" y="436"/>
                      <a:pt x="477" y="427"/>
                    </a:cubicBezTo>
                    <a:cubicBezTo>
                      <a:pt x="477" y="417"/>
                      <a:pt x="468" y="401"/>
                      <a:pt x="479" y="403"/>
                    </a:cubicBezTo>
                    <a:cubicBezTo>
                      <a:pt x="491" y="405"/>
                      <a:pt x="508" y="445"/>
                      <a:pt x="508" y="445"/>
                    </a:cubicBezTo>
                    <a:cubicBezTo>
                      <a:pt x="508" y="445"/>
                      <a:pt x="515" y="442"/>
                      <a:pt x="524" y="435"/>
                    </a:cubicBezTo>
                    <a:cubicBezTo>
                      <a:pt x="524" y="297"/>
                      <a:pt x="524" y="297"/>
                      <a:pt x="524" y="297"/>
                    </a:cubicBezTo>
                    <a:cubicBezTo>
                      <a:pt x="520" y="292"/>
                      <a:pt x="516" y="289"/>
                      <a:pt x="511" y="285"/>
                    </a:cubicBezTo>
                    <a:cubicBezTo>
                      <a:pt x="496" y="275"/>
                      <a:pt x="472" y="263"/>
                      <a:pt x="455" y="255"/>
                    </a:cubicBezTo>
                    <a:cubicBezTo>
                      <a:pt x="455" y="277"/>
                      <a:pt x="455" y="277"/>
                      <a:pt x="455" y="277"/>
                    </a:cubicBezTo>
                    <a:cubicBezTo>
                      <a:pt x="462" y="283"/>
                      <a:pt x="468" y="289"/>
                      <a:pt x="472" y="295"/>
                    </a:cubicBezTo>
                    <a:cubicBezTo>
                      <a:pt x="487" y="320"/>
                      <a:pt x="497" y="353"/>
                      <a:pt x="497" y="353"/>
                    </a:cubicBezTo>
                    <a:cubicBezTo>
                      <a:pt x="497" y="353"/>
                      <a:pt x="479" y="319"/>
                      <a:pt x="455" y="292"/>
                    </a:cubicBezTo>
                    <a:cubicBezTo>
                      <a:pt x="455" y="452"/>
                      <a:pt x="455" y="452"/>
                      <a:pt x="455" y="452"/>
                    </a:cubicBezTo>
                    <a:close/>
                    <a:moveTo>
                      <a:pt x="455" y="233"/>
                    </a:moveTo>
                    <a:cubicBezTo>
                      <a:pt x="455" y="158"/>
                      <a:pt x="455" y="158"/>
                      <a:pt x="455" y="158"/>
                    </a:cubicBezTo>
                    <a:cubicBezTo>
                      <a:pt x="463" y="144"/>
                      <a:pt x="479" y="135"/>
                      <a:pt x="495" y="125"/>
                    </a:cubicBezTo>
                    <a:cubicBezTo>
                      <a:pt x="504" y="121"/>
                      <a:pt x="515" y="118"/>
                      <a:pt x="524" y="116"/>
                    </a:cubicBezTo>
                    <a:cubicBezTo>
                      <a:pt x="524" y="157"/>
                      <a:pt x="524" y="157"/>
                      <a:pt x="524" y="157"/>
                    </a:cubicBezTo>
                    <a:cubicBezTo>
                      <a:pt x="520" y="162"/>
                      <a:pt x="517" y="166"/>
                      <a:pt x="517" y="166"/>
                    </a:cubicBezTo>
                    <a:cubicBezTo>
                      <a:pt x="517" y="166"/>
                      <a:pt x="521" y="164"/>
                      <a:pt x="524" y="162"/>
                    </a:cubicBezTo>
                    <a:cubicBezTo>
                      <a:pt x="524" y="208"/>
                      <a:pt x="524" y="208"/>
                      <a:pt x="524" y="208"/>
                    </a:cubicBezTo>
                    <a:cubicBezTo>
                      <a:pt x="492" y="218"/>
                      <a:pt x="462" y="222"/>
                      <a:pt x="462" y="222"/>
                    </a:cubicBezTo>
                    <a:cubicBezTo>
                      <a:pt x="473" y="224"/>
                      <a:pt x="484" y="224"/>
                      <a:pt x="494" y="223"/>
                    </a:cubicBezTo>
                    <a:cubicBezTo>
                      <a:pt x="505" y="222"/>
                      <a:pt x="515" y="220"/>
                      <a:pt x="524" y="217"/>
                    </a:cubicBezTo>
                    <a:cubicBezTo>
                      <a:pt x="524" y="278"/>
                      <a:pt x="524" y="278"/>
                      <a:pt x="524" y="278"/>
                    </a:cubicBezTo>
                    <a:cubicBezTo>
                      <a:pt x="502" y="268"/>
                      <a:pt x="473" y="242"/>
                      <a:pt x="459" y="234"/>
                    </a:cubicBezTo>
                    <a:cubicBezTo>
                      <a:pt x="458" y="234"/>
                      <a:pt x="456" y="233"/>
                      <a:pt x="455" y="233"/>
                    </a:cubicBezTo>
                    <a:close/>
                    <a:moveTo>
                      <a:pt x="388" y="453"/>
                    </a:moveTo>
                    <a:cubicBezTo>
                      <a:pt x="392" y="456"/>
                      <a:pt x="396" y="458"/>
                      <a:pt x="400" y="460"/>
                    </a:cubicBezTo>
                    <a:cubicBezTo>
                      <a:pt x="407" y="463"/>
                      <a:pt x="414" y="460"/>
                      <a:pt x="418" y="456"/>
                    </a:cubicBezTo>
                    <a:cubicBezTo>
                      <a:pt x="423" y="450"/>
                      <a:pt x="424" y="441"/>
                      <a:pt x="414" y="437"/>
                    </a:cubicBezTo>
                    <a:cubicBezTo>
                      <a:pt x="405" y="433"/>
                      <a:pt x="398" y="433"/>
                      <a:pt x="398" y="433"/>
                    </a:cubicBezTo>
                    <a:cubicBezTo>
                      <a:pt x="398" y="433"/>
                      <a:pt x="399" y="437"/>
                      <a:pt x="406" y="439"/>
                    </a:cubicBezTo>
                    <a:cubicBezTo>
                      <a:pt x="416" y="442"/>
                      <a:pt x="419" y="448"/>
                      <a:pt x="416" y="452"/>
                    </a:cubicBezTo>
                    <a:cubicBezTo>
                      <a:pt x="410" y="460"/>
                      <a:pt x="401" y="457"/>
                      <a:pt x="393" y="452"/>
                    </a:cubicBezTo>
                    <a:cubicBezTo>
                      <a:pt x="391" y="451"/>
                      <a:pt x="390" y="450"/>
                      <a:pt x="388" y="448"/>
                    </a:cubicBezTo>
                    <a:cubicBezTo>
                      <a:pt x="388" y="453"/>
                      <a:pt x="388" y="453"/>
                      <a:pt x="388" y="453"/>
                    </a:cubicBezTo>
                    <a:close/>
                    <a:moveTo>
                      <a:pt x="388" y="316"/>
                    </a:moveTo>
                    <a:cubicBezTo>
                      <a:pt x="388" y="134"/>
                      <a:pt x="388" y="134"/>
                      <a:pt x="388" y="134"/>
                    </a:cubicBezTo>
                    <a:cubicBezTo>
                      <a:pt x="400" y="164"/>
                      <a:pt x="392" y="227"/>
                      <a:pt x="392" y="227"/>
                    </a:cubicBezTo>
                    <a:cubicBezTo>
                      <a:pt x="411" y="212"/>
                      <a:pt x="409" y="175"/>
                      <a:pt x="399" y="144"/>
                    </a:cubicBezTo>
                    <a:cubicBezTo>
                      <a:pt x="396" y="134"/>
                      <a:pt x="393" y="125"/>
                      <a:pt x="388" y="117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31"/>
                      <a:pt x="395" y="33"/>
                      <a:pt x="398" y="35"/>
                    </a:cubicBezTo>
                    <a:cubicBezTo>
                      <a:pt x="418" y="50"/>
                      <a:pt x="427" y="78"/>
                      <a:pt x="436" y="107"/>
                    </a:cubicBezTo>
                    <a:cubicBezTo>
                      <a:pt x="445" y="136"/>
                      <a:pt x="426" y="188"/>
                      <a:pt x="420" y="197"/>
                    </a:cubicBezTo>
                    <a:cubicBezTo>
                      <a:pt x="414" y="206"/>
                      <a:pt x="424" y="228"/>
                      <a:pt x="424" y="228"/>
                    </a:cubicBezTo>
                    <a:cubicBezTo>
                      <a:pt x="424" y="228"/>
                      <a:pt x="440" y="218"/>
                      <a:pt x="445" y="213"/>
                    </a:cubicBezTo>
                    <a:cubicBezTo>
                      <a:pt x="449" y="208"/>
                      <a:pt x="446" y="189"/>
                      <a:pt x="451" y="169"/>
                    </a:cubicBezTo>
                    <a:cubicBezTo>
                      <a:pt x="452" y="165"/>
                      <a:pt x="453" y="161"/>
                      <a:pt x="455" y="158"/>
                    </a:cubicBezTo>
                    <a:cubicBezTo>
                      <a:pt x="455" y="233"/>
                      <a:pt x="455" y="233"/>
                      <a:pt x="455" y="233"/>
                    </a:cubicBezTo>
                    <a:cubicBezTo>
                      <a:pt x="441" y="228"/>
                      <a:pt x="439" y="248"/>
                      <a:pt x="439" y="248"/>
                    </a:cubicBezTo>
                    <a:cubicBezTo>
                      <a:pt x="439" y="248"/>
                      <a:pt x="446" y="251"/>
                      <a:pt x="455" y="255"/>
                    </a:cubicBezTo>
                    <a:cubicBezTo>
                      <a:pt x="455" y="277"/>
                      <a:pt x="455" y="277"/>
                      <a:pt x="455" y="277"/>
                    </a:cubicBezTo>
                    <a:cubicBezTo>
                      <a:pt x="437" y="261"/>
                      <a:pt x="414" y="251"/>
                      <a:pt x="414" y="251"/>
                    </a:cubicBezTo>
                    <a:cubicBezTo>
                      <a:pt x="414" y="251"/>
                      <a:pt x="428" y="260"/>
                      <a:pt x="453" y="289"/>
                    </a:cubicBezTo>
                    <a:cubicBezTo>
                      <a:pt x="454" y="290"/>
                      <a:pt x="454" y="291"/>
                      <a:pt x="455" y="292"/>
                    </a:cubicBezTo>
                    <a:cubicBezTo>
                      <a:pt x="455" y="452"/>
                      <a:pt x="455" y="452"/>
                      <a:pt x="455" y="452"/>
                    </a:cubicBezTo>
                    <a:cubicBezTo>
                      <a:pt x="453" y="449"/>
                      <a:pt x="451" y="447"/>
                      <a:pt x="448" y="443"/>
                    </a:cubicBezTo>
                    <a:cubicBezTo>
                      <a:pt x="432" y="424"/>
                      <a:pt x="413" y="371"/>
                      <a:pt x="412" y="365"/>
                    </a:cubicBezTo>
                    <a:cubicBezTo>
                      <a:pt x="411" y="358"/>
                      <a:pt x="410" y="299"/>
                      <a:pt x="403" y="292"/>
                    </a:cubicBezTo>
                    <a:cubicBezTo>
                      <a:pt x="396" y="286"/>
                      <a:pt x="394" y="306"/>
                      <a:pt x="388" y="316"/>
                    </a:cubicBezTo>
                    <a:close/>
                    <a:moveTo>
                      <a:pt x="341" y="182"/>
                    </a:moveTo>
                    <a:cubicBezTo>
                      <a:pt x="344" y="185"/>
                      <a:pt x="346" y="187"/>
                      <a:pt x="348" y="188"/>
                    </a:cubicBezTo>
                    <a:cubicBezTo>
                      <a:pt x="355" y="193"/>
                      <a:pt x="363" y="206"/>
                      <a:pt x="352" y="206"/>
                    </a:cubicBezTo>
                    <a:cubicBezTo>
                      <a:pt x="349" y="206"/>
                      <a:pt x="346" y="205"/>
                      <a:pt x="341" y="203"/>
                    </a:cubicBezTo>
                    <a:cubicBezTo>
                      <a:pt x="341" y="230"/>
                      <a:pt x="341" y="230"/>
                      <a:pt x="341" y="230"/>
                    </a:cubicBezTo>
                    <a:cubicBezTo>
                      <a:pt x="358" y="238"/>
                      <a:pt x="370" y="244"/>
                      <a:pt x="367" y="243"/>
                    </a:cubicBezTo>
                    <a:cubicBezTo>
                      <a:pt x="358" y="240"/>
                      <a:pt x="349" y="238"/>
                      <a:pt x="341" y="235"/>
                    </a:cubicBezTo>
                    <a:cubicBezTo>
                      <a:pt x="341" y="278"/>
                      <a:pt x="341" y="278"/>
                      <a:pt x="341" y="278"/>
                    </a:cubicBezTo>
                    <a:cubicBezTo>
                      <a:pt x="349" y="269"/>
                      <a:pt x="357" y="264"/>
                      <a:pt x="357" y="264"/>
                    </a:cubicBezTo>
                    <a:cubicBezTo>
                      <a:pt x="357" y="264"/>
                      <a:pt x="350" y="277"/>
                      <a:pt x="344" y="288"/>
                    </a:cubicBezTo>
                    <a:cubicBezTo>
                      <a:pt x="343" y="290"/>
                      <a:pt x="342" y="292"/>
                      <a:pt x="341" y="294"/>
                    </a:cubicBezTo>
                    <a:cubicBezTo>
                      <a:pt x="341" y="359"/>
                      <a:pt x="341" y="359"/>
                      <a:pt x="341" y="359"/>
                    </a:cubicBezTo>
                    <a:cubicBezTo>
                      <a:pt x="357" y="357"/>
                      <a:pt x="382" y="327"/>
                      <a:pt x="388" y="317"/>
                    </a:cubicBezTo>
                    <a:cubicBezTo>
                      <a:pt x="388" y="317"/>
                      <a:pt x="388" y="317"/>
                      <a:pt x="388" y="316"/>
                    </a:cubicBezTo>
                    <a:cubicBezTo>
                      <a:pt x="388" y="134"/>
                      <a:pt x="388" y="134"/>
                      <a:pt x="388" y="134"/>
                    </a:cubicBezTo>
                    <a:cubicBezTo>
                      <a:pt x="388" y="134"/>
                      <a:pt x="388" y="134"/>
                      <a:pt x="388" y="133"/>
                    </a:cubicBezTo>
                    <a:cubicBezTo>
                      <a:pt x="376" y="104"/>
                      <a:pt x="371" y="98"/>
                      <a:pt x="371" y="98"/>
                    </a:cubicBezTo>
                    <a:cubicBezTo>
                      <a:pt x="376" y="98"/>
                      <a:pt x="383" y="106"/>
                      <a:pt x="388" y="117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69" y="15"/>
                      <a:pt x="347" y="0"/>
                      <a:pt x="347" y="0"/>
                    </a:cubicBezTo>
                    <a:cubicBezTo>
                      <a:pt x="347" y="0"/>
                      <a:pt x="360" y="22"/>
                      <a:pt x="353" y="28"/>
                    </a:cubicBezTo>
                    <a:cubicBezTo>
                      <a:pt x="348" y="32"/>
                      <a:pt x="344" y="31"/>
                      <a:pt x="341" y="28"/>
                    </a:cubicBezTo>
                    <a:cubicBezTo>
                      <a:pt x="341" y="182"/>
                      <a:pt x="341" y="182"/>
                      <a:pt x="341" y="182"/>
                    </a:cubicBezTo>
                    <a:close/>
                    <a:moveTo>
                      <a:pt x="341" y="459"/>
                    </a:moveTo>
                    <a:cubicBezTo>
                      <a:pt x="351" y="479"/>
                      <a:pt x="351" y="479"/>
                      <a:pt x="351" y="479"/>
                    </a:cubicBezTo>
                    <a:cubicBezTo>
                      <a:pt x="351" y="479"/>
                      <a:pt x="364" y="478"/>
                      <a:pt x="359" y="466"/>
                    </a:cubicBezTo>
                    <a:cubicBezTo>
                      <a:pt x="355" y="459"/>
                      <a:pt x="350" y="448"/>
                      <a:pt x="341" y="438"/>
                    </a:cubicBezTo>
                    <a:cubicBezTo>
                      <a:pt x="341" y="459"/>
                      <a:pt x="341" y="459"/>
                      <a:pt x="341" y="459"/>
                    </a:cubicBezTo>
                    <a:close/>
                    <a:moveTo>
                      <a:pt x="341" y="411"/>
                    </a:moveTo>
                    <a:cubicBezTo>
                      <a:pt x="341" y="404"/>
                      <a:pt x="341" y="404"/>
                      <a:pt x="341" y="404"/>
                    </a:cubicBezTo>
                    <a:cubicBezTo>
                      <a:pt x="345" y="405"/>
                      <a:pt x="349" y="406"/>
                      <a:pt x="353" y="407"/>
                    </a:cubicBezTo>
                    <a:cubicBezTo>
                      <a:pt x="375" y="413"/>
                      <a:pt x="375" y="431"/>
                      <a:pt x="377" y="435"/>
                    </a:cubicBezTo>
                    <a:cubicBezTo>
                      <a:pt x="378" y="438"/>
                      <a:pt x="383" y="443"/>
                      <a:pt x="388" y="448"/>
                    </a:cubicBezTo>
                    <a:cubicBezTo>
                      <a:pt x="388" y="453"/>
                      <a:pt x="388" y="453"/>
                      <a:pt x="388" y="453"/>
                    </a:cubicBezTo>
                    <a:cubicBezTo>
                      <a:pt x="384" y="450"/>
                      <a:pt x="381" y="447"/>
                      <a:pt x="381" y="447"/>
                    </a:cubicBezTo>
                    <a:cubicBezTo>
                      <a:pt x="381" y="447"/>
                      <a:pt x="380" y="452"/>
                      <a:pt x="378" y="460"/>
                    </a:cubicBezTo>
                    <a:cubicBezTo>
                      <a:pt x="376" y="468"/>
                      <a:pt x="364" y="477"/>
                      <a:pt x="364" y="477"/>
                    </a:cubicBezTo>
                    <a:cubicBezTo>
                      <a:pt x="364" y="477"/>
                      <a:pt x="376" y="452"/>
                      <a:pt x="376" y="445"/>
                    </a:cubicBezTo>
                    <a:cubicBezTo>
                      <a:pt x="376" y="439"/>
                      <a:pt x="375" y="438"/>
                      <a:pt x="370" y="439"/>
                    </a:cubicBezTo>
                    <a:cubicBezTo>
                      <a:pt x="366" y="439"/>
                      <a:pt x="369" y="431"/>
                      <a:pt x="369" y="431"/>
                    </a:cubicBezTo>
                    <a:cubicBezTo>
                      <a:pt x="370" y="421"/>
                      <a:pt x="360" y="415"/>
                      <a:pt x="347" y="412"/>
                    </a:cubicBezTo>
                    <a:cubicBezTo>
                      <a:pt x="345" y="412"/>
                      <a:pt x="343" y="411"/>
                      <a:pt x="341" y="411"/>
                    </a:cubicBezTo>
                    <a:close/>
                    <a:moveTo>
                      <a:pt x="296" y="12"/>
                    </a:moveTo>
                    <a:cubicBezTo>
                      <a:pt x="296" y="12"/>
                      <a:pt x="301" y="26"/>
                      <a:pt x="295" y="34"/>
                    </a:cubicBezTo>
                    <a:cubicBezTo>
                      <a:pt x="289" y="42"/>
                      <a:pt x="274" y="89"/>
                      <a:pt x="297" y="127"/>
                    </a:cubicBezTo>
                    <a:cubicBezTo>
                      <a:pt x="315" y="158"/>
                      <a:pt x="331" y="174"/>
                      <a:pt x="341" y="182"/>
                    </a:cubicBezTo>
                    <a:cubicBezTo>
                      <a:pt x="341" y="28"/>
                      <a:pt x="341" y="28"/>
                      <a:pt x="341" y="28"/>
                    </a:cubicBezTo>
                    <a:cubicBezTo>
                      <a:pt x="340" y="26"/>
                      <a:pt x="339" y="24"/>
                      <a:pt x="338" y="22"/>
                    </a:cubicBezTo>
                    <a:cubicBezTo>
                      <a:pt x="335" y="16"/>
                      <a:pt x="329" y="6"/>
                      <a:pt x="329" y="6"/>
                    </a:cubicBezTo>
                    <a:cubicBezTo>
                      <a:pt x="329" y="6"/>
                      <a:pt x="338" y="28"/>
                      <a:pt x="334" y="32"/>
                    </a:cubicBezTo>
                    <a:cubicBezTo>
                      <a:pt x="330" y="37"/>
                      <a:pt x="324" y="43"/>
                      <a:pt x="319" y="36"/>
                    </a:cubicBezTo>
                    <a:cubicBezTo>
                      <a:pt x="313" y="28"/>
                      <a:pt x="311" y="20"/>
                      <a:pt x="306" y="16"/>
                    </a:cubicBezTo>
                    <a:cubicBezTo>
                      <a:pt x="302" y="13"/>
                      <a:pt x="296" y="12"/>
                      <a:pt x="296" y="12"/>
                    </a:cubicBezTo>
                    <a:close/>
                    <a:moveTo>
                      <a:pt x="341" y="203"/>
                    </a:moveTo>
                    <a:cubicBezTo>
                      <a:pt x="341" y="230"/>
                      <a:pt x="341" y="230"/>
                      <a:pt x="341" y="230"/>
                    </a:cubicBezTo>
                    <a:cubicBezTo>
                      <a:pt x="308" y="215"/>
                      <a:pt x="259" y="193"/>
                      <a:pt x="273" y="202"/>
                    </a:cubicBezTo>
                    <a:cubicBezTo>
                      <a:pt x="294" y="216"/>
                      <a:pt x="313" y="227"/>
                      <a:pt x="337" y="234"/>
                    </a:cubicBezTo>
                    <a:cubicBezTo>
                      <a:pt x="338" y="234"/>
                      <a:pt x="340" y="235"/>
                      <a:pt x="341" y="235"/>
                    </a:cubicBezTo>
                    <a:cubicBezTo>
                      <a:pt x="341" y="278"/>
                      <a:pt x="341" y="278"/>
                      <a:pt x="341" y="278"/>
                    </a:cubicBezTo>
                    <a:cubicBezTo>
                      <a:pt x="337" y="284"/>
                      <a:pt x="332" y="292"/>
                      <a:pt x="330" y="301"/>
                    </a:cubicBezTo>
                    <a:cubicBezTo>
                      <a:pt x="324" y="326"/>
                      <a:pt x="325" y="351"/>
                      <a:pt x="325" y="351"/>
                    </a:cubicBezTo>
                    <a:cubicBezTo>
                      <a:pt x="325" y="351"/>
                      <a:pt x="335" y="312"/>
                      <a:pt x="341" y="294"/>
                    </a:cubicBezTo>
                    <a:cubicBezTo>
                      <a:pt x="341" y="359"/>
                      <a:pt x="341" y="359"/>
                      <a:pt x="341" y="359"/>
                    </a:cubicBezTo>
                    <a:cubicBezTo>
                      <a:pt x="341" y="359"/>
                      <a:pt x="340" y="359"/>
                      <a:pt x="339" y="359"/>
                    </a:cubicBezTo>
                    <a:cubicBezTo>
                      <a:pt x="324" y="359"/>
                      <a:pt x="326" y="377"/>
                      <a:pt x="326" y="377"/>
                    </a:cubicBezTo>
                    <a:cubicBezTo>
                      <a:pt x="326" y="377"/>
                      <a:pt x="313" y="365"/>
                      <a:pt x="308" y="338"/>
                    </a:cubicBezTo>
                    <a:cubicBezTo>
                      <a:pt x="305" y="313"/>
                      <a:pt x="323" y="278"/>
                      <a:pt x="328" y="269"/>
                    </a:cubicBezTo>
                    <a:cubicBezTo>
                      <a:pt x="321" y="270"/>
                      <a:pt x="310" y="272"/>
                      <a:pt x="300" y="275"/>
                    </a:cubicBezTo>
                    <a:cubicBezTo>
                      <a:pt x="289" y="279"/>
                      <a:pt x="281" y="283"/>
                      <a:pt x="276" y="288"/>
                    </a:cubicBezTo>
                    <a:cubicBezTo>
                      <a:pt x="270" y="294"/>
                      <a:pt x="266" y="302"/>
                      <a:pt x="264" y="313"/>
                    </a:cubicBezTo>
                    <a:cubicBezTo>
                      <a:pt x="264" y="313"/>
                      <a:pt x="270" y="310"/>
                      <a:pt x="275" y="311"/>
                    </a:cubicBezTo>
                    <a:cubicBezTo>
                      <a:pt x="280" y="312"/>
                      <a:pt x="275" y="322"/>
                      <a:pt x="272" y="323"/>
                    </a:cubicBezTo>
                    <a:cubicBezTo>
                      <a:pt x="269" y="324"/>
                      <a:pt x="261" y="318"/>
                      <a:pt x="261" y="318"/>
                    </a:cubicBezTo>
                    <a:cubicBezTo>
                      <a:pt x="256" y="334"/>
                      <a:pt x="259" y="406"/>
                      <a:pt x="296" y="405"/>
                    </a:cubicBezTo>
                    <a:cubicBezTo>
                      <a:pt x="313" y="405"/>
                      <a:pt x="326" y="402"/>
                      <a:pt x="341" y="404"/>
                    </a:cubicBezTo>
                    <a:cubicBezTo>
                      <a:pt x="341" y="411"/>
                      <a:pt x="341" y="411"/>
                      <a:pt x="341" y="411"/>
                    </a:cubicBezTo>
                    <a:cubicBezTo>
                      <a:pt x="324" y="409"/>
                      <a:pt x="305" y="411"/>
                      <a:pt x="303" y="413"/>
                    </a:cubicBezTo>
                    <a:cubicBezTo>
                      <a:pt x="303" y="413"/>
                      <a:pt x="307" y="414"/>
                      <a:pt x="325" y="424"/>
                    </a:cubicBezTo>
                    <a:cubicBezTo>
                      <a:pt x="331" y="427"/>
                      <a:pt x="336" y="432"/>
                      <a:pt x="341" y="438"/>
                    </a:cubicBezTo>
                    <a:cubicBezTo>
                      <a:pt x="341" y="459"/>
                      <a:pt x="341" y="459"/>
                      <a:pt x="341" y="459"/>
                    </a:cubicBezTo>
                    <a:cubicBezTo>
                      <a:pt x="335" y="445"/>
                      <a:pt x="335" y="445"/>
                      <a:pt x="335" y="445"/>
                    </a:cubicBezTo>
                    <a:cubicBezTo>
                      <a:pt x="315" y="432"/>
                      <a:pt x="315" y="432"/>
                      <a:pt x="315" y="432"/>
                    </a:cubicBezTo>
                    <a:cubicBezTo>
                      <a:pt x="315" y="432"/>
                      <a:pt x="294" y="421"/>
                      <a:pt x="275" y="406"/>
                    </a:cubicBezTo>
                    <a:cubicBezTo>
                      <a:pt x="257" y="391"/>
                      <a:pt x="250" y="352"/>
                      <a:pt x="251" y="339"/>
                    </a:cubicBezTo>
                    <a:cubicBezTo>
                      <a:pt x="252" y="327"/>
                      <a:pt x="257" y="294"/>
                      <a:pt x="256" y="274"/>
                    </a:cubicBezTo>
                    <a:cubicBezTo>
                      <a:pt x="255" y="257"/>
                      <a:pt x="252" y="249"/>
                      <a:pt x="247" y="245"/>
                    </a:cubicBezTo>
                    <a:cubicBezTo>
                      <a:pt x="232" y="237"/>
                      <a:pt x="211" y="245"/>
                      <a:pt x="214" y="265"/>
                    </a:cubicBezTo>
                    <a:cubicBezTo>
                      <a:pt x="216" y="273"/>
                      <a:pt x="220" y="281"/>
                      <a:pt x="221" y="283"/>
                    </a:cubicBezTo>
                    <a:cubicBezTo>
                      <a:pt x="225" y="283"/>
                      <a:pt x="228" y="283"/>
                      <a:pt x="229" y="281"/>
                    </a:cubicBezTo>
                    <a:cubicBezTo>
                      <a:pt x="232" y="277"/>
                      <a:pt x="232" y="270"/>
                      <a:pt x="232" y="270"/>
                    </a:cubicBezTo>
                    <a:cubicBezTo>
                      <a:pt x="232" y="270"/>
                      <a:pt x="239" y="286"/>
                      <a:pt x="234" y="304"/>
                    </a:cubicBezTo>
                    <a:cubicBezTo>
                      <a:pt x="229" y="319"/>
                      <a:pt x="211" y="334"/>
                      <a:pt x="207" y="336"/>
                    </a:cubicBezTo>
                    <a:cubicBezTo>
                      <a:pt x="207" y="319"/>
                      <a:pt x="207" y="319"/>
                      <a:pt x="207" y="319"/>
                    </a:cubicBezTo>
                    <a:cubicBezTo>
                      <a:pt x="209" y="317"/>
                      <a:pt x="211" y="316"/>
                      <a:pt x="212" y="314"/>
                    </a:cubicBezTo>
                    <a:cubicBezTo>
                      <a:pt x="219" y="304"/>
                      <a:pt x="226" y="291"/>
                      <a:pt x="226" y="291"/>
                    </a:cubicBezTo>
                    <a:cubicBezTo>
                      <a:pt x="226" y="291"/>
                      <a:pt x="214" y="305"/>
                      <a:pt x="209" y="310"/>
                    </a:cubicBezTo>
                    <a:cubicBezTo>
                      <a:pt x="208" y="311"/>
                      <a:pt x="208" y="312"/>
                      <a:pt x="207" y="312"/>
                    </a:cubicBezTo>
                    <a:cubicBezTo>
                      <a:pt x="207" y="283"/>
                      <a:pt x="207" y="283"/>
                      <a:pt x="207" y="283"/>
                    </a:cubicBezTo>
                    <a:cubicBezTo>
                      <a:pt x="209" y="283"/>
                      <a:pt x="211" y="283"/>
                      <a:pt x="214" y="283"/>
                    </a:cubicBezTo>
                    <a:cubicBezTo>
                      <a:pt x="213" y="279"/>
                      <a:pt x="211" y="274"/>
                      <a:pt x="210" y="270"/>
                    </a:cubicBezTo>
                    <a:cubicBezTo>
                      <a:pt x="207" y="261"/>
                      <a:pt x="207" y="252"/>
                      <a:pt x="212" y="245"/>
                    </a:cubicBezTo>
                    <a:cubicBezTo>
                      <a:pt x="217" y="240"/>
                      <a:pt x="222" y="237"/>
                      <a:pt x="227" y="236"/>
                    </a:cubicBezTo>
                    <a:cubicBezTo>
                      <a:pt x="243" y="232"/>
                      <a:pt x="254" y="241"/>
                      <a:pt x="259" y="252"/>
                    </a:cubicBezTo>
                    <a:cubicBezTo>
                      <a:pt x="264" y="265"/>
                      <a:pt x="262" y="279"/>
                      <a:pt x="264" y="293"/>
                    </a:cubicBezTo>
                    <a:cubicBezTo>
                      <a:pt x="264" y="293"/>
                      <a:pt x="266" y="291"/>
                      <a:pt x="269" y="288"/>
                    </a:cubicBezTo>
                    <a:cubicBezTo>
                      <a:pt x="278" y="279"/>
                      <a:pt x="284" y="275"/>
                      <a:pt x="297" y="271"/>
                    </a:cubicBezTo>
                    <a:cubicBezTo>
                      <a:pt x="321" y="263"/>
                      <a:pt x="321" y="263"/>
                      <a:pt x="321" y="263"/>
                    </a:cubicBezTo>
                    <a:cubicBezTo>
                      <a:pt x="307" y="258"/>
                      <a:pt x="280" y="246"/>
                      <a:pt x="267" y="227"/>
                    </a:cubicBezTo>
                    <a:cubicBezTo>
                      <a:pt x="249" y="201"/>
                      <a:pt x="252" y="173"/>
                      <a:pt x="252" y="173"/>
                    </a:cubicBezTo>
                    <a:cubicBezTo>
                      <a:pt x="252" y="173"/>
                      <a:pt x="258" y="184"/>
                      <a:pt x="264" y="188"/>
                    </a:cubicBezTo>
                    <a:cubicBezTo>
                      <a:pt x="270" y="194"/>
                      <a:pt x="295" y="179"/>
                      <a:pt x="302" y="179"/>
                    </a:cubicBezTo>
                    <a:cubicBezTo>
                      <a:pt x="308" y="179"/>
                      <a:pt x="327" y="195"/>
                      <a:pt x="341" y="203"/>
                    </a:cubicBezTo>
                    <a:close/>
                    <a:moveTo>
                      <a:pt x="207" y="391"/>
                    </a:moveTo>
                    <a:cubicBezTo>
                      <a:pt x="211" y="392"/>
                      <a:pt x="215" y="393"/>
                      <a:pt x="217" y="392"/>
                    </a:cubicBezTo>
                    <a:cubicBezTo>
                      <a:pt x="226" y="389"/>
                      <a:pt x="229" y="400"/>
                      <a:pt x="229" y="400"/>
                    </a:cubicBezTo>
                    <a:cubicBezTo>
                      <a:pt x="229" y="400"/>
                      <a:pt x="234" y="390"/>
                      <a:pt x="231" y="374"/>
                    </a:cubicBezTo>
                    <a:cubicBezTo>
                      <a:pt x="229" y="359"/>
                      <a:pt x="211" y="341"/>
                      <a:pt x="207" y="338"/>
                    </a:cubicBezTo>
                    <a:cubicBezTo>
                      <a:pt x="207" y="350"/>
                      <a:pt x="207" y="350"/>
                      <a:pt x="207" y="350"/>
                    </a:cubicBezTo>
                    <a:cubicBezTo>
                      <a:pt x="209" y="352"/>
                      <a:pt x="211" y="354"/>
                      <a:pt x="212" y="357"/>
                    </a:cubicBezTo>
                    <a:cubicBezTo>
                      <a:pt x="220" y="370"/>
                      <a:pt x="224" y="385"/>
                      <a:pt x="224" y="385"/>
                    </a:cubicBezTo>
                    <a:cubicBezTo>
                      <a:pt x="224" y="385"/>
                      <a:pt x="214" y="368"/>
                      <a:pt x="207" y="358"/>
                    </a:cubicBezTo>
                    <a:lnTo>
                      <a:pt x="207" y="391"/>
                    </a:lnTo>
                    <a:close/>
                    <a:moveTo>
                      <a:pt x="207" y="283"/>
                    </a:moveTo>
                    <a:cubicBezTo>
                      <a:pt x="206" y="283"/>
                      <a:pt x="206" y="283"/>
                      <a:pt x="205" y="283"/>
                    </a:cubicBezTo>
                    <a:cubicBezTo>
                      <a:pt x="201" y="284"/>
                      <a:pt x="188" y="305"/>
                      <a:pt x="182" y="307"/>
                    </a:cubicBezTo>
                    <a:cubicBezTo>
                      <a:pt x="176" y="310"/>
                      <a:pt x="178" y="300"/>
                      <a:pt x="181" y="296"/>
                    </a:cubicBezTo>
                    <a:cubicBezTo>
                      <a:pt x="184" y="292"/>
                      <a:pt x="193" y="279"/>
                      <a:pt x="199" y="253"/>
                    </a:cubicBezTo>
                    <a:cubicBezTo>
                      <a:pt x="204" y="227"/>
                      <a:pt x="188" y="203"/>
                      <a:pt x="183" y="199"/>
                    </a:cubicBezTo>
                    <a:cubicBezTo>
                      <a:pt x="178" y="196"/>
                      <a:pt x="178" y="187"/>
                      <a:pt x="178" y="187"/>
                    </a:cubicBezTo>
                    <a:cubicBezTo>
                      <a:pt x="178" y="187"/>
                      <a:pt x="175" y="188"/>
                      <a:pt x="173" y="192"/>
                    </a:cubicBezTo>
                    <a:cubicBezTo>
                      <a:pt x="171" y="195"/>
                      <a:pt x="171" y="200"/>
                      <a:pt x="169" y="205"/>
                    </a:cubicBezTo>
                    <a:cubicBezTo>
                      <a:pt x="168" y="210"/>
                      <a:pt x="164" y="208"/>
                      <a:pt x="160" y="206"/>
                    </a:cubicBezTo>
                    <a:cubicBezTo>
                      <a:pt x="157" y="203"/>
                      <a:pt x="158" y="190"/>
                      <a:pt x="158" y="190"/>
                    </a:cubicBezTo>
                    <a:cubicBezTo>
                      <a:pt x="158" y="190"/>
                      <a:pt x="157" y="197"/>
                      <a:pt x="156" y="200"/>
                    </a:cubicBezTo>
                    <a:cubicBezTo>
                      <a:pt x="156" y="203"/>
                      <a:pt x="155" y="205"/>
                      <a:pt x="154" y="206"/>
                    </a:cubicBezTo>
                    <a:cubicBezTo>
                      <a:pt x="154" y="302"/>
                      <a:pt x="154" y="302"/>
                      <a:pt x="154" y="302"/>
                    </a:cubicBezTo>
                    <a:cubicBezTo>
                      <a:pt x="158" y="315"/>
                      <a:pt x="164" y="326"/>
                      <a:pt x="164" y="326"/>
                    </a:cubicBezTo>
                    <a:cubicBezTo>
                      <a:pt x="164" y="326"/>
                      <a:pt x="159" y="326"/>
                      <a:pt x="155" y="319"/>
                    </a:cubicBezTo>
                    <a:cubicBezTo>
                      <a:pt x="154" y="318"/>
                      <a:pt x="154" y="317"/>
                      <a:pt x="154" y="316"/>
                    </a:cubicBezTo>
                    <a:cubicBezTo>
                      <a:pt x="154" y="346"/>
                      <a:pt x="154" y="346"/>
                      <a:pt x="154" y="346"/>
                    </a:cubicBezTo>
                    <a:cubicBezTo>
                      <a:pt x="154" y="344"/>
                      <a:pt x="155" y="344"/>
                      <a:pt x="155" y="344"/>
                    </a:cubicBezTo>
                    <a:cubicBezTo>
                      <a:pt x="155" y="344"/>
                      <a:pt x="155" y="345"/>
                      <a:pt x="154" y="346"/>
                    </a:cubicBezTo>
                    <a:cubicBezTo>
                      <a:pt x="154" y="459"/>
                      <a:pt x="154" y="459"/>
                      <a:pt x="154" y="459"/>
                    </a:cubicBezTo>
                    <a:cubicBezTo>
                      <a:pt x="157" y="466"/>
                      <a:pt x="164" y="474"/>
                      <a:pt x="164" y="474"/>
                    </a:cubicBezTo>
                    <a:cubicBezTo>
                      <a:pt x="164" y="474"/>
                      <a:pt x="165" y="474"/>
                      <a:pt x="171" y="460"/>
                    </a:cubicBezTo>
                    <a:cubicBezTo>
                      <a:pt x="177" y="445"/>
                      <a:pt x="178" y="412"/>
                      <a:pt x="177" y="408"/>
                    </a:cubicBezTo>
                    <a:cubicBezTo>
                      <a:pt x="177" y="404"/>
                      <a:pt x="166" y="370"/>
                      <a:pt x="169" y="365"/>
                    </a:cubicBezTo>
                    <a:cubicBezTo>
                      <a:pt x="172" y="361"/>
                      <a:pt x="177" y="372"/>
                      <a:pt x="182" y="377"/>
                    </a:cubicBezTo>
                    <a:cubicBezTo>
                      <a:pt x="186" y="380"/>
                      <a:pt x="197" y="387"/>
                      <a:pt x="207" y="391"/>
                    </a:cubicBezTo>
                    <a:cubicBezTo>
                      <a:pt x="207" y="358"/>
                      <a:pt x="207" y="358"/>
                      <a:pt x="207" y="358"/>
                    </a:cubicBezTo>
                    <a:cubicBezTo>
                      <a:pt x="205" y="356"/>
                      <a:pt x="203" y="353"/>
                      <a:pt x="202" y="352"/>
                    </a:cubicBezTo>
                    <a:cubicBezTo>
                      <a:pt x="196" y="347"/>
                      <a:pt x="190" y="341"/>
                      <a:pt x="190" y="341"/>
                    </a:cubicBezTo>
                    <a:cubicBezTo>
                      <a:pt x="190" y="341"/>
                      <a:pt x="199" y="343"/>
                      <a:pt x="207" y="350"/>
                    </a:cubicBezTo>
                    <a:cubicBezTo>
                      <a:pt x="207" y="338"/>
                      <a:pt x="207" y="338"/>
                      <a:pt x="207" y="338"/>
                    </a:cubicBezTo>
                    <a:cubicBezTo>
                      <a:pt x="206" y="337"/>
                      <a:pt x="206" y="337"/>
                      <a:pt x="206" y="337"/>
                    </a:cubicBezTo>
                    <a:cubicBezTo>
                      <a:pt x="206" y="337"/>
                      <a:pt x="206" y="337"/>
                      <a:pt x="207" y="336"/>
                    </a:cubicBezTo>
                    <a:cubicBezTo>
                      <a:pt x="207" y="319"/>
                      <a:pt x="207" y="319"/>
                      <a:pt x="207" y="319"/>
                    </a:cubicBezTo>
                    <a:cubicBezTo>
                      <a:pt x="197" y="326"/>
                      <a:pt x="180" y="330"/>
                      <a:pt x="180" y="330"/>
                    </a:cubicBezTo>
                    <a:cubicBezTo>
                      <a:pt x="182" y="328"/>
                      <a:pt x="182" y="328"/>
                      <a:pt x="182" y="328"/>
                    </a:cubicBezTo>
                    <a:cubicBezTo>
                      <a:pt x="182" y="328"/>
                      <a:pt x="199" y="318"/>
                      <a:pt x="207" y="312"/>
                    </a:cubicBezTo>
                    <a:lnTo>
                      <a:pt x="207" y="283"/>
                    </a:lnTo>
                    <a:close/>
                    <a:moveTo>
                      <a:pt x="154" y="206"/>
                    </a:moveTo>
                    <a:cubicBezTo>
                      <a:pt x="152" y="207"/>
                      <a:pt x="151" y="208"/>
                      <a:pt x="149" y="206"/>
                    </a:cubicBezTo>
                    <a:cubicBezTo>
                      <a:pt x="144" y="204"/>
                      <a:pt x="147" y="189"/>
                      <a:pt x="147" y="189"/>
                    </a:cubicBezTo>
                    <a:cubicBezTo>
                      <a:pt x="147" y="189"/>
                      <a:pt x="144" y="192"/>
                      <a:pt x="141" y="197"/>
                    </a:cubicBezTo>
                    <a:cubicBezTo>
                      <a:pt x="141" y="314"/>
                      <a:pt x="141" y="314"/>
                      <a:pt x="141" y="314"/>
                    </a:cubicBezTo>
                    <a:cubicBezTo>
                      <a:pt x="141" y="314"/>
                      <a:pt x="141" y="314"/>
                      <a:pt x="142" y="315"/>
                    </a:cubicBezTo>
                    <a:cubicBezTo>
                      <a:pt x="147" y="319"/>
                      <a:pt x="145" y="333"/>
                      <a:pt x="145" y="333"/>
                    </a:cubicBezTo>
                    <a:cubicBezTo>
                      <a:pt x="145" y="333"/>
                      <a:pt x="143" y="332"/>
                      <a:pt x="141" y="331"/>
                    </a:cubicBezTo>
                    <a:cubicBezTo>
                      <a:pt x="141" y="359"/>
                      <a:pt x="141" y="359"/>
                      <a:pt x="141" y="359"/>
                    </a:cubicBezTo>
                    <a:cubicBezTo>
                      <a:pt x="146" y="353"/>
                      <a:pt x="151" y="348"/>
                      <a:pt x="154" y="346"/>
                    </a:cubicBezTo>
                    <a:cubicBezTo>
                      <a:pt x="154" y="316"/>
                      <a:pt x="154" y="316"/>
                      <a:pt x="154" y="316"/>
                    </a:cubicBezTo>
                    <a:cubicBezTo>
                      <a:pt x="151" y="308"/>
                      <a:pt x="148" y="293"/>
                      <a:pt x="144" y="282"/>
                    </a:cubicBezTo>
                    <a:cubicBezTo>
                      <a:pt x="141" y="270"/>
                      <a:pt x="152" y="250"/>
                      <a:pt x="152" y="250"/>
                    </a:cubicBezTo>
                    <a:cubicBezTo>
                      <a:pt x="152" y="250"/>
                      <a:pt x="149" y="253"/>
                      <a:pt x="148" y="273"/>
                    </a:cubicBezTo>
                    <a:cubicBezTo>
                      <a:pt x="147" y="281"/>
                      <a:pt x="150" y="292"/>
                      <a:pt x="154" y="302"/>
                    </a:cubicBezTo>
                    <a:cubicBezTo>
                      <a:pt x="154" y="206"/>
                      <a:pt x="154" y="206"/>
                      <a:pt x="154" y="206"/>
                    </a:cubicBezTo>
                    <a:close/>
                    <a:moveTo>
                      <a:pt x="141" y="452"/>
                    </a:moveTo>
                    <a:cubicBezTo>
                      <a:pt x="141" y="370"/>
                      <a:pt x="141" y="370"/>
                      <a:pt x="141" y="370"/>
                    </a:cubicBezTo>
                    <a:cubicBezTo>
                      <a:pt x="147" y="357"/>
                      <a:pt x="151" y="350"/>
                      <a:pt x="154" y="346"/>
                    </a:cubicBezTo>
                    <a:cubicBezTo>
                      <a:pt x="154" y="459"/>
                      <a:pt x="154" y="459"/>
                      <a:pt x="154" y="459"/>
                    </a:cubicBezTo>
                    <a:cubicBezTo>
                      <a:pt x="153" y="458"/>
                      <a:pt x="152" y="456"/>
                      <a:pt x="152" y="456"/>
                    </a:cubicBezTo>
                    <a:cubicBezTo>
                      <a:pt x="150" y="450"/>
                      <a:pt x="152" y="439"/>
                      <a:pt x="146" y="442"/>
                    </a:cubicBezTo>
                    <a:cubicBezTo>
                      <a:pt x="144" y="443"/>
                      <a:pt x="142" y="448"/>
                      <a:pt x="141" y="452"/>
                    </a:cubicBezTo>
                    <a:close/>
                    <a:moveTo>
                      <a:pt x="141" y="197"/>
                    </a:moveTo>
                    <a:cubicBezTo>
                      <a:pt x="136" y="203"/>
                      <a:pt x="130" y="212"/>
                      <a:pt x="125" y="219"/>
                    </a:cubicBezTo>
                    <a:cubicBezTo>
                      <a:pt x="116" y="231"/>
                      <a:pt x="116" y="248"/>
                      <a:pt x="116" y="266"/>
                    </a:cubicBezTo>
                    <a:cubicBezTo>
                      <a:pt x="116" y="284"/>
                      <a:pt x="135" y="309"/>
                      <a:pt x="141" y="314"/>
                    </a:cubicBezTo>
                    <a:cubicBezTo>
                      <a:pt x="141" y="197"/>
                      <a:pt x="141" y="197"/>
                      <a:pt x="141" y="197"/>
                    </a:cubicBezTo>
                    <a:close/>
                    <a:moveTo>
                      <a:pt x="141" y="331"/>
                    </a:moveTo>
                    <a:cubicBezTo>
                      <a:pt x="141" y="359"/>
                      <a:pt x="141" y="359"/>
                      <a:pt x="141" y="359"/>
                    </a:cubicBezTo>
                    <a:cubicBezTo>
                      <a:pt x="136" y="365"/>
                      <a:pt x="132" y="373"/>
                      <a:pt x="130" y="380"/>
                    </a:cubicBezTo>
                    <a:cubicBezTo>
                      <a:pt x="126" y="397"/>
                      <a:pt x="127" y="417"/>
                      <a:pt x="127" y="417"/>
                    </a:cubicBezTo>
                    <a:cubicBezTo>
                      <a:pt x="127" y="417"/>
                      <a:pt x="131" y="393"/>
                      <a:pt x="140" y="373"/>
                    </a:cubicBezTo>
                    <a:cubicBezTo>
                      <a:pt x="140" y="372"/>
                      <a:pt x="141" y="371"/>
                      <a:pt x="141" y="370"/>
                    </a:cubicBezTo>
                    <a:cubicBezTo>
                      <a:pt x="141" y="452"/>
                      <a:pt x="141" y="452"/>
                      <a:pt x="141" y="452"/>
                    </a:cubicBezTo>
                    <a:cubicBezTo>
                      <a:pt x="139" y="461"/>
                      <a:pt x="138" y="472"/>
                      <a:pt x="138" y="472"/>
                    </a:cubicBezTo>
                    <a:cubicBezTo>
                      <a:pt x="138" y="472"/>
                      <a:pt x="104" y="468"/>
                      <a:pt x="99" y="440"/>
                    </a:cubicBezTo>
                    <a:cubicBezTo>
                      <a:pt x="94" y="411"/>
                      <a:pt x="96" y="395"/>
                      <a:pt x="107" y="381"/>
                    </a:cubicBezTo>
                    <a:cubicBezTo>
                      <a:pt x="117" y="367"/>
                      <a:pt x="140" y="347"/>
                      <a:pt x="140" y="347"/>
                    </a:cubicBezTo>
                    <a:cubicBezTo>
                      <a:pt x="140" y="347"/>
                      <a:pt x="135" y="334"/>
                      <a:pt x="127" y="343"/>
                    </a:cubicBezTo>
                    <a:cubicBezTo>
                      <a:pt x="118" y="351"/>
                      <a:pt x="104" y="378"/>
                      <a:pt x="91" y="385"/>
                    </a:cubicBezTo>
                    <a:cubicBezTo>
                      <a:pt x="89" y="386"/>
                      <a:pt x="86" y="387"/>
                      <a:pt x="84" y="387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97" y="344"/>
                      <a:pt x="114" y="341"/>
                      <a:pt x="114" y="341"/>
                    </a:cubicBezTo>
                    <a:cubicBezTo>
                      <a:pt x="123" y="336"/>
                      <a:pt x="123" y="336"/>
                      <a:pt x="123" y="336"/>
                    </a:cubicBezTo>
                    <a:cubicBezTo>
                      <a:pt x="123" y="336"/>
                      <a:pt x="104" y="340"/>
                      <a:pt x="84" y="340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85" y="288"/>
                      <a:pt x="86" y="288"/>
                      <a:pt x="86" y="288"/>
                    </a:cubicBezTo>
                    <a:cubicBezTo>
                      <a:pt x="100" y="291"/>
                      <a:pt x="113" y="294"/>
                      <a:pt x="119" y="305"/>
                    </a:cubicBezTo>
                    <a:cubicBezTo>
                      <a:pt x="126" y="315"/>
                      <a:pt x="128" y="326"/>
                      <a:pt x="131" y="328"/>
                    </a:cubicBezTo>
                    <a:cubicBezTo>
                      <a:pt x="133" y="329"/>
                      <a:pt x="138" y="331"/>
                      <a:pt x="141" y="331"/>
                    </a:cubicBezTo>
                    <a:close/>
                    <a:moveTo>
                      <a:pt x="84" y="288"/>
                    </a:moveTo>
                    <a:cubicBezTo>
                      <a:pt x="71" y="286"/>
                      <a:pt x="53" y="291"/>
                      <a:pt x="52" y="291"/>
                    </a:cubicBezTo>
                    <a:cubicBezTo>
                      <a:pt x="50" y="291"/>
                      <a:pt x="42" y="283"/>
                      <a:pt x="42" y="283"/>
                    </a:cubicBezTo>
                    <a:cubicBezTo>
                      <a:pt x="42" y="283"/>
                      <a:pt x="43" y="286"/>
                      <a:pt x="46" y="290"/>
                    </a:cubicBezTo>
                    <a:cubicBezTo>
                      <a:pt x="48" y="294"/>
                      <a:pt x="54" y="300"/>
                      <a:pt x="59" y="302"/>
                    </a:cubicBezTo>
                    <a:cubicBezTo>
                      <a:pt x="63" y="304"/>
                      <a:pt x="81" y="314"/>
                      <a:pt x="81" y="314"/>
                    </a:cubicBezTo>
                    <a:cubicBezTo>
                      <a:pt x="81" y="314"/>
                      <a:pt x="74" y="313"/>
                      <a:pt x="73" y="313"/>
                    </a:cubicBezTo>
                    <a:cubicBezTo>
                      <a:pt x="73" y="313"/>
                      <a:pt x="56" y="314"/>
                      <a:pt x="48" y="316"/>
                    </a:cubicBezTo>
                    <a:cubicBezTo>
                      <a:pt x="40" y="318"/>
                      <a:pt x="35" y="324"/>
                      <a:pt x="33" y="329"/>
                    </a:cubicBezTo>
                    <a:cubicBezTo>
                      <a:pt x="31" y="334"/>
                      <a:pt x="25" y="335"/>
                      <a:pt x="20" y="335"/>
                    </a:cubicBezTo>
                    <a:cubicBezTo>
                      <a:pt x="10" y="336"/>
                      <a:pt x="4" y="327"/>
                      <a:pt x="8" y="318"/>
                    </a:cubicBezTo>
                    <a:cubicBezTo>
                      <a:pt x="9" y="314"/>
                      <a:pt x="11" y="311"/>
                      <a:pt x="11" y="311"/>
                    </a:cubicBezTo>
                    <a:cubicBezTo>
                      <a:pt x="11" y="311"/>
                      <a:pt x="15" y="313"/>
                      <a:pt x="18" y="312"/>
                    </a:cubicBezTo>
                    <a:cubicBezTo>
                      <a:pt x="21" y="312"/>
                      <a:pt x="22" y="311"/>
                      <a:pt x="21" y="305"/>
                    </a:cubicBezTo>
                    <a:cubicBezTo>
                      <a:pt x="19" y="299"/>
                      <a:pt x="12" y="302"/>
                      <a:pt x="10" y="304"/>
                    </a:cubicBezTo>
                    <a:cubicBezTo>
                      <a:pt x="8" y="307"/>
                      <a:pt x="9" y="310"/>
                      <a:pt x="9" y="310"/>
                    </a:cubicBezTo>
                    <a:cubicBezTo>
                      <a:pt x="0" y="319"/>
                      <a:pt x="3" y="336"/>
                      <a:pt x="19" y="338"/>
                    </a:cubicBezTo>
                    <a:cubicBezTo>
                      <a:pt x="19" y="338"/>
                      <a:pt x="19" y="340"/>
                      <a:pt x="25" y="347"/>
                    </a:cubicBezTo>
                    <a:cubicBezTo>
                      <a:pt x="42" y="369"/>
                      <a:pt x="61" y="356"/>
                      <a:pt x="76" y="365"/>
                    </a:cubicBezTo>
                    <a:cubicBezTo>
                      <a:pt x="78" y="365"/>
                      <a:pt x="78" y="366"/>
                      <a:pt x="78" y="367"/>
                    </a:cubicBezTo>
                    <a:cubicBezTo>
                      <a:pt x="75" y="373"/>
                      <a:pt x="64" y="371"/>
                      <a:pt x="55" y="374"/>
                    </a:cubicBezTo>
                    <a:cubicBezTo>
                      <a:pt x="47" y="376"/>
                      <a:pt x="48" y="388"/>
                      <a:pt x="48" y="388"/>
                    </a:cubicBezTo>
                    <a:cubicBezTo>
                      <a:pt x="48" y="388"/>
                      <a:pt x="53" y="382"/>
                      <a:pt x="60" y="384"/>
                    </a:cubicBezTo>
                    <a:cubicBezTo>
                      <a:pt x="65" y="385"/>
                      <a:pt x="74" y="390"/>
                      <a:pt x="84" y="387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82" y="345"/>
                      <a:pt x="81" y="345"/>
                      <a:pt x="79" y="346"/>
                    </a:cubicBezTo>
                    <a:cubicBezTo>
                      <a:pt x="66" y="346"/>
                      <a:pt x="46" y="340"/>
                      <a:pt x="46" y="340"/>
                    </a:cubicBezTo>
                    <a:cubicBezTo>
                      <a:pt x="46" y="340"/>
                      <a:pt x="59" y="340"/>
                      <a:pt x="80" y="340"/>
                    </a:cubicBezTo>
                    <a:cubicBezTo>
                      <a:pt x="82" y="340"/>
                      <a:pt x="83" y="340"/>
                      <a:pt x="84" y="340"/>
                    </a:cubicBezTo>
                    <a:lnTo>
                      <a:pt x="84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00"/>
                  </a:gs>
                </a:gsLst>
                <a:lin ang="1260000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3" name="Freeform 1281"/>
              <p:cNvSpPr>
                <a:spLocks noEditPoints="1"/>
              </p:cNvSpPr>
              <p:nvPr/>
            </p:nvSpPr>
            <p:spPr bwMode="auto">
              <a:xfrm>
                <a:off x="546" y="910"/>
                <a:ext cx="583" cy="515"/>
              </a:xfrm>
              <a:custGeom>
                <a:avLst/>
                <a:gdLst>
                  <a:gd name="T0" fmla="*/ 484 w 247"/>
                  <a:gd name="T1" fmla="*/ 217 h 218"/>
                  <a:gd name="T2" fmla="*/ 371 w 247"/>
                  <a:gd name="T3" fmla="*/ 276 h 218"/>
                  <a:gd name="T4" fmla="*/ 371 w 247"/>
                  <a:gd name="T5" fmla="*/ 288 h 218"/>
                  <a:gd name="T6" fmla="*/ 545 w 247"/>
                  <a:gd name="T7" fmla="*/ 380 h 218"/>
                  <a:gd name="T8" fmla="*/ 557 w 247"/>
                  <a:gd name="T9" fmla="*/ 359 h 218"/>
                  <a:gd name="T10" fmla="*/ 571 w 247"/>
                  <a:gd name="T11" fmla="*/ 331 h 218"/>
                  <a:gd name="T12" fmla="*/ 434 w 247"/>
                  <a:gd name="T13" fmla="*/ 170 h 218"/>
                  <a:gd name="T14" fmla="*/ 427 w 247"/>
                  <a:gd name="T15" fmla="*/ 94 h 218"/>
                  <a:gd name="T16" fmla="*/ 382 w 247"/>
                  <a:gd name="T17" fmla="*/ 125 h 218"/>
                  <a:gd name="T18" fmla="*/ 371 w 247"/>
                  <a:gd name="T19" fmla="*/ 142 h 218"/>
                  <a:gd name="T20" fmla="*/ 363 w 247"/>
                  <a:gd name="T21" fmla="*/ 187 h 218"/>
                  <a:gd name="T22" fmla="*/ 323 w 247"/>
                  <a:gd name="T23" fmla="*/ 168 h 218"/>
                  <a:gd name="T24" fmla="*/ 371 w 247"/>
                  <a:gd name="T25" fmla="*/ 97 h 218"/>
                  <a:gd name="T26" fmla="*/ 288 w 247"/>
                  <a:gd name="T27" fmla="*/ 21 h 218"/>
                  <a:gd name="T28" fmla="*/ 309 w 247"/>
                  <a:gd name="T29" fmla="*/ 137 h 218"/>
                  <a:gd name="T30" fmla="*/ 288 w 247"/>
                  <a:gd name="T31" fmla="*/ 236 h 218"/>
                  <a:gd name="T32" fmla="*/ 371 w 247"/>
                  <a:gd name="T33" fmla="*/ 357 h 218"/>
                  <a:gd name="T34" fmla="*/ 312 w 247"/>
                  <a:gd name="T35" fmla="*/ 224 h 218"/>
                  <a:gd name="T36" fmla="*/ 371 w 247"/>
                  <a:gd name="T37" fmla="*/ 201 h 218"/>
                  <a:gd name="T38" fmla="*/ 300 w 247"/>
                  <a:gd name="T39" fmla="*/ 309 h 218"/>
                  <a:gd name="T40" fmla="*/ 288 w 247"/>
                  <a:gd name="T41" fmla="*/ 21 h 218"/>
                  <a:gd name="T42" fmla="*/ 234 w 247"/>
                  <a:gd name="T43" fmla="*/ 113 h 218"/>
                  <a:gd name="T44" fmla="*/ 198 w 247"/>
                  <a:gd name="T45" fmla="*/ 196 h 218"/>
                  <a:gd name="T46" fmla="*/ 198 w 247"/>
                  <a:gd name="T47" fmla="*/ 236 h 218"/>
                  <a:gd name="T48" fmla="*/ 198 w 247"/>
                  <a:gd name="T49" fmla="*/ 258 h 218"/>
                  <a:gd name="T50" fmla="*/ 245 w 247"/>
                  <a:gd name="T51" fmla="*/ 267 h 218"/>
                  <a:gd name="T52" fmla="*/ 201 w 247"/>
                  <a:gd name="T53" fmla="*/ 428 h 218"/>
                  <a:gd name="T54" fmla="*/ 241 w 247"/>
                  <a:gd name="T55" fmla="*/ 425 h 218"/>
                  <a:gd name="T56" fmla="*/ 253 w 247"/>
                  <a:gd name="T57" fmla="*/ 449 h 218"/>
                  <a:gd name="T58" fmla="*/ 269 w 247"/>
                  <a:gd name="T59" fmla="*/ 260 h 218"/>
                  <a:gd name="T60" fmla="*/ 288 w 247"/>
                  <a:gd name="T61" fmla="*/ 71 h 218"/>
                  <a:gd name="T62" fmla="*/ 288 w 247"/>
                  <a:gd name="T63" fmla="*/ 21 h 218"/>
                  <a:gd name="T64" fmla="*/ 66 w 247"/>
                  <a:gd name="T65" fmla="*/ 43 h 218"/>
                  <a:gd name="T66" fmla="*/ 73 w 247"/>
                  <a:gd name="T67" fmla="*/ 109 h 218"/>
                  <a:gd name="T68" fmla="*/ 0 w 247"/>
                  <a:gd name="T69" fmla="*/ 144 h 218"/>
                  <a:gd name="T70" fmla="*/ 198 w 247"/>
                  <a:gd name="T71" fmla="*/ 236 h 218"/>
                  <a:gd name="T72" fmla="*/ 99 w 247"/>
                  <a:gd name="T73" fmla="*/ 172 h 218"/>
                  <a:gd name="T74" fmla="*/ 198 w 247"/>
                  <a:gd name="T75" fmla="*/ 116 h 218"/>
                  <a:gd name="T76" fmla="*/ 87 w 247"/>
                  <a:gd name="T77" fmla="*/ 333 h 218"/>
                  <a:gd name="T78" fmla="*/ 137 w 247"/>
                  <a:gd name="T79" fmla="*/ 319 h 218"/>
                  <a:gd name="T80" fmla="*/ 130 w 247"/>
                  <a:gd name="T81" fmla="*/ 461 h 218"/>
                  <a:gd name="T82" fmla="*/ 184 w 247"/>
                  <a:gd name="T83" fmla="*/ 513 h 218"/>
                  <a:gd name="T84" fmla="*/ 172 w 247"/>
                  <a:gd name="T85" fmla="*/ 503 h 218"/>
                  <a:gd name="T86" fmla="*/ 161 w 247"/>
                  <a:gd name="T87" fmla="*/ 444 h 218"/>
                  <a:gd name="T88" fmla="*/ 191 w 247"/>
                  <a:gd name="T89" fmla="*/ 343 h 218"/>
                  <a:gd name="T90" fmla="*/ 198 w 247"/>
                  <a:gd name="T91" fmla="*/ 312 h 21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7"/>
                  <a:gd name="T139" fmla="*/ 0 h 218"/>
                  <a:gd name="T140" fmla="*/ 247 w 247"/>
                  <a:gd name="T141" fmla="*/ 218 h 21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7" h="218">
                    <a:moveTo>
                      <a:pt x="247" y="138"/>
                    </a:moveTo>
                    <a:cubicBezTo>
                      <a:pt x="247" y="138"/>
                      <a:pt x="240" y="134"/>
                      <a:pt x="240" y="129"/>
                    </a:cubicBezTo>
                    <a:cubicBezTo>
                      <a:pt x="239" y="123"/>
                      <a:pt x="228" y="99"/>
                      <a:pt x="205" y="92"/>
                    </a:cubicBezTo>
                    <a:cubicBezTo>
                      <a:pt x="182" y="84"/>
                      <a:pt x="167" y="85"/>
                      <a:pt x="162" y="86"/>
                    </a:cubicBezTo>
                    <a:cubicBezTo>
                      <a:pt x="161" y="86"/>
                      <a:pt x="159" y="86"/>
                      <a:pt x="157" y="85"/>
                    </a:cubicBezTo>
                    <a:cubicBezTo>
                      <a:pt x="157" y="117"/>
                      <a:pt x="157" y="117"/>
                      <a:pt x="157" y="117"/>
                    </a:cubicBezTo>
                    <a:cubicBezTo>
                      <a:pt x="161" y="119"/>
                      <a:pt x="163" y="121"/>
                      <a:pt x="166" y="122"/>
                    </a:cubicBezTo>
                    <a:cubicBezTo>
                      <a:pt x="182" y="130"/>
                      <a:pt x="186" y="130"/>
                      <a:pt x="186" y="130"/>
                    </a:cubicBezTo>
                    <a:cubicBezTo>
                      <a:pt x="186" y="130"/>
                      <a:pt x="166" y="130"/>
                      <a:pt x="157" y="122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71" y="159"/>
                      <a:pt x="184" y="167"/>
                      <a:pt x="198" y="165"/>
                    </a:cubicBezTo>
                    <a:cubicBezTo>
                      <a:pt x="211" y="164"/>
                      <a:pt x="231" y="161"/>
                      <a:pt x="231" y="161"/>
                    </a:cubicBezTo>
                    <a:cubicBezTo>
                      <a:pt x="231" y="161"/>
                      <a:pt x="218" y="157"/>
                      <a:pt x="219" y="152"/>
                    </a:cubicBezTo>
                    <a:cubicBezTo>
                      <a:pt x="219" y="147"/>
                      <a:pt x="224" y="147"/>
                      <a:pt x="227" y="149"/>
                    </a:cubicBezTo>
                    <a:cubicBezTo>
                      <a:pt x="230" y="151"/>
                      <a:pt x="236" y="152"/>
                      <a:pt x="236" y="152"/>
                    </a:cubicBezTo>
                    <a:cubicBezTo>
                      <a:pt x="236" y="152"/>
                      <a:pt x="225" y="147"/>
                      <a:pt x="225" y="143"/>
                    </a:cubicBezTo>
                    <a:cubicBezTo>
                      <a:pt x="224" y="140"/>
                      <a:pt x="225" y="136"/>
                      <a:pt x="229" y="137"/>
                    </a:cubicBezTo>
                    <a:cubicBezTo>
                      <a:pt x="234" y="138"/>
                      <a:pt x="238" y="140"/>
                      <a:pt x="242" y="140"/>
                    </a:cubicBezTo>
                    <a:cubicBezTo>
                      <a:pt x="245" y="140"/>
                      <a:pt x="247" y="138"/>
                      <a:pt x="247" y="138"/>
                    </a:cubicBezTo>
                    <a:close/>
                    <a:moveTo>
                      <a:pt x="157" y="78"/>
                    </a:moveTo>
                    <a:cubicBezTo>
                      <a:pt x="166" y="75"/>
                      <a:pt x="182" y="74"/>
                      <a:pt x="184" y="72"/>
                    </a:cubicBezTo>
                    <a:cubicBezTo>
                      <a:pt x="187" y="70"/>
                      <a:pt x="192" y="55"/>
                      <a:pt x="196" y="55"/>
                    </a:cubicBezTo>
                    <a:cubicBezTo>
                      <a:pt x="201" y="55"/>
                      <a:pt x="206" y="57"/>
                      <a:pt x="206" y="57"/>
                    </a:cubicBezTo>
                    <a:cubicBezTo>
                      <a:pt x="206" y="57"/>
                      <a:pt x="198" y="44"/>
                      <a:pt x="181" y="40"/>
                    </a:cubicBezTo>
                    <a:cubicBezTo>
                      <a:pt x="174" y="38"/>
                      <a:pt x="165" y="39"/>
                      <a:pt x="157" y="41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9" y="53"/>
                      <a:pt x="161" y="53"/>
                      <a:pt x="162" y="53"/>
                    </a:cubicBezTo>
                    <a:cubicBezTo>
                      <a:pt x="174" y="52"/>
                      <a:pt x="188" y="52"/>
                      <a:pt x="188" y="52"/>
                    </a:cubicBezTo>
                    <a:cubicBezTo>
                      <a:pt x="188" y="52"/>
                      <a:pt x="170" y="55"/>
                      <a:pt x="164" y="57"/>
                    </a:cubicBezTo>
                    <a:cubicBezTo>
                      <a:pt x="162" y="58"/>
                      <a:pt x="160" y="58"/>
                      <a:pt x="157" y="60"/>
                    </a:cubicBezTo>
                    <a:lnTo>
                      <a:pt x="157" y="78"/>
                    </a:lnTo>
                    <a:close/>
                    <a:moveTo>
                      <a:pt x="157" y="85"/>
                    </a:moveTo>
                    <a:cubicBezTo>
                      <a:pt x="154" y="84"/>
                      <a:pt x="151" y="82"/>
                      <a:pt x="154" y="79"/>
                    </a:cubicBezTo>
                    <a:cubicBezTo>
                      <a:pt x="155" y="79"/>
                      <a:pt x="156" y="78"/>
                      <a:pt x="157" y="78"/>
                    </a:cubicBezTo>
                    <a:cubicBezTo>
                      <a:pt x="157" y="60"/>
                      <a:pt x="157" y="60"/>
                      <a:pt x="157" y="60"/>
                    </a:cubicBezTo>
                    <a:cubicBezTo>
                      <a:pt x="149" y="64"/>
                      <a:pt x="137" y="71"/>
                      <a:pt x="137" y="71"/>
                    </a:cubicBezTo>
                    <a:cubicBezTo>
                      <a:pt x="135" y="70"/>
                      <a:pt x="135" y="70"/>
                      <a:pt x="135" y="70"/>
                    </a:cubicBezTo>
                    <a:cubicBezTo>
                      <a:pt x="135" y="70"/>
                      <a:pt x="147" y="58"/>
                      <a:pt x="157" y="54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48" y="43"/>
                      <a:pt x="141" y="47"/>
                      <a:pt x="141" y="47"/>
                    </a:cubicBezTo>
                    <a:cubicBezTo>
                      <a:pt x="141" y="47"/>
                      <a:pt x="136" y="20"/>
                      <a:pt x="124" y="10"/>
                    </a:cubicBezTo>
                    <a:cubicBezTo>
                      <a:pt x="123" y="10"/>
                      <a:pt x="123" y="9"/>
                      <a:pt x="122" y="9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4" y="26"/>
                      <a:pt x="127" y="29"/>
                      <a:pt x="128" y="33"/>
                    </a:cubicBezTo>
                    <a:cubicBezTo>
                      <a:pt x="135" y="45"/>
                      <a:pt x="131" y="58"/>
                      <a:pt x="131" y="58"/>
                    </a:cubicBezTo>
                    <a:cubicBezTo>
                      <a:pt x="131" y="58"/>
                      <a:pt x="129" y="50"/>
                      <a:pt x="127" y="43"/>
                    </a:cubicBezTo>
                    <a:cubicBezTo>
                      <a:pt x="127" y="41"/>
                      <a:pt x="125" y="36"/>
                      <a:pt x="122" y="30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5" y="102"/>
                      <a:pt x="129" y="105"/>
                      <a:pt x="130" y="108"/>
                    </a:cubicBezTo>
                    <a:cubicBezTo>
                      <a:pt x="131" y="114"/>
                      <a:pt x="142" y="142"/>
                      <a:pt x="156" y="150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49" y="112"/>
                      <a:pt x="136" y="102"/>
                      <a:pt x="132" y="95"/>
                    </a:cubicBezTo>
                    <a:cubicBezTo>
                      <a:pt x="128" y="89"/>
                      <a:pt x="130" y="86"/>
                      <a:pt x="130" y="86"/>
                    </a:cubicBezTo>
                    <a:cubicBezTo>
                      <a:pt x="130" y="86"/>
                      <a:pt x="144" y="106"/>
                      <a:pt x="157" y="117"/>
                    </a:cubicBezTo>
                    <a:cubicBezTo>
                      <a:pt x="157" y="85"/>
                      <a:pt x="157" y="85"/>
                      <a:pt x="157" y="85"/>
                    </a:cubicBezTo>
                    <a:close/>
                    <a:moveTo>
                      <a:pt x="122" y="171"/>
                    </a:move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24" y="125"/>
                      <a:pt x="126" y="128"/>
                      <a:pt x="127" y="131"/>
                    </a:cubicBezTo>
                    <a:cubicBezTo>
                      <a:pt x="133" y="140"/>
                      <a:pt x="130" y="152"/>
                      <a:pt x="125" y="164"/>
                    </a:cubicBezTo>
                    <a:cubicBezTo>
                      <a:pt x="125" y="167"/>
                      <a:pt x="123" y="169"/>
                      <a:pt x="122" y="171"/>
                    </a:cubicBezTo>
                    <a:close/>
                    <a:moveTo>
                      <a:pt x="122" y="9"/>
                    </a:moveTo>
                    <a:cubicBezTo>
                      <a:pt x="111" y="0"/>
                      <a:pt x="102" y="1"/>
                      <a:pt x="102" y="1"/>
                    </a:cubicBezTo>
                    <a:cubicBezTo>
                      <a:pt x="102" y="1"/>
                      <a:pt x="109" y="7"/>
                      <a:pt x="103" y="13"/>
                    </a:cubicBezTo>
                    <a:cubicBezTo>
                      <a:pt x="97" y="18"/>
                      <a:pt x="97" y="41"/>
                      <a:pt x="99" y="48"/>
                    </a:cubicBezTo>
                    <a:cubicBezTo>
                      <a:pt x="100" y="54"/>
                      <a:pt x="107" y="63"/>
                      <a:pt x="102" y="63"/>
                    </a:cubicBezTo>
                    <a:cubicBezTo>
                      <a:pt x="99" y="63"/>
                      <a:pt x="91" y="56"/>
                      <a:pt x="84" y="49"/>
                    </a:cubicBezTo>
                    <a:cubicBezTo>
                      <a:pt x="84" y="83"/>
                      <a:pt x="84" y="83"/>
                      <a:pt x="84" y="83"/>
                    </a:cubicBezTo>
                    <a:cubicBezTo>
                      <a:pt x="104" y="85"/>
                      <a:pt x="112" y="84"/>
                      <a:pt x="112" y="84"/>
                    </a:cubicBezTo>
                    <a:cubicBezTo>
                      <a:pt x="112" y="84"/>
                      <a:pt x="98" y="89"/>
                      <a:pt x="84" y="89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95" y="97"/>
                      <a:pt x="104" y="94"/>
                      <a:pt x="104" y="94"/>
                    </a:cubicBezTo>
                    <a:cubicBezTo>
                      <a:pt x="104" y="94"/>
                      <a:pt x="111" y="104"/>
                      <a:pt x="101" y="107"/>
                    </a:cubicBezTo>
                    <a:cubicBezTo>
                      <a:pt x="97" y="108"/>
                      <a:pt x="91" y="108"/>
                      <a:pt x="84" y="109"/>
                    </a:cubicBezTo>
                    <a:cubicBezTo>
                      <a:pt x="84" y="132"/>
                      <a:pt x="84" y="132"/>
                      <a:pt x="84" y="132"/>
                    </a:cubicBezTo>
                    <a:cubicBezTo>
                      <a:pt x="90" y="125"/>
                      <a:pt x="96" y="118"/>
                      <a:pt x="96" y="118"/>
                    </a:cubicBezTo>
                    <a:cubicBezTo>
                      <a:pt x="104" y="113"/>
                      <a:pt x="104" y="113"/>
                      <a:pt x="104" y="113"/>
                    </a:cubicBezTo>
                    <a:cubicBezTo>
                      <a:pt x="104" y="113"/>
                      <a:pt x="94" y="125"/>
                      <a:pt x="84" y="139"/>
                    </a:cubicBezTo>
                    <a:cubicBezTo>
                      <a:pt x="84" y="182"/>
                      <a:pt x="84" y="182"/>
                      <a:pt x="84" y="182"/>
                    </a:cubicBezTo>
                    <a:cubicBezTo>
                      <a:pt x="84" y="182"/>
                      <a:pt x="85" y="182"/>
                      <a:pt x="85" y="181"/>
                    </a:cubicBezTo>
                    <a:cubicBezTo>
                      <a:pt x="91" y="176"/>
                      <a:pt x="99" y="164"/>
                      <a:pt x="99" y="163"/>
                    </a:cubicBezTo>
                    <a:cubicBezTo>
                      <a:pt x="99" y="162"/>
                      <a:pt x="102" y="156"/>
                      <a:pt x="102" y="156"/>
                    </a:cubicBezTo>
                    <a:cubicBezTo>
                      <a:pt x="102" y="156"/>
                      <a:pt x="102" y="175"/>
                      <a:pt x="102" y="180"/>
                    </a:cubicBezTo>
                    <a:cubicBezTo>
                      <a:pt x="101" y="185"/>
                      <a:pt x="103" y="191"/>
                      <a:pt x="105" y="195"/>
                    </a:cubicBezTo>
                    <a:cubicBezTo>
                      <a:pt x="108" y="199"/>
                      <a:pt x="109" y="201"/>
                      <a:pt x="109" y="201"/>
                    </a:cubicBezTo>
                    <a:cubicBezTo>
                      <a:pt x="109" y="201"/>
                      <a:pt x="106" y="191"/>
                      <a:pt x="107" y="190"/>
                    </a:cubicBezTo>
                    <a:cubicBezTo>
                      <a:pt x="108" y="189"/>
                      <a:pt x="117" y="181"/>
                      <a:pt x="122" y="171"/>
                    </a:cubicBez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18" y="117"/>
                      <a:pt x="114" y="113"/>
                      <a:pt x="114" y="110"/>
                    </a:cubicBezTo>
                    <a:cubicBezTo>
                      <a:pt x="114" y="107"/>
                      <a:pt x="117" y="97"/>
                      <a:pt x="117" y="97"/>
                    </a:cubicBezTo>
                    <a:cubicBezTo>
                      <a:pt x="117" y="97"/>
                      <a:pt x="119" y="98"/>
                      <a:pt x="122" y="100"/>
                    </a:cubicBezTo>
                    <a:cubicBezTo>
                      <a:pt x="122" y="30"/>
                      <a:pt x="122" y="30"/>
                      <a:pt x="122" y="30"/>
                    </a:cubicBezTo>
                    <a:cubicBezTo>
                      <a:pt x="117" y="21"/>
                      <a:pt x="112" y="11"/>
                      <a:pt x="112" y="11"/>
                    </a:cubicBezTo>
                    <a:cubicBezTo>
                      <a:pt x="112" y="11"/>
                      <a:pt x="117" y="16"/>
                      <a:pt x="122" y="23"/>
                    </a:cubicBezTo>
                    <a:lnTo>
                      <a:pt x="122" y="9"/>
                    </a:lnTo>
                    <a:close/>
                    <a:moveTo>
                      <a:pt x="84" y="49"/>
                    </a:moveTo>
                    <a:cubicBezTo>
                      <a:pt x="78" y="43"/>
                      <a:pt x="73" y="38"/>
                      <a:pt x="72" y="37"/>
                    </a:cubicBezTo>
                    <a:cubicBezTo>
                      <a:pt x="69" y="35"/>
                      <a:pt x="42" y="20"/>
                      <a:pt x="28" y="18"/>
                    </a:cubicBezTo>
                    <a:cubicBezTo>
                      <a:pt x="15" y="16"/>
                      <a:pt x="13" y="17"/>
                      <a:pt x="13" y="17"/>
                    </a:cubicBezTo>
                    <a:cubicBezTo>
                      <a:pt x="13" y="17"/>
                      <a:pt x="19" y="32"/>
                      <a:pt x="23" y="35"/>
                    </a:cubicBezTo>
                    <a:cubicBezTo>
                      <a:pt x="26" y="39"/>
                      <a:pt x="36" y="43"/>
                      <a:pt x="31" y="46"/>
                    </a:cubicBezTo>
                    <a:cubicBezTo>
                      <a:pt x="25" y="49"/>
                      <a:pt x="3" y="39"/>
                      <a:pt x="3" y="39"/>
                    </a:cubicBezTo>
                    <a:cubicBezTo>
                      <a:pt x="3" y="39"/>
                      <a:pt x="0" y="47"/>
                      <a:pt x="0" y="56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9"/>
                      <a:pt x="3" y="78"/>
                      <a:pt x="11" y="85"/>
                    </a:cubicBezTo>
                    <a:cubicBezTo>
                      <a:pt x="31" y="102"/>
                      <a:pt x="45" y="107"/>
                      <a:pt x="61" y="105"/>
                    </a:cubicBezTo>
                    <a:cubicBezTo>
                      <a:pt x="68" y="105"/>
                      <a:pt x="76" y="102"/>
                      <a:pt x="84" y="100"/>
                    </a:cubicBezTo>
                    <a:cubicBezTo>
                      <a:pt x="84" y="89"/>
                      <a:pt x="84" y="89"/>
                      <a:pt x="84" y="89"/>
                    </a:cubicBezTo>
                    <a:cubicBezTo>
                      <a:pt x="80" y="89"/>
                      <a:pt x="76" y="88"/>
                      <a:pt x="73" y="87"/>
                    </a:cubicBezTo>
                    <a:cubicBezTo>
                      <a:pt x="57" y="83"/>
                      <a:pt x="42" y="73"/>
                      <a:pt x="42" y="73"/>
                    </a:cubicBezTo>
                    <a:cubicBezTo>
                      <a:pt x="42" y="73"/>
                      <a:pt x="62" y="80"/>
                      <a:pt x="83" y="83"/>
                    </a:cubicBezTo>
                    <a:cubicBezTo>
                      <a:pt x="83" y="83"/>
                      <a:pt x="84" y="83"/>
                      <a:pt x="84" y="83"/>
                    </a:cubicBezTo>
                    <a:cubicBezTo>
                      <a:pt x="84" y="49"/>
                      <a:pt x="84" y="49"/>
                      <a:pt x="84" y="49"/>
                    </a:cubicBezTo>
                    <a:close/>
                    <a:moveTo>
                      <a:pt x="84" y="109"/>
                    </a:moveTo>
                    <a:cubicBezTo>
                      <a:pt x="72" y="110"/>
                      <a:pt x="58" y="112"/>
                      <a:pt x="51" y="116"/>
                    </a:cubicBezTo>
                    <a:cubicBezTo>
                      <a:pt x="39" y="123"/>
                      <a:pt x="39" y="135"/>
                      <a:pt x="37" y="141"/>
                    </a:cubicBezTo>
                    <a:cubicBezTo>
                      <a:pt x="36" y="147"/>
                      <a:pt x="29" y="149"/>
                      <a:pt x="29" y="149"/>
                    </a:cubicBezTo>
                    <a:cubicBezTo>
                      <a:pt x="29" y="149"/>
                      <a:pt x="37" y="154"/>
                      <a:pt x="43" y="149"/>
                    </a:cubicBezTo>
                    <a:cubicBezTo>
                      <a:pt x="49" y="144"/>
                      <a:pt x="52" y="134"/>
                      <a:pt x="58" y="135"/>
                    </a:cubicBezTo>
                    <a:cubicBezTo>
                      <a:pt x="65" y="136"/>
                      <a:pt x="52" y="152"/>
                      <a:pt x="50" y="155"/>
                    </a:cubicBezTo>
                    <a:cubicBezTo>
                      <a:pt x="50" y="158"/>
                      <a:pt x="47" y="178"/>
                      <a:pt x="50" y="186"/>
                    </a:cubicBezTo>
                    <a:cubicBezTo>
                      <a:pt x="53" y="193"/>
                      <a:pt x="55" y="195"/>
                      <a:pt x="55" y="195"/>
                    </a:cubicBezTo>
                    <a:cubicBezTo>
                      <a:pt x="55" y="195"/>
                      <a:pt x="51" y="206"/>
                      <a:pt x="58" y="211"/>
                    </a:cubicBezTo>
                    <a:cubicBezTo>
                      <a:pt x="65" y="216"/>
                      <a:pt x="73" y="215"/>
                      <a:pt x="73" y="215"/>
                    </a:cubicBezTo>
                    <a:cubicBezTo>
                      <a:pt x="73" y="215"/>
                      <a:pt x="75" y="218"/>
                      <a:pt x="78" y="217"/>
                    </a:cubicBezTo>
                    <a:cubicBezTo>
                      <a:pt x="81" y="216"/>
                      <a:pt x="86" y="212"/>
                      <a:pt x="82" y="208"/>
                    </a:cubicBezTo>
                    <a:cubicBezTo>
                      <a:pt x="78" y="204"/>
                      <a:pt x="76" y="205"/>
                      <a:pt x="75" y="207"/>
                    </a:cubicBezTo>
                    <a:cubicBezTo>
                      <a:pt x="73" y="209"/>
                      <a:pt x="73" y="213"/>
                      <a:pt x="73" y="213"/>
                    </a:cubicBezTo>
                    <a:cubicBezTo>
                      <a:pt x="73" y="213"/>
                      <a:pt x="62" y="213"/>
                      <a:pt x="59" y="209"/>
                    </a:cubicBezTo>
                    <a:cubicBezTo>
                      <a:pt x="57" y="204"/>
                      <a:pt x="55" y="198"/>
                      <a:pt x="57" y="194"/>
                    </a:cubicBezTo>
                    <a:cubicBezTo>
                      <a:pt x="59" y="191"/>
                      <a:pt x="64" y="186"/>
                      <a:pt x="68" y="188"/>
                    </a:cubicBezTo>
                    <a:cubicBezTo>
                      <a:pt x="73" y="188"/>
                      <a:pt x="79" y="187"/>
                      <a:pt x="84" y="182"/>
                    </a:cubicBezTo>
                    <a:cubicBezTo>
                      <a:pt x="84" y="139"/>
                      <a:pt x="84" y="139"/>
                      <a:pt x="84" y="139"/>
                    </a:cubicBezTo>
                    <a:cubicBezTo>
                      <a:pt x="83" y="141"/>
                      <a:pt x="82" y="143"/>
                      <a:pt x="81" y="145"/>
                    </a:cubicBezTo>
                    <a:cubicBezTo>
                      <a:pt x="71" y="162"/>
                      <a:pt x="65" y="172"/>
                      <a:pt x="65" y="172"/>
                    </a:cubicBezTo>
                    <a:cubicBezTo>
                      <a:pt x="65" y="172"/>
                      <a:pt x="70" y="153"/>
                      <a:pt x="76" y="143"/>
                    </a:cubicBezTo>
                    <a:cubicBezTo>
                      <a:pt x="79" y="140"/>
                      <a:pt x="81" y="136"/>
                      <a:pt x="84" y="132"/>
                    </a:cubicBezTo>
                    <a:lnTo>
                      <a:pt x="84" y="1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0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089" name="Freeform 1281"/>
            <p:cNvSpPr>
              <a:spLocks noEditPoints="1"/>
            </p:cNvSpPr>
            <p:nvPr/>
          </p:nvSpPr>
          <p:spPr bwMode="auto">
            <a:xfrm rot="-3656284">
              <a:off x="1293" y="662"/>
              <a:ext cx="408" cy="409"/>
            </a:xfrm>
            <a:custGeom>
              <a:avLst/>
              <a:gdLst>
                <a:gd name="T0" fmla="*/ 339 w 247"/>
                <a:gd name="T1" fmla="*/ 173 h 218"/>
                <a:gd name="T2" fmla="*/ 259 w 247"/>
                <a:gd name="T3" fmla="*/ 220 h 218"/>
                <a:gd name="T4" fmla="*/ 259 w 247"/>
                <a:gd name="T5" fmla="*/ 229 h 218"/>
                <a:gd name="T6" fmla="*/ 382 w 247"/>
                <a:gd name="T7" fmla="*/ 302 h 218"/>
                <a:gd name="T8" fmla="*/ 390 w 247"/>
                <a:gd name="T9" fmla="*/ 285 h 218"/>
                <a:gd name="T10" fmla="*/ 400 w 247"/>
                <a:gd name="T11" fmla="*/ 263 h 218"/>
                <a:gd name="T12" fmla="*/ 304 w 247"/>
                <a:gd name="T13" fmla="*/ 135 h 218"/>
                <a:gd name="T14" fmla="*/ 299 w 247"/>
                <a:gd name="T15" fmla="*/ 75 h 218"/>
                <a:gd name="T16" fmla="*/ 268 w 247"/>
                <a:gd name="T17" fmla="*/ 99 h 218"/>
                <a:gd name="T18" fmla="*/ 259 w 247"/>
                <a:gd name="T19" fmla="*/ 113 h 218"/>
                <a:gd name="T20" fmla="*/ 254 w 247"/>
                <a:gd name="T21" fmla="*/ 148 h 218"/>
                <a:gd name="T22" fmla="*/ 226 w 247"/>
                <a:gd name="T23" fmla="*/ 133 h 218"/>
                <a:gd name="T24" fmla="*/ 259 w 247"/>
                <a:gd name="T25" fmla="*/ 77 h 218"/>
                <a:gd name="T26" fmla="*/ 202 w 247"/>
                <a:gd name="T27" fmla="*/ 17 h 218"/>
                <a:gd name="T28" fmla="*/ 216 w 247"/>
                <a:gd name="T29" fmla="*/ 109 h 218"/>
                <a:gd name="T30" fmla="*/ 202 w 247"/>
                <a:gd name="T31" fmla="*/ 188 h 218"/>
                <a:gd name="T32" fmla="*/ 259 w 247"/>
                <a:gd name="T33" fmla="*/ 283 h 218"/>
                <a:gd name="T34" fmla="*/ 218 w 247"/>
                <a:gd name="T35" fmla="*/ 178 h 218"/>
                <a:gd name="T36" fmla="*/ 259 w 247"/>
                <a:gd name="T37" fmla="*/ 159 h 218"/>
                <a:gd name="T38" fmla="*/ 210 w 247"/>
                <a:gd name="T39" fmla="*/ 246 h 218"/>
                <a:gd name="T40" fmla="*/ 202 w 247"/>
                <a:gd name="T41" fmla="*/ 17 h 218"/>
                <a:gd name="T42" fmla="*/ 164 w 247"/>
                <a:gd name="T43" fmla="*/ 90 h 218"/>
                <a:gd name="T44" fmla="*/ 139 w 247"/>
                <a:gd name="T45" fmla="*/ 156 h 218"/>
                <a:gd name="T46" fmla="*/ 139 w 247"/>
                <a:gd name="T47" fmla="*/ 188 h 218"/>
                <a:gd name="T48" fmla="*/ 139 w 247"/>
                <a:gd name="T49" fmla="*/ 205 h 218"/>
                <a:gd name="T50" fmla="*/ 172 w 247"/>
                <a:gd name="T51" fmla="*/ 212 h 218"/>
                <a:gd name="T52" fmla="*/ 140 w 247"/>
                <a:gd name="T53" fmla="*/ 340 h 218"/>
                <a:gd name="T54" fmla="*/ 168 w 247"/>
                <a:gd name="T55" fmla="*/ 338 h 218"/>
                <a:gd name="T56" fmla="*/ 177 w 247"/>
                <a:gd name="T57" fmla="*/ 356 h 218"/>
                <a:gd name="T58" fmla="*/ 188 w 247"/>
                <a:gd name="T59" fmla="*/ 206 h 218"/>
                <a:gd name="T60" fmla="*/ 202 w 247"/>
                <a:gd name="T61" fmla="*/ 56 h 218"/>
                <a:gd name="T62" fmla="*/ 202 w 247"/>
                <a:gd name="T63" fmla="*/ 17 h 218"/>
                <a:gd name="T64" fmla="*/ 46 w 247"/>
                <a:gd name="T65" fmla="*/ 34 h 218"/>
                <a:gd name="T66" fmla="*/ 51 w 247"/>
                <a:gd name="T67" fmla="*/ 86 h 218"/>
                <a:gd name="T68" fmla="*/ 0 w 247"/>
                <a:gd name="T69" fmla="*/ 114 h 218"/>
                <a:gd name="T70" fmla="*/ 139 w 247"/>
                <a:gd name="T71" fmla="*/ 188 h 218"/>
                <a:gd name="T72" fmla="*/ 69 w 247"/>
                <a:gd name="T73" fmla="*/ 137 h 218"/>
                <a:gd name="T74" fmla="*/ 139 w 247"/>
                <a:gd name="T75" fmla="*/ 92 h 218"/>
                <a:gd name="T76" fmla="*/ 61 w 247"/>
                <a:gd name="T77" fmla="*/ 265 h 218"/>
                <a:gd name="T78" fmla="*/ 96 w 247"/>
                <a:gd name="T79" fmla="*/ 253 h 218"/>
                <a:gd name="T80" fmla="*/ 91 w 247"/>
                <a:gd name="T81" fmla="*/ 366 h 218"/>
                <a:gd name="T82" fmla="*/ 129 w 247"/>
                <a:gd name="T83" fmla="*/ 407 h 218"/>
                <a:gd name="T84" fmla="*/ 121 w 247"/>
                <a:gd name="T85" fmla="*/ 400 h 218"/>
                <a:gd name="T86" fmla="*/ 112 w 247"/>
                <a:gd name="T87" fmla="*/ 353 h 218"/>
                <a:gd name="T88" fmla="*/ 134 w 247"/>
                <a:gd name="T89" fmla="*/ 272 h 218"/>
                <a:gd name="T90" fmla="*/ 139 w 247"/>
                <a:gd name="T91" fmla="*/ 248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  <p:sp>
          <p:nvSpPr>
            <p:cNvPr id="3090" name="Freeform 1281"/>
            <p:cNvSpPr>
              <a:spLocks noEditPoints="1"/>
            </p:cNvSpPr>
            <p:nvPr/>
          </p:nvSpPr>
          <p:spPr bwMode="auto">
            <a:xfrm rot="-7074502">
              <a:off x="1632" y="732"/>
              <a:ext cx="227" cy="272"/>
            </a:xfrm>
            <a:custGeom>
              <a:avLst/>
              <a:gdLst>
                <a:gd name="T0" fmla="*/ 188 w 247"/>
                <a:gd name="T1" fmla="*/ 115 h 218"/>
                <a:gd name="T2" fmla="*/ 144 w 247"/>
                <a:gd name="T3" fmla="*/ 146 h 218"/>
                <a:gd name="T4" fmla="*/ 144 w 247"/>
                <a:gd name="T5" fmla="*/ 152 h 218"/>
                <a:gd name="T6" fmla="*/ 212 w 247"/>
                <a:gd name="T7" fmla="*/ 201 h 218"/>
                <a:gd name="T8" fmla="*/ 217 w 247"/>
                <a:gd name="T9" fmla="*/ 190 h 218"/>
                <a:gd name="T10" fmla="*/ 222 w 247"/>
                <a:gd name="T11" fmla="*/ 175 h 218"/>
                <a:gd name="T12" fmla="*/ 169 w 247"/>
                <a:gd name="T13" fmla="*/ 90 h 218"/>
                <a:gd name="T14" fmla="*/ 166 w 247"/>
                <a:gd name="T15" fmla="*/ 50 h 218"/>
                <a:gd name="T16" fmla="*/ 149 w 247"/>
                <a:gd name="T17" fmla="*/ 66 h 218"/>
                <a:gd name="T18" fmla="*/ 144 w 247"/>
                <a:gd name="T19" fmla="*/ 75 h 218"/>
                <a:gd name="T20" fmla="*/ 142 w 247"/>
                <a:gd name="T21" fmla="*/ 99 h 218"/>
                <a:gd name="T22" fmla="*/ 126 w 247"/>
                <a:gd name="T23" fmla="*/ 89 h 218"/>
                <a:gd name="T24" fmla="*/ 144 w 247"/>
                <a:gd name="T25" fmla="*/ 51 h 218"/>
                <a:gd name="T26" fmla="*/ 112 w 247"/>
                <a:gd name="T27" fmla="*/ 11 h 218"/>
                <a:gd name="T28" fmla="*/ 120 w 247"/>
                <a:gd name="T29" fmla="*/ 72 h 218"/>
                <a:gd name="T30" fmla="*/ 112 w 247"/>
                <a:gd name="T31" fmla="*/ 125 h 218"/>
                <a:gd name="T32" fmla="*/ 144 w 247"/>
                <a:gd name="T33" fmla="*/ 188 h 218"/>
                <a:gd name="T34" fmla="*/ 121 w 247"/>
                <a:gd name="T35" fmla="*/ 119 h 218"/>
                <a:gd name="T36" fmla="*/ 144 w 247"/>
                <a:gd name="T37" fmla="*/ 106 h 218"/>
                <a:gd name="T38" fmla="*/ 117 w 247"/>
                <a:gd name="T39" fmla="*/ 163 h 218"/>
                <a:gd name="T40" fmla="*/ 112 w 247"/>
                <a:gd name="T41" fmla="*/ 11 h 218"/>
                <a:gd name="T42" fmla="*/ 91 w 247"/>
                <a:gd name="T43" fmla="*/ 60 h 218"/>
                <a:gd name="T44" fmla="*/ 77 w 247"/>
                <a:gd name="T45" fmla="*/ 104 h 218"/>
                <a:gd name="T46" fmla="*/ 77 w 247"/>
                <a:gd name="T47" fmla="*/ 125 h 218"/>
                <a:gd name="T48" fmla="*/ 77 w 247"/>
                <a:gd name="T49" fmla="*/ 136 h 218"/>
                <a:gd name="T50" fmla="*/ 96 w 247"/>
                <a:gd name="T51" fmla="*/ 141 h 218"/>
                <a:gd name="T52" fmla="*/ 78 w 247"/>
                <a:gd name="T53" fmla="*/ 226 h 218"/>
                <a:gd name="T54" fmla="*/ 94 w 247"/>
                <a:gd name="T55" fmla="*/ 225 h 218"/>
                <a:gd name="T56" fmla="*/ 98 w 247"/>
                <a:gd name="T57" fmla="*/ 237 h 218"/>
                <a:gd name="T58" fmla="*/ 105 w 247"/>
                <a:gd name="T59" fmla="*/ 137 h 218"/>
                <a:gd name="T60" fmla="*/ 112 w 247"/>
                <a:gd name="T61" fmla="*/ 37 h 218"/>
                <a:gd name="T62" fmla="*/ 112 w 247"/>
                <a:gd name="T63" fmla="*/ 11 h 218"/>
                <a:gd name="T64" fmla="*/ 26 w 247"/>
                <a:gd name="T65" fmla="*/ 22 h 218"/>
                <a:gd name="T66" fmla="*/ 28 w 247"/>
                <a:gd name="T67" fmla="*/ 57 h 218"/>
                <a:gd name="T68" fmla="*/ 0 w 247"/>
                <a:gd name="T69" fmla="*/ 76 h 218"/>
                <a:gd name="T70" fmla="*/ 77 w 247"/>
                <a:gd name="T71" fmla="*/ 125 h 218"/>
                <a:gd name="T72" fmla="*/ 39 w 247"/>
                <a:gd name="T73" fmla="*/ 91 h 218"/>
                <a:gd name="T74" fmla="*/ 77 w 247"/>
                <a:gd name="T75" fmla="*/ 61 h 218"/>
                <a:gd name="T76" fmla="*/ 34 w 247"/>
                <a:gd name="T77" fmla="*/ 176 h 218"/>
                <a:gd name="T78" fmla="*/ 53 w 247"/>
                <a:gd name="T79" fmla="*/ 168 h 218"/>
                <a:gd name="T80" fmla="*/ 51 w 247"/>
                <a:gd name="T81" fmla="*/ 243 h 218"/>
                <a:gd name="T82" fmla="*/ 72 w 247"/>
                <a:gd name="T83" fmla="*/ 271 h 218"/>
                <a:gd name="T84" fmla="*/ 67 w 247"/>
                <a:gd name="T85" fmla="*/ 266 h 218"/>
                <a:gd name="T86" fmla="*/ 62 w 247"/>
                <a:gd name="T87" fmla="*/ 235 h 218"/>
                <a:gd name="T88" fmla="*/ 74 w 247"/>
                <a:gd name="T89" fmla="*/ 181 h 218"/>
                <a:gd name="T90" fmla="*/ 77 w 247"/>
                <a:gd name="T91" fmla="*/ 165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  <p:sp>
          <p:nvSpPr>
            <p:cNvPr id="3091" name="Freeform 1281"/>
            <p:cNvSpPr>
              <a:spLocks noEditPoints="1"/>
            </p:cNvSpPr>
            <p:nvPr/>
          </p:nvSpPr>
          <p:spPr bwMode="auto">
            <a:xfrm rot="-5787030">
              <a:off x="1909" y="772"/>
              <a:ext cx="131" cy="186"/>
            </a:xfrm>
            <a:custGeom>
              <a:avLst/>
              <a:gdLst>
                <a:gd name="T0" fmla="*/ 109 w 247"/>
                <a:gd name="T1" fmla="*/ 78 h 218"/>
                <a:gd name="T2" fmla="*/ 83 w 247"/>
                <a:gd name="T3" fmla="*/ 100 h 218"/>
                <a:gd name="T4" fmla="*/ 83 w 247"/>
                <a:gd name="T5" fmla="*/ 104 h 218"/>
                <a:gd name="T6" fmla="*/ 123 w 247"/>
                <a:gd name="T7" fmla="*/ 137 h 218"/>
                <a:gd name="T8" fmla="*/ 125 w 247"/>
                <a:gd name="T9" fmla="*/ 130 h 218"/>
                <a:gd name="T10" fmla="*/ 128 w 247"/>
                <a:gd name="T11" fmla="*/ 119 h 218"/>
                <a:gd name="T12" fmla="*/ 98 w 247"/>
                <a:gd name="T13" fmla="*/ 61 h 218"/>
                <a:gd name="T14" fmla="*/ 96 w 247"/>
                <a:gd name="T15" fmla="*/ 34 h 218"/>
                <a:gd name="T16" fmla="*/ 86 w 247"/>
                <a:gd name="T17" fmla="*/ 45 h 218"/>
                <a:gd name="T18" fmla="*/ 83 w 247"/>
                <a:gd name="T19" fmla="*/ 51 h 218"/>
                <a:gd name="T20" fmla="*/ 82 w 247"/>
                <a:gd name="T21" fmla="*/ 67 h 218"/>
                <a:gd name="T22" fmla="*/ 73 w 247"/>
                <a:gd name="T23" fmla="*/ 61 h 218"/>
                <a:gd name="T24" fmla="*/ 83 w 247"/>
                <a:gd name="T25" fmla="*/ 35 h 218"/>
                <a:gd name="T26" fmla="*/ 65 w 247"/>
                <a:gd name="T27" fmla="*/ 8 h 218"/>
                <a:gd name="T28" fmla="*/ 69 w 247"/>
                <a:gd name="T29" fmla="*/ 49 h 218"/>
                <a:gd name="T30" fmla="*/ 65 w 247"/>
                <a:gd name="T31" fmla="*/ 85 h 218"/>
                <a:gd name="T32" fmla="*/ 83 w 247"/>
                <a:gd name="T33" fmla="*/ 129 h 218"/>
                <a:gd name="T34" fmla="*/ 70 w 247"/>
                <a:gd name="T35" fmla="*/ 81 h 218"/>
                <a:gd name="T36" fmla="*/ 83 w 247"/>
                <a:gd name="T37" fmla="*/ 73 h 218"/>
                <a:gd name="T38" fmla="*/ 67 w 247"/>
                <a:gd name="T39" fmla="*/ 112 h 218"/>
                <a:gd name="T40" fmla="*/ 65 w 247"/>
                <a:gd name="T41" fmla="*/ 8 h 218"/>
                <a:gd name="T42" fmla="*/ 53 w 247"/>
                <a:gd name="T43" fmla="*/ 41 h 218"/>
                <a:gd name="T44" fmla="*/ 45 w 247"/>
                <a:gd name="T45" fmla="*/ 71 h 218"/>
                <a:gd name="T46" fmla="*/ 45 w 247"/>
                <a:gd name="T47" fmla="*/ 85 h 218"/>
                <a:gd name="T48" fmla="*/ 45 w 247"/>
                <a:gd name="T49" fmla="*/ 93 h 218"/>
                <a:gd name="T50" fmla="*/ 55 w 247"/>
                <a:gd name="T51" fmla="*/ 96 h 218"/>
                <a:gd name="T52" fmla="*/ 45 w 247"/>
                <a:gd name="T53" fmla="*/ 154 h 218"/>
                <a:gd name="T54" fmla="*/ 54 w 247"/>
                <a:gd name="T55" fmla="*/ 154 h 218"/>
                <a:gd name="T56" fmla="*/ 57 w 247"/>
                <a:gd name="T57" fmla="*/ 162 h 218"/>
                <a:gd name="T58" fmla="*/ 60 w 247"/>
                <a:gd name="T59" fmla="*/ 94 h 218"/>
                <a:gd name="T60" fmla="*/ 65 w 247"/>
                <a:gd name="T61" fmla="*/ 26 h 218"/>
                <a:gd name="T62" fmla="*/ 65 w 247"/>
                <a:gd name="T63" fmla="*/ 8 h 218"/>
                <a:gd name="T64" fmla="*/ 15 w 247"/>
                <a:gd name="T65" fmla="*/ 15 h 218"/>
                <a:gd name="T66" fmla="*/ 16 w 247"/>
                <a:gd name="T67" fmla="*/ 39 h 218"/>
                <a:gd name="T68" fmla="*/ 0 w 247"/>
                <a:gd name="T69" fmla="*/ 52 h 218"/>
                <a:gd name="T70" fmla="*/ 45 w 247"/>
                <a:gd name="T71" fmla="*/ 85 h 218"/>
                <a:gd name="T72" fmla="*/ 22 w 247"/>
                <a:gd name="T73" fmla="*/ 62 h 218"/>
                <a:gd name="T74" fmla="*/ 45 w 247"/>
                <a:gd name="T75" fmla="*/ 42 h 218"/>
                <a:gd name="T76" fmla="*/ 20 w 247"/>
                <a:gd name="T77" fmla="*/ 120 h 218"/>
                <a:gd name="T78" fmla="*/ 31 w 247"/>
                <a:gd name="T79" fmla="*/ 115 h 218"/>
                <a:gd name="T80" fmla="*/ 29 w 247"/>
                <a:gd name="T81" fmla="*/ 166 h 218"/>
                <a:gd name="T82" fmla="*/ 41 w 247"/>
                <a:gd name="T83" fmla="*/ 185 h 218"/>
                <a:gd name="T84" fmla="*/ 39 w 247"/>
                <a:gd name="T85" fmla="*/ 182 h 218"/>
                <a:gd name="T86" fmla="*/ 36 w 247"/>
                <a:gd name="T87" fmla="*/ 160 h 218"/>
                <a:gd name="T88" fmla="*/ 43 w 247"/>
                <a:gd name="T89" fmla="*/ 124 h 218"/>
                <a:gd name="T90" fmla="*/ 45 w 247"/>
                <a:gd name="T91" fmla="*/ 113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</p:grpSp>
      <p:sp>
        <p:nvSpPr>
          <p:cNvPr id="109" name="Freeform 1281"/>
          <p:cNvSpPr>
            <a:spLocks noEditPoints="1"/>
          </p:cNvSpPr>
          <p:nvPr/>
        </p:nvSpPr>
        <p:spPr bwMode="auto">
          <a:xfrm>
            <a:off x="871538" y="1449388"/>
            <a:ext cx="925512" cy="817562"/>
          </a:xfrm>
          <a:custGeom>
            <a:avLst/>
            <a:gdLst>
              <a:gd name="T0" fmla="*/ 768137 w 247"/>
              <a:gd name="T1" fmla="*/ 345026 h 218"/>
              <a:gd name="T2" fmla="*/ 588281 w 247"/>
              <a:gd name="T3" fmla="*/ 438783 h 218"/>
              <a:gd name="T4" fmla="*/ 588281 w 247"/>
              <a:gd name="T5" fmla="*/ 457535 h 218"/>
              <a:gd name="T6" fmla="*/ 865560 w 247"/>
              <a:gd name="T7" fmla="*/ 603796 h 218"/>
              <a:gd name="T8" fmla="*/ 884295 w 247"/>
              <a:gd name="T9" fmla="*/ 570043 h 218"/>
              <a:gd name="T10" fmla="*/ 906777 w 247"/>
              <a:gd name="T11" fmla="*/ 525040 h 218"/>
              <a:gd name="T12" fmla="*/ 689450 w 247"/>
              <a:gd name="T13" fmla="*/ 270020 h 218"/>
              <a:gd name="T14" fmla="*/ 678209 w 247"/>
              <a:gd name="T15" fmla="*/ 150011 h 218"/>
              <a:gd name="T16" fmla="*/ 607016 w 247"/>
              <a:gd name="T17" fmla="*/ 198765 h 218"/>
              <a:gd name="T18" fmla="*/ 588281 w 247"/>
              <a:gd name="T19" fmla="*/ 225017 h 218"/>
              <a:gd name="T20" fmla="*/ 577040 w 247"/>
              <a:gd name="T21" fmla="*/ 296272 h 218"/>
              <a:gd name="T22" fmla="*/ 513341 w 247"/>
              <a:gd name="T23" fmla="*/ 266270 h 218"/>
              <a:gd name="T24" fmla="*/ 588281 w 247"/>
              <a:gd name="T25" fmla="*/ 153762 h 218"/>
              <a:gd name="T26" fmla="*/ 457135 w 247"/>
              <a:gd name="T27" fmla="*/ 33753 h 218"/>
              <a:gd name="T28" fmla="*/ 490859 w 247"/>
              <a:gd name="T29" fmla="*/ 217516 h 218"/>
              <a:gd name="T30" fmla="*/ 457135 w 247"/>
              <a:gd name="T31" fmla="*/ 375028 h 218"/>
              <a:gd name="T32" fmla="*/ 588281 w 247"/>
              <a:gd name="T33" fmla="*/ 566293 h 218"/>
              <a:gd name="T34" fmla="*/ 494606 w 247"/>
              <a:gd name="T35" fmla="*/ 356277 h 218"/>
              <a:gd name="T36" fmla="*/ 588281 w 247"/>
              <a:gd name="T37" fmla="*/ 318774 h 218"/>
              <a:gd name="T38" fmla="*/ 475871 w 247"/>
              <a:gd name="T39" fmla="*/ 491287 h 218"/>
              <a:gd name="T40" fmla="*/ 457135 w 247"/>
              <a:gd name="T41" fmla="*/ 33753 h 218"/>
              <a:gd name="T42" fmla="*/ 370954 w 247"/>
              <a:gd name="T43" fmla="*/ 180014 h 218"/>
              <a:gd name="T44" fmla="*/ 314749 w 247"/>
              <a:gd name="T45" fmla="*/ 311274 h 218"/>
              <a:gd name="T46" fmla="*/ 314749 w 247"/>
              <a:gd name="T47" fmla="*/ 375028 h 218"/>
              <a:gd name="T48" fmla="*/ 314749 w 247"/>
              <a:gd name="T49" fmla="*/ 408781 h 218"/>
              <a:gd name="T50" fmla="*/ 389689 w 247"/>
              <a:gd name="T51" fmla="*/ 423782 h 218"/>
              <a:gd name="T52" fmla="*/ 318496 w 247"/>
              <a:gd name="T53" fmla="*/ 678801 h 218"/>
              <a:gd name="T54" fmla="*/ 382195 w 247"/>
              <a:gd name="T55" fmla="*/ 675051 h 218"/>
              <a:gd name="T56" fmla="*/ 400930 w 247"/>
              <a:gd name="T57" fmla="*/ 712554 h 218"/>
              <a:gd name="T58" fmla="*/ 427159 w 247"/>
              <a:gd name="T59" fmla="*/ 412531 h 218"/>
              <a:gd name="T60" fmla="*/ 457135 w 247"/>
              <a:gd name="T61" fmla="*/ 112509 h 218"/>
              <a:gd name="T62" fmla="*/ 457135 w 247"/>
              <a:gd name="T63" fmla="*/ 33753 h 218"/>
              <a:gd name="T64" fmla="*/ 104916 w 247"/>
              <a:gd name="T65" fmla="*/ 67505 h 218"/>
              <a:gd name="T66" fmla="*/ 116157 w 247"/>
              <a:gd name="T67" fmla="*/ 172513 h 218"/>
              <a:gd name="T68" fmla="*/ 0 w 247"/>
              <a:gd name="T69" fmla="*/ 228767 h 218"/>
              <a:gd name="T70" fmla="*/ 314749 w 247"/>
              <a:gd name="T71" fmla="*/ 375028 h 218"/>
              <a:gd name="T72" fmla="*/ 157375 w 247"/>
              <a:gd name="T73" fmla="*/ 273771 h 218"/>
              <a:gd name="T74" fmla="*/ 314749 w 247"/>
              <a:gd name="T75" fmla="*/ 183764 h 218"/>
              <a:gd name="T76" fmla="*/ 138639 w 247"/>
              <a:gd name="T77" fmla="*/ 528790 h 218"/>
              <a:gd name="T78" fmla="*/ 217327 w 247"/>
              <a:gd name="T79" fmla="*/ 506288 h 218"/>
              <a:gd name="T80" fmla="*/ 206086 w 247"/>
              <a:gd name="T81" fmla="*/ 731305 h 218"/>
              <a:gd name="T82" fmla="*/ 292267 w 247"/>
              <a:gd name="T83" fmla="*/ 813812 h 218"/>
              <a:gd name="T84" fmla="*/ 273532 w 247"/>
              <a:gd name="T85" fmla="*/ 798811 h 218"/>
              <a:gd name="T86" fmla="*/ 254797 w 247"/>
              <a:gd name="T87" fmla="*/ 705053 h 218"/>
              <a:gd name="T88" fmla="*/ 303508 w 247"/>
              <a:gd name="T89" fmla="*/ 543791 h 218"/>
              <a:gd name="T90" fmla="*/ 314749 w 247"/>
              <a:gd name="T91" fmla="*/ 495038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0" name="同侧圆角矩形 59"/>
          <p:cNvGrpSpPr>
            <a:grpSpLocks/>
          </p:cNvGrpSpPr>
          <p:nvPr/>
        </p:nvGrpSpPr>
        <p:grpSpPr bwMode="auto">
          <a:xfrm>
            <a:off x="1187450" y="1773238"/>
            <a:ext cx="7215188" cy="3816350"/>
            <a:chOff x="192" y="718"/>
            <a:chExt cx="5384" cy="3210"/>
          </a:xfrm>
        </p:grpSpPr>
        <p:pic>
          <p:nvPicPr>
            <p:cNvPr id="3086" name="同侧圆角矩形 5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" y="718"/>
              <a:ext cx="5384" cy="3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7" name="Text Box 22"/>
            <p:cNvSpPr txBox="1">
              <a:spLocks noChangeArrowheads="1"/>
            </p:cNvSpPr>
            <p:nvPr/>
          </p:nvSpPr>
          <p:spPr bwMode="auto">
            <a:xfrm>
              <a:off x="310" y="813"/>
              <a:ext cx="5148" cy="3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zh-CN" sz="1800">
                <a:solidFill>
                  <a:srgbClr val="FFFFFF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4122" name="Group 26"/>
          <p:cNvGrpSpPr>
            <a:grpSpLocks/>
          </p:cNvGrpSpPr>
          <p:nvPr/>
        </p:nvGrpSpPr>
        <p:grpSpPr bwMode="auto">
          <a:xfrm>
            <a:off x="6929438" y="5286375"/>
            <a:ext cx="1965325" cy="1819275"/>
            <a:chOff x="4365" y="3330"/>
            <a:chExt cx="1238" cy="1146"/>
          </a:xfrm>
        </p:grpSpPr>
        <p:pic>
          <p:nvPicPr>
            <p:cNvPr id="3083" name="钱币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4011946">
              <a:off x="4502" y="3518"/>
              <a:ext cx="1146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4" name="Text Box 24"/>
            <p:cNvSpPr txBox="1">
              <a:spLocks noChangeArrowheads="1"/>
            </p:cNvSpPr>
            <p:nvPr/>
          </p:nvSpPr>
          <p:spPr bwMode="auto">
            <a:xfrm>
              <a:off x="4422" y="3842"/>
              <a:ext cx="108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医院</a:t>
              </a:r>
              <a:r>
                <a:rPr lang="en-US" altLang="zh-CN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科</a:t>
              </a:r>
            </a:p>
          </p:txBody>
        </p:sp>
        <p:sp>
          <p:nvSpPr>
            <p:cNvPr id="3085" name="Text Box 25"/>
            <p:cNvSpPr txBox="1">
              <a:spLocks noChangeArrowheads="1"/>
            </p:cNvSpPr>
            <p:nvPr/>
          </p:nvSpPr>
          <p:spPr bwMode="auto">
            <a:xfrm>
              <a:off x="4365" y="4070"/>
              <a:ext cx="123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0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年度工作总结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38 0.01435 -0.00642 0.03218 -0.01718 0.04167 C -0.01962 0.05116 -0.02396 0.06042 -0.02812 0.06875 C -0.03073 0.08264 -0.0342 0.09491 -0.0375 0.10833 C -0.03698 0.12431 -0.03715 0.14028 -0.03593 0.15625 C -0.03455 0.17454 -0.0276 0.18542 -0.02031 0.2 C -0.01389 0.21273 -0.021 0.20486 -0.0125 0.2125 C -0.01041 0.22361 -0.0085 0.22639 -0.00156 0.23333 C 0.00295 0.25718 0.00278 0.2831 -0.00781 0.30417 C -0.01076 0.31968 -0.01701 0.33148 -0.02187 0.34583 C -0.02587 0.35764 -0.02934 0.3706 -0.03125 0.38333 C -0.03073 0.40764 -0.03194 0.43218 -0.02968 0.45625 C -0.02916 0.46111 -0.02552 0.46458 -0.02343 0.46875 C -0.02153 0.47269 -0.021 0.47731 -0.01875 0.48125 C -0.01406 0.48889 -0.00555 0.49468 0.00157 0.49792 C 0.00556 0.50301 0.00608 0.50486 0.01094 0.5081 C 0.01511 0.51134 0.02344 0.51667 0.02344 0.51667 C 0.02778 0.525 0.03108 0.52384 0.0375 0.52917 C 0.04618 0.53634 0.05417 0.54769 0.06407 0.55208 C 0.06979 0.55972 0.07952 0.56713 0.0875 0.57083 C 0.09375 0.57917 0.09861 0.58773 0.10469 0.59583 C 0.10851 0.61111 0.10556 0.60532 0.1125 0.61458 C 0.11493 0.62454 0.11997 0.63241 0.12344 0.64167 C 0.12986 0.65903 0.1191 0.63634 0.12813 0.65417 C 0.12986 0.67083 0.12969 0.66389 0.12969 0.675 " pathEditMode="relative" rAng="0" ptsTypes="ffffffffffffffffffffffffA">
                                      <p:cBhvr>
                                        <p:cTn id="31" dur="1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utoUpdateAnimBg="0"/>
      <p:bldP spid="4100" grpId="0"/>
      <p:bldP spid="2" grpId="0" animBg="1"/>
      <p:bldP spid="109" grpId="0" animBg="1"/>
      <p:bldP spid="10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矩形 117"/>
          <p:cNvSpPr/>
          <p:nvPr/>
        </p:nvSpPr>
        <p:spPr>
          <a:xfrm>
            <a:off x="-9144000" y="1139825"/>
            <a:ext cx="9144000" cy="76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4099" name="Picture 3" descr="nordri_02"/>
          <p:cNvPicPr>
            <a:picLocks noChangeAspect="1" noChangeArrowheads="1"/>
          </p:cNvPicPr>
          <p:nvPr/>
        </p:nvPicPr>
        <p:blipFill>
          <a:blip r:embed="rId3">
            <a:lum bright="-54000" contrast="42000"/>
          </a:blip>
          <a:srcRect/>
          <a:stretch>
            <a:fillRect/>
          </a:stretch>
        </p:blipFill>
        <p:spPr bwMode="auto">
          <a:xfrm>
            <a:off x="-138113" y="1168400"/>
            <a:ext cx="7553326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779838" y="454025"/>
            <a:ext cx="3841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工作总结内容提要</a:t>
            </a:r>
          </a:p>
        </p:txBody>
      </p:sp>
      <p:pic>
        <p:nvPicPr>
          <p:cNvPr id="4101" name="Picture 5" descr="nordri_02"/>
          <p:cNvPicPr>
            <a:picLocks noChangeAspect="1" noChangeArrowheads="1"/>
          </p:cNvPicPr>
          <p:nvPr/>
        </p:nvPicPr>
        <p:blipFill>
          <a:blip r:embed="rId4">
            <a:lum bright="-54000" contrast="42000"/>
          </a:blip>
          <a:srcRect/>
          <a:stretch>
            <a:fillRect/>
          </a:stretch>
        </p:blipFill>
        <p:spPr bwMode="auto">
          <a:xfrm>
            <a:off x="1908175" y="6237288"/>
            <a:ext cx="75533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17"/>
          <p:cNvSpPr/>
          <p:nvPr/>
        </p:nvSpPr>
        <p:spPr>
          <a:xfrm>
            <a:off x="9144000" y="6524625"/>
            <a:ext cx="4716463" cy="714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6156" name="Group 12"/>
          <p:cNvGrpSpPr>
            <a:grpSpLocks/>
          </p:cNvGrpSpPr>
          <p:nvPr/>
        </p:nvGrpSpPr>
        <p:grpSpPr bwMode="auto">
          <a:xfrm>
            <a:off x="246063" y="228600"/>
            <a:ext cx="3036887" cy="2033588"/>
            <a:chOff x="155" y="144"/>
            <a:chExt cx="1913" cy="1281"/>
          </a:xfrm>
        </p:grpSpPr>
        <p:grpSp>
          <p:nvGrpSpPr>
            <p:cNvPr id="4111" name="Group 13"/>
            <p:cNvGrpSpPr>
              <a:grpSpLocks/>
            </p:cNvGrpSpPr>
            <p:nvPr/>
          </p:nvGrpSpPr>
          <p:grpSpPr bwMode="auto">
            <a:xfrm>
              <a:off x="155" y="144"/>
              <a:ext cx="1304" cy="1281"/>
              <a:chOff x="155" y="144"/>
              <a:chExt cx="1304" cy="1281"/>
            </a:xfrm>
          </p:grpSpPr>
          <p:sp>
            <p:nvSpPr>
              <p:cNvPr id="4115" name="Freeform 1276"/>
              <p:cNvSpPr>
                <a:spLocks noEditPoints="1"/>
              </p:cNvSpPr>
              <p:nvPr/>
            </p:nvSpPr>
            <p:spPr bwMode="auto">
              <a:xfrm>
                <a:off x="155" y="144"/>
                <a:ext cx="1304" cy="973"/>
              </a:xfrm>
              <a:custGeom>
                <a:avLst/>
                <a:gdLst>
                  <a:gd name="T0" fmla="*/ 1091 w 642"/>
                  <a:gd name="T1" fmla="*/ 575 h 479"/>
                  <a:gd name="T2" fmla="*/ 1265 w 642"/>
                  <a:gd name="T3" fmla="*/ 382 h 479"/>
                  <a:gd name="T4" fmla="*/ 1276 w 642"/>
                  <a:gd name="T5" fmla="*/ 244 h 479"/>
                  <a:gd name="T6" fmla="*/ 1290 w 642"/>
                  <a:gd name="T7" fmla="*/ 268 h 479"/>
                  <a:gd name="T8" fmla="*/ 1064 w 642"/>
                  <a:gd name="T9" fmla="*/ 329 h 479"/>
                  <a:gd name="T10" fmla="*/ 1064 w 642"/>
                  <a:gd name="T11" fmla="*/ 319 h 479"/>
                  <a:gd name="T12" fmla="*/ 1064 w 642"/>
                  <a:gd name="T13" fmla="*/ 319 h 479"/>
                  <a:gd name="T14" fmla="*/ 1064 w 642"/>
                  <a:gd name="T15" fmla="*/ 884 h 479"/>
                  <a:gd name="T16" fmla="*/ 1009 w 642"/>
                  <a:gd name="T17" fmla="*/ 717 h 479"/>
                  <a:gd name="T18" fmla="*/ 1064 w 642"/>
                  <a:gd name="T19" fmla="*/ 236 h 479"/>
                  <a:gd name="T20" fmla="*/ 1003 w 642"/>
                  <a:gd name="T21" fmla="*/ 453 h 479"/>
                  <a:gd name="T22" fmla="*/ 812 w 642"/>
                  <a:gd name="T23" fmla="*/ 934 h 479"/>
                  <a:gd name="T24" fmla="*/ 798 w 642"/>
                  <a:gd name="T25" fmla="*/ 918 h 479"/>
                  <a:gd name="T26" fmla="*/ 810 w 642"/>
                  <a:gd name="T27" fmla="*/ 293 h 479"/>
                  <a:gd name="T28" fmla="*/ 861 w 642"/>
                  <a:gd name="T29" fmla="*/ 463 h 479"/>
                  <a:gd name="T30" fmla="*/ 924 w 642"/>
                  <a:gd name="T31" fmla="*/ 518 h 479"/>
                  <a:gd name="T32" fmla="*/ 910 w 642"/>
                  <a:gd name="T33" fmla="*/ 900 h 479"/>
                  <a:gd name="T34" fmla="*/ 715 w 642"/>
                  <a:gd name="T35" fmla="*/ 418 h 479"/>
                  <a:gd name="T36" fmla="*/ 725 w 642"/>
                  <a:gd name="T37" fmla="*/ 536 h 479"/>
                  <a:gd name="T38" fmla="*/ 788 w 642"/>
                  <a:gd name="T39" fmla="*/ 272 h 479"/>
                  <a:gd name="T40" fmla="*/ 717 w 642"/>
                  <a:gd name="T41" fmla="*/ 57 h 479"/>
                  <a:gd name="T42" fmla="*/ 693 w 642"/>
                  <a:gd name="T43" fmla="*/ 890 h 479"/>
                  <a:gd name="T44" fmla="*/ 788 w 642"/>
                  <a:gd name="T45" fmla="*/ 910 h 479"/>
                  <a:gd name="T46" fmla="*/ 752 w 642"/>
                  <a:gd name="T47" fmla="*/ 892 h 479"/>
                  <a:gd name="T48" fmla="*/ 603 w 642"/>
                  <a:gd name="T49" fmla="*/ 258 h 479"/>
                  <a:gd name="T50" fmla="*/ 648 w 642"/>
                  <a:gd name="T51" fmla="*/ 73 h 479"/>
                  <a:gd name="T52" fmla="*/ 684 w 642"/>
                  <a:gd name="T53" fmla="*/ 475 h 479"/>
                  <a:gd name="T54" fmla="*/ 693 w 642"/>
                  <a:gd name="T55" fmla="*/ 729 h 479"/>
                  <a:gd name="T56" fmla="*/ 561 w 642"/>
                  <a:gd name="T57" fmla="*/ 585 h 479"/>
                  <a:gd name="T58" fmla="*/ 693 w 642"/>
                  <a:gd name="T59" fmla="*/ 821 h 479"/>
                  <a:gd name="T60" fmla="*/ 680 w 642"/>
                  <a:gd name="T61" fmla="*/ 904 h 479"/>
                  <a:gd name="T62" fmla="*/ 435 w 642"/>
                  <a:gd name="T63" fmla="*/ 538 h 479"/>
                  <a:gd name="T64" fmla="*/ 420 w 642"/>
                  <a:gd name="T65" fmla="*/ 648 h 479"/>
                  <a:gd name="T66" fmla="*/ 435 w 642"/>
                  <a:gd name="T67" fmla="*/ 575 h 479"/>
                  <a:gd name="T68" fmla="*/ 546 w 642"/>
                  <a:gd name="T69" fmla="*/ 585 h 479"/>
                  <a:gd name="T70" fmla="*/ 613 w 642"/>
                  <a:gd name="T71" fmla="*/ 364 h 479"/>
                  <a:gd name="T72" fmla="*/ 420 w 642"/>
                  <a:gd name="T73" fmla="*/ 687 h 479"/>
                  <a:gd name="T74" fmla="*/ 420 w 642"/>
                  <a:gd name="T75" fmla="*/ 575 h 479"/>
                  <a:gd name="T76" fmla="*/ 362 w 642"/>
                  <a:gd name="T77" fmla="*/ 380 h 479"/>
                  <a:gd name="T78" fmla="*/ 313 w 642"/>
                  <a:gd name="T79" fmla="*/ 418 h 479"/>
                  <a:gd name="T80" fmla="*/ 315 w 642"/>
                  <a:gd name="T81" fmla="*/ 699 h 479"/>
                  <a:gd name="T82" fmla="*/ 343 w 642"/>
                  <a:gd name="T83" fmla="*/ 741 h 479"/>
                  <a:gd name="T84" fmla="*/ 420 w 642"/>
                  <a:gd name="T85" fmla="*/ 711 h 479"/>
                  <a:gd name="T86" fmla="*/ 370 w 642"/>
                  <a:gd name="T87" fmla="*/ 666 h 479"/>
                  <a:gd name="T88" fmla="*/ 286 w 642"/>
                  <a:gd name="T89" fmla="*/ 400 h 479"/>
                  <a:gd name="T90" fmla="*/ 313 w 642"/>
                  <a:gd name="T91" fmla="*/ 703 h 479"/>
                  <a:gd name="T92" fmla="*/ 313 w 642"/>
                  <a:gd name="T93" fmla="*/ 418 h 479"/>
                  <a:gd name="T94" fmla="*/ 297 w 642"/>
                  <a:gd name="T95" fmla="*/ 898 h 479"/>
                  <a:gd name="T96" fmla="*/ 286 w 642"/>
                  <a:gd name="T97" fmla="*/ 400 h 479"/>
                  <a:gd name="T98" fmla="*/ 286 w 642"/>
                  <a:gd name="T99" fmla="*/ 752 h 479"/>
                  <a:gd name="T100" fmla="*/ 258 w 642"/>
                  <a:gd name="T101" fmla="*/ 697 h 479"/>
                  <a:gd name="T102" fmla="*/ 171 w 642"/>
                  <a:gd name="T103" fmla="*/ 691 h 479"/>
                  <a:gd name="T104" fmla="*/ 171 w 642"/>
                  <a:gd name="T105" fmla="*/ 585 h 479"/>
                  <a:gd name="T106" fmla="*/ 148 w 642"/>
                  <a:gd name="T107" fmla="*/ 636 h 479"/>
                  <a:gd name="T108" fmla="*/ 37 w 642"/>
                  <a:gd name="T109" fmla="*/ 634 h 479"/>
                  <a:gd name="T110" fmla="*/ 154 w 642"/>
                  <a:gd name="T111" fmla="*/ 741 h 479"/>
                  <a:gd name="T112" fmla="*/ 171 w 642"/>
                  <a:gd name="T113" fmla="*/ 701 h 47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42"/>
                  <a:gd name="T172" fmla="*/ 0 h 479"/>
                  <a:gd name="T173" fmla="*/ 642 w 642"/>
                  <a:gd name="T174" fmla="*/ 479 h 47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42" h="479">
                    <a:moveTo>
                      <a:pt x="524" y="435"/>
                    </a:moveTo>
                    <a:cubicBezTo>
                      <a:pt x="539" y="424"/>
                      <a:pt x="557" y="404"/>
                      <a:pt x="553" y="374"/>
                    </a:cubicBezTo>
                    <a:cubicBezTo>
                      <a:pt x="548" y="335"/>
                      <a:pt x="539" y="313"/>
                      <a:pt x="524" y="297"/>
                    </a:cubicBezTo>
                    <a:cubicBezTo>
                      <a:pt x="524" y="435"/>
                      <a:pt x="524" y="435"/>
                      <a:pt x="524" y="435"/>
                    </a:cubicBezTo>
                    <a:close/>
                    <a:moveTo>
                      <a:pt x="524" y="278"/>
                    </a:moveTo>
                    <a:cubicBezTo>
                      <a:pt x="529" y="281"/>
                      <a:pt x="534" y="282"/>
                      <a:pt x="537" y="283"/>
                    </a:cubicBezTo>
                    <a:cubicBezTo>
                      <a:pt x="562" y="287"/>
                      <a:pt x="578" y="271"/>
                      <a:pt x="588" y="265"/>
                    </a:cubicBezTo>
                    <a:cubicBezTo>
                      <a:pt x="597" y="259"/>
                      <a:pt x="608" y="265"/>
                      <a:pt x="608" y="265"/>
                    </a:cubicBezTo>
                    <a:cubicBezTo>
                      <a:pt x="608" y="265"/>
                      <a:pt x="603" y="247"/>
                      <a:pt x="588" y="247"/>
                    </a:cubicBezTo>
                    <a:cubicBezTo>
                      <a:pt x="574" y="247"/>
                      <a:pt x="557" y="256"/>
                      <a:pt x="550" y="248"/>
                    </a:cubicBezTo>
                    <a:cubicBezTo>
                      <a:pt x="543" y="239"/>
                      <a:pt x="580" y="233"/>
                      <a:pt x="585" y="230"/>
                    </a:cubicBezTo>
                    <a:cubicBezTo>
                      <a:pt x="591" y="227"/>
                      <a:pt x="619" y="203"/>
                      <a:pt x="623" y="188"/>
                    </a:cubicBezTo>
                    <a:cubicBezTo>
                      <a:pt x="629" y="174"/>
                      <a:pt x="628" y="174"/>
                      <a:pt x="628" y="174"/>
                    </a:cubicBezTo>
                    <a:cubicBezTo>
                      <a:pt x="628" y="174"/>
                      <a:pt x="632" y="172"/>
                      <a:pt x="635" y="168"/>
                    </a:cubicBezTo>
                    <a:cubicBezTo>
                      <a:pt x="640" y="162"/>
                      <a:pt x="642" y="156"/>
                      <a:pt x="642" y="150"/>
                    </a:cubicBezTo>
                    <a:cubicBezTo>
                      <a:pt x="642" y="149"/>
                      <a:pt x="642" y="149"/>
                      <a:pt x="642" y="149"/>
                    </a:cubicBezTo>
                    <a:cubicBezTo>
                      <a:pt x="642" y="147"/>
                      <a:pt x="642" y="147"/>
                      <a:pt x="642" y="147"/>
                    </a:cubicBezTo>
                    <a:cubicBezTo>
                      <a:pt x="642" y="137"/>
                      <a:pt x="636" y="125"/>
                      <a:pt x="628" y="120"/>
                    </a:cubicBezTo>
                    <a:cubicBezTo>
                      <a:pt x="628" y="120"/>
                      <a:pt x="630" y="114"/>
                      <a:pt x="625" y="112"/>
                    </a:cubicBezTo>
                    <a:cubicBezTo>
                      <a:pt x="620" y="110"/>
                      <a:pt x="609" y="109"/>
                      <a:pt x="608" y="119"/>
                    </a:cubicBezTo>
                    <a:cubicBezTo>
                      <a:pt x="608" y="122"/>
                      <a:pt x="608" y="125"/>
                      <a:pt x="610" y="127"/>
                    </a:cubicBezTo>
                    <a:cubicBezTo>
                      <a:pt x="611" y="129"/>
                      <a:pt x="614" y="131"/>
                      <a:pt x="618" y="130"/>
                    </a:cubicBezTo>
                    <a:cubicBezTo>
                      <a:pt x="623" y="130"/>
                      <a:pt x="627" y="125"/>
                      <a:pt x="627" y="123"/>
                    </a:cubicBezTo>
                    <a:cubicBezTo>
                      <a:pt x="630" y="125"/>
                      <a:pt x="632" y="128"/>
                      <a:pt x="635" y="132"/>
                    </a:cubicBezTo>
                    <a:cubicBezTo>
                      <a:pt x="637" y="135"/>
                      <a:pt x="639" y="140"/>
                      <a:pt x="639" y="145"/>
                    </a:cubicBezTo>
                    <a:cubicBezTo>
                      <a:pt x="640" y="154"/>
                      <a:pt x="636" y="163"/>
                      <a:pt x="625" y="168"/>
                    </a:cubicBezTo>
                    <a:cubicBezTo>
                      <a:pt x="618" y="171"/>
                      <a:pt x="606" y="171"/>
                      <a:pt x="601" y="164"/>
                    </a:cubicBezTo>
                    <a:cubicBezTo>
                      <a:pt x="596" y="157"/>
                      <a:pt x="585" y="151"/>
                      <a:pt x="571" y="151"/>
                    </a:cubicBezTo>
                    <a:cubicBezTo>
                      <a:pt x="556" y="152"/>
                      <a:pt x="530" y="159"/>
                      <a:pt x="529" y="160"/>
                    </a:cubicBezTo>
                    <a:cubicBezTo>
                      <a:pt x="528" y="160"/>
                      <a:pt x="526" y="161"/>
                      <a:pt x="524" y="162"/>
                    </a:cubicBezTo>
                    <a:cubicBezTo>
                      <a:pt x="524" y="208"/>
                      <a:pt x="524" y="208"/>
                      <a:pt x="524" y="208"/>
                    </a:cubicBezTo>
                    <a:cubicBezTo>
                      <a:pt x="526" y="208"/>
                      <a:pt x="529" y="207"/>
                      <a:pt x="531" y="206"/>
                    </a:cubicBezTo>
                    <a:cubicBezTo>
                      <a:pt x="565" y="195"/>
                      <a:pt x="586" y="189"/>
                      <a:pt x="586" y="189"/>
                    </a:cubicBezTo>
                    <a:cubicBezTo>
                      <a:pt x="567" y="202"/>
                      <a:pt x="546" y="211"/>
                      <a:pt x="524" y="217"/>
                    </a:cubicBezTo>
                    <a:cubicBezTo>
                      <a:pt x="524" y="278"/>
                      <a:pt x="524" y="278"/>
                      <a:pt x="524" y="278"/>
                    </a:cubicBezTo>
                    <a:close/>
                    <a:moveTo>
                      <a:pt x="524" y="157"/>
                    </a:moveTo>
                    <a:cubicBezTo>
                      <a:pt x="524" y="116"/>
                      <a:pt x="524" y="116"/>
                      <a:pt x="524" y="116"/>
                    </a:cubicBezTo>
                    <a:cubicBezTo>
                      <a:pt x="538" y="114"/>
                      <a:pt x="549" y="113"/>
                      <a:pt x="551" y="113"/>
                    </a:cubicBezTo>
                    <a:cubicBezTo>
                      <a:pt x="554" y="112"/>
                      <a:pt x="562" y="95"/>
                      <a:pt x="562" y="95"/>
                    </a:cubicBezTo>
                    <a:cubicBezTo>
                      <a:pt x="562" y="95"/>
                      <a:pt x="562" y="99"/>
                      <a:pt x="560" y="108"/>
                    </a:cubicBezTo>
                    <a:cubicBezTo>
                      <a:pt x="558" y="116"/>
                      <a:pt x="552" y="128"/>
                      <a:pt x="546" y="133"/>
                    </a:cubicBezTo>
                    <a:cubicBezTo>
                      <a:pt x="542" y="137"/>
                      <a:pt x="531" y="149"/>
                      <a:pt x="524" y="157"/>
                    </a:cubicBezTo>
                    <a:close/>
                    <a:moveTo>
                      <a:pt x="455" y="452"/>
                    </a:moveTo>
                    <a:cubicBezTo>
                      <a:pt x="466" y="463"/>
                      <a:pt x="468" y="463"/>
                      <a:pt x="468" y="463"/>
                    </a:cubicBezTo>
                    <a:cubicBezTo>
                      <a:pt x="468" y="463"/>
                      <a:pt x="477" y="436"/>
                      <a:pt x="477" y="427"/>
                    </a:cubicBezTo>
                    <a:cubicBezTo>
                      <a:pt x="477" y="417"/>
                      <a:pt x="468" y="401"/>
                      <a:pt x="479" y="403"/>
                    </a:cubicBezTo>
                    <a:cubicBezTo>
                      <a:pt x="491" y="405"/>
                      <a:pt x="508" y="445"/>
                      <a:pt x="508" y="445"/>
                    </a:cubicBezTo>
                    <a:cubicBezTo>
                      <a:pt x="508" y="445"/>
                      <a:pt x="515" y="442"/>
                      <a:pt x="524" y="435"/>
                    </a:cubicBezTo>
                    <a:cubicBezTo>
                      <a:pt x="524" y="297"/>
                      <a:pt x="524" y="297"/>
                      <a:pt x="524" y="297"/>
                    </a:cubicBezTo>
                    <a:cubicBezTo>
                      <a:pt x="520" y="292"/>
                      <a:pt x="516" y="289"/>
                      <a:pt x="511" y="285"/>
                    </a:cubicBezTo>
                    <a:cubicBezTo>
                      <a:pt x="496" y="275"/>
                      <a:pt x="472" y="263"/>
                      <a:pt x="455" y="255"/>
                    </a:cubicBezTo>
                    <a:cubicBezTo>
                      <a:pt x="455" y="277"/>
                      <a:pt x="455" y="277"/>
                      <a:pt x="455" y="277"/>
                    </a:cubicBezTo>
                    <a:cubicBezTo>
                      <a:pt x="462" y="283"/>
                      <a:pt x="468" y="289"/>
                      <a:pt x="472" y="295"/>
                    </a:cubicBezTo>
                    <a:cubicBezTo>
                      <a:pt x="487" y="320"/>
                      <a:pt x="497" y="353"/>
                      <a:pt x="497" y="353"/>
                    </a:cubicBezTo>
                    <a:cubicBezTo>
                      <a:pt x="497" y="353"/>
                      <a:pt x="479" y="319"/>
                      <a:pt x="455" y="292"/>
                    </a:cubicBezTo>
                    <a:cubicBezTo>
                      <a:pt x="455" y="452"/>
                      <a:pt x="455" y="452"/>
                      <a:pt x="455" y="452"/>
                    </a:cubicBezTo>
                    <a:close/>
                    <a:moveTo>
                      <a:pt x="455" y="233"/>
                    </a:moveTo>
                    <a:cubicBezTo>
                      <a:pt x="455" y="158"/>
                      <a:pt x="455" y="158"/>
                      <a:pt x="455" y="158"/>
                    </a:cubicBezTo>
                    <a:cubicBezTo>
                      <a:pt x="463" y="144"/>
                      <a:pt x="479" y="135"/>
                      <a:pt x="495" y="125"/>
                    </a:cubicBezTo>
                    <a:cubicBezTo>
                      <a:pt x="504" y="121"/>
                      <a:pt x="515" y="118"/>
                      <a:pt x="524" y="116"/>
                    </a:cubicBezTo>
                    <a:cubicBezTo>
                      <a:pt x="524" y="157"/>
                      <a:pt x="524" y="157"/>
                      <a:pt x="524" y="157"/>
                    </a:cubicBezTo>
                    <a:cubicBezTo>
                      <a:pt x="520" y="162"/>
                      <a:pt x="517" y="166"/>
                      <a:pt x="517" y="166"/>
                    </a:cubicBezTo>
                    <a:cubicBezTo>
                      <a:pt x="517" y="166"/>
                      <a:pt x="521" y="164"/>
                      <a:pt x="524" y="162"/>
                    </a:cubicBezTo>
                    <a:cubicBezTo>
                      <a:pt x="524" y="208"/>
                      <a:pt x="524" y="208"/>
                      <a:pt x="524" y="208"/>
                    </a:cubicBezTo>
                    <a:cubicBezTo>
                      <a:pt x="492" y="218"/>
                      <a:pt x="462" y="222"/>
                      <a:pt x="462" y="222"/>
                    </a:cubicBezTo>
                    <a:cubicBezTo>
                      <a:pt x="473" y="224"/>
                      <a:pt x="484" y="224"/>
                      <a:pt x="494" y="223"/>
                    </a:cubicBezTo>
                    <a:cubicBezTo>
                      <a:pt x="505" y="222"/>
                      <a:pt x="515" y="220"/>
                      <a:pt x="524" y="217"/>
                    </a:cubicBezTo>
                    <a:cubicBezTo>
                      <a:pt x="524" y="278"/>
                      <a:pt x="524" y="278"/>
                      <a:pt x="524" y="278"/>
                    </a:cubicBezTo>
                    <a:cubicBezTo>
                      <a:pt x="502" y="268"/>
                      <a:pt x="473" y="242"/>
                      <a:pt x="459" y="234"/>
                    </a:cubicBezTo>
                    <a:cubicBezTo>
                      <a:pt x="458" y="234"/>
                      <a:pt x="456" y="233"/>
                      <a:pt x="455" y="233"/>
                    </a:cubicBezTo>
                    <a:close/>
                    <a:moveTo>
                      <a:pt x="388" y="453"/>
                    </a:moveTo>
                    <a:cubicBezTo>
                      <a:pt x="392" y="456"/>
                      <a:pt x="396" y="458"/>
                      <a:pt x="400" y="460"/>
                    </a:cubicBezTo>
                    <a:cubicBezTo>
                      <a:pt x="407" y="463"/>
                      <a:pt x="414" y="460"/>
                      <a:pt x="418" y="456"/>
                    </a:cubicBezTo>
                    <a:cubicBezTo>
                      <a:pt x="423" y="450"/>
                      <a:pt x="424" y="441"/>
                      <a:pt x="414" y="437"/>
                    </a:cubicBezTo>
                    <a:cubicBezTo>
                      <a:pt x="405" y="433"/>
                      <a:pt x="398" y="433"/>
                      <a:pt x="398" y="433"/>
                    </a:cubicBezTo>
                    <a:cubicBezTo>
                      <a:pt x="398" y="433"/>
                      <a:pt x="399" y="437"/>
                      <a:pt x="406" y="439"/>
                    </a:cubicBezTo>
                    <a:cubicBezTo>
                      <a:pt x="416" y="442"/>
                      <a:pt x="419" y="448"/>
                      <a:pt x="416" y="452"/>
                    </a:cubicBezTo>
                    <a:cubicBezTo>
                      <a:pt x="410" y="460"/>
                      <a:pt x="401" y="457"/>
                      <a:pt x="393" y="452"/>
                    </a:cubicBezTo>
                    <a:cubicBezTo>
                      <a:pt x="391" y="451"/>
                      <a:pt x="390" y="450"/>
                      <a:pt x="388" y="448"/>
                    </a:cubicBezTo>
                    <a:cubicBezTo>
                      <a:pt x="388" y="453"/>
                      <a:pt x="388" y="453"/>
                      <a:pt x="388" y="453"/>
                    </a:cubicBezTo>
                    <a:close/>
                    <a:moveTo>
                      <a:pt x="388" y="316"/>
                    </a:moveTo>
                    <a:cubicBezTo>
                      <a:pt x="388" y="134"/>
                      <a:pt x="388" y="134"/>
                      <a:pt x="388" y="134"/>
                    </a:cubicBezTo>
                    <a:cubicBezTo>
                      <a:pt x="400" y="164"/>
                      <a:pt x="392" y="227"/>
                      <a:pt x="392" y="227"/>
                    </a:cubicBezTo>
                    <a:cubicBezTo>
                      <a:pt x="411" y="212"/>
                      <a:pt x="409" y="175"/>
                      <a:pt x="399" y="144"/>
                    </a:cubicBezTo>
                    <a:cubicBezTo>
                      <a:pt x="396" y="134"/>
                      <a:pt x="393" y="125"/>
                      <a:pt x="388" y="117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31"/>
                      <a:pt x="395" y="33"/>
                      <a:pt x="398" y="35"/>
                    </a:cubicBezTo>
                    <a:cubicBezTo>
                      <a:pt x="418" y="50"/>
                      <a:pt x="427" y="78"/>
                      <a:pt x="436" y="107"/>
                    </a:cubicBezTo>
                    <a:cubicBezTo>
                      <a:pt x="445" y="136"/>
                      <a:pt x="426" y="188"/>
                      <a:pt x="420" y="197"/>
                    </a:cubicBezTo>
                    <a:cubicBezTo>
                      <a:pt x="414" y="206"/>
                      <a:pt x="424" y="228"/>
                      <a:pt x="424" y="228"/>
                    </a:cubicBezTo>
                    <a:cubicBezTo>
                      <a:pt x="424" y="228"/>
                      <a:pt x="440" y="218"/>
                      <a:pt x="445" y="213"/>
                    </a:cubicBezTo>
                    <a:cubicBezTo>
                      <a:pt x="449" y="208"/>
                      <a:pt x="446" y="189"/>
                      <a:pt x="451" y="169"/>
                    </a:cubicBezTo>
                    <a:cubicBezTo>
                      <a:pt x="452" y="165"/>
                      <a:pt x="453" y="161"/>
                      <a:pt x="455" y="158"/>
                    </a:cubicBezTo>
                    <a:cubicBezTo>
                      <a:pt x="455" y="233"/>
                      <a:pt x="455" y="233"/>
                      <a:pt x="455" y="233"/>
                    </a:cubicBezTo>
                    <a:cubicBezTo>
                      <a:pt x="441" y="228"/>
                      <a:pt x="439" y="248"/>
                      <a:pt x="439" y="248"/>
                    </a:cubicBezTo>
                    <a:cubicBezTo>
                      <a:pt x="439" y="248"/>
                      <a:pt x="446" y="251"/>
                      <a:pt x="455" y="255"/>
                    </a:cubicBezTo>
                    <a:cubicBezTo>
                      <a:pt x="455" y="277"/>
                      <a:pt x="455" y="277"/>
                      <a:pt x="455" y="277"/>
                    </a:cubicBezTo>
                    <a:cubicBezTo>
                      <a:pt x="437" y="261"/>
                      <a:pt x="414" y="251"/>
                      <a:pt x="414" y="251"/>
                    </a:cubicBezTo>
                    <a:cubicBezTo>
                      <a:pt x="414" y="251"/>
                      <a:pt x="428" y="260"/>
                      <a:pt x="453" y="289"/>
                    </a:cubicBezTo>
                    <a:cubicBezTo>
                      <a:pt x="454" y="290"/>
                      <a:pt x="454" y="291"/>
                      <a:pt x="455" y="292"/>
                    </a:cubicBezTo>
                    <a:cubicBezTo>
                      <a:pt x="455" y="452"/>
                      <a:pt x="455" y="452"/>
                      <a:pt x="455" y="452"/>
                    </a:cubicBezTo>
                    <a:cubicBezTo>
                      <a:pt x="453" y="449"/>
                      <a:pt x="451" y="447"/>
                      <a:pt x="448" y="443"/>
                    </a:cubicBezTo>
                    <a:cubicBezTo>
                      <a:pt x="432" y="424"/>
                      <a:pt x="413" y="371"/>
                      <a:pt x="412" y="365"/>
                    </a:cubicBezTo>
                    <a:cubicBezTo>
                      <a:pt x="411" y="358"/>
                      <a:pt x="410" y="299"/>
                      <a:pt x="403" y="292"/>
                    </a:cubicBezTo>
                    <a:cubicBezTo>
                      <a:pt x="396" y="286"/>
                      <a:pt x="394" y="306"/>
                      <a:pt x="388" y="316"/>
                    </a:cubicBezTo>
                    <a:close/>
                    <a:moveTo>
                      <a:pt x="341" y="182"/>
                    </a:moveTo>
                    <a:cubicBezTo>
                      <a:pt x="344" y="185"/>
                      <a:pt x="346" y="187"/>
                      <a:pt x="348" y="188"/>
                    </a:cubicBezTo>
                    <a:cubicBezTo>
                      <a:pt x="355" y="193"/>
                      <a:pt x="363" y="206"/>
                      <a:pt x="352" y="206"/>
                    </a:cubicBezTo>
                    <a:cubicBezTo>
                      <a:pt x="349" y="206"/>
                      <a:pt x="346" y="205"/>
                      <a:pt x="341" y="203"/>
                    </a:cubicBezTo>
                    <a:cubicBezTo>
                      <a:pt x="341" y="230"/>
                      <a:pt x="341" y="230"/>
                      <a:pt x="341" y="230"/>
                    </a:cubicBezTo>
                    <a:cubicBezTo>
                      <a:pt x="358" y="238"/>
                      <a:pt x="370" y="244"/>
                      <a:pt x="367" y="243"/>
                    </a:cubicBezTo>
                    <a:cubicBezTo>
                      <a:pt x="358" y="240"/>
                      <a:pt x="349" y="238"/>
                      <a:pt x="341" y="235"/>
                    </a:cubicBezTo>
                    <a:cubicBezTo>
                      <a:pt x="341" y="278"/>
                      <a:pt x="341" y="278"/>
                      <a:pt x="341" y="278"/>
                    </a:cubicBezTo>
                    <a:cubicBezTo>
                      <a:pt x="349" y="269"/>
                      <a:pt x="357" y="264"/>
                      <a:pt x="357" y="264"/>
                    </a:cubicBezTo>
                    <a:cubicBezTo>
                      <a:pt x="357" y="264"/>
                      <a:pt x="350" y="277"/>
                      <a:pt x="344" y="288"/>
                    </a:cubicBezTo>
                    <a:cubicBezTo>
                      <a:pt x="343" y="290"/>
                      <a:pt x="342" y="292"/>
                      <a:pt x="341" y="294"/>
                    </a:cubicBezTo>
                    <a:cubicBezTo>
                      <a:pt x="341" y="359"/>
                      <a:pt x="341" y="359"/>
                      <a:pt x="341" y="359"/>
                    </a:cubicBezTo>
                    <a:cubicBezTo>
                      <a:pt x="357" y="357"/>
                      <a:pt x="382" y="327"/>
                      <a:pt x="388" y="317"/>
                    </a:cubicBezTo>
                    <a:cubicBezTo>
                      <a:pt x="388" y="317"/>
                      <a:pt x="388" y="317"/>
                      <a:pt x="388" y="316"/>
                    </a:cubicBezTo>
                    <a:cubicBezTo>
                      <a:pt x="388" y="134"/>
                      <a:pt x="388" y="134"/>
                      <a:pt x="388" y="134"/>
                    </a:cubicBezTo>
                    <a:cubicBezTo>
                      <a:pt x="388" y="134"/>
                      <a:pt x="388" y="134"/>
                      <a:pt x="388" y="133"/>
                    </a:cubicBezTo>
                    <a:cubicBezTo>
                      <a:pt x="376" y="104"/>
                      <a:pt x="371" y="98"/>
                      <a:pt x="371" y="98"/>
                    </a:cubicBezTo>
                    <a:cubicBezTo>
                      <a:pt x="376" y="98"/>
                      <a:pt x="383" y="106"/>
                      <a:pt x="388" y="117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69" y="15"/>
                      <a:pt x="347" y="0"/>
                      <a:pt x="347" y="0"/>
                    </a:cubicBezTo>
                    <a:cubicBezTo>
                      <a:pt x="347" y="0"/>
                      <a:pt x="360" y="22"/>
                      <a:pt x="353" y="28"/>
                    </a:cubicBezTo>
                    <a:cubicBezTo>
                      <a:pt x="348" y="32"/>
                      <a:pt x="344" y="31"/>
                      <a:pt x="341" y="28"/>
                    </a:cubicBezTo>
                    <a:cubicBezTo>
                      <a:pt x="341" y="182"/>
                      <a:pt x="341" y="182"/>
                      <a:pt x="341" y="182"/>
                    </a:cubicBezTo>
                    <a:close/>
                    <a:moveTo>
                      <a:pt x="341" y="459"/>
                    </a:moveTo>
                    <a:cubicBezTo>
                      <a:pt x="351" y="479"/>
                      <a:pt x="351" y="479"/>
                      <a:pt x="351" y="479"/>
                    </a:cubicBezTo>
                    <a:cubicBezTo>
                      <a:pt x="351" y="479"/>
                      <a:pt x="364" y="478"/>
                      <a:pt x="359" y="466"/>
                    </a:cubicBezTo>
                    <a:cubicBezTo>
                      <a:pt x="355" y="459"/>
                      <a:pt x="350" y="448"/>
                      <a:pt x="341" y="438"/>
                    </a:cubicBezTo>
                    <a:cubicBezTo>
                      <a:pt x="341" y="459"/>
                      <a:pt x="341" y="459"/>
                      <a:pt x="341" y="459"/>
                    </a:cubicBezTo>
                    <a:close/>
                    <a:moveTo>
                      <a:pt x="341" y="411"/>
                    </a:moveTo>
                    <a:cubicBezTo>
                      <a:pt x="341" y="404"/>
                      <a:pt x="341" y="404"/>
                      <a:pt x="341" y="404"/>
                    </a:cubicBezTo>
                    <a:cubicBezTo>
                      <a:pt x="345" y="405"/>
                      <a:pt x="349" y="406"/>
                      <a:pt x="353" y="407"/>
                    </a:cubicBezTo>
                    <a:cubicBezTo>
                      <a:pt x="375" y="413"/>
                      <a:pt x="375" y="431"/>
                      <a:pt x="377" y="435"/>
                    </a:cubicBezTo>
                    <a:cubicBezTo>
                      <a:pt x="378" y="438"/>
                      <a:pt x="383" y="443"/>
                      <a:pt x="388" y="448"/>
                    </a:cubicBezTo>
                    <a:cubicBezTo>
                      <a:pt x="388" y="453"/>
                      <a:pt x="388" y="453"/>
                      <a:pt x="388" y="453"/>
                    </a:cubicBezTo>
                    <a:cubicBezTo>
                      <a:pt x="384" y="450"/>
                      <a:pt x="381" y="447"/>
                      <a:pt x="381" y="447"/>
                    </a:cubicBezTo>
                    <a:cubicBezTo>
                      <a:pt x="381" y="447"/>
                      <a:pt x="380" y="452"/>
                      <a:pt x="378" y="460"/>
                    </a:cubicBezTo>
                    <a:cubicBezTo>
                      <a:pt x="376" y="468"/>
                      <a:pt x="364" y="477"/>
                      <a:pt x="364" y="477"/>
                    </a:cubicBezTo>
                    <a:cubicBezTo>
                      <a:pt x="364" y="477"/>
                      <a:pt x="376" y="452"/>
                      <a:pt x="376" y="445"/>
                    </a:cubicBezTo>
                    <a:cubicBezTo>
                      <a:pt x="376" y="439"/>
                      <a:pt x="375" y="438"/>
                      <a:pt x="370" y="439"/>
                    </a:cubicBezTo>
                    <a:cubicBezTo>
                      <a:pt x="366" y="439"/>
                      <a:pt x="369" y="431"/>
                      <a:pt x="369" y="431"/>
                    </a:cubicBezTo>
                    <a:cubicBezTo>
                      <a:pt x="370" y="421"/>
                      <a:pt x="360" y="415"/>
                      <a:pt x="347" y="412"/>
                    </a:cubicBezTo>
                    <a:cubicBezTo>
                      <a:pt x="345" y="412"/>
                      <a:pt x="343" y="411"/>
                      <a:pt x="341" y="411"/>
                    </a:cubicBezTo>
                    <a:close/>
                    <a:moveTo>
                      <a:pt x="296" y="12"/>
                    </a:moveTo>
                    <a:cubicBezTo>
                      <a:pt x="296" y="12"/>
                      <a:pt x="301" y="26"/>
                      <a:pt x="295" y="34"/>
                    </a:cubicBezTo>
                    <a:cubicBezTo>
                      <a:pt x="289" y="42"/>
                      <a:pt x="274" y="89"/>
                      <a:pt x="297" y="127"/>
                    </a:cubicBezTo>
                    <a:cubicBezTo>
                      <a:pt x="315" y="158"/>
                      <a:pt x="331" y="174"/>
                      <a:pt x="341" y="182"/>
                    </a:cubicBezTo>
                    <a:cubicBezTo>
                      <a:pt x="341" y="28"/>
                      <a:pt x="341" y="28"/>
                      <a:pt x="341" y="28"/>
                    </a:cubicBezTo>
                    <a:cubicBezTo>
                      <a:pt x="340" y="26"/>
                      <a:pt x="339" y="24"/>
                      <a:pt x="338" y="22"/>
                    </a:cubicBezTo>
                    <a:cubicBezTo>
                      <a:pt x="335" y="16"/>
                      <a:pt x="329" y="6"/>
                      <a:pt x="329" y="6"/>
                    </a:cubicBezTo>
                    <a:cubicBezTo>
                      <a:pt x="329" y="6"/>
                      <a:pt x="338" y="28"/>
                      <a:pt x="334" y="32"/>
                    </a:cubicBezTo>
                    <a:cubicBezTo>
                      <a:pt x="330" y="37"/>
                      <a:pt x="324" y="43"/>
                      <a:pt x="319" y="36"/>
                    </a:cubicBezTo>
                    <a:cubicBezTo>
                      <a:pt x="313" y="28"/>
                      <a:pt x="311" y="20"/>
                      <a:pt x="306" y="16"/>
                    </a:cubicBezTo>
                    <a:cubicBezTo>
                      <a:pt x="302" y="13"/>
                      <a:pt x="296" y="12"/>
                      <a:pt x="296" y="12"/>
                    </a:cubicBezTo>
                    <a:close/>
                    <a:moveTo>
                      <a:pt x="341" y="203"/>
                    </a:moveTo>
                    <a:cubicBezTo>
                      <a:pt x="341" y="230"/>
                      <a:pt x="341" y="230"/>
                      <a:pt x="341" y="230"/>
                    </a:cubicBezTo>
                    <a:cubicBezTo>
                      <a:pt x="308" y="215"/>
                      <a:pt x="259" y="193"/>
                      <a:pt x="273" y="202"/>
                    </a:cubicBezTo>
                    <a:cubicBezTo>
                      <a:pt x="294" y="216"/>
                      <a:pt x="313" y="227"/>
                      <a:pt x="337" y="234"/>
                    </a:cubicBezTo>
                    <a:cubicBezTo>
                      <a:pt x="338" y="234"/>
                      <a:pt x="340" y="235"/>
                      <a:pt x="341" y="235"/>
                    </a:cubicBezTo>
                    <a:cubicBezTo>
                      <a:pt x="341" y="278"/>
                      <a:pt x="341" y="278"/>
                      <a:pt x="341" y="278"/>
                    </a:cubicBezTo>
                    <a:cubicBezTo>
                      <a:pt x="337" y="284"/>
                      <a:pt x="332" y="292"/>
                      <a:pt x="330" y="301"/>
                    </a:cubicBezTo>
                    <a:cubicBezTo>
                      <a:pt x="324" y="326"/>
                      <a:pt x="325" y="351"/>
                      <a:pt x="325" y="351"/>
                    </a:cubicBezTo>
                    <a:cubicBezTo>
                      <a:pt x="325" y="351"/>
                      <a:pt x="335" y="312"/>
                      <a:pt x="341" y="294"/>
                    </a:cubicBezTo>
                    <a:cubicBezTo>
                      <a:pt x="341" y="359"/>
                      <a:pt x="341" y="359"/>
                      <a:pt x="341" y="359"/>
                    </a:cubicBezTo>
                    <a:cubicBezTo>
                      <a:pt x="341" y="359"/>
                      <a:pt x="340" y="359"/>
                      <a:pt x="339" y="359"/>
                    </a:cubicBezTo>
                    <a:cubicBezTo>
                      <a:pt x="324" y="359"/>
                      <a:pt x="326" y="377"/>
                      <a:pt x="326" y="377"/>
                    </a:cubicBezTo>
                    <a:cubicBezTo>
                      <a:pt x="326" y="377"/>
                      <a:pt x="313" y="365"/>
                      <a:pt x="308" y="338"/>
                    </a:cubicBezTo>
                    <a:cubicBezTo>
                      <a:pt x="305" y="313"/>
                      <a:pt x="323" y="278"/>
                      <a:pt x="328" y="269"/>
                    </a:cubicBezTo>
                    <a:cubicBezTo>
                      <a:pt x="321" y="270"/>
                      <a:pt x="310" y="272"/>
                      <a:pt x="300" y="275"/>
                    </a:cubicBezTo>
                    <a:cubicBezTo>
                      <a:pt x="289" y="279"/>
                      <a:pt x="281" y="283"/>
                      <a:pt x="276" y="288"/>
                    </a:cubicBezTo>
                    <a:cubicBezTo>
                      <a:pt x="270" y="294"/>
                      <a:pt x="266" y="302"/>
                      <a:pt x="264" y="313"/>
                    </a:cubicBezTo>
                    <a:cubicBezTo>
                      <a:pt x="264" y="313"/>
                      <a:pt x="270" y="310"/>
                      <a:pt x="275" y="311"/>
                    </a:cubicBezTo>
                    <a:cubicBezTo>
                      <a:pt x="280" y="312"/>
                      <a:pt x="275" y="322"/>
                      <a:pt x="272" y="323"/>
                    </a:cubicBezTo>
                    <a:cubicBezTo>
                      <a:pt x="269" y="324"/>
                      <a:pt x="261" y="318"/>
                      <a:pt x="261" y="318"/>
                    </a:cubicBezTo>
                    <a:cubicBezTo>
                      <a:pt x="256" y="334"/>
                      <a:pt x="259" y="406"/>
                      <a:pt x="296" y="405"/>
                    </a:cubicBezTo>
                    <a:cubicBezTo>
                      <a:pt x="313" y="405"/>
                      <a:pt x="326" y="402"/>
                      <a:pt x="341" y="404"/>
                    </a:cubicBezTo>
                    <a:cubicBezTo>
                      <a:pt x="341" y="411"/>
                      <a:pt x="341" y="411"/>
                      <a:pt x="341" y="411"/>
                    </a:cubicBezTo>
                    <a:cubicBezTo>
                      <a:pt x="324" y="409"/>
                      <a:pt x="305" y="411"/>
                      <a:pt x="303" y="413"/>
                    </a:cubicBezTo>
                    <a:cubicBezTo>
                      <a:pt x="303" y="413"/>
                      <a:pt x="307" y="414"/>
                      <a:pt x="325" y="424"/>
                    </a:cubicBezTo>
                    <a:cubicBezTo>
                      <a:pt x="331" y="427"/>
                      <a:pt x="336" y="432"/>
                      <a:pt x="341" y="438"/>
                    </a:cubicBezTo>
                    <a:cubicBezTo>
                      <a:pt x="341" y="459"/>
                      <a:pt x="341" y="459"/>
                      <a:pt x="341" y="459"/>
                    </a:cubicBezTo>
                    <a:cubicBezTo>
                      <a:pt x="335" y="445"/>
                      <a:pt x="335" y="445"/>
                      <a:pt x="335" y="445"/>
                    </a:cubicBezTo>
                    <a:cubicBezTo>
                      <a:pt x="315" y="432"/>
                      <a:pt x="315" y="432"/>
                      <a:pt x="315" y="432"/>
                    </a:cubicBezTo>
                    <a:cubicBezTo>
                      <a:pt x="315" y="432"/>
                      <a:pt x="294" y="421"/>
                      <a:pt x="275" y="406"/>
                    </a:cubicBezTo>
                    <a:cubicBezTo>
                      <a:pt x="257" y="391"/>
                      <a:pt x="250" y="352"/>
                      <a:pt x="251" y="339"/>
                    </a:cubicBezTo>
                    <a:cubicBezTo>
                      <a:pt x="252" y="327"/>
                      <a:pt x="257" y="294"/>
                      <a:pt x="256" y="274"/>
                    </a:cubicBezTo>
                    <a:cubicBezTo>
                      <a:pt x="255" y="257"/>
                      <a:pt x="252" y="249"/>
                      <a:pt x="247" y="245"/>
                    </a:cubicBezTo>
                    <a:cubicBezTo>
                      <a:pt x="232" y="237"/>
                      <a:pt x="211" y="245"/>
                      <a:pt x="214" y="265"/>
                    </a:cubicBezTo>
                    <a:cubicBezTo>
                      <a:pt x="216" y="273"/>
                      <a:pt x="220" y="281"/>
                      <a:pt x="221" y="283"/>
                    </a:cubicBezTo>
                    <a:cubicBezTo>
                      <a:pt x="225" y="283"/>
                      <a:pt x="228" y="283"/>
                      <a:pt x="229" y="281"/>
                    </a:cubicBezTo>
                    <a:cubicBezTo>
                      <a:pt x="232" y="277"/>
                      <a:pt x="232" y="270"/>
                      <a:pt x="232" y="270"/>
                    </a:cubicBezTo>
                    <a:cubicBezTo>
                      <a:pt x="232" y="270"/>
                      <a:pt x="239" y="286"/>
                      <a:pt x="234" y="304"/>
                    </a:cubicBezTo>
                    <a:cubicBezTo>
                      <a:pt x="229" y="319"/>
                      <a:pt x="211" y="334"/>
                      <a:pt x="207" y="336"/>
                    </a:cubicBezTo>
                    <a:cubicBezTo>
                      <a:pt x="207" y="319"/>
                      <a:pt x="207" y="319"/>
                      <a:pt x="207" y="319"/>
                    </a:cubicBezTo>
                    <a:cubicBezTo>
                      <a:pt x="209" y="317"/>
                      <a:pt x="211" y="316"/>
                      <a:pt x="212" y="314"/>
                    </a:cubicBezTo>
                    <a:cubicBezTo>
                      <a:pt x="219" y="304"/>
                      <a:pt x="226" y="291"/>
                      <a:pt x="226" y="291"/>
                    </a:cubicBezTo>
                    <a:cubicBezTo>
                      <a:pt x="226" y="291"/>
                      <a:pt x="214" y="305"/>
                      <a:pt x="209" y="310"/>
                    </a:cubicBezTo>
                    <a:cubicBezTo>
                      <a:pt x="208" y="311"/>
                      <a:pt x="208" y="312"/>
                      <a:pt x="207" y="312"/>
                    </a:cubicBezTo>
                    <a:cubicBezTo>
                      <a:pt x="207" y="283"/>
                      <a:pt x="207" y="283"/>
                      <a:pt x="207" y="283"/>
                    </a:cubicBezTo>
                    <a:cubicBezTo>
                      <a:pt x="209" y="283"/>
                      <a:pt x="211" y="283"/>
                      <a:pt x="214" y="283"/>
                    </a:cubicBezTo>
                    <a:cubicBezTo>
                      <a:pt x="213" y="279"/>
                      <a:pt x="211" y="274"/>
                      <a:pt x="210" y="270"/>
                    </a:cubicBezTo>
                    <a:cubicBezTo>
                      <a:pt x="207" y="261"/>
                      <a:pt x="207" y="252"/>
                      <a:pt x="212" y="245"/>
                    </a:cubicBezTo>
                    <a:cubicBezTo>
                      <a:pt x="217" y="240"/>
                      <a:pt x="222" y="237"/>
                      <a:pt x="227" y="236"/>
                    </a:cubicBezTo>
                    <a:cubicBezTo>
                      <a:pt x="243" y="232"/>
                      <a:pt x="254" y="241"/>
                      <a:pt x="259" y="252"/>
                    </a:cubicBezTo>
                    <a:cubicBezTo>
                      <a:pt x="264" y="265"/>
                      <a:pt x="262" y="279"/>
                      <a:pt x="264" y="293"/>
                    </a:cubicBezTo>
                    <a:cubicBezTo>
                      <a:pt x="264" y="293"/>
                      <a:pt x="266" y="291"/>
                      <a:pt x="269" y="288"/>
                    </a:cubicBezTo>
                    <a:cubicBezTo>
                      <a:pt x="278" y="279"/>
                      <a:pt x="284" y="275"/>
                      <a:pt x="297" y="271"/>
                    </a:cubicBezTo>
                    <a:cubicBezTo>
                      <a:pt x="321" y="263"/>
                      <a:pt x="321" y="263"/>
                      <a:pt x="321" y="263"/>
                    </a:cubicBezTo>
                    <a:cubicBezTo>
                      <a:pt x="307" y="258"/>
                      <a:pt x="280" y="246"/>
                      <a:pt x="267" y="227"/>
                    </a:cubicBezTo>
                    <a:cubicBezTo>
                      <a:pt x="249" y="201"/>
                      <a:pt x="252" y="173"/>
                      <a:pt x="252" y="173"/>
                    </a:cubicBezTo>
                    <a:cubicBezTo>
                      <a:pt x="252" y="173"/>
                      <a:pt x="258" y="184"/>
                      <a:pt x="264" y="188"/>
                    </a:cubicBezTo>
                    <a:cubicBezTo>
                      <a:pt x="270" y="194"/>
                      <a:pt x="295" y="179"/>
                      <a:pt x="302" y="179"/>
                    </a:cubicBezTo>
                    <a:cubicBezTo>
                      <a:pt x="308" y="179"/>
                      <a:pt x="327" y="195"/>
                      <a:pt x="341" y="203"/>
                    </a:cubicBezTo>
                    <a:close/>
                    <a:moveTo>
                      <a:pt x="207" y="391"/>
                    </a:moveTo>
                    <a:cubicBezTo>
                      <a:pt x="211" y="392"/>
                      <a:pt x="215" y="393"/>
                      <a:pt x="217" y="392"/>
                    </a:cubicBezTo>
                    <a:cubicBezTo>
                      <a:pt x="226" y="389"/>
                      <a:pt x="229" y="400"/>
                      <a:pt x="229" y="400"/>
                    </a:cubicBezTo>
                    <a:cubicBezTo>
                      <a:pt x="229" y="400"/>
                      <a:pt x="234" y="390"/>
                      <a:pt x="231" y="374"/>
                    </a:cubicBezTo>
                    <a:cubicBezTo>
                      <a:pt x="229" y="359"/>
                      <a:pt x="211" y="341"/>
                      <a:pt x="207" y="338"/>
                    </a:cubicBezTo>
                    <a:cubicBezTo>
                      <a:pt x="207" y="350"/>
                      <a:pt x="207" y="350"/>
                      <a:pt x="207" y="350"/>
                    </a:cubicBezTo>
                    <a:cubicBezTo>
                      <a:pt x="209" y="352"/>
                      <a:pt x="211" y="354"/>
                      <a:pt x="212" y="357"/>
                    </a:cubicBezTo>
                    <a:cubicBezTo>
                      <a:pt x="220" y="370"/>
                      <a:pt x="224" y="385"/>
                      <a:pt x="224" y="385"/>
                    </a:cubicBezTo>
                    <a:cubicBezTo>
                      <a:pt x="224" y="385"/>
                      <a:pt x="214" y="368"/>
                      <a:pt x="207" y="358"/>
                    </a:cubicBezTo>
                    <a:lnTo>
                      <a:pt x="207" y="391"/>
                    </a:lnTo>
                    <a:close/>
                    <a:moveTo>
                      <a:pt x="207" y="283"/>
                    </a:moveTo>
                    <a:cubicBezTo>
                      <a:pt x="206" y="283"/>
                      <a:pt x="206" y="283"/>
                      <a:pt x="205" y="283"/>
                    </a:cubicBezTo>
                    <a:cubicBezTo>
                      <a:pt x="201" y="284"/>
                      <a:pt x="188" y="305"/>
                      <a:pt x="182" y="307"/>
                    </a:cubicBezTo>
                    <a:cubicBezTo>
                      <a:pt x="176" y="310"/>
                      <a:pt x="178" y="300"/>
                      <a:pt x="181" y="296"/>
                    </a:cubicBezTo>
                    <a:cubicBezTo>
                      <a:pt x="184" y="292"/>
                      <a:pt x="193" y="279"/>
                      <a:pt x="199" y="253"/>
                    </a:cubicBezTo>
                    <a:cubicBezTo>
                      <a:pt x="204" y="227"/>
                      <a:pt x="188" y="203"/>
                      <a:pt x="183" y="199"/>
                    </a:cubicBezTo>
                    <a:cubicBezTo>
                      <a:pt x="178" y="196"/>
                      <a:pt x="178" y="187"/>
                      <a:pt x="178" y="187"/>
                    </a:cubicBezTo>
                    <a:cubicBezTo>
                      <a:pt x="178" y="187"/>
                      <a:pt x="175" y="188"/>
                      <a:pt x="173" y="192"/>
                    </a:cubicBezTo>
                    <a:cubicBezTo>
                      <a:pt x="171" y="195"/>
                      <a:pt x="171" y="200"/>
                      <a:pt x="169" y="205"/>
                    </a:cubicBezTo>
                    <a:cubicBezTo>
                      <a:pt x="168" y="210"/>
                      <a:pt x="164" y="208"/>
                      <a:pt x="160" y="206"/>
                    </a:cubicBezTo>
                    <a:cubicBezTo>
                      <a:pt x="157" y="203"/>
                      <a:pt x="158" y="190"/>
                      <a:pt x="158" y="190"/>
                    </a:cubicBezTo>
                    <a:cubicBezTo>
                      <a:pt x="158" y="190"/>
                      <a:pt x="157" y="197"/>
                      <a:pt x="156" y="200"/>
                    </a:cubicBezTo>
                    <a:cubicBezTo>
                      <a:pt x="156" y="203"/>
                      <a:pt x="155" y="205"/>
                      <a:pt x="154" y="206"/>
                    </a:cubicBezTo>
                    <a:cubicBezTo>
                      <a:pt x="154" y="302"/>
                      <a:pt x="154" y="302"/>
                      <a:pt x="154" y="302"/>
                    </a:cubicBezTo>
                    <a:cubicBezTo>
                      <a:pt x="158" y="315"/>
                      <a:pt x="164" y="326"/>
                      <a:pt x="164" y="326"/>
                    </a:cubicBezTo>
                    <a:cubicBezTo>
                      <a:pt x="164" y="326"/>
                      <a:pt x="159" y="326"/>
                      <a:pt x="155" y="319"/>
                    </a:cubicBezTo>
                    <a:cubicBezTo>
                      <a:pt x="154" y="318"/>
                      <a:pt x="154" y="317"/>
                      <a:pt x="154" y="316"/>
                    </a:cubicBezTo>
                    <a:cubicBezTo>
                      <a:pt x="154" y="346"/>
                      <a:pt x="154" y="346"/>
                      <a:pt x="154" y="346"/>
                    </a:cubicBezTo>
                    <a:cubicBezTo>
                      <a:pt x="154" y="344"/>
                      <a:pt x="155" y="344"/>
                      <a:pt x="155" y="344"/>
                    </a:cubicBezTo>
                    <a:cubicBezTo>
                      <a:pt x="155" y="344"/>
                      <a:pt x="155" y="345"/>
                      <a:pt x="154" y="346"/>
                    </a:cubicBezTo>
                    <a:cubicBezTo>
                      <a:pt x="154" y="459"/>
                      <a:pt x="154" y="459"/>
                      <a:pt x="154" y="459"/>
                    </a:cubicBezTo>
                    <a:cubicBezTo>
                      <a:pt x="157" y="466"/>
                      <a:pt x="164" y="474"/>
                      <a:pt x="164" y="474"/>
                    </a:cubicBezTo>
                    <a:cubicBezTo>
                      <a:pt x="164" y="474"/>
                      <a:pt x="165" y="474"/>
                      <a:pt x="171" y="460"/>
                    </a:cubicBezTo>
                    <a:cubicBezTo>
                      <a:pt x="177" y="445"/>
                      <a:pt x="178" y="412"/>
                      <a:pt x="177" y="408"/>
                    </a:cubicBezTo>
                    <a:cubicBezTo>
                      <a:pt x="177" y="404"/>
                      <a:pt x="166" y="370"/>
                      <a:pt x="169" y="365"/>
                    </a:cubicBezTo>
                    <a:cubicBezTo>
                      <a:pt x="172" y="361"/>
                      <a:pt x="177" y="372"/>
                      <a:pt x="182" y="377"/>
                    </a:cubicBezTo>
                    <a:cubicBezTo>
                      <a:pt x="186" y="380"/>
                      <a:pt x="197" y="387"/>
                      <a:pt x="207" y="391"/>
                    </a:cubicBezTo>
                    <a:cubicBezTo>
                      <a:pt x="207" y="358"/>
                      <a:pt x="207" y="358"/>
                      <a:pt x="207" y="358"/>
                    </a:cubicBezTo>
                    <a:cubicBezTo>
                      <a:pt x="205" y="356"/>
                      <a:pt x="203" y="353"/>
                      <a:pt x="202" y="352"/>
                    </a:cubicBezTo>
                    <a:cubicBezTo>
                      <a:pt x="196" y="347"/>
                      <a:pt x="190" y="341"/>
                      <a:pt x="190" y="341"/>
                    </a:cubicBezTo>
                    <a:cubicBezTo>
                      <a:pt x="190" y="341"/>
                      <a:pt x="199" y="343"/>
                      <a:pt x="207" y="350"/>
                    </a:cubicBezTo>
                    <a:cubicBezTo>
                      <a:pt x="207" y="338"/>
                      <a:pt x="207" y="338"/>
                      <a:pt x="207" y="338"/>
                    </a:cubicBezTo>
                    <a:cubicBezTo>
                      <a:pt x="206" y="337"/>
                      <a:pt x="206" y="337"/>
                      <a:pt x="206" y="337"/>
                    </a:cubicBezTo>
                    <a:cubicBezTo>
                      <a:pt x="206" y="337"/>
                      <a:pt x="206" y="337"/>
                      <a:pt x="207" y="336"/>
                    </a:cubicBezTo>
                    <a:cubicBezTo>
                      <a:pt x="207" y="319"/>
                      <a:pt x="207" y="319"/>
                      <a:pt x="207" y="319"/>
                    </a:cubicBezTo>
                    <a:cubicBezTo>
                      <a:pt x="197" y="326"/>
                      <a:pt x="180" y="330"/>
                      <a:pt x="180" y="330"/>
                    </a:cubicBezTo>
                    <a:cubicBezTo>
                      <a:pt x="182" y="328"/>
                      <a:pt x="182" y="328"/>
                      <a:pt x="182" y="328"/>
                    </a:cubicBezTo>
                    <a:cubicBezTo>
                      <a:pt x="182" y="328"/>
                      <a:pt x="199" y="318"/>
                      <a:pt x="207" y="312"/>
                    </a:cubicBezTo>
                    <a:lnTo>
                      <a:pt x="207" y="283"/>
                    </a:lnTo>
                    <a:close/>
                    <a:moveTo>
                      <a:pt x="154" y="206"/>
                    </a:moveTo>
                    <a:cubicBezTo>
                      <a:pt x="152" y="207"/>
                      <a:pt x="151" y="208"/>
                      <a:pt x="149" y="206"/>
                    </a:cubicBezTo>
                    <a:cubicBezTo>
                      <a:pt x="144" y="204"/>
                      <a:pt x="147" y="189"/>
                      <a:pt x="147" y="189"/>
                    </a:cubicBezTo>
                    <a:cubicBezTo>
                      <a:pt x="147" y="189"/>
                      <a:pt x="144" y="192"/>
                      <a:pt x="141" y="197"/>
                    </a:cubicBezTo>
                    <a:cubicBezTo>
                      <a:pt x="141" y="314"/>
                      <a:pt x="141" y="314"/>
                      <a:pt x="141" y="314"/>
                    </a:cubicBezTo>
                    <a:cubicBezTo>
                      <a:pt x="141" y="314"/>
                      <a:pt x="141" y="314"/>
                      <a:pt x="142" y="315"/>
                    </a:cubicBezTo>
                    <a:cubicBezTo>
                      <a:pt x="147" y="319"/>
                      <a:pt x="145" y="333"/>
                      <a:pt x="145" y="333"/>
                    </a:cubicBezTo>
                    <a:cubicBezTo>
                      <a:pt x="145" y="333"/>
                      <a:pt x="143" y="332"/>
                      <a:pt x="141" y="331"/>
                    </a:cubicBezTo>
                    <a:cubicBezTo>
                      <a:pt x="141" y="359"/>
                      <a:pt x="141" y="359"/>
                      <a:pt x="141" y="359"/>
                    </a:cubicBezTo>
                    <a:cubicBezTo>
                      <a:pt x="146" y="353"/>
                      <a:pt x="151" y="348"/>
                      <a:pt x="154" y="346"/>
                    </a:cubicBezTo>
                    <a:cubicBezTo>
                      <a:pt x="154" y="316"/>
                      <a:pt x="154" y="316"/>
                      <a:pt x="154" y="316"/>
                    </a:cubicBezTo>
                    <a:cubicBezTo>
                      <a:pt x="151" y="308"/>
                      <a:pt x="148" y="293"/>
                      <a:pt x="144" y="282"/>
                    </a:cubicBezTo>
                    <a:cubicBezTo>
                      <a:pt x="141" y="270"/>
                      <a:pt x="152" y="250"/>
                      <a:pt x="152" y="250"/>
                    </a:cubicBezTo>
                    <a:cubicBezTo>
                      <a:pt x="152" y="250"/>
                      <a:pt x="149" y="253"/>
                      <a:pt x="148" y="273"/>
                    </a:cubicBezTo>
                    <a:cubicBezTo>
                      <a:pt x="147" y="281"/>
                      <a:pt x="150" y="292"/>
                      <a:pt x="154" y="302"/>
                    </a:cubicBezTo>
                    <a:cubicBezTo>
                      <a:pt x="154" y="206"/>
                      <a:pt x="154" y="206"/>
                      <a:pt x="154" y="206"/>
                    </a:cubicBezTo>
                    <a:close/>
                    <a:moveTo>
                      <a:pt x="141" y="452"/>
                    </a:moveTo>
                    <a:cubicBezTo>
                      <a:pt x="141" y="370"/>
                      <a:pt x="141" y="370"/>
                      <a:pt x="141" y="370"/>
                    </a:cubicBezTo>
                    <a:cubicBezTo>
                      <a:pt x="147" y="357"/>
                      <a:pt x="151" y="350"/>
                      <a:pt x="154" y="346"/>
                    </a:cubicBezTo>
                    <a:cubicBezTo>
                      <a:pt x="154" y="459"/>
                      <a:pt x="154" y="459"/>
                      <a:pt x="154" y="459"/>
                    </a:cubicBezTo>
                    <a:cubicBezTo>
                      <a:pt x="153" y="458"/>
                      <a:pt x="152" y="456"/>
                      <a:pt x="152" y="456"/>
                    </a:cubicBezTo>
                    <a:cubicBezTo>
                      <a:pt x="150" y="450"/>
                      <a:pt x="152" y="439"/>
                      <a:pt x="146" y="442"/>
                    </a:cubicBezTo>
                    <a:cubicBezTo>
                      <a:pt x="144" y="443"/>
                      <a:pt x="142" y="448"/>
                      <a:pt x="141" y="452"/>
                    </a:cubicBezTo>
                    <a:close/>
                    <a:moveTo>
                      <a:pt x="141" y="197"/>
                    </a:moveTo>
                    <a:cubicBezTo>
                      <a:pt x="136" y="203"/>
                      <a:pt x="130" y="212"/>
                      <a:pt x="125" y="219"/>
                    </a:cubicBezTo>
                    <a:cubicBezTo>
                      <a:pt x="116" y="231"/>
                      <a:pt x="116" y="248"/>
                      <a:pt x="116" y="266"/>
                    </a:cubicBezTo>
                    <a:cubicBezTo>
                      <a:pt x="116" y="284"/>
                      <a:pt x="135" y="309"/>
                      <a:pt x="141" y="314"/>
                    </a:cubicBezTo>
                    <a:cubicBezTo>
                      <a:pt x="141" y="197"/>
                      <a:pt x="141" y="197"/>
                      <a:pt x="141" y="197"/>
                    </a:cubicBezTo>
                    <a:close/>
                    <a:moveTo>
                      <a:pt x="141" y="331"/>
                    </a:moveTo>
                    <a:cubicBezTo>
                      <a:pt x="141" y="359"/>
                      <a:pt x="141" y="359"/>
                      <a:pt x="141" y="359"/>
                    </a:cubicBezTo>
                    <a:cubicBezTo>
                      <a:pt x="136" y="365"/>
                      <a:pt x="132" y="373"/>
                      <a:pt x="130" y="380"/>
                    </a:cubicBezTo>
                    <a:cubicBezTo>
                      <a:pt x="126" y="397"/>
                      <a:pt x="127" y="417"/>
                      <a:pt x="127" y="417"/>
                    </a:cubicBezTo>
                    <a:cubicBezTo>
                      <a:pt x="127" y="417"/>
                      <a:pt x="131" y="393"/>
                      <a:pt x="140" y="373"/>
                    </a:cubicBezTo>
                    <a:cubicBezTo>
                      <a:pt x="140" y="372"/>
                      <a:pt x="141" y="371"/>
                      <a:pt x="141" y="370"/>
                    </a:cubicBezTo>
                    <a:cubicBezTo>
                      <a:pt x="141" y="452"/>
                      <a:pt x="141" y="452"/>
                      <a:pt x="141" y="452"/>
                    </a:cubicBezTo>
                    <a:cubicBezTo>
                      <a:pt x="139" y="461"/>
                      <a:pt x="138" y="472"/>
                      <a:pt x="138" y="472"/>
                    </a:cubicBezTo>
                    <a:cubicBezTo>
                      <a:pt x="138" y="472"/>
                      <a:pt x="104" y="468"/>
                      <a:pt x="99" y="440"/>
                    </a:cubicBezTo>
                    <a:cubicBezTo>
                      <a:pt x="94" y="411"/>
                      <a:pt x="96" y="395"/>
                      <a:pt x="107" y="381"/>
                    </a:cubicBezTo>
                    <a:cubicBezTo>
                      <a:pt x="117" y="367"/>
                      <a:pt x="140" y="347"/>
                      <a:pt x="140" y="347"/>
                    </a:cubicBezTo>
                    <a:cubicBezTo>
                      <a:pt x="140" y="347"/>
                      <a:pt x="135" y="334"/>
                      <a:pt x="127" y="343"/>
                    </a:cubicBezTo>
                    <a:cubicBezTo>
                      <a:pt x="118" y="351"/>
                      <a:pt x="104" y="378"/>
                      <a:pt x="91" y="385"/>
                    </a:cubicBezTo>
                    <a:cubicBezTo>
                      <a:pt x="89" y="386"/>
                      <a:pt x="86" y="387"/>
                      <a:pt x="84" y="387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97" y="344"/>
                      <a:pt x="114" y="341"/>
                      <a:pt x="114" y="341"/>
                    </a:cubicBezTo>
                    <a:cubicBezTo>
                      <a:pt x="123" y="336"/>
                      <a:pt x="123" y="336"/>
                      <a:pt x="123" y="336"/>
                    </a:cubicBezTo>
                    <a:cubicBezTo>
                      <a:pt x="123" y="336"/>
                      <a:pt x="104" y="340"/>
                      <a:pt x="84" y="340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85" y="288"/>
                      <a:pt x="86" y="288"/>
                      <a:pt x="86" y="288"/>
                    </a:cubicBezTo>
                    <a:cubicBezTo>
                      <a:pt x="100" y="291"/>
                      <a:pt x="113" y="294"/>
                      <a:pt x="119" y="305"/>
                    </a:cubicBezTo>
                    <a:cubicBezTo>
                      <a:pt x="126" y="315"/>
                      <a:pt x="128" y="326"/>
                      <a:pt x="131" y="328"/>
                    </a:cubicBezTo>
                    <a:cubicBezTo>
                      <a:pt x="133" y="329"/>
                      <a:pt x="138" y="331"/>
                      <a:pt x="141" y="331"/>
                    </a:cubicBezTo>
                    <a:close/>
                    <a:moveTo>
                      <a:pt x="84" y="288"/>
                    </a:moveTo>
                    <a:cubicBezTo>
                      <a:pt x="71" y="286"/>
                      <a:pt x="53" y="291"/>
                      <a:pt x="52" y="291"/>
                    </a:cubicBezTo>
                    <a:cubicBezTo>
                      <a:pt x="50" y="291"/>
                      <a:pt x="42" y="283"/>
                      <a:pt x="42" y="283"/>
                    </a:cubicBezTo>
                    <a:cubicBezTo>
                      <a:pt x="42" y="283"/>
                      <a:pt x="43" y="286"/>
                      <a:pt x="46" y="290"/>
                    </a:cubicBezTo>
                    <a:cubicBezTo>
                      <a:pt x="48" y="294"/>
                      <a:pt x="54" y="300"/>
                      <a:pt x="59" y="302"/>
                    </a:cubicBezTo>
                    <a:cubicBezTo>
                      <a:pt x="63" y="304"/>
                      <a:pt x="81" y="314"/>
                      <a:pt x="81" y="314"/>
                    </a:cubicBezTo>
                    <a:cubicBezTo>
                      <a:pt x="81" y="314"/>
                      <a:pt x="74" y="313"/>
                      <a:pt x="73" y="313"/>
                    </a:cubicBezTo>
                    <a:cubicBezTo>
                      <a:pt x="73" y="313"/>
                      <a:pt x="56" y="314"/>
                      <a:pt x="48" y="316"/>
                    </a:cubicBezTo>
                    <a:cubicBezTo>
                      <a:pt x="40" y="318"/>
                      <a:pt x="35" y="324"/>
                      <a:pt x="33" y="329"/>
                    </a:cubicBezTo>
                    <a:cubicBezTo>
                      <a:pt x="31" y="334"/>
                      <a:pt x="25" y="335"/>
                      <a:pt x="20" y="335"/>
                    </a:cubicBezTo>
                    <a:cubicBezTo>
                      <a:pt x="10" y="336"/>
                      <a:pt x="4" y="327"/>
                      <a:pt x="8" y="318"/>
                    </a:cubicBezTo>
                    <a:cubicBezTo>
                      <a:pt x="9" y="314"/>
                      <a:pt x="11" y="311"/>
                      <a:pt x="11" y="311"/>
                    </a:cubicBezTo>
                    <a:cubicBezTo>
                      <a:pt x="11" y="311"/>
                      <a:pt x="15" y="313"/>
                      <a:pt x="18" y="312"/>
                    </a:cubicBezTo>
                    <a:cubicBezTo>
                      <a:pt x="21" y="312"/>
                      <a:pt x="22" y="311"/>
                      <a:pt x="21" y="305"/>
                    </a:cubicBezTo>
                    <a:cubicBezTo>
                      <a:pt x="19" y="299"/>
                      <a:pt x="12" y="302"/>
                      <a:pt x="10" y="304"/>
                    </a:cubicBezTo>
                    <a:cubicBezTo>
                      <a:pt x="8" y="307"/>
                      <a:pt x="9" y="310"/>
                      <a:pt x="9" y="310"/>
                    </a:cubicBezTo>
                    <a:cubicBezTo>
                      <a:pt x="0" y="319"/>
                      <a:pt x="3" y="336"/>
                      <a:pt x="19" y="338"/>
                    </a:cubicBezTo>
                    <a:cubicBezTo>
                      <a:pt x="19" y="338"/>
                      <a:pt x="19" y="340"/>
                      <a:pt x="25" y="347"/>
                    </a:cubicBezTo>
                    <a:cubicBezTo>
                      <a:pt x="42" y="369"/>
                      <a:pt x="61" y="356"/>
                      <a:pt x="76" y="365"/>
                    </a:cubicBezTo>
                    <a:cubicBezTo>
                      <a:pt x="78" y="365"/>
                      <a:pt x="78" y="366"/>
                      <a:pt x="78" y="367"/>
                    </a:cubicBezTo>
                    <a:cubicBezTo>
                      <a:pt x="75" y="373"/>
                      <a:pt x="64" y="371"/>
                      <a:pt x="55" y="374"/>
                    </a:cubicBezTo>
                    <a:cubicBezTo>
                      <a:pt x="47" y="376"/>
                      <a:pt x="48" y="388"/>
                      <a:pt x="48" y="388"/>
                    </a:cubicBezTo>
                    <a:cubicBezTo>
                      <a:pt x="48" y="388"/>
                      <a:pt x="53" y="382"/>
                      <a:pt x="60" y="384"/>
                    </a:cubicBezTo>
                    <a:cubicBezTo>
                      <a:pt x="65" y="385"/>
                      <a:pt x="74" y="390"/>
                      <a:pt x="84" y="387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82" y="345"/>
                      <a:pt x="81" y="345"/>
                      <a:pt x="79" y="346"/>
                    </a:cubicBezTo>
                    <a:cubicBezTo>
                      <a:pt x="66" y="346"/>
                      <a:pt x="46" y="340"/>
                      <a:pt x="46" y="340"/>
                    </a:cubicBezTo>
                    <a:cubicBezTo>
                      <a:pt x="46" y="340"/>
                      <a:pt x="59" y="340"/>
                      <a:pt x="80" y="340"/>
                    </a:cubicBezTo>
                    <a:cubicBezTo>
                      <a:pt x="82" y="340"/>
                      <a:pt x="83" y="340"/>
                      <a:pt x="84" y="340"/>
                    </a:cubicBezTo>
                    <a:lnTo>
                      <a:pt x="84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00"/>
                  </a:gs>
                </a:gsLst>
                <a:lin ang="1260000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6" name="Freeform 1281"/>
              <p:cNvSpPr>
                <a:spLocks noEditPoints="1"/>
              </p:cNvSpPr>
              <p:nvPr/>
            </p:nvSpPr>
            <p:spPr bwMode="auto">
              <a:xfrm>
                <a:off x="546" y="910"/>
                <a:ext cx="583" cy="515"/>
              </a:xfrm>
              <a:custGeom>
                <a:avLst/>
                <a:gdLst>
                  <a:gd name="T0" fmla="*/ 484 w 247"/>
                  <a:gd name="T1" fmla="*/ 217 h 218"/>
                  <a:gd name="T2" fmla="*/ 371 w 247"/>
                  <a:gd name="T3" fmla="*/ 276 h 218"/>
                  <a:gd name="T4" fmla="*/ 371 w 247"/>
                  <a:gd name="T5" fmla="*/ 288 h 218"/>
                  <a:gd name="T6" fmla="*/ 545 w 247"/>
                  <a:gd name="T7" fmla="*/ 380 h 218"/>
                  <a:gd name="T8" fmla="*/ 557 w 247"/>
                  <a:gd name="T9" fmla="*/ 359 h 218"/>
                  <a:gd name="T10" fmla="*/ 571 w 247"/>
                  <a:gd name="T11" fmla="*/ 331 h 218"/>
                  <a:gd name="T12" fmla="*/ 434 w 247"/>
                  <a:gd name="T13" fmla="*/ 170 h 218"/>
                  <a:gd name="T14" fmla="*/ 427 w 247"/>
                  <a:gd name="T15" fmla="*/ 94 h 218"/>
                  <a:gd name="T16" fmla="*/ 382 w 247"/>
                  <a:gd name="T17" fmla="*/ 125 h 218"/>
                  <a:gd name="T18" fmla="*/ 371 w 247"/>
                  <a:gd name="T19" fmla="*/ 142 h 218"/>
                  <a:gd name="T20" fmla="*/ 363 w 247"/>
                  <a:gd name="T21" fmla="*/ 187 h 218"/>
                  <a:gd name="T22" fmla="*/ 323 w 247"/>
                  <a:gd name="T23" fmla="*/ 168 h 218"/>
                  <a:gd name="T24" fmla="*/ 371 w 247"/>
                  <a:gd name="T25" fmla="*/ 97 h 218"/>
                  <a:gd name="T26" fmla="*/ 288 w 247"/>
                  <a:gd name="T27" fmla="*/ 21 h 218"/>
                  <a:gd name="T28" fmla="*/ 309 w 247"/>
                  <a:gd name="T29" fmla="*/ 137 h 218"/>
                  <a:gd name="T30" fmla="*/ 288 w 247"/>
                  <a:gd name="T31" fmla="*/ 236 h 218"/>
                  <a:gd name="T32" fmla="*/ 371 w 247"/>
                  <a:gd name="T33" fmla="*/ 357 h 218"/>
                  <a:gd name="T34" fmla="*/ 312 w 247"/>
                  <a:gd name="T35" fmla="*/ 224 h 218"/>
                  <a:gd name="T36" fmla="*/ 371 w 247"/>
                  <a:gd name="T37" fmla="*/ 201 h 218"/>
                  <a:gd name="T38" fmla="*/ 300 w 247"/>
                  <a:gd name="T39" fmla="*/ 309 h 218"/>
                  <a:gd name="T40" fmla="*/ 288 w 247"/>
                  <a:gd name="T41" fmla="*/ 21 h 218"/>
                  <a:gd name="T42" fmla="*/ 234 w 247"/>
                  <a:gd name="T43" fmla="*/ 113 h 218"/>
                  <a:gd name="T44" fmla="*/ 198 w 247"/>
                  <a:gd name="T45" fmla="*/ 196 h 218"/>
                  <a:gd name="T46" fmla="*/ 198 w 247"/>
                  <a:gd name="T47" fmla="*/ 236 h 218"/>
                  <a:gd name="T48" fmla="*/ 198 w 247"/>
                  <a:gd name="T49" fmla="*/ 258 h 218"/>
                  <a:gd name="T50" fmla="*/ 245 w 247"/>
                  <a:gd name="T51" fmla="*/ 267 h 218"/>
                  <a:gd name="T52" fmla="*/ 201 w 247"/>
                  <a:gd name="T53" fmla="*/ 428 h 218"/>
                  <a:gd name="T54" fmla="*/ 241 w 247"/>
                  <a:gd name="T55" fmla="*/ 425 h 218"/>
                  <a:gd name="T56" fmla="*/ 253 w 247"/>
                  <a:gd name="T57" fmla="*/ 449 h 218"/>
                  <a:gd name="T58" fmla="*/ 269 w 247"/>
                  <a:gd name="T59" fmla="*/ 260 h 218"/>
                  <a:gd name="T60" fmla="*/ 288 w 247"/>
                  <a:gd name="T61" fmla="*/ 71 h 218"/>
                  <a:gd name="T62" fmla="*/ 288 w 247"/>
                  <a:gd name="T63" fmla="*/ 21 h 218"/>
                  <a:gd name="T64" fmla="*/ 66 w 247"/>
                  <a:gd name="T65" fmla="*/ 43 h 218"/>
                  <a:gd name="T66" fmla="*/ 73 w 247"/>
                  <a:gd name="T67" fmla="*/ 109 h 218"/>
                  <a:gd name="T68" fmla="*/ 0 w 247"/>
                  <a:gd name="T69" fmla="*/ 144 h 218"/>
                  <a:gd name="T70" fmla="*/ 198 w 247"/>
                  <a:gd name="T71" fmla="*/ 236 h 218"/>
                  <a:gd name="T72" fmla="*/ 99 w 247"/>
                  <a:gd name="T73" fmla="*/ 172 h 218"/>
                  <a:gd name="T74" fmla="*/ 198 w 247"/>
                  <a:gd name="T75" fmla="*/ 116 h 218"/>
                  <a:gd name="T76" fmla="*/ 87 w 247"/>
                  <a:gd name="T77" fmla="*/ 333 h 218"/>
                  <a:gd name="T78" fmla="*/ 137 w 247"/>
                  <a:gd name="T79" fmla="*/ 319 h 218"/>
                  <a:gd name="T80" fmla="*/ 130 w 247"/>
                  <a:gd name="T81" fmla="*/ 461 h 218"/>
                  <a:gd name="T82" fmla="*/ 184 w 247"/>
                  <a:gd name="T83" fmla="*/ 513 h 218"/>
                  <a:gd name="T84" fmla="*/ 172 w 247"/>
                  <a:gd name="T85" fmla="*/ 503 h 218"/>
                  <a:gd name="T86" fmla="*/ 161 w 247"/>
                  <a:gd name="T87" fmla="*/ 444 h 218"/>
                  <a:gd name="T88" fmla="*/ 191 w 247"/>
                  <a:gd name="T89" fmla="*/ 343 h 218"/>
                  <a:gd name="T90" fmla="*/ 198 w 247"/>
                  <a:gd name="T91" fmla="*/ 312 h 21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7"/>
                  <a:gd name="T139" fmla="*/ 0 h 218"/>
                  <a:gd name="T140" fmla="*/ 247 w 247"/>
                  <a:gd name="T141" fmla="*/ 218 h 21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7" h="218">
                    <a:moveTo>
                      <a:pt x="247" y="138"/>
                    </a:moveTo>
                    <a:cubicBezTo>
                      <a:pt x="247" y="138"/>
                      <a:pt x="240" y="134"/>
                      <a:pt x="240" y="129"/>
                    </a:cubicBezTo>
                    <a:cubicBezTo>
                      <a:pt x="239" y="123"/>
                      <a:pt x="228" y="99"/>
                      <a:pt x="205" y="92"/>
                    </a:cubicBezTo>
                    <a:cubicBezTo>
                      <a:pt x="182" y="84"/>
                      <a:pt x="167" y="85"/>
                      <a:pt x="162" y="86"/>
                    </a:cubicBezTo>
                    <a:cubicBezTo>
                      <a:pt x="161" y="86"/>
                      <a:pt x="159" y="86"/>
                      <a:pt x="157" y="85"/>
                    </a:cubicBezTo>
                    <a:cubicBezTo>
                      <a:pt x="157" y="117"/>
                      <a:pt x="157" y="117"/>
                      <a:pt x="157" y="117"/>
                    </a:cubicBezTo>
                    <a:cubicBezTo>
                      <a:pt x="161" y="119"/>
                      <a:pt x="163" y="121"/>
                      <a:pt x="166" y="122"/>
                    </a:cubicBezTo>
                    <a:cubicBezTo>
                      <a:pt x="182" y="130"/>
                      <a:pt x="186" y="130"/>
                      <a:pt x="186" y="130"/>
                    </a:cubicBezTo>
                    <a:cubicBezTo>
                      <a:pt x="186" y="130"/>
                      <a:pt x="166" y="130"/>
                      <a:pt x="157" y="122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71" y="159"/>
                      <a:pt x="184" y="167"/>
                      <a:pt x="198" y="165"/>
                    </a:cubicBezTo>
                    <a:cubicBezTo>
                      <a:pt x="211" y="164"/>
                      <a:pt x="231" y="161"/>
                      <a:pt x="231" y="161"/>
                    </a:cubicBezTo>
                    <a:cubicBezTo>
                      <a:pt x="231" y="161"/>
                      <a:pt x="218" y="157"/>
                      <a:pt x="219" y="152"/>
                    </a:cubicBezTo>
                    <a:cubicBezTo>
                      <a:pt x="219" y="147"/>
                      <a:pt x="224" y="147"/>
                      <a:pt x="227" y="149"/>
                    </a:cubicBezTo>
                    <a:cubicBezTo>
                      <a:pt x="230" y="151"/>
                      <a:pt x="236" y="152"/>
                      <a:pt x="236" y="152"/>
                    </a:cubicBezTo>
                    <a:cubicBezTo>
                      <a:pt x="236" y="152"/>
                      <a:pt x="225" y="147"/>
                      <a:pt x="225" y="143"/>
                    </a:cubicBezTo>
                    <a:cubicBezTo>
                      <a:pt x="224" y="140"/>
                      <a:pt x="225" y="136"/>
                      <a:pt x="229" y="137"/>
                    </a:cubicBezTo>
                    <a:cubicBezTo>
                      <a:pt x="234" y="138"/>
                      <a:pt x="238" y="140"/>
                      <a:pt x="242" y="140"/>
                    </a:cubicBezTo>
                    <a:cubicBezTo>
                      <a:pt x="245" y="140"/>
                      <a:pt x="247" y="138"/>
                      <a:pt x="247" y="138"/>
                    </a:cubicBezTo>
                    <a:close/>
                    <a:moveTo>
                      <a:pt x="157" y="78"/>
                    </a:moveTo>
                    <a:cubicBezTo>
                      <a:pt x="166" y="75"/>
                      <a:pt x="182" y="74"/>
                      <a:pt x="184" y="72"/>
                    </a:cubicBezTo>
                    <a:cubicBezTo>
                      <a:pt x="187" y="70"/>
                      <a:pt x="192" y="55"/>
                      <a:pt x="196" y="55"/>
                    </a:cubicBezTo>
                    <a:cubicBezTo>
                      <a:pt x="201" y="55"/>
                      <a:pt x="206" y="57"/>
                      <a:pt x="206" y="57"/>
                    </a:cubicBezTo>
                    <a:cubicBezTo>
                      <a:pt x="206" y="57"/>
                      <a:pt x="198" y="44"/>
                      <a:pt x="181" y="40"/>
                    </a:cubicBezTo>
                    <a:cubicBezTo>
                      <a:pt x="174" y="38"/>
                      <a:pt x="165" y="39"/>
                      <a:pt x="157" y="41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9" y="53"/>
                      <a:pt x="161" y="53"/>
                      <a:pt x="162" y="53"/>
                    </a:cubicBezTo>
                    <a:cubicBezTo>
                      <a:pt x="174" y="52"/>
                      <a:pt x="188" y="52"/>
                      <a:pt x="188" y="52"/>
                    </a:cubicBezTo>
                    <a:cubicBezTo>
                      <a:pt x="188" y="52"/>
                      <a:pt x="170" y="55"/>
                      <a:pt x="164" y="57"/>
                    </a:cubicBezTo>
                    <a:cubicBezTo>
                      <a:pt x="162" y="58"/>
                      <a:pt x="160" y="58"/>
                      <a:pt x="157" y="60"/>
                    </a:cubicBezTo>
                    <a:lnTo>
                      <a:pt x="157" y="78"/>
                    </a:lnTo>
                    <a:close/>
                    <a:moveTo>
                      <a:pt x="157" y="85"/>
                    </a:moveTo>
                    <a:cubicBezTo>
                      <a:pt x="154" y="84"/>
                      <a:pt x="151" y="82"/>
                      <a:pt x="154" y="79"/>
                    </a:cubicBezTo>
                    <a:cubicBezTo>
                      <a:pt x="155" y="79"/>
                      <a:pt x="156" y="78"/>
                      <a:pt x="157" y="78"/>
                    </a:cubicBezTo>
                    <a:cubicBezTo>
                      <a:pt x="157" y="60"/>
                      <a:pt x="157" y="60"/>
                      <a:pt x="157" y="60"/>
                    </a:cubicBezTo>
                    <a:cubicBezTo>
                      <a:pt x="149" y="64"/>
                      <a:pt x="137" y="71"/>
                      <a:pt x="137" y="71"/>
                    </a:cubicBezTo>
                    <a:cubicBezTo>
                      <a:pt x="135" y="70"/>
                      <a:pt x="135" y="70"/>
                      <a:pt x="135" y="70"/>
                    </a:cubicBezTo>
                    <a:cubicBezTo>
                      <a:pt x="135" y="70"/>
                      <a:pt x="147" y="58"/>
                      <a:pt x="157" y="54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48" y="43"/>
                      <a:pt x="141" y="47"/>
                      <a:pt x="141" y="47"/>
                    </a:cubicBezTo>
                    <a:cubicBezTo>
                      <a:pt x="141" y="47"/>
                      <a:pt x="136" y="20"/>
                      <a:pt x="124" y="10"/>
                    </a:cubicBezTo>
                    <a:cubicBezTo>
                      <a:pt x="123" y="10"/>
                      <a:pt x="123" y="9"/>
                      <a:pt x="122" y="9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4" y="26"/>
                      <a:pt x="127" y="29"/>
                      <a:pt x="128" y="33"/>
                    </a:cubicBezTo>
                    <a:cubicBezTo>
                      <a:pt x="135" y="45"/>
                      <a:pt x="131" y="58"/>
                      <a:pt x="131" y="58"/>
                    </a:cubicBezTo>
                    <a:cubicBezTo>
                      <a:pt x="131" y="58"/>
                      <a:pt x="129" y="50"/>
                      <a:pt x="127" y="43"/>
                    </a:cubicBezTo>
                    <a:cubicBezTo>
                      <a:pt x="127" y="41"/>
                      <a:pt x="125" y="36"/>
                      <a:pt x="122" y="30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5" y="102"/>
                      <a:pt x="129" y="105"/>
                      <a:pt x="130" y="108"/>
                    </a:cubicBezTo>
                    <a:cubicBezTo>
                      <a:pt x="131" y="114"/>
                      <a:pt x="142" y="142"/>
                      <a:pt x="156" y="150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49" y="112"/>
                      <a:pt x="136" y="102"/>
                      <a:pt x="132" y="95"/>
                    </a:cubicBezTo>
                    <a:cubicBezTo>
                      <a:pt x="128" y="89"/>
                      <a:pt x="130" y="86"/>
                      <a:pt x="130" y="86"/>
                    </a:cubicBezTo>
                    <a:cubicBezTo>
                      <a:pt x="130" y="86"/>
                      <a:pt x="144" y="106"/>
                      <a:pt x="157" y="117"/>
                    </a:cubicBezTo>
                    <a:cubicBezTo>
                      <a:pt x="157" y="85"/>
                      <a:pt x="157" y="85"/>
                      <a:pt x="157" y="85"/>
                    </a:cubicBezTo>
                    <a:close/>
                    <a:moveTo>
                      <a:pt x="122" y="171"/>
                    </a:move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24" y="125"/>
                      <a:pt x="126" y="128"/>
                      <a:pt x="127" y="131"/>
                    </a:cubicBezTo>
                    <a:cubicBezTo>
                      <a:pt x="133" y="140"/>
                      <a:pt x="130" y="152"/>
                      <a:pt x="125" y="164"/>
                    </a:cubicBezTo>
                    <a:cubicBezTo>
                      <a:pt x="125" y="167"/>
                      <a:pt x="123" y="169"/>
                      <a:pt x="122" y="171"/>
                    </a:cubicBezTo>
                    <a:close/>
                    <a:moveTo>
                      <a:pt x="122" y="9"/>
                    </a:moveTo>
                    <a:cubicBezTo>
                      <a:pt x="111" y="0"/>
                      <a:pt x="102" y="1"/>
                      <a:pt x="102" y="1"/>
                    </a:cubicBezTo>
                    <a:cubicBezTo>
                      <a:pt x="102" y="1"/>
                      <a:pt x="109" y="7"/>
                      <a:pt x="103" y="13"/>
                    </a:cubicBezTo>
                    <a:cubicBezTo>
                      <a:pt x="97" y="18"/>
                      <a:pt x="97" y="41"/>
                      <a:pt x="99" y="48"/>
                    </a:cubicBezTo>
                    <a:cubicBezTo>
                      <a:pt x="100" y="54"/>
                      <a:pt x="107" y="63"/>
                      <a:pt x="102" y="63"/>
                    </a:cubicBezTo>
                    <a:cubicBezTo>
                      <a:pt x="99" y="63"/>
                      <a:pt x="91" y="56"/>
                      <a:pt x="84" y="49"/>
                    </a:cubicBezTo>
                    <a:cubicBezTo>
                      <a:pt x="84" y="83"/>
                      <a:pt x="84" y="83"/>
                      <a:pt x="84" y="83"/>
                    </a:cubicBezTo>
                    <a:cubicBezTo>
                      <a:pt x="104" y="85"/>
                      <a:pt x="112" y="84"/>
                      <a:pt x="112" y="84"/>
                    </a:cubicBezTo>
                    <a:cubicBezTo>
                      <a:pt x="112" y="84"/>
                      <a:pt x="98" y="89"/>
                      <a:pt x="84" y="89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95" y="97"/>
                      <a:pt x="104" y="94"/>
                      <a:pt x="104" y="94"/>
                    </a:cubicBezTo>
                    <a:cubicBezTo>
                      <a:pt x="104" y="94"/>
                      <a:pt x="111" y="104"/>
                      <a:pt x="101" y="107"/>
                    </a:cubicBezTo>
                    <a:cubicBezTo>
                      <a:pt x="97" y="108"/>
                      <a:pt x="91" y="108"/>
                      <a:pt x="84" y="109"/>
                    </a:cubicBezTo>
                    <a:cubicBezTo>
                      <a:pt x="84" y="132"/>
                      <a:pt x="84" y="132"/>
                      <a:pt x="84" y="132"/>
                    </a:cubicBezTo>
                    <a:cubicBezTo>
                      <a:pt x="90" y="125"/>
                      <a:pt x="96" y="118"/>
                      <a:pt x="96" y="118"/>
                    </a:cubicBezTo>
                    <a:cubicBezTo>
                      <a:pt x="104" y="113"/>
                      <a:pt x="104" y="113"/>
                      <a:pt x="104" y="113"/>
                    </a:cubicBezTo>
                    <a:cubicBezTo>
                      <a:pt x="104" y="113"/>
                      <a:pt x="94" y="125"/>
                      <a:pt x="84" y="139"/>
                    </a:cubicBezTo>
                    <a:cubicBezTo>
                      <a:pt x="84" y="182"/>
                      <a:pt x="84" y="182"/>
                      <a:pt x="84" y="182"/>
                    </a:cubicBezTo>
                    <a:cubicBezTo>
                      <a:pt x="84" y="182"/>
                      <a:pt x="85" y="182"/>
                      <a:pt x="85" y="181"/>
                    </a:cubicBezTo>
                    <a:cubicBezTo>
                      <a:pt x="91" y="176"/>
                      <a:pt x="99" y="164"/>
                      <a:pt x="99" y="163"/>
                    </a:cubicBezTo>
                    <a:cubicBezTo>
                      <a:pt x="99" y="162"/>
                      <a:pt x="102" y="156"/>
                      <a:pt x="102" y="156"/>
                    </a:cubicBezTo>
                    <a:cubicBezTo>
                      <a:pt x="102" y="156"/>
                      <a:pt x="102" y="175"/>
                      <a:pt x="102" y="180"/>
                    </a:cubicBezTo>
                    <a:cubicBezTo>
                      <a:pt x="101" y="185"/>
                      <a:pt x="103" y="191"/>
                      <a:pt x="105" y="195"/>
                    </a:cubicBezTo>
                    <a:cubicBezTo>
                      <a:pt x="108" y="199"/>
                      <a:pt x="109" y="201"/>
                      <a:pt x="109" y="201"/>
                    </a:cubicBezTo>
                    <a:cubicBezTo>
                      <a:pt x="109" y="201"/>
                      <a:pt x="106" y="191"/>
                      <a:pt x="107" y="190"/>
                    </a:cubicBezTo>
                    <a:cubicBezTo>
                      <a:pt x="108" y="189"/>
                      <a:pt x="117" y="181"/>
                      <a:pt x="122" y="171"/>
                    </a:cubicBez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18" y="117"/>
                      <a:pt x="114" y="113"/>
                      <a:pt x="114" y="110"/>
                    </a:cubicBezTo>
                    <a:cubicBezTo>
                      <a:pt x="114" y="107"/>
                      <a:pt x="117" y="97"/>
                      <a:pt x="117" y="97"/>
                    </a:cubicBezTo>
                    <a:cubicBezTo>
                      <a:pt x="117" y="97"/>
                      <a:pt x="119" y="98"/>
                      <a:pt x="122" y="100"/>
                    </a:cubicBezTo>
                    <a:cubicBezTo>
                      <a:pt x="122" y="30"/>
                      <a:pt x="122" y="30"/>
                      <a:pt x="122" y="30"/>
                    </a:cubicBezTo>
                    <a:cubicBezTo>
                      <a:pt x="117" y="21"/>
                      <a:pt x="112" y="11"/>
                      <a:pt x="112" y="11"/>
                    </a:cubicBezTo>
                    <a:cubicBezTo>
                      <a:pt x="112" y="11"/>
                      <a:pt x="117" y="16"/>
                      <a:pt x="122" y="23"/>
                    </a:cubicBezTo>
                    <a:lnTo>
                      <a:pt x="122" y="9"/>
                    </a:lnTo>
                    <a:close/>
                    <a:moveTo>
                      <a:pt x="84" y="49"/>
                    </a:moveTo>
                    <a:cubicBezTo>
                      <a:pt x="78" y="43"/>
                      <a:pt x="73" y="38"/>
                      <a:pt x="72" y="37"/>
                    </a:cubicBezTo>
                    <a:cubicBezTo>
                      <a:pt x="69" y="35"/>
                      <a:pt x="42" y="20"/>
                      <a:pt x="28" y="18"/>
                    </a:cubicBezTo>
                    <a:cubicBezTo>
                      <a:pt x="15" y="16"/>
                      <a:pt x="13" y="17"/>
                      <a:pt x="13" y="17"/>
                    </a:cubicBezTo>
                    <a:cubicBezTo>
                      <a:pt x="13" y="17"/>
                      <a:pt x="19" y="32"/>
                      <a:pt x="23" y="35"/>
                    </a:cubicBezTo>
                    <a:cubicBezTo>
                      <a:pt x="26" y="39"/>
                      <a:pt x="36" y="43"/>
                      <a:pt x="31" y="46"/>
                    </a:cubicBezTo>
                    <a:cubicBezTo>
                      <a:pt x="25" y="49"/>
                      <a:pt x="3" y="39"/>
                      <a:pt x="3" y="39"/>
                    </a:cubicBezTo>
                    <a:cubicBezTo>
                      <a:pt x="3" y="39"/>
                      <a:pt x="0" y="47"/>
                      <a:pt x="0" y="56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9"/>
                      <a:pt x="3" y="78"/>
                      <a:pt x="11" y="85"/>
                    </a:cubicBezTo>
                    <a:cubicBezTo>
                      <a:pt x="31" y="102"/>
                      <a:pt x="45" y="107"/>
                      <a:pt x="61" y="105"/>
                    </a:cubicBezTo>
                    <a:cubicBezTo>
                      <a:pt x="68" y="105"/>
                      <a:pt x="76" y="102"/>
                      <a:pt x="84" y="100"/>
                    </a:cubicBezTo>
                    <a:cubicBezTo>
                      <a:pt x="84" y="89"/>
                      <a:pt x="84" y="89"/>
                      <a:pt x="84" y="89"/>
                    </a:cubicBezTo>
                    <a:cubicBezTo>
                      <a:pt x="80" y="89"/>
                      <a:pt x="76" y="88"/>
                      <a:pt x="73" y="87"/>
                    </a:cubicBezTo>
                    <a:cubicBezTo>
                      <a:pt x="57" y="83"/>
                      <a:pt x="42" y="73"/>
                      <a:pt x="42" y="73"/>
                    </a:cubicBezTo>
                    <a:cubicBezTo>
                      <a:pt x="42" y="73"/>
                      <a:pt x="62" y="80"/>
                      <a:pt x="83" y="83"/>
                    </a:cubicBezTo>
                    <a:cubicBezTo>
                      <a:pt x="83" y="83"/>
                      <a:pt x="84" y="83"/>
                      <a:pt x="84" y="83"/>
                    </a:cubicBezTo>
                    <a:cubicBezTo>
                      <a:pt x="84" y="49"/>
                      <a:pt x="84" y="49"/>
                      <a:pt x="84" y="49"/>
                    </a:cubicBezTo>
                    <a:close/>
                    <a:moveTo>
                      <a:pt x="84" y="109"/>
                    </a:moveTo>
                    <a:cubicBezTo>
                      <a:pt x="72" y="110"/>
                      <a:pt x="58" y="112"/>
                      <a:pt x="51" y="116"/>
                    </a:cubicBezTo>
                    <a:cubicBezTo>
                      <a:pt x="39" y="123"/>
                      <a:pt x="39" y="135"/>
                      <a:pt x="37" y="141"/>
                    </a:cubicBezTo>
                    <a:cubicBezTo>
                      <a:pt x="36" y="147"/>
                      <a:pt x="29" y="149"/>
                      <a:pt x="29" y="149"/>
                    </a:cubicBezTo>
                    <a:cubicBezTo>
                      <a:pt x="29" y="149"/>
                      <a:pt x="37" y="154"/>
                      <a:pt x="43" y="149"/>
                    </a:cubicBezTo>
                    <a:cubicBezTo>
                      <a:pt x="49" y="144"/>
                      <a:pt x="52" y="134"/>
                      <a:pt x="58" y="135"/>
                    </a:cubicBezTo>
                    <a:cubicBezTo>
                      <a:pt x="65" y="136"/>
                      <a:pt x="52" y="152"/>
                      <a:pt x="50" y="155"/>
                    </a:cubicBezTo>
                    <a:cubicBezTo>
                      <a:pt x="50" y="158"/>
                      <a:pt x="47" y="178"/>
                      <a:pt x="50" y="186"/>
                    </a:cubicBezTo>
                    <a:cubicBezTo>
                      <a:pt x="53" y="193"/>
                      <a:pt x="55" y="195"/>
                      <a:pt x="55" y="195"/>
                    </a:cubicBezTo>
                    <a:cubicBezTo>
                      <a:pt x="55" y="195"/>
                      <a:pt x="51" y="206"/>
                      <a:pt x="58" y="211"/>
                    </a:cubicBezTo>
                    <a:cubicBezTo>
                      <a:pt x="65" y="216"/>
                      <a:pt x="73" y="215"/>
                      <a:pt x="73" y="215"/>
                    </a:cubicBezTo>
                    <a:cubicBezTo>
                      <a:pt x="73" y="215"/>
                      <a:pt x="75" y="218"/>
                      <a:pt x="78" y="217"/>
                    </a:cubicBezTo>
                    <a:cubicBezTo>
                      <a:pt x="81" y="216"/>
                      <a:pt x="86" y="212"/>
                      <a:pt x="82" y="208"/>
                    </a:cubicBezTo>
                    <a:cubicBezTo>
                      <a:pt x="78" y="204"/>
                      <a:pt x="76" y="205"/>
                      <a:pt x="75" y="207"/>
                    </a:cubicBezTo>
                    <a:cubicBezTo>
                      <a:pt x="73" y="209"/>
                      <a:pt x="73" y="213"/>
                      <a:pt x="73" y="213"/>
                    </a:cubicBezTo>
                    <a:cubicBezTo>
                      <a:pt x="73" y="213"/>
                      <a:pt x="62" y="213"/>
                      <a:pt x="59" y="209"/>
                    </a:cubicBezTo>
                    <a:cubicBezTo>
                      <a:pt x="57" y="204"/>
                      <a:pt x="55" y="198"/>
                      <a:pt x="57" y="194"/>
                    </a:cubicBezTo>
                    <a:cubicBezTo>
                      <a:pt x="59" y="191"/>
                      <a:pt x="64" y="186"/>
                      <a:pt x="68" y="188"/>
                    </a:cubicBezTo>
                    <a:cubicBezTo>
                      <a:pt x="73" y="188"/>
                      <a:pt x="79" y="187"/>
                      <a:pt x="84" y="182"/>
                    </a:cubicBezTo>
                    <a:cubicBezTo>
                      <a:pt x="84" y="139"/>
                      <a:pt x="84" y="139"/>
                      <a:pt x="84" y="139"/>
                    </a:cubicBezTo>
                    <a:cubicBezTo>
                      <a:pt x="83" y="141"/>
                      <a:pt x="82" y="143"/>
                      <a:pt x="81" y="145"/>
                    </a:cubicBezTo>
                    <a:cubicBezTo>
                      <a:pt x="71" y="162"/>
                      <a:pt x="65" y="172"/>
                      <a:pt x="65" y="172"/>
                    </a:cubicBezTo>
                    <a:cubicBezTo>
                      <a:pt x="65" y="172"/>
                      <a:pt x="70" y="153"/>
                      <a:pt x="76" y="143"/>
                    </a:cubicBezTo>
                    <a:cubicBezTo>
                      <a:pt x="79" y="140"/>
                      <a:pt x="81" y="136"/>
                      <a:pt x="84" y="132"/>
                    </a:cubicBezTo>
                    <a:lnTo>
                      <a:pt x="84" y="1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0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12" name="Freeform 1281"/>
            <p:cNvSpPr>
              <a:spLocks noEditPoints="1"/>
            </p:cNvSpPr>
            <p:nvPr/>
          </p:nvSpPr>
          <p:spPr bwMode="auto">
            <a:xfrm rot="-3656284">
              <a:off x="1293" y="662"/>
              <a:ext cx="408" cy="409"/>
            </a:xfrm>
            <a:custGeom>
              <a:avLst/>
              <a:gdLst>
                <a:gd name="T0" fmla="*/ 339 w 247"/>
                <a:gd name="T1" fmla="*/ 173 h 218"/>
                <a:gd name="T2" fmla="*/ 259 w 247"/>
                <a:gd name="T3" fmla="*/ 220 h 218"/>
                <a:gd name="T4" fmla="*/ 259 w 247"/>
                <a:gd name="T5" fmla="*/ 229 h 218"/>
                <a:gd name="T6" fmla="*/ 382 w 247"/>
                <a:gd name="T7" fmla="*/ 302 h 218"/>
                <a:gd name="T8" fmla="*/ 390 w 247"/>
                <a:gd name="T9" fmla="*/ 285 h 218"/>
                <a:gd name="T10" fmla="*/ 400 w 247"/>
                <a:gd name="T11" fmla="*/ 263 h 218"/>
                <a:gd name="T12" fmla="*/ 304 w 247"/>
                <a:gd name="T13" fmla="*/ 135 h 218"/>
                <a:gd name="T14" fmla="*/ 299 w 247"/>
                <a:gd name="T15" fmla="*/ 75 h 218"/>
                <a:gd name="T16" fmla="*/ 268 w 247"/>
                <a:gd name="T17" fmla="*/ 99 h 218"/>
                <a:gd name="T18" fmla="*/ 259 w 247"/>
                <a:gd name="T19" fmla="*/ 113 h 218"/>
                <a:gd name="T20" fmla="*/ 254 w 247"/>
                <a:gd name="T21" fmla="*/ 148 h 218"/>
                <a:gd name="T22" fmla="*/ 226 w 247"/>
                <a:gd name="T23" fmla="*/ 133 h 218"/>
                <a:gd name="T24" fmla="*/ 259 w 247"/>
                <a:gd name="T25" fmla="*/ 77 h 218"/>
                <a:gd name="T26" fmla="*/ 202 w 247"/>
                <a:gd name="T27" fmla="*/ 17 h 218"/>
                <a:gd name="T28" fmla="*/ 216 w 247"/>
                <a:gd name="T29" fmla="*/ 109 h 218"/>
                <a:gd name="T30" fmla="*/ 202 w 247"/>
                <a:gd name="T31" fmla="*/ 188 h 218"/>
                <a:gd name="T32" fmla="*/ 259 w 247"/>
                <a:gd name="T33" fmla="*/ 283 h 218"/>
                <a:gd name="T34" fmla="*/ 218 w 247"/>
                <a:gd name="T35" fmla="*/ 178 h 218"/>
                <a:gd name="T36" fmla="*/ 259 w 247"/>
                <a:gd name="T37" fmla="*/ 159 h 218"/>
                <a:gd name="T38" fmla="*/ 210 w 247"/>
                <a:gd name="T39" fmla="*/ 246 h 218"/>
                <a:gd name="T40" fmla="*/ 202 w 247"/>
                <a:gd name="T41" fmla="*/ 17 h 218"/>
                <a:gd name="T42" fmla="*/ 164 w 247"/>
                <a:gd name="T43" fmla="*/ 90 h 218"/>
                <a:gd name="T44" fmla="*/ 139 w 247"/>
                <a:gd name="T45" fmla="*/ 156 h 218"/>
                <a:gd name="T46" fmla="*/ 139 w 247"/>
                <a:gd name="T47" fmla="*/ 188 h 218"/>
                <a:gd name="T48" fmla="*/ 139 w 247"/>
                <a:gd name="T49" fmla="*/ 205 h 218"/>
                <a:gd name="T50" fmla="*/ 172 w 247"/>
                <a:gd name="T51" fmla="*/ 212 h 218"/>
                <a:gd name="T52" fmla="*/ 140 w 247"/>
                <a:gd name="T53" fmla="*/ 340 h 218"/>
                <a:gd name="T54" fmla="*/ 168 w 247"/>
                <a:gd name="T55" fmla="*/ 338 h 218"/>
                <a:gd name="T56" fmla="*/ 177 w 247"/>
                <a:gd name="T57" fmla="*/ 356 h 218"/>
                <a:gd name="T58" fmla="*/ 188 w 247"/>
                <a:gd name="T59" fmla="*/ 206 h 218"/>
                <a:gd name="T60" fmla="*/ 202 w 247"/>
                <a:gd name="T61" fmla="*/ 56 h 218"/>
                <a:gd name="T62" fmla="*/ 202 w 247"/>
                <a:gd name="T63" fmla="*/ 17 h 218"/>
                <a:gd name="T64" fmla="*/ 46 w 247"/>
                <a:gd name="T65" fmla="*/ 34 h 218"/>
                <a:gd name="T66" fmla="*/ 51 w 247"/>
                <a:gd name="T67" fmla="*/ 86 h 218"/>
                <a:gd name="T68" fmla="*/ 0 w 247"/>
                <a:gd name="T69" fmla="*/ 114 h 218"/>
                <a:gd name="T70" fmla="*/ 139 w 247"/>
                <a:gd name="T71" fmla="*/ 188 h 218"/>
                <a:gd name="T72" fmla="*/ 69 w 247"/>
                <a:gd name="T73" fmla="*/ 137 h 218"/>
                <a:gd name="T74" fmla="*/ 139 w 247"/>
                <a:gd name="T75" fmla="*/ 92 h 218"/>
                <a:gd name="T76" fmla="*/ 61 w 247"/>
                <a:gd name="T77" fmla="*/ 265 h 218"/>
                <a:gd name="T78" fmla="*/ 96 w 247"/>
                <a:gd name="T79" fmla="*/ 253 h 218"/>
                <a:gd name="T80" fmla="*/ 91 w 247"/>
                <a:gd name="T81" fmla="*/ 366 h 218"/>
                <a:gd name="T82" fmla="*/ 129 w 247"/>
                <a:gd name="T83" fmla="*/ 407 h 218"/>
                <a:gd name="T84" fmla="*/ 121 w 247"/>
                <a:gd name="T85" fmla="*/ 400 h 218"/>
                <a:gd name="T86" fmla="*/ 112 w 247"/>
                <a:gd name="T87" fmla="*/ 353 h 218"/>
                <a:gd name="T88" fmla="*/ 134 w 247"/>
                <a:gd name="T89" fmla="*/ 272 h 218"/>
                <a:gd name="T90" fmla="*/ 139 w 247"/>
                <a:gd name="T91" fmla="*/ 248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  <p:sp>
          <p:nvSpPr>
            <p:cNvPr id="4113" name="Freeform 1281"/>
            <p:cNvSpPr>
              <a:spLocks noEditPoints="1"/>
            </p:cNvSpPr>
            <p:nvPr/>
          </p:nvSpPr>
          <p:spPr bwMode="auto">
            <a:xfrm rot="-7074502">
              <a:off x="1632" y="732"/>
              <a:ext cx="227" cy="272"/>
            </a:xfrm>
            <a:custGeom>
              <a:avLst/>
              <a:gdLst>
                <a:gd name="T0" fmla="*/ 188 w 247"/>
                <a:gd name="T1" fmla="*/ 115 h 218"/>
                <a:gd name="T2" fmla="*/ 144 w 247"/>
                <a:gd name="T3" fmla="*/ 146 h 218"/>
                <a:gd name="T4" fmla="*/ 144 w 247"/>
                <a:gd name="T5" fmla="*/ 152 h 218"/>
                <a:gd name="T6" fmla="*/ 212 w 247"/>
                <a:gd name="T7" fmla="*/ 201 h 218"/>
                <a:gd name="T8" fmla="*/ 217 w 247"/>
                <a:gd name="T9" fmla="*/ 190 h 218"/>
                <a:gd name="T10" fmla="*/ 222 w 247"/>
                <a:gd name="T11" fmla="*/ 175 h 218"/>
                <a:gd name="T12" fmla="*/ 169 w 247"/>
                <a:gd name="T13" fmla="*/ 90 h 218"/>
                <a:gd name="T14" fmla="*/ 166 w 247"/>
                <a:gd name="T15" fmla="*/ 50 h 218"/>
                <a:gd name="T16" fmla="*/ 149 w 247"/>
                <a:gd name="T17" fmla="*/ 66 h 218"/>
                <a:gd name="T18" fmla="*/ 144 w 247"/>
                <a:gd name="T19" fmla="*/ 75 h 218"/>
                <a:gd name="T20" fmla="*/ 142 w 247"/>
                <a:gd name="T21" fmla="*/ 99 h 218"/>
                <a:gd name="T22" fmla="*/ 126 w 247"/>
                <a:gd name="T23" fmla="*/ 89 h 218"/>
                <a:gd name="T24" fmla="*/ 144 w 247"/>
                <a:gd name="T25" fmla="*/ 51 h 218"/>
                <a:gd name="T26" fmla="*/ 112 w 247"/>
                <a:gd name="T27" fmla="*/ 11 h 218"/>
                <a:gd name="T28" fmla="*/ 120 w 247"/>
                <a:gd name="T29" fmla="*/ 72 h 218"/>
                <a:gd name="T30" fmla="*/ 112 w 247"/>
                <a:gd name="T31" fmla="*/ 125 h 218"/>
                <a:gd name="T32" fmla="*/ 144 w 247"/>
                <a:gd name="T33" fmla="*/ 188 h 218"/>
                <a:gd name="T34" fmla="*/ 121 w 247"/>
                <a:gd name="T35" fmla="*/ 119 h 218"/>
                <a:gd name="T36" fmla="*/ 144 w 247"/>
                <a:gd name="T37" fmla="*/ 106 h 218"/>
                <a:gd name="T38" fmla="*/ 117 w 247"/>
                <a:gd name="T39" fmla="*/ 163 h 218"/>
                <a:gd name="T40" fmla="*/ 112 w 247"/>
                <a:gd name="T41" fmla="*/ 11 h 218"/>
                <a:gd name="T42" fmla="*/ 91 w 247"/>
                <a:gd name="T43" fmla="*/ 60 h 218"/>
                <a:gd name="T44" fmla="*/ 77 w 247"/>
                <a:gd name="T45" fmla="*/ 104 h 218"/>
                <a:gd name="T46" fmla="*/ 77 w 247"/>
                <a:gd name="T47" fmla="*/ 125 h 218"/>
                <a:gd name="T48" fmla="*/ 77 w 247"/>
                <a:gd name="T49" fmla="*/ 136 h 218"/>
                <a:gd name="T50" fmla="*/ 96 w 247"/>
                <a:gd name="T51" fmla="*/ 141 h 218"/>
                <a:gd name="T52" fmla="*/ 78 w 247"/>
                <a:gd name="T53" fmla="*/ 226 h 218"/>
                <a:gd name="T54" fmla="*/ 94 w 247"/>
                <a:gd name="T55" fmla="*/ 225 h 218"/>
                <a:gd name="T56" fmla="*/ 98 w 247"/>
                <a:gd name="T57" fmla="*/ 237 h 218"/>
                <a:gd name="T58" fmla="*/ 105 w 247"/>
                <a:gd name="T59" fmla="*/ 137 h 218"/>
                <a:gd name="T60" fmla="*/ 112 w 247"/>
                <a:gd name="T61" fmla="*/ 37 h 218"/>
                <a:gd name="T62" fmla="*/ 112 w 247"/>
                <a:gd name="T63" fmla="*/ 11 h 218"/>
                <a:gd name="T64" fmla="*/ 26 w 247"/>
                <a:gd name="T65" fmla="*/ 22 h 218"/>
                <a:gd name="T66" fmla="*/ 28 w 247"/>
                <a:gd name="T67" fmla="*/ 57 h 218"/>
                <a:gd name="T68" fmla="*/ 0 w 247"/>
                <a:gd name="T69" fmla="*/ 76 h 218"/>
                <a:gd name="T70" fmla="*/ 77 w 247"/>
                <a:gd name="T71" fmla="*/ 125 h 218"/>
                <a:gd name="T72" fmla="*/ 39 w 247"/>
                <a:gd name="T73" fmla="*/ 91 h 218"/>
                <a:gd name="T74" fmla="*/ 77 w 247"/>
                <a:gd name="T75" fmla="*/ 61 h 218"/>
                <a:gd name="T76" fmla="*/ 34 w 247"/>
                <a:gd name="T77" fmla="*/ 176 h 218"/>
                <a:gd name="T78" fmla="*/ 53 w 247"/>
                <a:gd name="T79" fmla="*/ 168 h 218"/>
                <a:gd name="T80" fmla="*/ 51 w 247"/>
                <a:gd name="T81" fmla="*/ 243 h 218"/>
                <a:gd name="T82" fmla="*/ 72 w 247"/>
                <a:gd name="T83" fmla="*/ 271 h 218"/>
                <a:gd name="T84" fmla="*/ 67 w 247"/>
                <a:gd name="T85" fmla="*/ 266 h 218"/>
                <a:gd name="T86" fmla="*/ 62 w 247"/>
                <a:gd name="T87" fmla="*/ 235 h 218"/>
                <a:gd name="T88" fmla="*/ 74 w 247"/>
                <a:gd name="T89" fmla="*/ 181 h 218"/>
                <a:gd name="T90" fmla="*/ 77 w 247"/>
                <a:gd name="T91" fmla="*/ 165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  <p:sp>
          <p:nvSpPr>
            <p:cNvPr id="4114" name="Freeform 1281"/>
            <p:cNvSpPr>
              <a:spLocks noEditPoints="1"/>
            </p:cNvSpPr>
            <p:nvPr/>
          </p:nvSpPr>
          <p:spPr bwMode="auto">
            <a:xfrm rot="-5787030">
              <a:off x="1909" y="772"/>
              <a:ext cx="131" cy="186"/>
            </a:xfrm>
            <a:custGeom>
              <a:avLst/>
              <a:gdLst>
                <a:gd name="T0" fmla="*/ 109 w 247"/>
                <a:gd name="T1" fmla="*/ 78 h 218"/>
                <a:gd name="T2" fmla="*/ 83 w 247"/>
                <a:gd name="T3" fmla="*/ 100 h 218"/>
                <a:gd name="T4" fmla="*/ 83 w 247"/>
                <a:gd name="T5" fmla="*/ 104 h 218"/>
                <a:gd name="T6" fmla="*/ 123 w 247"/>
                <a:gd name="T7" fmla="*/ 137 h 218"/>
                <a:gd name="T8" fmla="*/ 125 w 247"/>
                <a:gd name="T9" fmla="*/ 130 h 218"/>
                <a:gd name="T10" fmla="*/ 128 w 247"/>
                <a:gd name="T11" fmla="*/ 119 h 218"/>
                <a:gd name="T12" fmla="*/ 98 w 247"/>
                <a:gd name="T13" fmla="*/ 61 h 218"/>
                <a:gd name="T14" fmla="*/ 96 w 247"/>
                <a:gd name="T15" fmla="*/ 34 h 218"/>
                <a:gd name="T16" fmla="*/ 86 w 247"/>
                <a:gd name="T17" fmla="*/ 45 h 218"/>
                <a:gd name="T18" fmla="*/ 83 w 247"/>
                <a:gd name="T19" fmla="*/ 51 h 218"/>
                <a:gd name="T20" fmla="*/ 82 w 247"/>
                <a:gd name="T21" fmla="*/ 67 h 218"/>
                <a:gd name="T22" fmla="*/ 73 w 247"/>
                <a:gd name="T23" fmla="*/ 61 h 218"/>
                <a:gd name="T24" fmla="*/ 83 w 247"/>
                <a:gd name="T25" fmla="*/ 35 h 218"/>
                <a:gd name="T26" fmla="*/ 65 w 247"/>
                <a:gd name="T27" fmla="*/ 8 h 218"/>
                <a:gd name="T28" fmla="*/ 69 w 247"/>
                <a:gd name="T29" fmla="*/ 49 h 218"/>
                <a:gd name="T30" fmla="*/ 65 w 247"/>
                <a:gd name="T31" fmla="*/ 85 h 218"/>
                <a:gd name="T32" fmla="*/ 83 w 247"/>
                <a:gd name="T33" fmla="*/ 129 h 218"/>
                <a:gd name="T34" fmla="*/ 70 w 247"/>
                <a:gd name="T35" fmla="*/ 81 h 218"/>
                <a:gd name="T36" fmla="*/ 83 w 247"/>
                <a:gd name="T37" fmla="*/ 73 h 218"/>
                <a:gd name="T38" fmla="*/ 67 w 247"/>
                <a:gd name="T39" fmla="*/ 112 h 218"/>
                <a:gd name="T40" fmla="*/ 65 w 247"/>
                <a:gd name="T41" fmla="*/ 8 h 218"/>
                <a:gd name="T42" fmla="*/ 53 w 247"/>
                <a:gd name="T43" fmla="*/ 41 h 218"/>
                <a:gd name="T44" fmla="*/ 45 w 247"/>
                <a:gd name="T45" fmla="*/ 71 h 218"/>
                <a:gd name="T46" fmla="*/ 45 w 247"/>
                <a:gd name="T47" fmla="*/ 85 h 218"/>
                <a:gd name="T48" fmla="*/ 45 w 247"/>
                <a:gd name="T49" fmla="*/ 93 h 218"/>
                <a:gd name="T50" fmla="*/ 55 w 247"/>
                <a:gd name="T51" fmla="*/ 96 h 218"/>
                <a:gd name="T52" fmla="*/ 45 w 247"/>
                <a:gd name="T53" fmla="*/ 154 h 218"/>
                <a:gd name="T54" fmla="*/ 54 w 247"/>
                <a:gd name="T55" fmla="*/ 154 h 218"/>
                <a:gd name="T56" fmla="*/ 57 w 247"/>
                <a:gd name="T57" fmla="*/ 162 h 218"/>
                <a:gd name="T58" fmla="*/ 60 w 247"/>
                <a:gd name="T59" fmla="*/ 94 h 218"/>
                <a:gd name="T60" fmla="*/ 65 w 247"/>
                <a:gd name="T61" fmla="*/ 26 h 218"/>
                <a:gd name="T62" fmla="*/ 65 w 247"/>
                <a:gd name="T63" fmla="*/ 8 h 218"/>
                <a:gd name="T64" fmla="*/ 15 w 247"/>
                <a:gd name="T65" fmla="*/ 15 h 218"/>
                <a:gd name="T66" fmla="*/ 16 w 247"/>
                <a:gd name="T67" fmla="*/ 39 h 218"/>
                <a:gd name="T68" fmla="*/ 0 w 247"/>
                <a:gd name="T69" fmla="*/ 52 h 218"/>
                <a:gd name="T70" fmla="*/ 45 w 247"/>
                <a:gd name="T71" fmla="*/ 85 h 218"/>
                <a:gd name="T72" fmla="*/ 22 w 247"/>
                <a:gd name="T73" fmla="*/ 62 h 218"/>
                <a:gd name="T74" fmla="*/ 45 w 247"/>
                <a:gd name="T75" fmla="*/ 42 h 218"/>
                <a:gd name="T76" fmla="*/ 20 w 247"/>
                <a:gd name="T77" fmla="*/ 120 h 218"/>
                <a:gd name="T78" fmla="*/ 31 w 247"/>
                <a:gd name="T79" fmla="*/ 115 h 218"/>
                <a:gd name="T80" fmla="*/ 29 w 247"/>
                <a:gd name="T81" fmla="*/ 166 h 218"/>
                <a:gd name="T82" fmla="*/ 41 w 247"/>
                <a:gd name="T83" fmla="*/ 185 h 218"/>
                <a:gd name="T84" fmla="*/ 39 w 247"/>
                <a:gd name="T85" fmla="*/ 182 h 218"/>
                <a:gd name="T86" fmla="*/ 36 w 247"/>
                <a:gd name="T87" fmla="*/ 160 h 218"/>
                <a:gd name="T88" fmla="*/ 43 w 247"/>
                <a:gd name="T89" fmla="*/ 124 h 218"/>
                <a:gd name="T90" fmla="*/ 45 w 247"/>
                <a:gd name="T91" fmla="*/ 113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</p:grpSp>
      <p:grpSp>
        <p:nvGrpSpPr>
          <p:cNvPr id="60" name="同侧圆角矩形 59"/>
          <p:cNvGrpSpPr>
            <a:grpSpLocks/>
          </p:cNvGrpSpPr>
          <p:nvPr/>
        </p:nvGrpSpPr>
        <p:grpSpPr bwMode="auto">
          <a:xfrm rot="-5400000">
            <a:off x="2771775" y="692150"/>
            <a:ext cx="3600450" cy="6337300"/>
            <a:chOff x="192" y="718"/>
            <a:chExt cx="5384" cy="3210"/>
          </a:xfrm>
        </p:grpSpPr>
        <p:pic>
          <p:nvPicPr>
            <p:cNvPr id="4109" name="同侧圆角矩形 5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" y="718"/>
              <a:ext cx="5384" cy="3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0" name="Text Box 21"/>
            <p:cNvSpPr txBox="1">
              <a:spLocks noChangeArrowheads="1"/>
            </p:cNvSpPr>
            <p:nvPr/>
          </p:nvSpPr>
          <p:spPr bwMode="auto">
            <a:xfrm>
              <a:off x="310" y="813"/>
              <a:ext cx="5148" cy="3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anchor="ctr"/>
            <a:lstStyle/>
            <a:p>
              <a:endParaRPr lang="zh-CN" altLang="zh-CN" sz="1800">
                <a:solidFill>
                  <a:srgbClr val="FFFFFF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6175" name="Group 31"/>
          <p:cNvGrpSpPr>
            <a:grpSpLocks/>
          </p:cNvGrpSpPr>
          <p:nvPr/>
        </p:nvGrpSpPr>
        <p:grpSpPr bwMode="auto">
          <a:xfrm>
            <a:off x="6929438" y="5286375"/>
            <a:ext cx="1965325" cy="1819275"/>
            <a:chOff x="4365" y="3330"/>
            <a:chExt cx="1238" cy="1146"/>
          </a:xfrm>
        </p:grpSpPr>
        <p:pic>
          <p:nvPicPr>
            <p:cNvPr id="4106" name="钱币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4011946">
              <a:off x="4502" y="3518"/>
              <a:ext cx="1146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7" name="Text Box 33"/>
            <p:cNvSpPr txBox="1">
              <a:spLocks noChangeArrowheads="1"/>
            </p:cNvSpPr>
            <p:nvPr/>
          </p:nvSpPr>
          <p:spPr bwMode="auto">
            <a:xfrm>
              <a:off x="4422" y="3842"/>
              <a:ext cx="108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医院</a:t>
              </a:r>
              <a:r>
                <a:rPr lang="en-US" altLang="zh-CN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科</a:t>
              </a:r>
            </a:p>
          </p:txBody>
        </p:sp>
        <p:sp>
          <p:nvSpPr>
            <p:cNvPr id="4108" name="Text Box 34"/>
            <p:cNvSpPr txBox="1">
              <a:spLocks noChangeArrowheads="1"/>
            </p:cNvSpPr>
            <p:nvPr/>
          </p:nvSpPr>
          <p:spPr bwMode="auto">
            <a:xfrm>
              <a:off x="4365" y="4070"/>
              <a:ext cx="123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0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年度工作总结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utoUpdateAnimBg="0"/>
      <p:bldP spid="6148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ordri_02"/>
          <p:cNvPicPr>
            <a:picLocks noChangeAspect="1" noChangeArrowheads="1"/>
          </p:cNvPicPr>
          <p:nvPr/>
        </p:nvPicPr>
        <p:blipFill>
          <a:blip r:embed="rId3">
            <a:lum bright="-54000" contrast="42000"/>
          </a:blip>
          <a:srcRect/>
          <a:stretch>
            <a:fillRect/>
          </a:stretch>
        </p:blipFill>
        <p:spPr bwMode="auto">
          <a:xfrm>
            <a:off x="-166688" y="1168400"/>
            <a:ext cx="7553326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矩形 117"/>
          <p:cNvSpPr/>
          <p:nvPr/>
        </p:nvSpPr>
        <p:spPr>
          <a:xfrm>
            <a:off x="-9144000" y="1139825"/>
            <a:ext cx="9144000" cy="76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76600" y="525463"/>
            <a:ext cx="5313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2007-2008  </a:t>
            </a:r>
            <a:r>
              <a:rPr lang="zh-CN" altLang="en-US" sz="280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住院及手术人数对比</a:t>
            </a:r>
          </a:p>
        </p:txBody>
      </p:sp>
      <p:pic>
        <p:nvPicPr>
          <p:cNvPr id="5125" name="Picture 6" descr="nordri_02"/>
          <p:cNvPicPr>
            <a:picLocks noChangeAspect="1" noChangeArrowheads="1"/>
          </p:cNvPicPr>
          <p:nvPr/>
        </p:nvPicPr>
        <p:blipFill>
          <a:blip r:embed="rId4">
            <a:lum bright="-54000" contrast="42000"/>
          </a:blip>
          <a:srcRect/>
          <a:stretch>
            <a:fillRect/>
          </a:stretch>
        </p:blipFill>
        <p:spPr bwMode="auto">
          <a:xfrm>
            <a:off x="1908175" y="6237288"/>
            <a:ext cx="75533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17"/>
          <p:cNvSpPr/>
          <p:nvPr/>
        </p:nvSpPr>
        <p:spPr>
          <a:xfrm>
            <a:off x="9144000" y="6524625"/>
            <a:ext cx="4716463" cy="714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246063" y="228600"/>
            <a:ext cx="3036887" cy="2033588"/>
            <a:chOff x="155" y="144"/>
            <a:chExt cx="1913" cy="1281"/>
          </a:xfrm>
        </p:grpSpPr>
        <p:grpSp>
          <p:nvGrpSpPr>
            <p:cNvPr id="5132" name="Group 14"/>
            <p:cNvGrpSpPr>
              <a:grpSpLocks/>
            </p:cNvGrpSpPr>
            <p:nvPr/>
          </p:nvGrpSpPr>
          <p:grpSpPr bwMode="auto">
            <a:xfrm>
              <a:off x="155" y="144"/>
              <a:ext cx="1304" cy="1281"/>
              <a:chOff x="155" y="144"/>
              <a:chExt cx="1304" cy="1281"/>
            </a:xfrm>
          </p:grpSpPr>
          <p:sp>
            <p:nvSpPr>
              <p:cNvPr id="5136" name="Freeform 1276"/>
              <p:cNvSpPr>
                <a:spLocks noEditPoints="1"/>
              </p:cNvSpPr>
              <p:nvPr/>
            </p:nvSpPr>
            <p:spPr bwMode="auto">
              <a:xfrm>
                <a:off x="155" y="144"/>
                <a:ext cx="1304" cy="973"/>
              </a:xfrm>
              <a:custGeom>
                <a:avLst/>
                <a:gdLst>
                  <a:gd name="T0" fmla="*/ 1091 w 642"/>
                  <a:gd name="T1" fmla="*/ 575 h 479"/>
                  <a:gd name="T2" fmla="*/ 1265 w 642"/>
                  <a:gd name="T3" fmla="*/ 382 h 479"/>
                  <a:gd name="T4" fmla="*/ 1276 w 642"/>
                  <a:gd name="T5" fmla="*/ 244 h 479"/>
                  <a:gd name="T6" fmla="*/ 1290 w 642"/>
                  <a:gd name="T7" fmla="*/ 268 h 479"/>
                  <a:gd name="T8" fmla="*/ 1064 w 642"/>
                  <a:gd name="T9" fmla="*/ 329 h 479"/>
                  <a:gd name="T10" fmla="*/ 1064 w 642"/>
                  <a:gd name="T11" fmla="*/ 319 h 479"/>
                  <a:gd name="T12" fmla="*/ 1064 w 642"/>
                  <a:gd name="T13" fmla="*/ 319 h 479"/>
                  <a:gd name="T14" fmla="*/ 1064 w 642"/>
                  <a:gd name="T15" fmla="*/ 884 h 479"/>
                  <a:gd name="T16" fmla="*/ 1009 w 642"/>
                  <a:gd name="T17" fmla="*/ 717 h 479"/>
                  <a:gd name="T18" fmla="*/ 1064 w 642"/>
                  <a:gd name="T19" fmla="*/ 236 h 479"/>
                  <a:gd name="T20" fmla="*/ 1003 w 642"/>
                  <a:gd name="T21" fmla="*/ 453 h 479"/>
                  <a:gd name="T22" fmla="*/ 812 w 642"/>
                  <a:gd name="T23" fmla="*/ 934 h 479"/>
                  <a:gd name="T24" fmla="*/ 798 w 642"/>
                  <a:gd name="T25" fmla="*/ 918 h 479"/>
                  <a:gd name="T26" fmla="*/ 810 w 642"/>
                  <a:gd name="T27" fmla="*/ 293 h 479"/>
                  <a:gd name="T28" fmla="*/ 861 w 642"/>
                  <a:gd name="T29" fmla="*/ 463 h 479"/>
                  <a:gd name="T30" fmla="*/ 924 w 642"/>
                  <a:gd name="T31" fmla="*/ 518 h 479"/>
                  <a:gd name="T32" fmla="*/ 910 w 642"/>
                  <a:gd name="T33" fmla="*/ 900 h 479"/>
                  <a:gd name="T34" fmla="*/ 715 w 642"/>
                  <a:gd name="T35" fmla="*/ 418 h 479"/>
                  <a:gd name="T36" fmla="*/ 725 w 642"/>
                  <a:gd name="T37" fmla="*/ 536 h 479"/>
                  <a:gd name="T38" fmla="*/ 788 w 642"/>
                  <a:gd name="T39" fmla="*/ 272 h 479"/>
                  <a:gd name="T40" fmla="*/ 717 w 642"/>
                  <a:gd name="T41" fmla="*/ 57 h 479"/>
                  <a:gd name="T42" fmla="*/ 693 w 642"/>
                  <a:gd name="T43" fmla="*/ 890 h 479"/>
                  <a:gd name="T44" fmla="*/ 788 w 642"/>
                  <a:gd name="T45" fmla="*/ 910 h 479"/>
                  <a:gd name="T46" fmla="*/ 752 w 642"/>
                  <a:gd name="T47" fmla="*/ 892 h 479"/>
                  <a:gd name="T48" fmla="*/ 603 w 642"/>
                  <a:gd name="T49" fmla="*/ 258 h 479"/>
                  <a:gd name="T50" fmla="*/ 648 w 642"/>
                  <a:gd name="T51" fmla="*/ 73 h 479"/>
                  <a:gd name="T52" fmla="*/ 684 w 642"/>
                  <a:gd name="T53" fmla="*/ 475 h 479"/>
                  <a:gd name="T54" fmla="*/ 693 w 642"/>
                  <a:gd name="T55" fmla="*/ 729 h 479"/>
                  <a:gd name="T56" fmla="*/ 561 w 642"/>
                  <a:gd name="T57" fmla="*/ 585 h 479"/>
                  <a:gd name="T58" fmla="*/ 693 w 642"/>
                  <a:gd name="T59" fmla="*/ 821 h 479"/>
                  <a:gd name="T60" fmla="*/ 680 w 642"/>
                  <a:gd name="T61" fmla="*/ 904 h 479"/>
                  <a:gd name="T62" fmla="*/ 435 w 642"/>
                  <a:gd name="T63" fmla="*/ 538 h 479"/>
                  <a:gd name="T64" fmla="*/ 420 w 642"/>
                  <a:gd name="T65" fmla="*/ 648 h 479"/>
                  <a:gd name="T66" fmla="*/ 435 w 642"/>
                  <a:gd name="T67" fmla="*/ 575 h 479"/>
                  <a:gd name="T68" fmla="*/ 546 w 642"/>
                  <a:gd name="T69" fmla="*/ 585 h 479"/>
                  <a:gd name="T70" fmla="*/ 613 w 642"/>
                  <a:gd name="T71" fmla="*/ 364 h 479"/>
                  <a:gd name="T72" fmla="*/ 420 w 642"/>
                  <a:gd name="T73" fmla="*/ 687 h 479"/>
                  <a:gd name="T74" fmla="*/ 420 w 642"/>
                  <a:gd name="T75" fmla="*/ 575 h 479"/>
                  <a:gd name="T76" fmla="*/ 362 w 642"/>
                  <a:gd name="T77" fmla="*/ 380 h 479"/>
                  <a:gd name="T78" fmla="*/ 313 w 642"/>
                  <a:gd name="T79" fmla="*/ 418 h 479"/>
                  <a:gd name="T80" fmla="*/ 315 w 642"/>
                  <a:gd name="T81" fmla="*/ 699 h 479"/>
                  <a:gd name="T82" fmla="*/ 343 w 642"/>
                  <a:gd name="T83" fmla="*/ 741 h 479"/>
                  <a:gd name="T84" fmla="*/ 420 w 642"/>
                  <a:gd name="T85" fmla="*/ 711 h 479"/>
                  <a:gd name="T86" fmla="*/ 370 w 642"/>
                  <a:gd name="T87" fmla="*/ 666 h 479"/>
                  <a:gd name="T88" fmla="*/ 286 w 642"/>
                  <a:gd name="T89" fmla="*/ 400 h 479"/>
                  <a:gd name="T90" fmla="*/ 313 w 642"/>
                  <a:gd name="T91" fmla="*/ 703 h 479"/>
                  <a:gd name="T92" fmla="*/ 313 w 642"/>
                  <a:gd name="T93" fmla="*/ 418 h 479"/>
                  <a:gd name="T94" fmla="*/ 297 w 642"/>
                  <a:gd name="T95" fmla="*/ 898 h 479"/>
                  <a:gd name="T96" fmla="*/ 286 w 642"/>
                  <a:gd name="T97" fmla="*/ 400 h 479"/>
                  <a:gd name="T98" fmla="*/ 286 w 642"/>
                  <a:gd name="T99" fmla="*/ 752 h 479"/>
                  <a:gd name="T100" fmla="*/ 258 w 642"/>
                  <a:gd name="T101" fmla="*/ 697 h 479"/>
                  <a:gd name="T102" fmla="*/ 171 w 642"/>
                  <a:gd name="T103" fmla="*/ 691 h 479"/>
                  <a:gd name="T104" fmla="*/ 171 w 642"/>
                  <a:gd name="T105" fmla="*/ 585 h 479"/>
                  <a:gd name="T106" fmla="*/ 148 w 642"/>
                  <a:gd name="T107" fmla="*/ 636 h 479"/>
                  <a:gd name="T108" fmla="*/ 37 w 642"/>
                  <a:gd name="T109" fmla="*/ 634 h 479"/>
                  <a:gd name="T110" fmla="*/ 154 w 642"/>
                  <a:gd name="T111" fmla="*/ 741 h 479"/>
                  <a:gd name="T112" fmla="*/ 171 w 642"/>
                  <a:gd name="T113" fmla="*/ 701 h 47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42"/>
                  <a:gd name="T172" fmla="*/ 0 h 479"/>
                  <a:gd name="T173" fmla="*/ 642 w 642"/>
                  <a:gd name="T174" fmla="*/ 479 h 47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42" h="479">
                    <a:moveTo>
                      <a:pt x="524" y="435"/>
                    </a:moveTo>
                    <a:cubicBezTo>
                      <a:pt x="539" y="424"/>
                      <a:pt x="557" y="404"/>
                      <a:pt x="553" y="374"/>
                    </a:cubicBezTo>
                    <a:cubicBezTo>
                      <a:pt x="548" y="335"/>
                      <a:pt x="539" y="313"/>
                      <a:pt x="524" y="297"/>
                    </a:cubicBezTo>
                    <a:cubicBezTo>
                      <a:pt x="524" y="435"/>
                      <a:pt x="524" y="435"/>
                      <a:pt x="524" y="435"/>
                    </a:cubicBezTo>
                    <a:close/>
                    <a:moveTo>
                      <a:pt x="524" y="278"/>
                    </a:moveTo>
                    <a:cubicBezTo>
                      <a:pt x="529" y="281"/>
                      <a:pt x="534" y="282"/>
                      <a:pt x="537" y="283"/>
                    </a:cubicBezTo>
                    <a:cubicBezTo>
                      <a:pt x="562" y="287"/>
                      <a:pt x="578" y="271"/>
                      <a:pt x="588" y="265"/>
                    </a:cubicBezTo>
                    <a:cubicBezTo>
                      <a:pt x="597" y="259"/>
                      <a:pt x="608" y="265"/>
                      <a:pt x="608" y="265"/>
                    </a:cubicBezTo>
                    <a:cubicBezTo>
                      <a:pt x="608" y="265"/>
                      <a:pt x="603" y="247"/>
                      <a:pt x="588" y="247"/>
                    </a:cubicBezTo>
                    <a:cubicBezTo>
                      <a:pt x="574" y="247"/>
                      <a:pt x="557" y="256"/>
                      <a:pt x="550" y="248"/>
                    </a:cubicBezTo>
                    <a:cubicBezTo>
                      <a:pt x="543" y="239"/>
                      <a:pt x="580" y="233"/>
                      <a:pt x="585" y="230"/>
                    </a:cubicBezTo>
                    <a:cubicBezTo>
                      <a:pt x="591" y="227"/>
                      <a:pt x="619" y="203"/>
                      <a:pt x="623" y="188"/>
                    </a:cubicBezTo>
                    <a:cubicBezTo>
                      <a:pt x="629" y="174"/>
                      <a:pt x="628" y="174"/>
                      <a:pt x="628" y="174"/>
                    </a:cubicBezTo>
                    <a:cubicBezTo>
                      <a:pt x="628" y="174"/>
                      <a:pt x="632" y="172"/>
                      <a:pt x="635" y="168"/>
                    </a:cubicBezTo>
                    <a:cubicBezTo>
                      <a:pt x="640" y="162"/>
                      <a:pt x="642" y="156"/>
                      <a:pt x="642" y="150"/>
                    </a:cubicBezTo>
                    <a:cubicBezTo>
                      <a:pt x="642" y="149"/>
                      <a:pt x="642" y="149"/>
                      <a:pt x="642" y="149"/>
                    </a:cubicBezTo>
                    <a:cubicBezTo>
                      <a:pt x="642" y="147"/>
                      <a:pt x="642" y="147"/>
                      <a:pt x="642" y="147"/>
                    </a:cubicBezTo>
                    <a:cubicBezTo>
                      <a:pt x="642" y="137"/>
                      <a:pt x="636" y="125"/>
                      <a:pt x="628" y="120"/>
                    </a:cubicBezTo>
                    <a:cubicBezTo>
                      <a:pt x="628" y="120"/>
                      <a:pt x="630" y="114"/>
                      <a:pt x="625" y="112"/>
                    </a:cubicBezTo>
                    <a:cubicBezTo>
                      <a:pt x="620" y="110"/>
                      <a:pt x="609" y="109"/>
                      <a:pt x="608" y="119"/>
                    </a:cubicBezTo>
                    <a:cubicBezTo>
                      <a:pt x="608" y="122"/>
                      <a:pt x="608" y="125"/>
                      <a:pt x="610" y="127"/>
                    </a:cubicBezTo>
                    <a:cubicBezTo>
                      <a:pt x="611" y="129"/>
                      <a:pt x="614" y="131"/>
                      <a:pt x="618" y="130"/>
                    </a:cubicBezTo>
                    <a:cubicBezTo>
                      <a:pt x="623" y="130"/>
                      <a:pt x="627" y="125"/>
                      <a:pt x="627" y="123"/>
                    </a:cubicBezTo>
                    <a:cubicBezTo>
                      <a:pt x="630" y="125"/>
                      <a:pt x="632" y="128"/>
                      <a:pt x="635" y="132"/>
                    </a:cubicBezTo>
                    <a:cubicBezTo>
                      <a:pt x="637" y="135"/>
                      <a:pt x="639" y="140"/>
                      <a:pt x="639" y="145"/>
                    </a:cubicBezTo>
                    <a:cubicBezTo>
                      <a:pt x="640" y="154"/>
                      <a:pt x="636" y="163"/>
                      <a:pt x="625" y="168"/>
                    </a:cubicBezTo>
                    <a:cubicBezTo>
                      <a:pt x="618" y="171"/>
                      <a:pt x="606" y="171"/>
                      <a:pt x="601" y="164"/>
                    </a:cubicBezTo>
                    <a:cubicBezTo>
                      <a:pt x="596" y="157"/>
                      <a:pt x="585" y="151"/>
                      <a:pt x="571" y="151"/>
                    </a:cubicBezTo>
                    <a:cubicBezTo>
                      <a:pt x="556" y="152"/>
                      <a:pt x="530" y="159"/>
                      <a:pt x="529" y="160"/>
                    </a:cubicBezTo>
                    <a:cubicBezTo>
                      <a:pt x="528" y="160"/>
                      <a:pt x="526" y="161"/>
                      <a:pt x="524" y="162"/>
                    </a:cubicBezTo>
                    <a:cubicBezTo>
                      <a:pt x="524" y="208"/>
                      <a:pt x="524" y="208"/>
                      <a:pt x="524" y="208"/>
                    </a:cubicBezTo>
                    <a:cubicBezTo>
                      <a:pt x="526" y="208"/>
                      <a:pt x="529" y="207"/>
                      <a:pt x="531" y="206"/>
                    </a:cubicBezTo>
                    <a:cubicBezTo>
                      <a:pt x="565" y="195"/>
                      <a:pt x="586" y="189"/>
                      <a:pt x="586" y="189"/>
                    </a:cubicBezTo>
                    <a:cubicBezTo>
                      <a:pt x="567" y="202"/>
                      <a:pt x="546" y="211"/>
                      <a:pt x="524" y="217"/>
                    </a:cubicBezTo>
                    <a:cubicBezTo>
                      <a:pt x="524" y="278"/>
                      <a:pt x="524" y="278"/>
                      <a:pt x="524" y="278"/>
                    </a:cubicBezTo>
                    <a:close/>
                    <a:moveTo>
                      <a:pt x="524" y="157"/>
                    </a:moveTo>
                    <a:cubicBezTo>
                      <a:pt x="524" y="116"/>
                      <a:pt x="524" y="116"/>
                      <a:pt x="524" y="116"/>
                    </a:cubicBezTo>
                    <a:cubicBezTo>
                      <a:pt x="538" y="114"/>
                      <a:pt x="549" y="113"/>
                      <a:pt x="551" y="113"/>
                    </a:cubicBezTo>
                    <a:cubicBezTo>
                      <a:pt x="554" y="112"/>
                      <a:pt x="562" y="95"/>
                      <a:pt x="562" y="95"/>
                    </a:cubicBezTo>
                    <a:cubicBezTo>
                      <a:pt x="562" y="95"/>
                      <a:pt x="562" y="99"/>
                      <a:pt x="560" y="108"/>
                    </a:cubicBezTo>
                    <a:cubicBezTo>
                      <a:pt x="558" y="116"/>
                      <a:pt x="552" y="128"/>
                      <a:pt x="546" y="133"/>
                    </a:cubicBezTo>
                    <a:cubicBezTo>
                      <a:pt x="542" y="137"/>
                      <a:pt x="531" y="149"/>
                      <a:pt x="524" y="157"/>
                    </a:cubicBezTo>
                    <a:close/>
                    <a:moveTo>
                      <a:pt x="455" y="452"/>
                    </a:moveTo>
                    <a:cubicBezTo>
                      <a:pt x="466" y="463"/>
                      <a:pt x="468" y="463"/>
                      <a:pt x="468" y="463"/>
                    </a:cubicBezTo>
                    <a:cubicBezTo>
                      <a:pt x="468" y="463"/>
                      <a:pt x="477" y="436"/>
                      <a:pt x="477" y="427"/>
                    </a:cubicBezTo>
                    <a:cubicBezTo>
                      <a:pt x="477" y="417"/>
                      <a:pt x="468" y="401"/>
                      <a:pt x="479" y="403"/>
                    </a:cubicBezTo>
                    <a:cubicBezTo>
                      <a:pt x="491" y="405"/>
                      <a:pt x="508" y="445"/>
                      <a:pt x="508" y="445"/>
                    </a:cubicBezTo>
                    <a:cubicBezTo>
                      <a:pt x="508" y="445"/>
                      <a:pt x="515" y="442"/>
                      <a:pt x="524" y="435"/>
                    </a:cubicBezTo>
                    <a:cubicBezTo>
                      <a:pt x="524" y="297"/>
                      <a:pt x="524" y="297"/>
                      <a:pt x="524" y="297"/>
                    </a:cubicBezTo>
                    <a:cubicBezTo>
                      <a:pt x="520" y="292"/>
                      <a:pt x="516" y="289"/>
                      <a:pt x="511" y="285"/>
                    </a:cubicBezTo>
                    <a:cubicBezTo>
                      <a:pt x="496" y="275"/>
                      <a:pt x="472" y="263"/>
                      <a:pt x="455" y="255"/>
                    </a:cubicBezTo>
                    <a:cubicBezTo>
                      <a:pt x="455" y="277"/>
                      <a:pt x="455" y="277"/>
                      <a:pt x="455" y="277"/>
                    </a:cubicBezTo>
                    <a:cubicBezTo>
                      <a:pt x="462" y="283"/>
                      <a:pt x="468" y="289"/>
                      <a:pt x="472" y="295"/>
                    </a:cubicBezTo>
                    <a:cubicBezTo>
                      <a:pt x="487" y="320"/>
                      <a:pt x="497" y="353"/>
                      <a:pt x="497" y="353"/>
                    </a:cubicBezTo>
                    <a:cubicBezTo>
                      <a:pt x="497" y="353"/>
                      <a:pt x="479" y="319"/>
                      <a:pt x="455" y="292"/>
                    </a:cubicBezTo>
                    <a:cubicBezTo>
                      <a:pt x="455" y="452"/>
                      <a:pt x="455" y="452"/>
                      <a:pt x="455" y="452"/>
                    </a:cubicBezTo>
                    <a:close/>
                    <a:moveTo>
                      <a:pt x="455" y="233"/>
                    </a:moveTo>
                    <a:cubicBezTo>
                      <a:pt x="455" y="158"/>
                      <a:pt x="455" y="158"/>
                      <a:pt x="455" y="158"/>
                    </a:cubicBezTo>
                    <a:cubicBezTo>
                      <a:pt x="463" y="144"/>
                      <a:pt x="479" y="135"/>
                      <a:pt x="495" y="125"/>
                    </a:cubicBezTo>
                    <a:cubicBezTo>
                      <a:pt x="504" y="121"/>
                      <a:pt x="515" y="118"/>
                      <a:pt x="524" y="116"/>
                    </a:cubicBezTo>
                    <a:cubicBezTo>
                      <a:pt x="524" y="157"/>
                      <a:pt x="524" y="157"/>
                      <a:pt x="524" y="157"/>
                    </a:cubicBezTo>
                    <a:cubicBezTo>
                      <a:pt x="520" y="162"/>
                      <a:pt x="517" y="166"/>
                      <a:pt x="517" y="166"/>
                    </a:cubicBezTo>
                    <a:cubicBezTo>
                      <a:pt x="517" y="166"/>
                      <a:pt x="521" y="164"/>
                      <a:pt x="524" y="162"/>
                    </a:cubicBezTo>
                    <a:cubicBezTo>
                      <a:pt x="524" y="208"/>
                      <a:pt x="524" y="208"/>
                      <a:pt x="524" y="208"/>
                    </a:cubicBezTo>
                    <a:cubicBezTo>
                      <a:pt x="492" y="218"/>
                      <a:pt x="462" y="222"/>
                      <a:pt x="462" y="222"/>
                    </a:cubicBezTo>
                    <a:cubicBezTo>
                      <a:pt x="473" y="224"/>
                      <a:pt x="484" y="224"/>
                      <a:pt x="494" y="223"/>
                    </a:cubicBezTo>
                    <a:cubicBezTo>
                      <a:pt x="505" y="222"/>
                      <a:pt x="515" y="220"/>
                      <a:pt x="524" y="217"/>
                    </a:cubicBezTo>
                    <a:cubicBezTo>
                      <a:pt x="524" y="278"/>
                      <a:pt x="524" y="278"/>
                      <a:pt x="524" y="278"/>
                    </a:cubicBezTo>
                    <a:cubicBezTo>
                      <a:pt x="502" y="268"/>
                      <a:pt x="473" y="242"/>
                      <a:pt x="459" y="234"/>
                    </a:cubicBezTo>
                    <a:cubicBezTo>
                      <a:pt x="458" y="234"/>
                      <a:pt x="456" y="233"/>
                      <a:pt x="455" y="233"/>
                    </a:cubicBezTo>
                    <a:close/>
                    <a:moveTo>
                      <a:pt x="388" y="453"/>
                    </a:moveTo>
                    <a:cubicBezTo>
                      <a:pt x="392" y="456"/>
                      <a:pt x="396" y="458"/>
                      <a:pt x="400" y="460"/>
                    </a:cubicBezTo>
                    <a:cubicBezTo>
                      <a:pt x="407" y="463"/>
                      <a:pt x="414" y="460"/>
                      <a:pt x="418" y="456"/>
                    </a:cubicBezTo>
                    <a:cubicBezTo>
                      <a:pt x="423" y="450"/>
                      <a:pt x="424" y="441"/>
                      <a:pt x="414" y="437"/>
                    </a:cubicBezTo>
                    <a:cubicBezTo>
                      <a:pt x="405" y="433"/>
                      <a:pt x="398" y="433"/>
                      <a:pt x="398" y="433"/>
                    </a:cubicBezTo>
                    <a:cubicBezTo>
                      <a:pt x="398" y="433"/>
                      <a:pt x="399" y="437"/>
                      <a:pt x="406" y="439"/>
                    </a:cubicBezTo>
                    <a:cubicBezTo>
                      <a:pt x="416" y="442"/>
                      <a:pt x="419" y="448"/>
                      <a:pt x="416" y="452"/>
                    </a:cubicBezTo>
                    <a:cubicBezTo>
                      <a:pt x="410" y="460"/>
                      <a:pt x="401" y="457"/>
                      <a:pt x="393" y="452"/>
                    </a:cubicBezTo>
                    <a:cubicBezTo>
                      <a:pt x="391" y="451"/>
                      <a:pt x="390" y="450"/>
                      <a:pt x="388" y="448"/>
                    </a:cubicBezTo>
                    <a:cubicBezTo>
                      <a:pt x="388" y="453"/>
                      <a:pt x="388" y="453"/>
                      <a:pt x="388" y="453"/>
                    </a:cubicBezTo>
                    <a:close/>
                    <a:moveTo>
                      <a:pt x="388" y="316"/>
                    </a:moveTo>
                    <a:cubicBezTo>
                      <a:pt x="388" y="134"/>
                      <a:pt x="388" y="134"/>
                      <a:pt x="388" y="134"/>
                    </a:cubicBezTo>
                    <a:cubicBezTo>
                      <a:pt x="400" y="164"/>
                      <a:pt x="392" y="227"/>
                      <a:pt x="392" y="227"/>
                    </a:cubicBezTo>
                    <a:cubicBezTo>
                      <a:pt x="411" y="212"/>
                      <a:pt x="409" y="175"/>
                      <a:pt x="399" y="144"/>
                    </a:cubicBezTo>
                    <a:cubicBezTo>
                      <a:pt x="396" y="134"/>
                      <a:pt x="393" y="125"/>
                      <a:pt x="388" y="117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92" y="31"/>
                      <a:pt x="395" y="33"/>
                      <a:pt x="398" y="35"/>
                    </a:cubicBezTo>
                    <a:cubicBezTo>
                      <a:pt x="418" y="50"/>
                      <a:pt x="427" y="78"/>
                      <a:pt x="436" y="107"/>
                    </a:cubicBezTo>
                    <a:cubicBezTo>
                      <a:pt x="445" y="136"/>
                      <a:pt x="426" y="188"/>
                      <a:pt x="420" y="197"/>
                    </a:cubicBezTo>
                    <a:cubicBezTo>
                      <a:pt x="414" y="206"/>
                      <a:pt x="424" y="228"/>
                      <a:pt x="424" y="228"/>
                    </a:cubicBezTo>
                    <a:cubicBezTo>
                      <a:pt x="424" y="228"/>
                      <a:pt x="440" y="218"/>
                      <a:pt x="445" y="213"/>
                    </a:cubicBezTo>
                    <a:cubicBezTo>
                      <a:pt x="449" y="208"/>
                      <a:pt x="446" y="189"/>
                      <a:pt x="451" y="169"/>
                    </a:cubicBezTo>
                    <a:cubicBezTo>
                      <a:pt x="452" y="165"/>
                      <a:pt x="453" y="161"/>
                      <a:pt x="455" y="158"/>
                    </a:cubicBezTo>
                    <a:cubicBezTo>
                      <a:pt x="455" y="233"/>
                      <a:pt x="455" y="233"/>
                      <a:pt x="455" y="233"/>
                    </a:cubicBezTo>
                    <a:cubicBezTo>
                      <a:pt x="441" y="228"/>
                      <a:pt x="439" y="248"/>
                      <a:pt x="439" y="248"/>
                    </a:cubicBezTo>
                    <a:cubicBezTo>
                      <a:pt x="439" y="248"/>
                      <a:pt x="446" y="251"/>
                      <a:pt x="455" y="255"/>
                    </a:cubicBezTo>
                    <a:cubicBezTo>
                      <a:pt x="455" y="277"/>
                      <a:pt x="455" y="277"/>
                      <a:pt x="455" y="277"/>
                    </a:cubicBezTo>
                    <a:cubicBezTo>
                      <a:pt x="437" y="261"/>
                      <a:pt x="414" y="251"/>
                      <a:pt x="414" y="251"/>
                    </a:cubicBezTo>
                    <a:cubicBezTo>
                      <a:pt x="414" y="251"/>
                      <a:pt x="428" y="260"/>
                      <a:pt x="453" y="289"/>
                    </a:cubicBezTo>
                    <a:cubicBezTo>
                      <a:pt x="454" y="290"/>
                      <a:pt x="454" y="291"/>
                      <a:pt x="455" y="292"/>
                    </a:cubicBezTo>
                    <a:cubicBezTo>
                      <a:pt x="455" y="452"/>
                      <a:pt x="455" y="452"/>
                      <a:pt x="455" y="452"/>
                    </a:cubicBezTo>
                    <a:cubicBezTo>
                      <a:pt x="453" y="449"/>
                      <a:pt x="451" y="447"/>
                      <a:pt x="448" y="443"/>
                    </a:cubicBezTo>
                    <a:cubicBezTo>
                      <a:pt x="432" y="424"/>
                      <a:pt x="413" y="371"/>
                      <a:pt x="412" y="365"/>
                    </a:cubicBezTo>
                    <a:cubicBezTo>
                      <a:pt x="411" y="358"/>
                      <a:pt x="410" y="299"/>
                      <a:pt x="403" y="292"/>
                    </a:cubicBezTo>
                    <a:cubicBezTo>
                      <a:pt x="396" y="286"/>
                      <a:pt x="394" y="306"/>
                      <a:pt x="388" y="316"/>
                    </a:cubicBezTo>
                    <a:close/>
                    <a:moveTo>
                      <a:pt x="341" y="182"/>
                    </a:moveTo>
                    <a:cubicBezTo>
                      <a:pt x="344" y="185"/>
                      <a:pt x="346" y="187"/>
                      <a:pt x="348" y="188"/>
                    </a:cubicBezTo>
                    <a:cubicBezTo>
                      <a:pt x="355" y="193"/>
                      <a:pt x="363" y="206"/>
                      <a:pt x="352" y="206"/>
                    </a:cubicBezTo>
                    <a:cubicBezTo>
                      <a:pt x="349" y="206"/>
                      <a:pt x="346" y="205"/>
                      <a:pt x="341" y="203"/>
                    </a:cubicBezTo>
                    <a:cubicBezTo>
                      <a:pt x="341" y="230"/>
                      <a:pt x="341" y="230"/>
                      <a:pt x="341" y="230"/>
                    </a:cubicBezTo>
                    <a:cubicBezTo>
                      <a:pt x="358" y="238"/>
                      <a:pt x="370" y="244"/>
                      <a:pt x="367" y="243"/>
                    </a:cubicBezTo>
                    <a:cubicBezTo>
                      <a:pt x="358" y="240"/>
                      <a:pt x="349" y="238"/>
                      <a:pt x="341" y="235"/>
                    </a:cubicBezTo>
                    <a:cubicBezTo>
                      <a:pt x="341" y="278"/>
                      <a:pt x="341" y="278"/>
                      <a:pt x="341" y="278"/>
                    </a:cubicBezTo>
                    <a:cubicBezTo>
                      <a:pt x="349" y="269"/>
                      <a:pt x="357" y="264"/>
                      <a:pt x="357" y="264"/>
                    </a:cubicBezTo>
                    <a:cubicBezTo>
                      <a:pt x="357" y="264"/>
                      <a:pt x="350" y="277"/>
                      <a:pt x="344" y="288"/>
                    </a:cubicBezTo>
                    <a:cubicBezTo>
                      <a:pt x="343" y="290"/>
                      <a:pt x="342" y="292"/>
                      <a:pt x="341" y="294"/>
                    </a:cubicBezTo>
                    <a:cubicBezTo>
                      <a:pt x="341" y="359"/>
                      <a:pt x="341" y="359"/>
                      <a:pt x="341" y="359"/>
                    </a:cubicBezTo>
                    <a:cubicBezTo>
                      <a:pt x="357" y="357"/>
                      <a:pt x="382" y="327"/>
                      <a:pt x="388" y="317"/>
                    </a:cubicBezTo>
                    <a:cubicBezTo>
                      <a:pt x="388" y="317"/>
                      <a:pt x="388" y="317"/>
                      <a:pt x="388" y="316"/>
                    </a:cubicBezTo>
                    <a:cubicBezTo>
                      <a:pt x="388" y="134"/>
                      <a:pt x="388" y="134"/>
                      <a:pt x="388" y="134"/>
                    </a:cubicBezTo>
                    <a:cubicBezTo>
                      <a:pt x="388" y="134"/>
                      <a:pt x="388" y="134"/>
                      <a:pt x="388" y="133"/>
                    </a:cubicBezTo>
                    <a:cubicBezTo>
                      <a:pt x="376" y="104"/>
                      <a:pt x="371" y="98"/>
                      <a:pt x="371" y="98"/>
                    </a:cubicBezTo>
                    <a:cubicBezTo>
                      <a:pt x="376" y="98"/>
                      <a:pt x="383" y="106"/>
                      <a:pt x="388" y="117"/>
                    </a:cubicBezTo>
                    <a:cubicBezTo>
                      <a:pt x="388" y="29"/>
                      <a:pt x="388" y="29"/>
                      <a:pt x="388" y="29"/>
                    </a:cubicBezTo>
                    <a:cubicBezTo>
                      <a:pt x="369" y="15"/>
                      <a:pt x="347" y="0"/>
                      <a:pt x="347" y="0"/>
                    </a:cubicBezTo>
                    <a:cubicBezTo>
                      <a:pt x="347" y="0"/>
                      <a:pt x="360" y="22"/>
                      <a:pt x="353" y="28"/>
                    </a:cubicBezTo>
                    <a:cubicBezTo>
                      <a:pt x="348" y="32"/>
                      <a:pt x="344" y="31"/>
                      <a:pt x="341" y="28"/>
                    </a:cubicBezTo>
                    <a:cubicBezTo>
                      <a:pt x="341" y="182"/>
                      <a:pt x="341" y="182"/>
                      <a:pt x="341" y="182"/>
                    </a:cubicBezTo>
                    <a:close/>
                    <a:moveTo>
                      <a:pt x="341" y="459"/>
                    </a:moveTo>
                    <a:cubicBezTo>
                      <a:pt x="351" y="479"/>
                      <a:pt x="351" y="479"/>
                      <a:pt x="351" y="479"/>
                    </a:cubicBezTo>
                    <a:cubicBezTo>
                      <a:pt x="351" y="479"/>
                      <a:pt x="364" y="478"/>
                      <a:pt x="359" y="466"/>
                    </a:cubicBezTo>
                    <a:cubicBezTo>
                      <a:pt x="355" y="459"/>
                      <a:pt x="350" y="448"/>
                      <a:pt x="341" y="438"/>
                    </a:cubicBezTo>
                    <a:cubicBezTo>
                      <a:pt x="341" y="459"/>
                      <a:pt x="341" y="459"/>
                      <a:pt x="341" y="459"/>
                    </a:cubicBezTo>
                    <a:close/>
                    <a:moveTo>
                      <a:pt x="341" y="411"/>
                    </a:moveTo>
                    <a:cubicBezTo>
                      <a:pt x="341" y="404"/>
                      <a:pt x="341" y="404"/>
                      <a:pt x="341" y="404"/>
                    </a:cubicBezTo>
                    <a:cubicBezTo>
                      <a:pt x="345" y="405"/>
                      <a:pt x="349" y="406"/>
                      <a:pt x="353" y="407"/>
                    </a:cubicBezTo>
                    <a:cubicBezTo>
                      <a:pt x="375" y="413"/>
                      <a:pt x="375" y="431"/>
                      <a:pt x="377" y="435"/>
                    </a:cubicBezTo>
                    <a:cubicBezTo>
                      <a:pt x="378" y="438"/>
                      <a:pt x="383" y="443"/>
                      <a:pt x="388" y="448"/>
                    </a:cubicBezTo>
                    <a:cubicBezTo>
                      <a:pt x="388" y="453"/>
                      <a:pt x="388" y="453"/>
                      <a:pt x="388" y="453"/>
                    </a:cubicBezTo>
                    <a:cubicBezTo>
                      <a:pt x="384" y="450"/>
                      <a:pt x="381" y="447"/>
                      <a:pt x="381" y="447"/>
                    </a:cubicBezTo>
                    <a:cubicBezTo>
                      <a:pt x="381" y="447"/>
                      <a:pt x="380" y="452"/>
                      <a:pt x="378" y="460"/>
                    </a:cubicBezTo>
                    <a:cubicBezTo>
                      <a:pt x="376" y="468"/>
                      <a:pt x="364" y="477"/>
                      <a:pt x="364" y="477"/>
                    </a:cubicBezTo>
                    <a:cubicBezTo>
                      <a:pt x="364" y="477"/>
                      <a:pt x="376" y="452"/>
                      <a:pt x="376" y="445"/>
                    </a:cubicBezTo>
                    <a:cubicBezTo>
                      <a:pt x="376" y="439"/>
                      <a:pt x="375" y="438"/>
                      <a:pt x="370" y="439"/>
                    </a:cubicBezTo>
                    <a:cubicBezTo>
                      <a:pt x="366" y="439"/>
                      <a:pt x="369" y="431"/>
                      <a:pt x="369" y="431"/>
                    </a:cubicBezTo>
                    <a:cubicBezTo>
                      <a:pt x="370" y="421"/>
                      <a:pt x="360" y="415"/>
                      <a:pt x="347" y="412"/>
                    </a:cubicBezTo>
                    <a:cubicBezTo>
                      <a:pt x="345" y="412"/>
                      <a:pt x="343" y="411"/>
                      <a:pt x="341" y="411"/>
                    </a:cubicBezTo>
                    <a:close/>
                    <a:moveTo>
                      <a:pt x="296" y="12"/>
                    </a:moveTo>
                    <a:cubicBezTo>
                      <a:pt x="296" y="12"/>
                      <a:pt x="301" y="26"/>
                      <a:pt x="295" y="34"/>
                    </a:cubicBezTo>
                    <a:cubicBezTo>
                      <a:pt x="289" y="42"/>
                      <a:pt x="274" y="89"/>
                      <a:pt x="297" y="127"/>
                    </a:cubicBezTo>
                    <a:cubicBezTo>
                      <a:pt x="315" y="158"/>
                      <a:pt x="331" y="174"/>
                      <a:pt x="341" y="182"/>
                    </a:cubicBezTo>
                    <a:cubicBezTo>
                      <a:pt x="341" y="28"/>
                      <a:pt x="341" y="28"/>
                      <a:pt x="341" y="28"/>
                    </a:cubicBezTo>
                    <a:cubicBezTo>
                      <a:pt x="340" y="26"/>
                      <a:pt x="339" y="24"/>
                      <a:pt x="338" y="22"/>
                    </a:cubicBezTo>
                    <a:cubicBezTo>
                      <a:pt x="335" y="16"/>
                      <a:pt x="329" y="6"/>
                      <a:pt x="329" y="6"/>
                    </a:cubicBezTo>
                    <a:cubicBezTo>
                      <a:pt x="329" y="6"/>
                      <a:pt x="338" y="28"/>
                      <a:pt x="334" y="32"/>
                    </a:cubicBezTo>
                    <a:cubicBezTo>
                      <a:pt x="330" y="37"/>
                      <a:pt x="324" y="43"/>
                      <a:pt x="319" y="36"/>
                    </a:cubicBezTo>
                    <a:cubicBezTo>
                      <a:pt x="313" y="28"/>
                      <a:pt x="311" y="20"/>
                      <a:pt x="306" y="16"/>
                    </a:cubicBezTo>
                    <a:cubicBezTo>
                      <a:pt x="302" y="13"/>
                      <a:pt x="296" y="12"/>
                      <a:pt x="296" y="12"/>
                    </a:cubicBezTo>
                    <a:close/>
                    <a:moveTo>
                      <a:pt x="341" y="203"/>
                    </a:moveTo>
                    <a:cubicBezTo>
                      <a:pt x="341" y="230"/>
                      <a:pt x="341" y="230"/>
                      <a:pt x="341" y="230"/>
                    </a:cubicBezTo>
                    <a:cubicBezTo>
                      <a:pt x="308" y="215"/>
                      <a:pt x="259" y="193"/>
                      <a:pt x="273" y="202"/>
                    </a:cubicBezTo>
                    <a:cubicBezTo>
                      <a:pt x="294" y="216"/>
                      <a:pt x="313" y="227"/>
                      <a:pt x="337" y="234"/>
                    </a:cubicBezTo>
                    <a:cubicBezTo>
                      <a:pt x="338" y="234"/>
                      <a:pt x="340" y="235"/>
                      <a:pt x="341" y="235"/>
                    </a:cubicBezTo>
                    <a:cubicBezTo>
                      <a:pt x="341" y="278"/>
                      <a:pt x="341" y="278"/>
                      <a:pt x="341" y="278"/>
                    </a:cubicBezTo>
                    <a:cubicBezTo>
                      <a:pt x="337" y="284"/>
                      <a:pt x="332" y="292"/>
                      <a:pt x="330" y="301"/>
                    </a:cubicBezTo>
                    <a:cubicBezTo>
                      <a:pt x="324" y="326"/>
                      <a:pt x="325" y="351"/>
                      <a:pt x="325" y="351"/>
                    </a:cubicBezTo>
                    <a:cubicBezTo>
                      <a:pt x="325" y="351"/>
                      <a:pt x="335" y="312"/>
                      <a:pt x="341" y="294"/>
                    </a:cubicBezTo>
                    <a:cubicBezTo>
                      <a:pt x="341" y="359"/>
                      <a:pt x="341" y="359"/>
                      <a:pt x="341" y="359"/>
                    </a:cubicBezTo>
                    <a:cubicBezTo>
                      <a:pt x="341" y="359"/>
                      <a:pt x="340" y="359"/>
                      <a:pt x="339" y="359"/>
                    </a:cubicBezTo>
                    <a:cubicBezTo>
                      <a:pt x="324" y="359"/>
                      <a:pt x="326" y="377"/>
                      <a:pt x="326" y="377"/>
                    </a:cubicBezTo>
                    <a:cubicBezTo>
                      <a:pt x="326" y="377"/>
                      <a:pt x="313" y="365"/>
                      <a:pt x="308" y="338"/>
                    </a:cubicBezTo>
                    <a:cubicBezTo>
                      <a:pt x="305" y="313"/>
                      <a:pt x="323" y="278"/>
                      <a:pt x="328" y="269"/>
                    </a:cubicBezTo>
                    <a:cubicBezTo>
                      <a:pt x="321" y="270"/>
                      <a:pt x="310" y="272"/>
                      <a:pt x="300" y="275"/>
                    </a:cubicBezTo>
                    <a:cubicBezTo>
                      <a:pt x="289" y="279"/>
                      <a:pt x="281" y="283"/>
                      <a:pt x="276" y="288"/>
                    </a:cubicBezTo>
                    <a:cubicBezTo>
                      <a:pt x="270" y="294"/>
                      <a:pt x="266" y="302"/>
                      <a:pt x="264" y="313"/>
                    </a:cubicBezTo>
                    <a:cubicBezTo>
                      <a:pt x="264" y="313"/>
                      <a:pt x="270" y="310"/>
                      <a:pt x="275" y="311"/>
                    </a:cubicBezTo>
                    <a:cubicBezTo>
                      <a:pt x="280" y="312"/>
                      <a:pt x="275" y="322"/>
                      <a:pt x="272" y="323"/>
                    </a:cubicBezTo>
                    <a:cubicBezTo>
                      <a:pt x="269" y="324"/>
                      <a:pt x="261" y="318"/>
                      <a:pt x="261" y="318"/>
                    </a:cubicBezTo>
                    <a:cubicBezTo>
                      <a:pt x="256" y="334"/>
                      <a:pt x="259" y="406"/>
                      <a:pt x="296" y="405"/>
                    </a:cubicBezTo>
                    <a:cubicBezTo>
                      <a:pt x="313" y="405"/>
                      <a:pt x="326" y="402"/>
                      <a:pt x="341" y="404"/>
                    </a:cubicBezTo>
                    <a:cubicBezTo>
                      <a:pt x="341" y="411"/>
                      <a:pt x="341" y="411"/>
                      <a:pt x="341" y="411"/>
                    </a:cubicBezTo>
                    <a:cubicBezTo>
                      <a:pt x="324" y="409"/>
                      <a:pt x="305" y="411"/>
                      <a:pt x="303" y="413"/>
                    </a:cubicBezTo>
                    <a:cubicBezTo>
                      <a:pt x="303" y="413"/>
                      <a:pt x="307" y="414"/>
                      <a:pt x="325" y="424"/>
                    </a:cubicBezTo>
                    <a:cubicBezTo>
                      <a:pt x="331" y="427"/>
                      <a:pt x="336" y="432"/>
                      <a:pt x="341" y="438"/>
                    </a:cubicBezTo>
                    <a:cubicBezTo>
                      <a:pt x="341" y="459"/>
                      <a:pt x="341" y="459"/>
                      <a:pt x="341" y="459"/>
                    </a:cubicBezTo>
                    <a:cubicBezTo>
                      <a:pt x="335" y="445"/>
                      <a:pt x="335" y="445"/>
                      <a:pt x="335" y="445"/>
                    </a:cubicBezTo>
                    <a:cubicBezTo>
                      <a:pt x="315" y="432"/>
                      <a:pt x="315" y="432"/>
                      <a:pt x="315" y="432"/>
                    </a:cubicBezTo>
                    <a:cubicBezTo>
                      <a:pt x="315" y="432"/>
                      <a:pt x="294" y="421"/>
                      <a:pt x="275" y="406"/>
                    </a:cubicBezTo>
                    <a:cubicBezTo>
                      <a:pt x="257" y="391"/>
                      <a:pt x="250" y="352"/>
                      <a:pt x="251" y="339"/>
                    </a:cubicBezTo>
                    <a:cubicBezTo>
                      <a:pt x="252" y="327"/>
                      <a:pt x="257" y="294"/>
                      <a:pt x="256" y="274"/>
                    </a:cubicBezTo>
                    <a:cubicBezTo>
                      <a:pt x="255" y="257"/>
                      <a:pt x="252" y="249"/>
                      <a:pt x="247" y="245"/>
                    </a:cubicBezTo>
                    <a:cubicBezTo>
                      <a:pt x="232" y="237"/>
                      <a:pt x="211" y="245"/>
                      <a:pt x="214" y="265"/>
                    </a:cubicBezTo>
                    <a:cubicBezTo>
                      <a:pt x="216" y="273"/>
                      <a:pt x="220" y="281"/>
                      <a:pt x="221" y="283"/>
                    </a:cubicBezTo>
                    <a:cubicBezTo>
                      <a:pt x="225" y="283"/>
                      <a:pt x="228" y="283"/>
                      <a:pt x="229" y="281"/>
                    </a:cubicBezTo>
                    <a:cubicBezTo>
                      <a:pt x="232" y="277"/>
                      <a:pt x="232" y="270"/>
                      <a:pt x="232" y="270"/>
                    </a:cubicBezTo>
                    <a:cubicBezTo>
                      <a:pt x="232" y="270"/>
                      <a:pt x="239" y="286"/>
                      <a:pt x="234" y="304"/>
                    </a:cubicBezTo>
                    <a:cubicBezTo>
                      <a:pt x="229" y="319"/>
                      <a:pt x="211" y="334"/>
                      <a:pt x="207" y="336"/>
                    </a:cubicBezTo>
                    <a:cubicBezTo>
                      <a:pt x="207" y="319"/>
                      <a:pt x="207" y="319"/>
                      <a:pt x="207" y="319"/>
                    </a:cubicBezTo>
                    <a:cubicBezTo>
                      <a:pt x="209" y="317"/>
                      <a:pt x="211" y="316"/>
                      <a:pt x="212" y="314"/>
                    </a:cubicBezTo>
                    <a:cubicBezTo>
                      <a:pt x="219" y="304"/>
                      <a:pt x="226" y="291"/>
                      <a:pt x="226" y="291"/>
                    </a:cubicBezTo>
                    <a:cubicBezTo>
                      <a:pt x="226" y="291"/>
                      <a:pt x="214" y="305"/>
                      <a:pt x="209" y="310"/>
                    </a:cubicBezTo>
                    <a:cubicBezTo>
                      <a:pt x="208" y="311"/>
                      <a:pt x="208" y="312"/>
                      <a:pt x="207" y="312"/>
                    </a:cubicBezTo>
                    <a:cubicBezTo>
                      <a:pt x="207" y="283"/>
                      <a:pt x="207" y="283"/>
                      <a:pt x="207" y="283"/>
                    </a:cubicBezTo>
                    <a:cubicBezTo>
                      <a:pt x="209" y="283"/>
                      <a:pt x="211" y="283"/>
                      <a:pt x="214" y="283"/>
                    </a:cubicBezTo>
                    <a:cubicBezTo>
                      <a:pt x="213" y="279"/>
                      <a:pt x="211" y="274"/>
                      <a:pt x="210" y="270"/>
                    </a:cubicBezTo>
                    <a:cubicBezTo>
                      <a:pt x="207" y="261"/>
                      <a:pt x="207" y="252"/>
                      <a:pt x="212" y="245"/>
                    </a:cubicBezTo>
                    <a:cubicBezTo>
                      <a:pt x="217" y="240"/>
                      <a:pt x="222" y="237"/>
                      <a:pt x="227" y="236"/>
                    </a:cubicBezTo>
                    <a:cubicBezTo>
                      <a:pt x="243" y="232"/>
                      <a:pt x="254" y="241"/>
                      <a:pt x="259" y="252"/>
                    </a:cubicBezTo>
                    <a:cubicBezTo>
                      <a:pt x="264" y="265"/>
                      <a:pt x="262" y="279"/>
                      <a:pt x="264" y="293"/>
                    </a:cubicBezTo>
                    <a:cubicBezTo>
                      <a:pt x="264" y="293"/>
                      <a:pt x="266" y="291"/>
                      <a:pt x="269" y="288"/>
                    </a:cubicBezTo>
                    <a:cubicBezTo>
                      <a:pt x="278" y="279"/>
                      <a:pt x="284" y="275"/>
                      <a:pt x="297" y="271"/>
                    </a:cubicBezTo>
                    <a:cubicBezTo>
                      <a:pt x="321" y="263"/>
                      <a:pt x="321" y="263"/>
                      <a:pt x="321" y="263"/>
                    </a:cubicBezTo>
                    <a:cubicBezTo>
                      <a:pt x="307" y="258"/>
                      <a:pt x="280" y="246"/>
                      <a:pt x="267" y="227"/>
                    </a:cubicBezTo>
                    <a:cubicBezTo>
                      <a:pt x="249" y="201"/>
                      <a:pt x="252" y="173"/>
                      <a:pt x="252" y="173"/>
                    </a:cubicBezTo>
                    <a:cubicBezTo>
                      <a:pt x="252" y="173"/>
                      <a:pt x="258" y="184"/>
                      <a:pt x="264" y="188"/>
                    </a:cubicBezTo>
                    <a:cubicBezTo>
                      <a:pt x="270" y="194"/>
                      <a:pt x="295" y="179"/>
                      <a:pt x="302" y="179"/>
                    </a:cubicBezTo>
                    <a:cubicBezTo>
                      <a:pt x="308" y="179"/>
                      <a:pt x="327" y="195"/>
                      <a:pt x="341" y="203"/>
                    </a:cubicBezTo>
                    <a:close/>
                    <a:moveTo>
                      <a:pt x="207" y="391"/>
                    </a:moveTo>
                    <a:cubicBezTo>
                      <a:pt x="211" y="392"/>
                      <a:pt x="215" y="393"/>
                      <a:pt x="217" y="392"/>
                    </a:cubicBezTo>
                    <a:cubicBezTo>
                      <a:pt x="226" y="389"/>
                      <a:pt x="229" y="400"/>
                      <a:pt x="229" y="400"/>
                    </a:cubicBezTo>
                    <a:cubicBezTo>
                      <a:pt x="229" y="400"/>
                      <a:pt x="234" y="390"/>
                      <a:pt x="231" y="374"/>
                    </a:cubicBezTo>
                    <a:cubicBezTo>
                      <a:pt x="229" y="359"/>
                      <a:pt x="211" y="341"/>
                      <a:pt x="207" y="338"/>
                    </a:cubicBezTo>
                    <a:cubicBezTo>
                      <a:pt x="207" y="350"/>
                      <a:pt x="207" y="350"/>
                      <a:pt x="207" y="350"/>
                    </a:cubicBezTo>
                    <a:cubicBezTo>
                      <a:pt x="209" y="352"/>
                      <a:pt x="211" y="354"/>
                      <a:pt x="212" y="357"/>
                    </a:cubicBezTo>
                    <a:cubicBezTo>
                      <a:pt x="220" y="370"/>
                      <a:pt x="224" y="385"/>
                      <a:pt x="224" y="385"/>
                    </a:cubicBezTo>
                    <a:cubicBezTo>
                      <a:pt x="224" y="385"/>
                      <a:pt x="214" y="368"/>
                      <a:pt x="207" y="358"/>
                    </a:cubicBezTo>
                    <a:lnTo>
                      <a:pt x="207" y="391"/>
                    </a:lnTo>
                    <a:close/>
                    <a:moveTo>
                      <a:pt x="207" y="283"/>
                    </a:moveTo>
                    <a:cubicBezTo>
                      <a:pt x="206" y="283"/>
                      <a:pt x="206" y="283"/>
                      <a:pt x="205" y="283"/>
                    </a:cubicBezTo>
                    <a:cubicBezTo>
                      <a:pt x="201" y="284"/>
                      <a:pt x="188" y="305"/>
                      <a:pt x="182" y="307"/>
                    </a:cubicBezTo>
                    <a:cubicBezTo>
                      <a:pt x="176" y="310"/>
                      <a:pt x="178" y="300"/>
                      <a:pt x="181" y="296"/>
                    </a:cubicBezTo>
                    <a:cubicBezTo>
                      <a:pt x="184" y="292"/>
                      <a:pt x="193" y="279"/>
                      <a:pt x="199" y="253"/>
                    </a:cubicBezTo>
                    <a:cubicBezTo>
                      <a:pt x="204" y="227"/>
                      <a:pt x="188" y="203"/>
                      <a:pt x="183" y="199"/>
                    </a:cubicBezTo>
                    <a:cubicBezTo>
                      <a:pt x="178" y="196"/>
                      <a:pt x="178" y="187"/>
                      <a:pt x="178" y="187"/>
                    </a:cubicBezTo>
                    <a:cubicBezTo>
                      <a:pt x="178" y="187"/>
                      <a:pt x="175" y="188"/>
                      <a:pt x="173" y="192"/>
                    </a:cubicBezTo>
                    <a:cubicBezTo>
                      <a:pt x="171" y="195"/>
                      <a:pt x="171" y="200"/>
                      <a:pt x="169" y="205"/>
                    </a:cubicBezTo>
                    <a:cubicBezTo>
                      <a:pt x="168" y="210"/>
                      <a:pt x="164" y="208"/>
                      <a:pt x="160" y="206"/>
                    </a:cubicBezTo>
                    <a:cubicBezTo>
                      <a:pt x="157" y="203"/>
                      <a:pt x="158" y="190"/>
                      <a:pt x="158" y="190"/>
                    </a:cubicBezTo>
                    <a:cubicBezTo>
                      <a:pt x="158" y="190"/>
                      <a:pt x="157" y="197"/>
                      <a:pt x="156" y="200"/>
                    </a:cubicBezTo>
                    <a:cubicBezTo>
                      <a:pt x="156" y="203"/>
                      <a:pt x="155" y="205"/>
                      <a:pt x="154" y="206"/>
                    </a:cubicBezTo>
                    <a:cubicBezTo>
                      <a:pt x="154" y="302"/>
                      <a:pt x="154" y="302"/>
                      <a:pt x="154" y="302"/>
                    </a:cubicBezTo>
                    <a:cubicBezTo>
                      <a:pt x="158" y="315"/>
                      <a:pt x="164" y="326"/>
                      <a:pt x="164" y="326"/>
                    </a:cubicBezTo>
                    <a:cubicBezTo>
                      <a:pt x="164" y="326"/>
                      <a:pt x="159" y="326"/>
                      <a:pt x="155" y="319"/>
                    </a:cubicBezTo>
                    <a:cubicBezTo>
                      <a:pt x="154" y="318"/>
                      <a:pt x="154" y="317"/>
                      <a:pt x="154" y="316"/>
                    </a:cubicBezTo>
                    <a:cubicBezTo>
                      <a:pt x="154" y="346"/>
                      <a:pt x="154" y="346"/>
                      <a:pt x="154" y="346"/>
                    </a:cubicBezTo>
                    <a:cubicBezTo>
                      <a:pt x="154" y="344"/>
                      <a:pt x="155" y="344"/>
                      <a:pt x="155" y="344"/>
                    </a:cubicBezTo>
                    <a:cubicBezTo>
                      <a:pt x="155" y="344"/>
                      <a:pt x="155" y="345"/>
                      <a:pt x="154" y="346"/>
                    </a:cubicBezTo>
                    <a:cubicBezTo>
                      <a:pt x="154" y="459"/>
                      <a:pt x="154" y="459"/>
                      <a:pt x="154" y="459"/>
                    </a:cubicBezTo>
                    <a:cubicBezTo>
                      <a:pt x="157" y="466"/>
                      <a:pt x="164" y="474"/>
                      <a:pt x="164" y="474"/>
                    </a:cubicBezTo>
                    <a:cubicBezTo>
                      <a:pt x="164" y="474"/>
                      <a:pt x="165" y="474"/>
                      <a:pt x="171" y="460"/>
                    </a:cubicBezTo>
                    <a:cubicBezTo>
                      <a:pt x="177" y="445"/>
                      <a:pt x="178" y="412"/>
                      <a:pt x="177" y="408"/>
                    </a:cubicBezTo>
                    <a:cubicBezTo>
                      <a:pt x="177" y="404"/>
                      <a:pt x="166" y="370"/>
                      <a:pt x="169" y="365"/>
                    </a:cubicBezTo>
                    <a:cubicBezTo>
                      <a:pt x="172" y="361"/>
                      <a:pt x="177" y="372"/>
                      <a:pt x="182" y="377"/>
                    </a:cubicBezTo>
                    <a:cubicBezTo>
                      <a:pt x="186" y="380"/>
                      <a:pt x="197" y="387"/>
                      <a:pt x="207" y="391"/>
                    </a:cubicBezTo>
                    <a:cubicBezTo>
                      <a:pt x="207" y="358"/>
                      <a:pt x="207" y="358"/>
                      <a:pt x="207" y="358"/>
                    </a:cubicBezTo>
                    <a:cubicBezTo>
                      <a:pt x="205" y="356"/>
                      <a:pt x="203" y="353"/>
                      <a:pt x="202" y="352"/>
                    </a:cubicBezTo>
                    <a:cubicBezTo>
                      <a:pt x="196" y="347"/>
                      <a:pt x="190" y="341"/>
                      <a:pt x="190" y="341"/>
                    </a:cubicBezTo>
                    <a:cubicBezTo>
                      <a:pt x="190" y="341"/>
                      <a:pt x="199" y="343"/>
                      <a:pt x="207" y="350"/>
                    </a:cubicBezTo>
                    <a:cubicBezTo>
                      <a:pt x="207" y="338"/>
                      <a:pt x="207" y="338"/>
                      <a:pt x="207" y="338"/>
                    </a:cubicBezTo>
                    <a:cubicBezTo>
                      <a:pt x="206" y="337"/>
                      <a:pt x="206" y="337"/>
                      <a:pt x="206" y="337"/>
                    </a:cubicBezTo>
                    <a:cubicBezTo>
                      <a:pt x="206" y="337"/>
                      <a:pt x="206" y="337"/>
                      <a:pt x="207" y="336"/>
                    </a:cubicBezTo>
                    <a:cubicBezTo>
                      <a:pt x="207" y="319"/>
                      <a:pt x="207" y="319"/>
                      <a:pt x="207" y="319"/>
                    </a:cubicBezTo>
                    <a:cubicBezTo>
                      <a:pt x="197" y="326"/>
                      <a:pt x="180" y="330"/>
                      <a:pt x="180" y="330"/>
                    </a:cubicBezTo>
                    <a:cubicBezTo>
                      <a:pt x="182" y="328"/>
                      <a:pt x="182" y="328"/>
                      <a:pt x="182" y="328"/>
                    </a:cubicBezTo>
                    <a:cubicBezTo>
                      <a:pt x="182" y="328"/>
                      <a:pt x="199" y="318"/>
                      <a:pt x="207" y="312"/>
                    </a:cubicBezTo>
                    <a:lnTo>
                      <a:pt x="207" y="283"/>
                    </a:lnTo>
                    <a:close/>
                    <a:moveTo>
                      <a:pt x="154" y="206"/>
                    </a:moveTo>
                    <a:cubicBezTo>
                      <a:pt x="152" y="207"/>
                      <a:pt x="151" y="208"/>
                      <a:pt x="149" y="206"/>
                    </a:cubicBezTo>
                    <a:cubicBezTo>
                      <a:pt x="144" y="204"/>
                      <a:pt x="147" y="189"/>
                      <a:pt x="147" y="189"/>
                    </a:cubicBezTo>
                    <a:cubicBezTo>
                      <a:pt x="147" y="189"/>
                      <a:pt x="144" y="192"/>
                      <a:pt x="141" y="197"/>
                    </a:cubicBezTo>
                    <a:cubicBezTo>
                      <a:pt x="141" y="314"/>
                      <a:pt x="141" y="314"/>
                      <a:pt x="141" y="314"/>
                    </a:cubicBezTo>
                    <a:cubicBezTo>
                      <a:pt x="141" y="314"/>
                      <a:pt x="141" y="314"/>
                      <a:pt x="142" y="315"/>
                    </a:cubicBezTo>
                    <a:cubicBezTo>
                      <a:pt x="147" y="319"/>
                      <a:pt x="145" y="333"/>
                      <a:pt x="145" y="333"/>
                    </a:cubicBezTo>
                    <a:cubicBezTo>
                      <a:pt x="145" y="333"/>
                      <a:pt x="143" y="332"/>
                      <a:pt x="141" y="331"/>
                    </a:cubicBezTo>
                    <a:cubicBezTo>
                      <a:pt x="141" y="359"/>
                      <a:pt x="141" y="359"/>
                      <a:pt x="141" y="359"/>
                    </a:cubicBezTo>
                    <a:cubicBezTo>
                      <a:pt x="146" y="353"/>
                      <a:pt x="151" y="348"/>
                      <a:pt x="154" y="346"/>
                    </a:cubicBezTo>
                    <a:cubicBezTo>
                      <a:pt x="154" y="316"/>
                      <a:pt x="154" y="316"/>
                      <a:pt x="154" y="316"/>
                    </a:cubicBezTo>
                    <a:cubicBezTo>
                      <a:pt x="151" y="308"/>
                      <a:pt x="148" y="293"/>
                      <a:pt x="144" y="282"/>
                    </a:cubicBezTo>
                    <a:cubicBezTo>
                      <a:pt x="141" y="270"/>
                      <a:pt x="152" y="250"/>
                      <a:pt x="152" y="250"/>
                    </a:cubicBezTo>
                    <a:cubicBezTo>
                      <a:pt x="152" y="250"/>
                      <a:pt x="149" y="253"/>
                      <a:pt x="148" y="273"/>
                    </a:cubicBezTo>
                    <a:cubicBezTo>
                      <a:pt x="147" y="281"/>
                      <a:pt x="150" y="292"/>
                      <a:pt x="154" y="302"/>
                    </a:cubicBezTo>
                    <a:cubicBezTo>
                      <a:pt x="154" y="206"/>
                      <a:pt x="154" y="206"/>
                      <a:pt x="154" y="206"/>
                    </a:cubicBezTo>
                    <a:close/>
                    <a:moveTo>
                      <a:pt x="141" y="452"/>
                    </a:moveTo>
                    <a:cubicBezTo>
                      <a:pt x="141" y="370"/>
                      <a:pt x="141" y="370"/>
                      <a:pt x="141" y="370"/>
                    </a:cubicBezTo>
                    <a:cubicBezTo>
                      <a:pt x="147" y="357"/>
                      <a:pt x="151" y="350"/>
                      <a:pt x="154" y="346"/>
                    </a:cubicBezTo>
                    <a:cubicBezTo>
                      <a:pt x="154" y="459"/>
                      <a:pt x="154" y="459"/>
                      <a:pt x="154" y="459"/>
                    </a:cubicBezTo>
                    <a:cubicBezTo>
                      <a:pt x="153" y="458"/>
                      <a:pt x="152" y="456"/>
                      <a:pt x="152" y="456"/>
                    </a:cubicBezTo>
                    <a:cubicBezTo>
                      <a:pt x="150" y="450"/>
                      <a:pt x="152" y="439"/>
                      <a:pt x="146" y="442"/>
                    </a:cubicBezTo>
                    <a:cubicBezTo>
                      <a:pt x="144" y="443"/>
                      <a:pt x="142" y="448"/>
                      <a:pt x="141" y="452"/>
                    </a:cubicBezTo>
                    <a:close/>
                    <a:moveTo>
                      <a:pt x="141" y="197"/>
                    </a:moveTo>
                    <a:cubicBezTo>
                      <a:pt x="136" y="203"/>
                      <a:pt x="130" y="212"/>
                      <a:pt x="125" y="219"/>
                    </a:cubicBezTo>
                    <a:cubicBezTo>
                      <a:pt x="116" y="231"/>
                      <a:pt x="116" y="248"/>
                      <a:pt x="116" y="266"/>
                    </a:cubicBezTo>
                    <a:cubicBezTo>
                      <a:pt x="116" y="284"/>
                      <a:pt x="135" y="309"/>
                      <a:pt x="141" y="314"/>
                    </a:cubicBezTo>
                    <a:cubicBezTo>
                      <a:pt x="141" y="197"/>
                      <a:pt x="141" y="197"/>
                      <a:pt x="141" y="197"/>
                    </a:cubicBezTo>
                    <a:close/>
                    <a:moveTo>
                      <a:pt x="141" y="331"/>
                    </a:moveTo>
                    <a:cubicBezTo>
                      <a:pt x="141" y="359"/>
                      <a:pt x="141" y="359"/>
                      <a:pt x="141" y="359"/>
                    </a:cubicBezTo>
                    <a:cubicBezTo>
                      <a:pt x="136" y="365"/>
                      <a:pt x="132" y="373"/>
                      <a:pt x="130" y="380"/>
                    </a:cubicBezTo>
                    <a:cubicBezTo>
                      <a:pt x="126" y="397"/>
                      <a:pt x="127" y="417"/>
                      <a:pt x="127" y="417"/>
                    </a:cubicBezTo>
                    <a:cubicBezTo>
                      <a:pt x="127" y="417"/>
                      <a:pt x="131" y="393"/>
                      <a:pt x="140" y="373"/>
                    </a:cubicBezTo>
                    <a:cubicBezTo>
                      <a:pt x="140" y="372"/>
                      <a:pt x="141" y="371"/>
                      <a:pt x="141" y="370"/>
                    </a:cubicBezTo>
                    <a:cubicBezTo>
                      <a:pt x="141" y="452"/>
                      <a:pt x="141" y="452"/>
                      <a:pt x="141" y="452"/>
                    </a:cubicBezTo>
                    <a:cubicBezTo>
                      <a:pt x="139" y="461"/>
                      <a:pt x="138" y="472"/>
                      <a:pt x="138" y="472"/>
                    </a:cubicBezTo>
                    <a:cubicBezTo>
                      <a:pt x="138" y="472"/>
                      <a:pt x="104" y="468"/>
                      <a:pt x="99" y="440"/>
                    </a:cubicBezTo>
                    <a:cubicBezTo>
                      <a:pt x="94" y="411"/>
                      <a:pt x="96" y="395"/>
                      <a:pt x="107" y="381"/>
                    </a:cubicBezTo>
                    <a:cubicBezTo>
                      <a:pt x="117" y="367"/>
                      <a:pt x="140" y="347"/>
                      <a:pt x="140" y="347"/>
                    </a:cubicBezTo>
                    <a:cubicBezTo>
                      <a:pt x="140" y="347"/>
                      <a:pt x="135" y="334"/>
                      <a:pt x="127" y="343"/>
                    </a:cubicBezTo>
                    <a:cubicBezTo>
                      <a:pt x="118" y="351"/>
                      <a:pt x="104" y="378"/>
                      <a:pt x="91" y="385"/>
                    </a:cubicBezTo>
                    <a:cubicBezTo>
                      <a:pt x="89" y="386"/>
                      <a:pt x="86" y="387"/>
                      <a:pt x="84" y="387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97" y="344"/>
                      <a:pt x="114" y="341"/>
                      <a:pt x="114" y="341"/>
                    </a:cubicBezTo>
                    <a:cubicBezTo>
                      <a:pt x="123" y="336"/>
                      <a:pt x="123" y="336"/>
                      <a:pt x="123" y="336"/>
                    </a:cubicBezTo>
                    <a:cubicBezTo>
                      <a:pt x="123" y="336"/>
                      <a:pt x="104" y="340"/>
                      <a:pt x="84" y="340"/>
                    </a:cubicBezTo>
                    <a:cubicBezTo>
                      <a:pt x="84" y="288"/>
                      <a:pt x="84" y="288"/>
                      <a:pt x="84" y="288"/>
                    </a:cubicBezTo>
                    <a:cubicBezTo>
                      <a:pt x="85" y="288"/>
                      <a:pt x="86" y="288"/>
                      <a:pt x="86" y="288"/>
                    </a:cubicBezTo>
                    <a:cubicBezTo>
                      <a:pt x="100" y="291"/>
                      <a:pt x="113" y="294"/>
                      <a:pt x="119" y="305"/>
                    </a:cubicBezTo>
                    <a:cubicBezTo>
                      <a:pt x="126" y="315"/>
                      <a:pt x="128" y="326"/>
                      <a:pt x="131" y="328"/>
                    </a:cubicBezTo>
                    <a:cubicBezTo>
                      <a:pt x="133" y="329"/>
                      <a:pt x="138" y="331"/>
                      <a:pt x="141" y="331"/>
                    </a:cubicBezTo>
                    <a:close/>
                    <a:moveTo>
                      <a:pt x="84" y="288"/>
                    </a:moveTo>
                    <a:cubicBezTo>
                      <a:pt x="71" y="286"/>
                      <a:pt x="53" y="291"/>
                      <a:pt x="52" y="291"/>
                    </a:cubicBezTo>
                    <a:cubicBezTo>
                      <a:pt x="50" y="291"/>
                      <a:pt x="42" y="283"/>
                      <a:pt x="42" y="283"/>
                    </a:cubicBezTo>
                    <a:cubicBezTo>
                      <a:pt x="42" y="283"/>
                      <a:pt x="43" y="286"/>
                      <a:pt x="46" y="290"/>
                    </a:cubicBezTo>
                    <a:cubicBezTo>
                      <a:pt x="48" y="294"/>
                      <a:pt x="54" y="300"/>
                      <a:pt x="59" y="302"/>
                    </a:cubicBezTo>
                    <a:cubicBezTo>
                      <a:pt x="63" y="304"/>
                      <a:pt x="81" y="314"/>
                      <a:pt x="81" y="314"/>
                    </a:cubicBezTo>
                    <a:cubicBezTo>
                      <a:pt x="81" y="314"/>
                      <a:pt x="74" y="313"/>
                      <a:pt x="73" y="313"/>
                    </a:cubicBezTo>
                    <a:cubicBezTo>
                      <a:pt x="73" y="313"/>
                      <a:pt x="56" y="314"/>
                      <a:pt x="48" y="316"/>
                    </a:cubicBezTo>
                    <a:cubicBezTo>
                      <a:pt x="40" y="318"/>
                      <a:pt x="35" y="324"/>
                      <a:pt x="33" y="329"/>
                    </a:cubicBezTo>
                    <a:cubicBezTo>
                      <a:pt x="31" y="334"/>
                      <a:pt x="25" y="335"/>
                      <a:pt x="20" y="335"/>
                    </a:cubicBezTo>
                    <a:cubicBezTo>
                      <a:pt x="10" y="336"/>
                      <a:pt x="4" y="327"/>
                      <a:pt x="8" y="318"/>
                    </a:cubicBezTo>
                    <a:cubicBezTo>
                      <a:pt x="9" y="314"/>
                      <a:pt x="11" y="311"/>
                      <a:pt x="11" y="311"/>
                    </a:cubicBezTo>
                    <a:cubicBezTo>
                      <a:pt x="11" y="311"/>
                      <a:pt x="15" y="313"/>
                      <a:pt x="18" y="312"/>
                    </a:cubicBezTo>
                    <a:cubicBezTo>
                      <a:pt x="21" y="312"/>
                      <a:pt x="22" y="311"/>
                      <a:pt x="21" y="305"/>
                    </a:cubicBezTo>
                    <a:cubicBezTo>
                      <a:pt x="19" y="299"/>
                      <a:pt x="12" y="302"/>
                      <a:pt x="10" y="304"/>
                    </a:cubicBezTo>
                    <a:cubicBezTo>
                      <a:pt x="8" y="307"/>
                      <a:pt x="9" y="310"/>
                      <a:pt x="9" y="310"/>
                    </a:cubicBezTo>
                    <a:cubicBezTo>
                      <a:pt x="0" y="319"/>
                      <a:pt x="3" y="336"/>
                      <a:pt x="19" y="338"/>
                    </a:cubicBezTo>
                    <a:cubicBezTo>
                      <a:pt x="19" y="338"/>
                      <a:pt x="19" y="340"/>
                      <a:pt x="25" y="347"/>
                    </a:cubicBezTo>
                    <a:cubicBezTo>
                      <a:pt x="42" y="369"/>
                      <a:pt x="61" y="356"/>
                      <a:pt x="76" y="365"/>
                    </a:cubicBezTo>
                    <a:cubicBezTo>
                      <a:pt x="78" y="365"/>
                      <a:pt x="78" y="366"/>
                      <a:pt x="78" y="367"/>
                    </a:cubicBezTo>
                    <a:cubicBezTo>
                      <a:pt x="75" y="373"/>
                      <a:pt x="64" y="371"/>
                      <a:pt x="55" y="374"/>
                    </a:cubicBezTo>
                    <a:cubicBezTo>
                      <a:pt x="47" y="376"/>
                      <a:pt x="48" y="388"/>
                      <a:pt x="48" y="388"/>
                    </a:cubicBezTo>
                    <a:cubicBezTo>
                      <a:pt x="48" y="388"/>
                      <a:pt x="53" y="382"/>
                      <a:pt x="60" y="384"/>
                    </a:cubicBezTo>
                    <a:cubicBezTo>
                      <a:pt x="65" y="385"/>
                      <a:pt x="74" y="390"/>
                      <a:pt x="84" y="387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82" y="345"/>
                      <a:pt x="81" y="345"/>
                      <a:pt x="79" y="346"/>
                    </a:cubicBezTo>
                    <a:cubicBezTo>
                      <a:pt x="66" y="346"/>
                      <a:pt x="46" y="340"/>
                      <a:pt x="46" y="340"/>
                    </a:cubicBezTo>
                    <a:cubicBezTo>
                      <a:pt x="46" y="340"/>
                      <a:pt x="59" y="340"/>
                      <a:pt x="80" y="340"/>
                    </a:cubicBezTo>
                    <a:cubicBezTo>
                      <a:pt x="82" y="340"/>
                      <a:pt x="83" y="340"/>
                      <a:pt x="84" y="340"/>
                    </a:cubicBezTo>
                    <a:lnTo>
                      <a:pt x="84" y="28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00"/>
                  </a:gs>
                </a:gsLst>
                <a:lin ang="1260000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1281"/>
              <p:cNvSpPr>
                <a:spLocks noEditPoints="1"/>
              </p:cNvSpPr>
              <p:nvPr/>
            </p:nvSpPr>
            <p:spPr bwMode="auto">
              <a:xfrm>
                <a:off x="546" y="910"/>
                <a:ext cx="583" cy="515"/>
              </a:xfrm>
              <a:custGeom>
                <a:avLst/>
                <a:gdLst>
                  <a:gd name="T0" fmla="*/ 484 w 247"/>
                  <a:gd name="T1" fmla="*/ 217 h 218"/>
                  <a:gd name="T2" fmla="*/ 371 w 247"/>
                  <a:gd name="T3" fmla="*/ 276 h 218"/>
                  <a:gd name="T4" fmla="*/ 371 w 247"/>
                  <a:gd name="T5" fmla="*/ 288 h 218"/>
                  <a:gd name="T6" fmla="*/ 545 w 247"/>
                  <a:gd name="T7" fmla="*/ 380 h 218"/>
                  <a:gd name="T8" fmla="*/ 557 w 247"/>
                  <a:gd name="T9" fmla="*/ 359 h 218"/>
                  <a:gd name="T10" fmla="*/ 571 w 247"/>
                  <a:gd name="T11" fmla="*/ 331 h 218"/>
                  <a:gd name="T12" fmla="*/ 434 w 247"/>
                  <a:gd name="T13" fmla="*/ 170 h 218"/>
                  <a:gd name="T14" fmla="*/ 427 w 247"/>
                  <a:gd name="T15" fmla="*/ 94 h 218"/>
                  <a:gd name="T16" fmla="*/ 382 w 247"/>
                  <a:gd name="T17" fmla="*/ 125 h 218"/>
                  <a:gd name="T18" fmla="*/ 371 w 247"/>
                  <a:gd name="T19" fmla="*/ 142 h 218"/>
                  <a:gd name="T20" fmla="*/ 363 w 247"/>
                  <a:gd name="T21" fmla="*/ 187 h 218"/>
                  <a:gd name="T22" fmla="*/ 323 w 247"/>
                  <a:gd name="T23" fmla="*/ 168 h 218"/>
                  <a:gd name="T24" fmla="*/ 371 w 247"/>
                  <a:gd name="T25" fmla="*/ 97 h 218"/>
                  <a:gd name="T26" fmla="*/ 288 w 247"/>
                  <a:gd name="T27" fmla="*/ 21 h 218"/>
                  <a:gd name="T28" fmla="*/ 309 w 247"/>
                  <a:gd name="T29" fmla="*/ 137 h 218"/>
                  <a:gd name="T30" fmla="*/ 288 w 247"/>
                  <a:gd name="T31" fmla="*/ 236 h 218"/>
                  <a:gd name="T32" fmla="*/ 371 w 247"/>
                  <a:gd name="T33" fmla="*/ 357 h 218"/>
                  <a:gd name="T34" fmla="*/ 312 w 247"/>
                  <a:gd name="T35" fmla="*/ 224 h 218"/>
                  <a:gd name="T36" fmla="*/ 371 w 247"/>
                  <a:gd name="T37" fmla="*/ 201 h 218"/>
                  <a:gd name="T38" fmla="*/ 300 w 247"/>
                  <a:gd name="T39" fmla="*/ 309 h 218"/>
                  <a:gd name="T40" fmla="*/ 288 w 247"/>
                  <a:gd name="T41" fmla="*/ 21 h 218"/>
                  <a:gd name="T42" fmla="*/ 234 w 247"/>
                  <a:gd name="T43" fmla="*/ 113 h 218"/>
                  <a:gd name="T44" fmla="*/ 198 w 247"/>
                  <a:gd name="T45" fmla="*/ 196 h 218"/>
                  <a:gd name="T46" fmla="*/ 198 w 247"/>
                  <a:gd name="T47" fmla="*/ 236 h 218"/>
                  <a:gd name="T48" fmla="*/ 198 w 247"/>
                  <a:gd name="T49" fmla="*/ 258 h 218"/>
                  <a:gd name="T50" fmla="*/ 245 w 247"/>
                  <a:gd name="T51" fmla="*/ 267 h 218"/>
                  <a:gd name="T52" fmla="*/ 201 w 247"/>
                  <a:gd name="T53" fmla="*/ 428 h 218"/>
                  <a:gd name="T54" fmla="*/ 241 w 247"/>
                  <a:gd name="T55" fmla="*/ 425 h 218"/>
                  <a:gd name="T56" fmla="*/ 253 w 247"/>
                  <a:gd name="T57" fmla="*/ 449 h 218"/>
                  <a:gd name="T58" fmla="*/ 269 w 247"/>
                  <a:gd name="T59" fmla="*/ 260 h 218"/>
                  <a:gd name="T60" fmla="*/ 288 w 247"/>
                  <a:gd name="T61" fmla="*/ 71 h 218"/>
                  <a:gd name="T62" fmla="*/ 288 w 247"/>
                  <a:gd name="T63" fmla="*/ 21 h 218"/>
                  <a:gd name="T64" fmla="*/ 66 w 247"/>
                  <a:gd name="T65" fmla="*/ 43 h 218"/>
                  <a:gd name="T66" fmla="*/ 73 w 247"/>
                  <a:gd name="T67" fmla="*/ 109 h 218"/>
                  <a:gd name="T68" fmla="*/ 0 w 247"/>
                  <a:gd name="T69" fmla="*/ 144 h 218"/>
                  <a:gd name="T70" fmla="*/ 198 w 247"/>
                  <a:gd name="T71" fmla="*/ 236 h 218"/>
                  <a:gd name="T72" fmla="*/ 99 w 247"/>
                  <a:gd name="T73" fmla="*/ 172 h 218"/>
                  <a:gd name="T74" fmla="*/ 198 w 247"/>
                  <a:gd name="T75" fmla="*/ 116 h 218"/>
                  <a:gd name="T76" fmla="*/ 87 w 247"/>
                  <a:gd name="T77" fmla="*/ 333 h 218"/>
                  <a:gd name="T78" fmla="*/ 137 w 247"/>
                  <a:gd name="T79" fmla="*/ 319 h 218"/>
                  <a:gd name="T80" fmla="*/ 130 w 247"/>
                  <a:gd name="T81" fmla="*/ 461 h 218"/>
                  <a:gd name="T82" fmla="*/ 184 w 247"/>
                  <a:gd name="T83" fmla="*/ 513 h 218"/>
                  <a:gd name="T84" fmla="*/ 172 w 247"/>
                  <a:gd name="T85" fmla="*/ 503 h 218"/>
                  <a:gd name="T86" fmla="*/ 161 w 247"/>
                  <a:gd name="T87" fmla="*/ 444 h 218"/>
                  <a:gd name="T88" fmla="*/ 191 w 247"/>
                  <a:gd name="T89" fmla="*/ 343 h 218"/>
                  <a:gd name="T90" fmla="*/ 198 w 247"/>
                  <a:gd name="T91" fmla="*/ 312 h 21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7"/>
                  <a:gd name="T139" fmla="*/ 0 h 218"/>
                  <a:gd name="T140" fmla="*/ 247 w 247"/>
                  <a:gd name="T141" fmla="*/ 218 h 21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7" h="218">
                    <a:moveTo>
                      <a:pt x="247" y="138"/>
                    </a:moveTo>
                    <a:cubicBezTo>
                      <a:pt x="247" y="138"/>
                      <a:pt x="240" y="134"/>
                      <a:pt x="240" y="129"/>
                    </a:cubicBezTo>
                    <a:cubicBezTo>
                      <a:pt x="239" y="123"/>
                      <a:pt x="228" y="99"/>
                      <a:pt x="205" y="92"/>
                    </a:cubicBezTo>
                    <a:cubicBezTo>
                      <a:pt x="182" y="84"/>
                      <a:pt x="167" y="85"/>
                      <a:pt x="162" y="86"/>
                    </a:cubicBezTo>
                    <a:cubicBezTo>
                      <a:pt x="161" y="86"/>
                      <a:pt x="159" y="86"/>
                      <a:pt x="157" y="85"/>
                    </a:cubicBezTo>
                    <a:cubicBezTo>
                      <a:pt x="157" y="117"/>
                      <a:pt x="157" y="117"/>
                      <a:pt x="157" y="117"/>
                    </a:cubicBezTo>
                    <a:cubicBezTo>
                      <a:pt x="161" y="119"/>
                      <a:pt x="163" y="121"/>
                      <a:pt x="166" y="122"/>
                    </a:cubicBezTo>
                    <a:cubicBezTo>
                      <a:pt x="182" y="130"/>
                      <a:pt x="186" y="130"/>
                      <a:pt x="186" y="130"/>
                    </a:cubicBezTo>
                    <a:cubicBezTo>
                      <a:pt x="186" y="130"/>
                      <a:pt x="166" y="130"/>
                      <a:pt x="157" y="122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71" y="159"/>
                      <a:pt x="184" y="167"/>
                      <a:pt x="198" y="165"/>
                    </a:cubicBezTo>
                    <a:cubicBezTo>
                      <a:pt x="211" y="164"/>
                      <a:pt x="231" y="161"/>
                      <a:pt x="231" y="161"/>
                    </a:cubicBezTo>
                    <a:cubicBezTo>
                      <a:pt x="231" y="161"/>
                      <a:pt x="218" y="157"/>
                      <a:pt x="219" y="152"/>
                    </a:cubicBezTo>
                    <a:cubicBezTo>
                      <a:pt x="219" y="147"/>
                      <a:pt x="224" y="147"/>
                      <a:pt x="227" y="149"/>
                    </a:cubicBezTo>
                    <a:cubicBezTo>
                      <a:pt x="230" y="151"/>
                      <a:pt x="236" y="152"/>
                      <a:pt x="236" y="152"/>
                    </a:cubicBezTo>
                    <a:cubicBezTo>
                      <a:pt x="236" y="152"/>
                      <a:pt x="225" y="147"/>
                      <a:pt x="225" y="143"/>
                    </a:cubicBezTo>
                    <a:cubicBezTo>
                      <a:pt x="224" y="140"/>
                      <a:pt x="225" y="136"/>
                      <a:pt x="229" y="137"/>
                    </a:cubicBezTo>
                    <a:cubicBezTo>
                      <a:pt x="234" y="138"/>
                      <a:pt x="238" y="140"/>
                      <a:pt x="242" y="140"/>
                    </a:cubicBezTo>
                    <a:cubicBezTo>
                      <a:pt x="245" y="140"/>
                      <a:pt x="247" y="138"/>
                      <a:pt x="247" y="138"/>
                    </a:cubicBezTo>
                    <a:close/>
                    <a:moveTo>
                      <a:pt x="157" y="78"/>
                    </a:moveTo>
                    <a:cubicBezTo>
                      <a:pt x="166" y="75"/>
                      <a:pt x="182" y="74"/>
                      <a:pt x="184" y="72"/>
                    </a:cubicBezTo>
                    <a:cubicBezTo>
                      <a:pt x="187" y="70"/>
                      <a:pt x="192" y="55"/>
                      <a:pt x="196" y="55"/>
                    </a:cubicBezTo>
                    <a:cubicBezTo>
                      <a:pt x="201" y="55"/>
                      <a:pt x="206" y="57"/>
                      <a:pt x="206" y="57"/>
                    </a:cubicBezTo>
                    <a:cubicBezTo>
                      <a:pt x="206" y="57"/>
                      <a:pt x="198" y="44"/>
                      <a:pt x="181" y="40"/>
                    </a:cubicBezTo>
                    <a:cubicBezTo>
                      <a:pt x="174" y="38"/>
                      <a:pt x="165" y="39"/>
                      <a:pt x="157" y="41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59" y="53"/>
                      <a:pt x="161" y="53"/>
                      <a:pt x="162" y="53"/>
                    </a:cubicBezTo>
                    <a:cubicBezTo>
                      <a:pt x="174" y="52"/>
                      <a:pt x="188" y="52"/>
                      <a:pt x="188" y="52"/>
                    </a:cubicBezTo>
                    <a:cubicBezTo>
                      <a:pt x="188" y="52"/>
                      <a:pt x="170" y="55"/>
                      <a:pt x="164" y="57"/>
                    </a:cubicBezTo>
                    <a:cubicBezTo>
                      <a:pt x="162" y="58"/>
                      <a:pt x="160" y="58"/>
                      <a:pt x="157" y="60"/>
                    </a:cubicBezTo>
                    <a:lnTo>
                      <a:pt x="157" y="78"/>
                    </a:lnTo>
                    <a:close/>
                    <a:moveTo>
                      <a:pt x="157" y="85"/>
                    </a:moveTo>
                    <a:cubicBezTo>
                      <a:pt x="154" y="84"/>
                      <a:pt x="151" y="82"/>
                      <a:pt x="154" y="79"/>
                    </a:cubicBezTo>
                    <a:cubicBezTo>
                      <a:pt x="155" y="79"/>
                      <a:pt x="156" y="78"/>
                      <a:pt x="157" y="78"/>
                    </a:cubicBezTo>
                    <a:cubicBezTo>
                      <a:pt x="157" y="60"/>
                      <a:pt x="157" y="60"/>
                      <a:pt x="157" y="60"/>
                    </a:cubicBezTo>
                    <a:cubicBezTo>
                      <a:pt x="149" y="64"/>
                      <a:pt x="137" y="71"/>
                      <a:pt x="137" y="71"/>
                    </a:cubicBezTo>
                    <a:cubicBezTo>
                      <a:pt x="135" y="70"/>
                      <a:pt x="135" y="70"/>
                      <a:pt x="135" y="70"/>
                    </a:cubicBezTo>
                    <a:cubicBezTo>
                      <a:pt x="135" y="70"/>
                      <a:pt x="147" y="58"/>
                      <a:pt x="157" y="54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48" y="43"/>
                      <a:pt x="141" y="47"/>
                      <a:pt x="141" y="47"/>
                    </a:cubicBezTo>
                    <a:cubicBezTo>
                      <a:pt x="141" y="47"/>
                      <a:pt x="136" y="20"/>
                      <a:pt x="124" y="10"/>
                    </a:cubicBezTo>
                    <a:cubicBezTo>
                      <a:pt x="123" y="10"/>
                      <a:pt x="123" y="9"/>
                      <a:pt x="122" y="9"/>
                    </a:cubicBezTo>
                    <a:cubicBezTo>
                      <a:pt x="122" y="23"/>
                      <a:pt x="122" y="23"/>
                      <a:pt x="122" y="23"/>
                    </a:cubicBezTo>
                    <a:cubicBezTo>
                      <a:pt x="124" y="26"/>
                      <a:pt x="127" y="29"/>
                      <a:pt x="128" y="33"/>
                    </a:cubicBezTo>
                    <a:cubicBezTo>
                      <a:pt x="135" y="45"/>
                      <a:pt x="131" y="58"/>
                      <a:pt x="131" y="58"/>
                    </a:cubicBezTo>
                    <a:cubicBezTo>
                      <a:pt x="131" y="58"/>
                      <a:pt x="129" y="50"/>
                      <a:pt x="127" y="43"/>
                    </a:cubicBezTo>
                    <a:cubicBezTo>
                      <a:pt x="127" y="41"/>
                      <a:pt x="125" y="36"/>
                      <a:pt x="122" y="30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5" y="102"/>
                      <a:pt x="129" y="105"/>
                      <a:pt x="130" y="108"/>
                    </a:cubicBezTo>
                    <a:cubicBezTo>
                      <a:pt x="131" y="114"/>
                      <a:pt x="142" y="142"/>
                      <a:pt x="156" y="150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49" y="112"/>
                      <a:pt x="136" y="102"/>
                      <a:pt x="132" y="95"/>
                    </a:cubicBezTo>
                    <a:cubicBezTo>
                      <a:pt x="128" y="89"/>
                      <a:pt x="130" y="86"/>
                      <a:pt x="130" y="86"/>
                    </a:cubicBezTo>
                    <a:cubicBezTo>
                      <a:pt x="130" y="86"/>
                      <a:pt x="144" y="106"/>
                      <a:pt x="157" y="117"/>
                    </a:cubicBezTo>
                    <a:cubicBezTo>
                      <a:pt x="157" y="85"/>
                      <a:pt x="157" y="85"/>
                      <a:pt x="157" y="85"/>
                    </a:cubicBezTo>
                    <a:close/>
                    <a:moveTo>
                      <a:pt x="122" y="171"/>
                    </a:move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24" y="125"/>
                      <a:pt x="126" y="128"/>
                      <a:pt x="127" y="131"/>
                    </a:cubicBezTo>
                    <a:cubicBezTo>
                      <a:pt x="133" y="140"/>
                      <a:pt x="130" y="152"/>
                      <a:pt x="125" y="164"/>
                    </a:cubicBezTo>
                    <a:cubicBezTo>
                      <a:pt x="125" y="167"/>
                      <a:pt x="123" y="169"/>
                      <a:pt x="122" y="171"/>
                    </a:cubicBezTo>
                    <a:close/>
                    <a:moveTo>
                      <a:pt x="122" y="9"/>
                    </a:moveTo>
                    <a:cubicBezTo>
                      <a:pt x="111" y="0"/>
                      <a:pt x="102" y="1"/>
                      <a:pt x="102" y="1"/>
                    </a:cubicBezTo>
                    <a:cubicBezTo>
                      <a:pt x="102" y="1"/>
                      <a:pt x="109" y="7"/>
                      <a:pt x="103" y="13"/>
                    </a:cubicBezTo>
                    <a:cubicBezTo>
                      <a:pt x="97" y="18"/>
                      <a:pt x="97" y="41"/>
                      <a:pt x="99" y="48"/>
                    </a:cubicBezTo>
                    <a:cubicBezTo>
                      <a:pt x="100" y="54"/>
                      <a:pt x="107" y="63"/>
                      <a:pt x="102" y="63"/>
                    </a:cubicBezTo>
                    <a:cubicBezTo>
                      <a:pt x="99" y="63"/>
                      <a:pt x="91" y="56"/>
                      <a:pt x="84" y="49"/>
                    </a:cubicBezTo>
                    <a:cubicBezTo>
                      <a:pt x="84" y="83"/>
                      <a:pt x="84" y="83"/>
                      <a:pt x="84" y="83"/>
                    </a:cubicBezTo>
                    <a:cubicBezTo>
                      <a:pt x="104" y="85"/>
                      <a:pt x="112" y="84"/>
                      <a:pt x="112" y="84"/>
                    </a:cubicBezTo>
                    <a:cubicBezTo>
                      <a:pt x="112" y="84"/>
                      <a:pt x="98" y="89"/>
                      <a:pt x="84" y="89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95" y="97"/>
                      <a:pt x="104" y="94"/>
                      <a:pt x="104" y="94"/>
                    </a:cubicBezTo>
                    <a:cubicBezTo>
                      <a:pt x="104" y="94"/>
                      <a:pt x="111" y="104"/>
                      <a:pt x="101" y="107"/>
                    </a:cubicBezTo>
                    <a:cubicBezTo>
                      <a:pt x="97" y="108"/>
                      <a:pt x="91" y="108"/>
                      <a:pt x="84" y="109"/>
                    </a:cubicBezTo>
                    <a:cubicBezTo>
                      <a:pt x="84" y="132"/>
                      <a:pt x="84" y="132"/>
                      <a:pt x="84" y="132"/>
                    </a:cubicBezTo>
                    <a:cubicBezTo>
                      <a:pt x="90" y="125"/>
                      <a:pt x="96" y="118"/>
                      <a:pt x="96" y="118"/>
                    </a:cubicBezTo>
                    <a:cubicBezTo>
                      <a:pt x="104" y="113"/>
                      <a:pt x="104" y="113"/>
                      <a:pt x="104" y="113"/>
                    </a:cubicBezTo>
                    <a:cubicBezTo>
                      <a:pt x="104" y="113"/>
                      <a:pt x="94" y="125"/>
                      <a:pt x="84" y="139"/>
                    </a:cubicBezTo>
                    <a:cubicBezTo>
                      <a:pt x="84" y="182"/>
                      <a:pt x="84" y="182"/>
                      <a:pt x="84" y="182"/>
                    </a:cubicBezTo>
                    <a:cubicBezTo>
                      <a:pt x="84" y="182"/>
                      <a:pt x="85" y="182"/>
                      <a:pt x="85" y="181"/>
                    </a:cubicBezTo>
                    <a:cubicBezTo>
                      <a:pt x="91" y="176"/>
                      <a:pt x="99" y="164"/>
                      <a:pt x="99" y="163"/>
                    </a:cubicBezTo>
                    <a:cubicBezTo>
                      <a:pt x="99" y="162"/>
                      <a:pt x="102" y="156"/>
                      <a:pt x="102" y="156"/>
                    </a:cubicBezTo>
                    <a:cubicBezTo>
                      <a:pt x="102" y="156"/>
                      <a:pt x="102" y="175"/>
                      <a:pt x="102" y="180"/>
                    </a:cubicBezTo>
                    <a:cubicBezTo>
                      <a:pt x="101" y="185"/>
                      <a:pt x="103" y="191"/>
                      <a:pt x="105" y="195"/>
                    </a:cubicBezTo>
                    <a:cubicBezTo>
                      <a:pt x="108" y="199"/>
                      <a:pt x="109" y="201"/>
                      <a:pt x="109" y="201"/>
                    </a:cubicBezTo>
                    <a:cubicBezTo>
                      <a:pt x="109" y="201"/>
                      <a:pt x="106" y="191"/>
                      <a:pt x="107" y="190"/>
                    </a:cubicBezTo>
                    <a:cubicBezTo>
                      <a:pt x="108" y="189"/>
                      <a:pt x="117" y="181"/>
                      <a:pt x="122" y="171"/>
                    </a:cubicBezTo>
                    <a:cubicBezTo>
                      <a:pt x="122" y="122"/>
                      <a:pt x="122" y="122"/>
                      <a:pt x="122" y="122"/>
                    </a:cubicBezTo>
                    <a:cubicBezTo>
                      <a:pt x="118" y="117"/>
                      <a:pt x="114" y="113"/>
                      <a:pt x="114" y="110"/>
                    </a:cubicBezTo>
                    <a:cubicBezTo>
                      <a:pt x="114" y="107"/>
                      <a:pt x="117" y="97"/>
                      <a:pt x="117" y="97"/>
                    </a:cubicBezTo>
                    <a:cubicBezTo>
                      <a:pt x="117" y="97"/>
                      <a:pt x="119" y="98"/>
                      <a:pt x="122" y="100"/>
                    </a:cubicBezTo>
                    <a:cubicBezTo>
                      <a:pt x="122" y="30"/>
                      <a:pt x="122" y="30"/>
                      <a:pt x="122" y="30"/>
                    </a:cubicBezTo>
                    <a:cubicBezTo>
                      <a:pt x="117" y="21"/>
                      <a:pt x="112" y="11"/>
                      <a:pt x="112" y="11"/>
                    </a:cubicBezTo>
                    <a:cubicBezTo>
                      <a:pt x="112" y="11"/>
                      <a:pt x="117" y="16"/>
                      <a:pt x="122" y="23"/>
                    </a:cubicBezTo>
                    <a:lnTo>
                      <a:pt x="122" y="9"/>
                    </a:lnTo>
                    <a:close/>
                    <a:moveTo>
                      <a:pt x="84" y="49"/>
                    </a:moveTo>
                    <a:cubicBezTo>
                      <a:pt x="78" y="43"/>
                      <a:pt x="73" y="38"/>
                      <a:pt x="72" y="37"/>
                    </a:cubicBezTo>
                    <a:cubicBezTo>
                      <a:pt x="69" y="35"/>
                      <a:pt x="42" y="20"/>
                      <a:pt x="28" y="18"/>
                    </a:cubicBezTo>
                    <a:cubicBezTo>
                      <a:pt x="15" y="16"/>
                      <a:pt x="13" y="17"/>
                      <a:pt x="13" y="17"/>
                    </a:cubicBezTo>
                    <a:cubicBezTo>
                      <a:pt x="13" y="17"/>
                      <a:pt x="19" y="32"/>
                      <a:pt x="23" y="35"/>
                    </a:cubicBezTo>
                    <a:cubicBezTo>
                      <a:pt x="26" y="39"/>
                      <a:pt x="36" y="43"/>
                      <a:pt x="31" y="46"/>
                    </a:cubicBezTo>
                    <a:cubicBezTo>
                      <a:pt x="25" y="49"/>
                      <a:pt x="3" y="39"/>
                      <a:pt x="3" y="39"/>
                    </a:cubicBezTo>
                    <a:cubicBezTo>
                      <a:pt x="3" y="39"/>
                      <a:pt x="0" y="47"/>
                      <a:pt x="0" y="56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9"/>
                      <a:pt x="3" y="78"/>
                      <a:pt x="11" y="85"/>
                    </a:cubicBezTo>
                    <a:cubicBezTo>
                      <a:pt x="31" y="102"/>
                      <a:pt x="45" y="107"/>
                      <a:pt x="61" y="105"/>
                    </a:cubicBezTo>
                    <a:cubicBezTo>
                      <a:pt x="68" y="105"/>
                      <a:pt x="76" y="102"/>
                      <a:pt x="84" y="100"/>
                    </a:cubicBezTo>
                    <a:cubicBezTo>
                      <a:pt x="84" y="89"/>
                      <a:pt x="84" y="89"/>
                      <a:pt x="84" y="89"/>
                    </a:cubicBezTo>
                    <a:cubicBezTo>
                      <a:pt x="80" y="89"/>
                      <a:pt x="76" y="88"/>
                      <a:pt x="73" y="87"/>
                    </a:cubicBezTo>
                    <a:cubicBezTo>
                      <a:pt x="57" y="83"/>
                      <a:pt x="42" y="73"/>
                      <a:pt x="42" y="73"/>
                    </a:cubicBezTo>
                    <a:cubicBezTo>
                      <a:pt x="42" y="73"/>
                      <a:pt x="62" y="80"/>
                      <a:pt x="83" y="83"/>
                    </a:cubicBezTo>
                    <a:cubicBezTo>
                      <a:pt x="83" y="83"/>
                      <a:pt x="84" y="83"/>
                      <a:pt x="84" y="83"/>
                    </a:cubicBezTo>
                    <a:cubicBezTo>
                      <a:pt x="84" y="49"/>
                      <a:pt x="84" y="49"/>
                      <a:pt x="84" y="49"/>
                    </a:cubicBezTo>
                    <a:close/>
                    <a:moveTo>
                      <a:pt x="84" y="109"/>
                    </a:moveTo>
                    <a:cubicBezTo>
                      <a:pt x="72" y="110"/>
                      <a:pt x="58" y="112"/>
                      <a:pt x="51" y="116"/>
                    </a:cubicBezTo>
                    <a:cubicBezTo>
                      <a:pt x="39" y="123"/>
                      <a:pt x="39" y="135"/>
                      <a:pt x="37" y="141"/>
                    </a:cubicBezTo>
                    <a:cubicBezTo>
                      <a:pt x="36" y="147"/>
                      <a:pt x="29" y="149"/>
                      <a:pt x="29" y="149"/>
                    </a:cubicBezTo>
                    <a:cubicBezTo>
                      <a:pt x="29" y="149"/>
                      <a:pt x="37" y="154"/>
                      <a:pt x="43" y="149"/>
                    </a:cubicBezTo>
                    <a:cubicBezTo>
                      <a:pt x="49" y="144"/>
                      <a:pt x="52" y="134"/>
                      <a:pt x="58" y="135"/>
                    </a:cubicBezTo>
                    <a:cubicBezTo>
                      <a:pt x="65" y="136"/>
                      <a:pt x="52" y="152"/>
                      <a:pt x="50" y="155"/>
                    </a:cubicBezTo>
                    <a:cubicBezTo>
                      <a:pt x="50" y="158"/>
                      <a:pt x="47" y="178"/>
                      <a:pt x="50" y="186"/>
                    </a:cubicBezTo>
                    <a:cubicBezTo>
                      <a:pt x="53" y="193"/>
                      <a:pt x="55" y="195"/>
                      <a:pt x="55" y="195"/>
                    </a:cubicBezTo>
                    <a:cubicBezTo>
                      <a:pt x="55" y="195"/>
                      <a:pt x="51" y="206"/>
                      <a:pt x="58" y="211"/>
                    </a:cubicBezTo>
                    <a:cubicBezTo>
                      <a:pt x="65" y="216"/>
                      <a:pt x="73" y="215"/>
                      <a:pt x="73" y="215"/>
                    </a:cubicBezTo>
                    <a:cubicBezTo>
                      <a:pt x="73" y="215"/>
                      <a:pt x="75" y="218"/>
                      <a:pt x="78" y="217"/>
                    </a:cubicBezTo>
                    <a:cubicBezTo>
                      <a:pt x="81" y="216"/>
                      <a:pt x="86" y="212"/>
                      <a:pt x="82" y="208"/>
                    </a:cubicBezTo>
                    <a:cubicBezTo>
                      <a:pt x="78" y="204"/>
                      <a:pt x="76" y="205"/>
                      <a:pt x="75" y="207"/>
                    </a:cubicBezTo>
                    <a:cubicBezTo>
                      <a:pt x="73" y="209"/>
                      <a:pt x="73" y="213"/>
                      <a:pt x="73" y="213"/>
                    </a:cubicBezTo>
                    <a:cubicBezTo>
                      <a:pt x="73" y="213"/>
                      <a:pt x="62" y="213"/>
                      <a:pt x="59" y="209"/>
                    </a:cubicBezTo>
                    <a:cubicBezTo>
                      <a:pt x="57" y="204"/>
                      <a:pt x="55" y="198"/>
                      <a:pt x="57" y="194"/>
                    </a:cubicBezTo>
                    <a:cubicBezTo>
                      <a:pt x="59" y="191"/>
                      <a:pt x="64" y="186"/>
                      <a:pt x="68" y="188"/>
                    </a:cubicBezTo>
                    <a:cubicBezTo>
                      <a:pt x="73" y="188"/>
                      <a:pt x="79" y="187"/>
                      <a:pt x="84" y="182"/>
                    </a:cubicBezTo>
                    <a:cubicBezTo>
                      <a:pt x="84" y="139"/>
                      <a:pt x="84" y="139"/>
                      <a:pt x="84" y="139"/>
                    </a:cubicBezTo>
                    <a:cubicBezTo>
                      <a:pt x="83" y="141"/>
                      <a:pt x="82" y="143"/>
                      <a:pt x="81" y="145"/>
                    </a:cubicBezTo>
                    <a:cubicBezTo>
                      <a:pt x="71" y="162"/>
                      <a:pt x="65" y="172"/>
                      <a:pt x="65" y="172"/>
                    </a:cubicBezTo>
                    <a:cubicBezTo>
                      <a:pt x="65" y="172"/>
                      <a:pt x="70" y="153"/>
                      <a:pt x="76" y="143"/>
                    </a:cubicBezTo>
                    <a:cubicBezTo>
                      <a:pt x="79" y="140"/>
                      <a:pt x="81" y="136"/>
                      <a:pt x="84" y="132"/>
                    </a:cubicBezTo>
                    <a:lnTo>
                      <a:pt x="84" y="1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99"/>
                  </a:gs>
                  <a:gs pos="100000">
                    <a:srgbClr val="FFFF0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33" name="Freeform 1281"/>
            <p:cNvSpPr>
              <a:spLocks noEditPoints="1"/>
            </p:cNvSpPr>
            <p:nvPr/>
          </p:nvSpPr>
          <p:spPr bwMode="auto">
            <a:xfrm rot="-3656284">
              <a:off x="1293" y="662"/>
              <a:ext cx="408" cy="409"/>
            </a:xfrm>
            <a:custGeom>
              <a:avLst/>
              <a:gdLst>
                <a:gd name="T0" fmla="*/ 339 w 247"/>
                <a:gd name="T1" fmla="*/ 173 h 218"/>
                <a:gd name="T2" fmla="*/ 259 w 247"/>
                <a:gd name="T3" fmla="*/ 220 h 218"/>
                <a:gd name="T4" fmla="*/ 259 w 247"/>
                <a:gd name="T5" fmla="*/ 229 h 218"/>
                <a:gd name="T6" fmla="*/ 382 w 247"/>
                <a:gd name="T7" fmla="*/ 302 h 218"/>
                <a:gd name="T8" fmla="*/ 390 w 247"/>
                <a:gd name="T9" fmla="*/ 285 h 218"/>
                <a:gd name="T10" fmla="*/ 400 w 247"/>
                <a:gd name="T11" fmla="*/ 263 h 218"/>
                <a:gd name="T12" fmla="*/ 304 w 247"/>
                <a:gd name="T13" fmla="*/ 135 h 218"/>
                <a:gd name="T14" fmla="*/ 299 w 247"/>
                <a:gd name="T15" fmla="*/ 75 h 218"/>
                <a:gd name="T16" fmla="*/ 268 w 247"/>
                <a:gd name="T17" fmla="*/ 99 h 218"/>
                <a:gd name="T18" fmla="*/ 259 w 247"/>
                <a:gd name="T19" fmla="*/ 113 h 218"/>
                <a:gd name="T20" fmla="*/ 254 w 247"/>
                <a:gd name="T21" fmla="*/ 148 h 218"/>
                <a:gd name="T22" fmla="*/ 226 w 247"/>
                <a:gd name="T23" fmla="*/ 133 h 218"/>
                <a:gd name="T24" fmla="*/ 259 w 247"/>
                <a:gd name="T25" fmla="*/ 77 h 218"/>
                <a:gd name="T26" fmla="*/ 202 w 247"/>
                <a:gd name="T27" fmla="*/ 17 h 218"/>
                <a:gd name="T28" fmla="*/ 216 w 247"/>
                <a:gd name="T29" fmla="*/ 109 h 218"/>
                <a:gd name="T30" fmla="*/ 202 w 247"/>
                <a:gd name="T31" fmla="*/ 188 h 218"/>
                <a:gd name="T32" fmla="*/ 259 w 247"/>
                <a:gd name="T33" fmla="*/ 283 h 218"/>
                <a:gd name="T34" fmla="*/ 218 w 247"/>
                <a:gd name="T35" fmla="*/ 178 h 218"/>
                <a:gd name="T36" fmla="*/ 259 w 247"/>
                <a:gd name="T37" fmla="*/ 159 h 218"/>
                <a:gd name="T38" fmla="*/ 210 w 247"/>
                <a:gd name="T39" fmla="*/ 246 h 218"/>
                <a:gd name="T40" fmla="*/ 202 w 247"/>
                <a:gd name="T41" fmla="*/ 17 h 218"/>
                <a:gd name="T42" fmla="*/ 164 w 247"/>
                <a:gd name="T43" fmla="*/ 90 h 218"/>
                <a:gd name="T44" fmla="*/ 139 w 247"/>
                <a:gd name="T45" fmla="*/ 156 h 218"/>
                <a:gd name="T46" fmla="*/ 139 w 247"/>
                <a:gd name="T47" fmla="*/ 188 h 218"/>
                <a:gd name="T48" fmla="*/ 139 w 247"/>
                <a:gd name="T49" fmla="*/ 205 h 218"/>
                <a:gd name="T50" fmla="*/ 172 w 247"/>
                <a:gd name="T51" fmla="*/ 212 h 218"/>
                <a:gd name="T52" fmla="*/ 140 w 247"/>
                <a:gd name="T53" fmla="*/ 340 h 218"/>
                <a:gd name="T54" fmla="*/ 168 w 247"/>
                <a:gd name="T55" fmla="*/ 338 h 218"/>
                <a:gd name="T56" fmla="*/ 177 w 247"/>
                <a:gd name="T57" fmla="*/ 356 h 218"/>
                <a:gd name="T58" fmla="*/ 188 w 247"/>
                <a:gd name="T59" fmla="*/ 206 h 218"/>
                <a:gd name="T60" fmla="*/ 202 w 247"/>
                <a:gd name="T61" fmla="*/ 56 h 218"/>
                <a:gd name="T62" fmla="*/ 202 w 247"/>
                <a:gd name="T63" fmla="*/ 17 h 218"/>
                <a:gd name="T64" fmla="*/ 46 w 247"/>
                <a:gd name="T65" fmla="*/ 34 h 218"/>
                <a:gd name="T66" fmla="*/ 51 w 247"/>
                <a:gd name="T67" fmla="*/ 86 h 218"/>
                <a:gd name="T68" fmla="*/ 0 w 247"/>
                <a:gd name="T69" fmla="*/ 114 h 218"/>
                <a:gd name="T70" fmla="*/ 139 w 247"/>
                <a:gd name="T71" fmla="*/ 188 h 218"/>
                <a:gd name="T72" fmla="*/ 69 w 247"/>
                <a:gd name="T73" fmla="*/ 137 h 218"/>
                <a:gd name="T74" fmla="*/ 139 w 247"/>
                <a:gd name="T75" fmla="*/ 92 h 218"/>
                <a:gd name="T76" fmla="*/ 61 w 247"/>
                <a:gd name="T77" fmla="*/ 265 h 218"/>
                <a:gd name="T78" fmla="*/ 96 w 247"/>
                <a:gd name="T79" fmla="*/ 253 h 218"/>
                <a:gd name="T80" fmla="*/ 91 w 247"/>
                <a:gd name="T81" fmla="*/ 366 h 218"/>
                <a:gd name="T82" fmla="*/ 129 w 247"/>
                <a:gd name="T83" fmla="*/ 407 h 218"/>
                <a:gd name="T84" fmla="*/ 121 w 247"/>
                <a:gd name="T85" fmla="*/ 400 h 218"/>
                <a:gd name="T86" fmla="*/ 112 w 247"/>
                <a:gd name="T87" fmla="*/ 353 h 218"/>
                <a:gd name="T88" fmla="*/ 134 w 247"/>
                <a:gd name="T89" fmla="*/ 272 h 218"/>
                <a:gd name="T90" fmla="*/ 139 w 247"/>
                <a:gd name="T91" fmla="*/ 248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  <p:sp>
          <p:nvSpPr>
            <p:cNvPr id="5134" name="Freeform 1281"/>
            <p:cNvSpPr>
              <a:spLocks noEditPoints="1"/>
            </p:cNvSpPr>
            <p:nvPr/>
          </p:nvSpPr>
          <p:spPr bwMode="auto">
            <a:xfrm rot="-7074502">
              <a:off x="1632" y="732"/>
              <a:ext cx="227" cy="272"/>
            </a:xfrm>
            <a:custGeom>
              <a:avLst/>
              <a:gdLst>
                <a:gd name="T0" fmla="*/ 188 w 247"/>
                <a:gd name="T1" fmla="*/ 115 h 218"/>
                <a:gd name="T2" fmla="*/ 144 w 247"/>
                <a:gd name="T3" fmla="*/ 146 h 218"/>
                <a:gd name="T4" fmla="*/ 144 w 247"/>
                <a:gd name="T5" fmla="*/ 152 h 218"/>
                <a:gd name="T6" fmla="*/ 212 w 247"/>
                <a:gd name="T7" fmla="*/ 201 h 218"/>
                <a:gd name="T8" fmla="*/ 217 w 247"/>
                <a:gd name="T9" fmla="*/ 190 h 218"/>
                <a:gd name="T10" fmla="*/ 222 w 247"/>
                <a:gd name="T11" fmla="*/ 175 h 218"/>
                <a:gd name="T12" fmla="*/ 169 w 247"/>
                <a:gd name="T13" fmla="*/ 90 h 218"/>
                <a:gd name="T14" fmla="*/ 166 w 247"/>
                <a:gd name="T15" fmla="*/ 50 h 218"/>
                <a:gd name="T16" fmla="*/ 149 w 247"/>
                <a:gd name="T17" fmla="*/ 66 h 218"/>
                <a:gd name="T18" fmla="*/ 144 w 247"/>
                <a:gd name="T19" fmla="*/ 75 h 218"/>
                <a:gd name="T20" fmla="*/ 142 w 247"/>
                <a:gd name="T21" fmla="*/ 99 h 218"/>
                <a:gd name="T22" fmla="*/ 126 w 247"/>
                <a:gd name="T23" fmla="*/ 89 h 218"/>
                <a:gd name="T24" fmla="*/ 144 w 247"/>
                <a:gd name="T25" fmla="*/ 51 h 218"/>
                <a:gd name="T26" fmla="*/ 112 w 247"/>
                <a:gd name="T27" fmla="*/ 11 h 218"/>
                <a:gd name="T28" fmla="*/ 120 w 247"/>
                <a:gd name="T29" fmla="*/ 72 h 218"/>
                <a:gd name="T30" fmla="*/ 112 w 247"/>
                <a:gd name="T31" fmla="*/ 125 h 218"/>
                <a:gd name="T32" fmla="*/ 144 w 247"/>
                <a:gd name="T33" fmla="*/ 188 h 218"/>
                <a:gd name="T34" fmla="*/ 121 w 247"/>
                <a:gd name="T35" fmla="*/ 119 h 218"/>
                <a:gd name="T36" fmla="*/ 144 w 247"/>
                <a:gd name="T37" fmla="*/ 106 h 218"/>
                <a:gd name="T38" fmla="*/ 117 w 247"/>
                <a:gd name="T39" fmla="*/ 163 h 218"/>
                <a:gd name="T40" fmla="*/ 112 w 247"/>
                <a:gd name="T41" fmla="*/ 11 h 218"/>
                <a:gd name="T42" fmla="*/ 91 w 247"/>
                <a:gd name="T43" fmla="*/ 60 h 218"/>
                <a:gd name="T44" fmla="*/ 77 w 247"/>
                <a:gd name="T45" fmla="*/ 104 h 218"/>
                <a:gd name="T46" fmla="*/ 77 w 247"/>
                <a:gd name="T47" fmla="*/ 125 h 218"/>
                <a:gd name="T48" fmla="*/ 77 w 247"/>
                <a:gd name="T49" fmla="*/ 136 h 218"/>
                <a:gd name="T50" fmla="*/ 96 w 247"/>
                <a:gd name="T51" fmla="*/ 141 h 218"/>
                <a:gd name="T52" fmla="*/ 78 w 247"/>
                <a:gd name="T53" fmla="*/ 226 h 218"/>
                <a:gd name="T54" fmla="*/ 94 w 247"/>
                <a:gd name="T55" fmla="*/ 225 h 218"/>
                <a:gd name="T56" fmla="*/ 98 w 247"/>
                <a:gd name="T57" fmla="*/ 237 h 218"/>
                <a:gd name="T58" fmla="*/ 105 w 247"/>
                <a:gd name="T59" fmla="*/ 137 h 218"/>
                <a:gd name="T60" fmla="*/ 112 w 247"/>
                <a:gd name="T61" fmla="*/ 37 h 218"/>
                <a:gd name="T62" fmla="*/ 112 w 247"/>
                <a:gd name="T63" fmla="*/ 11 h 218"/>
                <a:gd name="T64" fmla="*/ 26 w 247"/>
                <a:gd name="T65" fmla="*/ 22 h 218"/>
                <a:gd name="T66" fmla="*/ 28 w 247"/>
                <a:gd name="T67" fmla="*/ 57 h 218"/>
                <a:gd name="T68" fmla="*/ 0 w 247"/>
                <a:gd name="T69" fmla="*/ 76 h 218"/>
                <a:gd name="T70" fmla="*/ 77 w 247"/>
                <a:gd name="T71" fmla="*/ 125 h 218"/>
                <a:gd name="T72" fmla="*/ 39 w 247"/>
                <a:gd name="T73" fmla="*/ 91 h 218"/>
                <a:gd name="T74" fmla="*/ 77 w 247"/>
                <a:gd name="T75" fmla="*/ 61 h 218"/>
                <a:gd name="T76" fmla="*/ 34 w 247"/>
                <a:gd name="T77" fmla="*/ 176 h 218"/>
                <a:gd name="T78" fmla="*/ 53 w 247"/>
                <a:gd name="T79" fmla="*/ 168 h 218"/>
                <a:gd name="T80" fmla="*/ 51 w 247"/>
                <a:gd name="T81" fmla="*/ 243 h 218"/>
                <a:gd name="T82" fmla="*/ 72 w 247"/>
                <a:gd name="T83" fmla="*/ 271 h 218"/>
                <a:gd name="T84" fmla="*/ 67 w 247"/>
                <a:gd name="T85" fmla="*/ 266 h 218"/>
                <a:gd name="T86" fmla="*/ 62 w 247"/>
                <a:gd name="T87" fmla="*/ 235 h 218"/>
                <a:gd name="T88" fmla="*/ 74 w 247"/>
                <a:gd name="T89" fmla="*/ 181 h 218"/>
                <a:gd name="T90" fmla="*/ 77 w 247"/>
                <a:gd name="T91" fmla="*/ 165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  <p:sp>
          <p:nvSpPr>
            <p:cNvPr id="5135" name="Freeform 1281"/>
            <p:cNvSpPr>
              <a:spLocks noEditPoints="1"/>
            </p:cNvSpPr>
            <p:nvPr/>
          </p:nvSpPr>
          <p:spPr bwMode="auto">
            <a:xfrm rot="-5787030">
              <a:off x="1909" y="772"/>
              <a:ext cx="131" cy="186"/>
            </a:xfrm>
            <a:custGeom>
              <a:avLst/>
              <a:gdLst>
                <a:gd name="T0" fmla="*/ 109 w 247"/>
                <a:gd name="T1" fmla="*/ 78 h 218"/>
                <a:gd name="T2" fmla="*/ 83 w 247"/>
                <a:gd name="T3" fmla="*/ 100 h 218"/>
                <a:gd name="T4" fmla="*/ 83 w 247"/>
                <a:gd name="T5" fmla="*/ 104 h 218"/>
                <a:gd name="T6" fmla="*/ 123 w 247"/>
                <a:gd name="T7" fmla="*/ 137 h 218"/>
                <a:gd name="T8" fmla="*/ 125 w 247"/>
                <a:gd name="T9" fmla="*/ 130 h 218"/>
                <a:gd name="T10" fmla="*/ 128 w 247"/>
                <a:gd name="T11" fmla="*/ 119 h 218"/>
                <a:gd name="T12" fmla="*/ 98 w 247"/>
                <a:gd name="T13" fmla="*/ 61 h 218"/>
                <a:gd name="T14" fmla="*/ 96 w 247"/>
                <a:gd name="T15" fmla="*/ 34 h 218"/>
                <a:gd name="T16" fmla="*/ 86 w 247"/>
                <a:gd name="T17" fmla="*/ 45 h 218"/>
                <a:gd name="T18" fmla="*/ 83 w 247"/>
                <a:gd name="T19" fmla="*/ 51 h 218"/>
                <a:gd name="T20" fmla="*/ 82 w 247"/>
                <a:gd name="T21" fmla="*/ 67 h 218"/>
                <a:gd name="T22" fmla="*/ 73 w 247"/>
                <a:gd name="T23" fmla="*/ 61 h 218"/>
                <a:gd name="T24" fmla="*/ 83 w 247"/>
                <a:gd name="T25" fmla="*/ 35 h 218"/>
                <a:gd name="T26" fmla="*/ 65 w 247"/>
                <a:gd name="T27" fmla="*/ 8 h 218"/>
                <a:gd name="T28" fmla="*/ 69 w 247"/>
                <a:gd name="T29" fmla="*/ 49 h 218"/>
                <a:gd name="T30" fmla="*/ 65 w 247"/>
                <a:gd name="T31" fmla="*/ 85 h 218"/>
                <a:gd name="T32" fmla="*/ 83 w 247"/>
                <a:gd name="T33" fmla="*/ 129 h 218"/>
                <a:gd name="T34" fmla="*/ 70 w 247"/>
                <a:gd name="T35" fmla="*/ 81 h 218"/>
                <a:gd name="T36" fmla="*/ 83 w 247"/>
                <a:gd name="T37" fmla="*/ 73 h 218"/>
                <a:gd name="T38" fmla="*/ 67 w 247"/>
                <a:gd name="T39" fmla="*/ 112 h 218"/>
                <a:gd name="T40" fmla="*/ 65 w 247"/>
                <a:gd name="T41" fmla="*/ 8 h 218"/>
                <a:gd name="T42" fmla="*/ 53 w 247"/>
                <a:gd name="T43" fmla="*/ 41 h 218"/>
                <a:gd name="T44" fmla="*/ 45 w 247"/>
                <a:gd name="T45" fmla="*/ 71 h 218"/>
                <a:gd name="T46" fmla="*/ 45 w 247"/>
                <a:gd name="T47" fmla="*/ 85 h 218"/>
                <a:gd name="T48" fmla="*/ 45 w 247"/>
                <a:gd name="T49" fmla="*/ 93 h 218"/>
                <a:gd name="T50" fmla="*/ 55 w 247"/>
                <a:gd name="T51" fmla="*/ 96 h 218"/>
                <a:gd name="T52" fmla="*/ 45 w 247"/>
                <a:gd name="T53" fmla="*/ 154 h 218"/>
                <a:gd name="T54" fmla="*/ 54 w 247"/>
                <a:gd name="T55" fmla="*/ 154 h 218"/>
                <a:gd name="T56" fmla="*/ 57 w 247"/>
                <a:gd name="T57" fmla="*/ 162 h 218"/>
                <a:gd name="T58" fmla="*/ 60 w 247"/>
                <a:gd name="T59" fmla="*/ 94 h 218"/>
                <a:gd name="T60" fmla="*/ 65 w 247"/>
                <a:gd name="T61" fmla="*/ 26 h 218"/>
                <a:gd name="T62" fmla="*/ 65 w 247"/>
                <a:gd name="T63" fmla="*/ 8 h 218"/>
                <a:gd name="T64" fmla="*/ 15 w 247"/>
                <a:gd name="T65" fmla="*/ 15 h 218"/>
                <a:gd name="T66" fmla="*/ 16 w 247"/>
                <a:gd name="T67" fmla="*/ 39 h 218"/>
                <a:gd name="T68" fmla="*/ 0 w 247"/>
                <a:gd name="T69" fmla="*/ 52 h 218"/>
                <a:gd name="T70" fmla="*/ 45 w 247"/>
                <a:gd name="T71" fmla="*/ 85 h 218"/>
                <a:gd name="T72" fmla="*/ 22 w 247"/>
                <a:gd name="T73" fmla="*/ 62 h 218"/>
                <a:gd name="T74" fmla="*/ 45 w 247"/>
                <a:gd name="T75" fmla="*/ 42 h 218"/>
                <a:gd name="T76" fmla="*/ 20 w 247"/>
                <a:gd name="T77" fmla="*/ 120 h 218"/>
                <a:gd name="T78" fmla="*/ 31 w 247"/>
                <a:gd name="T79" fmla="*/ 115 h 218"/>
                <a:gd name="T80" fmla="*/ 29 w 247"/>
                <a:gd name="T81" fmla="*/ 166 h 218"/>
                <a:gd name="T82" fmla="*/ 41 w 247"/>
                <a:gd name="T83" fmla="*/ 185 h 218"/>
                <a:gd name="T84" fmla="*/ 39 w 247"/>
                <a:gd name="T85" fmla="*/ 182 h 218"/>
                <a:gd name="T86" fmla="*/ 36 w 247"/>
                <a:gd name="T87" fmla="*/ 160 h 218"/>
                <a:gd name="T88" fmla="*/ 43 w 247"/>
                <a:gd name="T89" fmla="*/ 124 h 218"/>
                <a:gd name="T90" fmla="*/ 45 w 247"/>
                <a:gd name="T91" fmla="*/ 113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zh-CN" altLang="en-US"/>
            </a:p>
          </p:txBody>
        </p:sp>
      </p:grpSp>
      <p:grpSp>
        <p:nvGrpSpPr>
          <p:cNvPr id="9240" name="Group 24"/>
          <p:cNvGrpSpPr>
            <a:grpSpLocks/>
          </p:cNvGrpSpPr>
          <p:nvPr/>
        </p:nvGrpSpPr>
        <p:grpSpPr bwMode="auto">
          <a:xfrm>
            <a:off x="6929438" y="5286375"/>
            <a:ext cx="1965325" cy="1819275"/>
            <a:chOff x="4365" y="3330"/>
            <a:chExt cx="1238" cy="1146"/>
          </a:xfrm>
        </p:grpSpPr>
        <p:pic>
          <p:nvPicPr>
            <p:cNvPr id="5129" name="钱币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-4011946">
              <a:off x="4502" y="3518"/>
              <a:ext cx="1146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0" name="Text Box 26"/>
            <p:cNvSpPr txBox="1">
              <a:spLocks noChangeArrowheads="1"/>
            </p:cNvSpPr>
            <p:nvPr/>
          </p:nvSpPr>
          <p:spPr bwMode="auto">
            <a:xfrm>
              <a:off x="4422" y="3842"/>
              <a:ext cx="1080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医院</a:t>
              </a:r>
              <a:r>
                <a:rPr lang="en-US" altLang="zh-CN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4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科</a:t>
              </a:r>
            </a:p>
          </p:txBody>
        </p:sp>
        <p:sp>
          <p:nvSpPr>
            <p:cNvPr id="5131" name="Text Box 27"/>
            <p:cNvSpPr txBox="1">
              <a:spLocks noChangeArrowheads="1"/>
            </p:cNvSpPr>
            <p:nvPr/>
          </p:nvSpPr>
          <p:spPr bwMode="auto">
            <a:xfrm>
              <a:off x="4365" y="4070"/>
              <a:ext cx="123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xx</a:t>
              </a:r>
              <a:r>
                <a:rPr lang="zh-CN" altLang="en-US" sz="2000">
                  <a:solidFill>
                    <a:srgbClr val="FFFF66"/>
                  </a:solidFill>
                  <a:latin typeface="华文新魏" pitchFamily="2" charset="-122"/>
                  <a:ea typeface="华文新魏" pitchFamily="2" charset="-122"/>
                </a:rPr>
                <a:t>年度工作总结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utoUpdateAnimBg="0"/>
      <p:bldP spid="9220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/>
          </p:cNvSpPr>
          <p:nvPr>
            <p:ph type="body" idx="1"/>
          </p:nvPr>
        </p:nvSpPr>
        <p:spPr>
          <a:xfrm>
            <a:off x="0" y="7532688"/>
            <a:ext cx="9144000" cy="431800"/>
          </a:xfrm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5" descr="背景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帘子" descr="帘子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76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恭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28675" y="2876550"/>
            <a:ext cx="71755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55175" y="2879725"/>
            <a:ext cx="7159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禧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185400" y="2876550"/>
            <a:ext cx="7159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56" name="Group 16"/>
          <p:cNvGrpSpPr>
            <a:grpSpLocks noChangeAspect="1"/>
          </p:cNvGrpSpPr>
          <p:nvPr/>
        </p:nvGrpSpPr>
        <p:grpSpPr bwMode="auto">
          <a:xfrm>
            <a:off x="3132138" y="1628775"/>
            <a:ext cx="2216150" cy="2514600"/>
            <a:chOff x="1264" y="1078"/>
            <a:chExt cx="1396" cy="1584"/>
          </a:xfrm>
        </p:grpSpPr>
        <p:sp>
          <p:nvSpPr>
            <p:cNvPr id="718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1264" y="1078"/>
              <a:ext cx="1396" cy="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18"/>
            <p:cNvSpPr>
              <a:spLocks noEditPoints="1"/>
            </p:cNvSpPr>
            <p:nvPr/>
          </p:nvSpPr>
          <p:spPr bwMode="auto">
            <a:xfrm>
              <a:off x="1244" y="1109"/>
              <a:ext cx="696" cy="947"/>
            </a:xfrm>
            <a:custGeom>
              <a:avLst/>
              <a:gdLst>
                <a:gd name="T0" fmla="*/ 684 w 178"/>
                <a:gd name="T1" fmla="*/ 47 h 242"/>
                <a:gd name="T2" fmla="*/ 610 w 178"/>
                <a:gd name="T3" fmla="*/ 4 h 242"/>
                <a:gd name="T4" fmla="*/ 504 w 178"/>
                <a:gd name="T5" fmla="*/ 51 h 242"/>
                <a:gd name="T6" fmla="*/ 461 w 178"/>
                <a:gd name="T7" fmla="*/ 39 h 242"/>
                <a:gd name="T8" fmla="*/ 403 w 178"/>
                <a:gd name="T9" fmla="*/ 70 h 242"/>
                <a:gd name="T10" fmla="*/ 379 w 178"/>
                <a:gd name="T11" fmla="*/ 125 h 242"/>
                <a:gd name="T12" fmla="*/ 297 w 178"/>
                <a:gd name="T13" fmla="*/ 168 h 242"/>
                <a:gd name="T14" fmla="*/ 215 w 178"/>
                <a:gd name="T15" fmla="*/ 184 h 242"/>
                <a:gd name="T16" fmla="*/ 250 w 178"/>
                <a:gd name="T17" fmla="*/ 110 h 242"/>
                <a:gd name="T18" fmla="*/ 207 w 178"/>
                <a:gd name="T19" fmla="*/ 141 h 242"/>
                <a:gd name="T20" fmla="*/ 164 w 178"/>
                <a:gd name="T21" fmla="*/ 266 h 242"/>
                <a:gd name="T22" fmla="*/ 340 w 178"/>
                <a:gd name="T23" fmla="*/ 270 h 242"/>
                <a:gd name="T24" fmla="*/ 360 w 178"/>
                <a:gd name="T25" fmla="*/ 282 h 242"/>
                <a:gd name="T26" fmla="*/ 98 w 178"/>
                <a:gd name="T27" fmla="*/ 853 h 242"/>
                <a:gd name="T28" fmla="*/ 39 w 178"/>
                <a:gd name="T29" fmla="*/ 884 h 242"/>
                <a:gd name="T30" fmla="*/ 43 w 178"/>
                <a:gd name="T31" fmla="*/ 947 h 242"/>
                <a:gd name="T32" fmla="*/ 285 w 178"/>
                <a:gd name="T33" fmla="*/ 630 h 242"/>
                <a:gd name="T34" fmla="*/ 364 w 178"/>
                <a:gd name="T35" fmla="*/ 462 h 242"/>
                <a:gd name="T36" fmla="*/ 371 w 178"/>
                <a:gd name="T37" fmla="*/ 458 h 242"/>
                <a:gd name="T38" fmla="*/ 461 w 178"/>
                <a:gd name="T39" fmla="*/ 685 h 242"/>
                <a:gd name="T40" fmla="*/ 481 w 178"/>
                <a:gd name="T41" fmla="*/ 681 h 242"/>
                <a:gd name="T42" fmla="*/ 540 w 178"/>
                <a:gd name="T43" fmla="*/ 626 h 242"/>
                <a:gd name="T44" fmla="*/ 657 w 178"/>
                <a:gd name="T45" fmla="*/ 274 h 242"/>
                <a:gd name="T46" fmla="*/ 684 w 178"/>
                <a:gd name="T47" fmla="*/ 47 h 242"/>
                <a:gd name="T48" fmla="*/ 579 w 178"/>
                <a:gd name="T49" fmla="*/ 203 h 242"/>
                <a:gd name="T50" fmla="*/ 512 w 178"/>
                <a:gd name="T51" fmla="*/ 505 h 242"/>
                <a:gd name="T52" fmla="*/ 469 w 178"/>
                <a:gd name="T53" fmla="*/ 493 h 242"/>
                <a:gd name="T54" fmla="*/ 407 w 178"/>
                <a:gd name="T55" fmla="*/ 372 h 242"/>
                <a:gd name="T56" fmla="*/ 461 w 178"/>
                <a:gd name="T57" fmla="*/ 219 h 242"/>
                <a:gd name="T58" fmla="*/ 547 w 178"/>
                <a:gd name="T59" fmla="*/ 121 h 242"/>
                <a:gd name="T60" fmla="*/ 575 w 178"/>
                <a:gd name="T61" fmla="*/ 102 h 242"/>
                <a:gd name="T62" fmla="*/ 579 w 178"/>
                <a:gd name="T63" fmla="*/ 203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8" h="242">
                  <a:moveTo>
                    <a:pt x="175" y="12"/>
                  </a:moveTo>
                  <a:cubicBezTo>
                    <a:pt x="174" y="1"/>
                    <a:pt x="165" y="0"/>
                    <a:pt x="156" y="1"/>
                  </a:cubicBezTo>
                  <a:cubicBezTo>
                    <a:pt x="147" y="1"/>
                    <a:pt x="129" y="13"/>
                    <a:pt x="129" y="13"/>
                  </a:cubicBezTo>
                  <a:cubicBezTo>
                    <a:pt x="129" y="13"/>
                    <a:pt x="125" y="9"/>
                    <a:pt x="118" y="10"/>
                  </a:cubicBezTo>
                  <a:cubicBezTo>
                    <a:pt x="112" y="11"/>
                    <a:pt x="104" y="16"/>
                    <a:pt x="103" y="18"/>
                  </a:cubicBezTo>
                  <a:cubicBezTo>
                    <a:pt x="101" y="21"/>
                    <a:pt x="97" y="32"/>
                    <a:pt x="97" y="32"/>
                  </a:cubicBezTo>
                  <a:cubicBezTo>
                    <a:pt x="97" y="32"/>
                    <a:pt x="83" y="39"/>
                    <a:pt x="76" y="43"/>
                  </a:cubicBezTo>
                  <a:cubicBezTo>
                    <a:pt x="70" y="46"/>
                    <a:pt x="55" y="50"/>
                    <a:pt x="55" y="47"/>
                  </a:cubicBezTo>
                  <a:cubicBezTo>
                    <a:pt x="52" y="45"/>
                    <a:pt x="64" y="28"/>
                    <a:pt x="64" y="28"/>
                  </a:cubicBezTo>
                  <a:cubicBezTo>
                    <a:pt x="64" y="28"/>
                    <a:pt x="58" y="33"/>
                    <a:pt x="53" y="36"/>
                  </a:cubicBezTo>
                  <a:cubicBezTo>
                    <a:pt x="47" y="40"/>
                    <a:pt x="41" y="42"/>
                    <a:pt x="42" y="68"/>
                  </a:cubicBezTo>
                  <a:cubicBezTo>
                    <a:pt x="41" y="95"/>
                    <a:pt x="87" y="69"/>
                    <a:pt x="87" y="69"/>
                  </a:cubicBezTo>
                  <a:cubicBezTo>
                    <a:pt x="87" y="69"/>
                    <a:pt x="91" y="67"/>
                    <a:pt x="92" y="72"/>
                  </a:cubicBezTo>
                  <a:cubicBezTo>
                    <a:pt x="70" y="152"/>
                    <a:pt x="28" y="215"/>
                    <a:pt x="25" y="218"/>
                  </a:cubicBezTo>
                  <a:cubicBezTo>
                    <a:pt x="23" y="222"/>
                    <a:pt x="10" y="226"/>
                    <a:pt x="10" y="226"/>
                  </a:cubicBezTo>
                  <a:cubicBezTo>
                    <a:pt x="0" y="234"/>
                    <a:pt x="4" y="242"/>
                    <a:pt x="11" y="242"/>
                  </a:cubicBezTo>
                  <a:cubicBezTo>
                    <a:pt x="21" y="242"/>
                    <a:pt x="57" y="194"/>
                    <a:pt x="73" y="161"/>
                  </a:cubicBezTo>
                  <a:cubicBezTo>
                    <a:pt x="85" y="137"/>
                    <a:pt x="93" y="118"/>
                    <a:pt x="93" y="118"/>
                  </a:cubicBezTo>
                  <a:cubicBezTo>
                    <a:pt x="93" y="118"/>
                    <a:pt x="93" y="116"/>
                    <a:pt x="95" y="117"/>
                  </a:cubicBezTo>
                  <a:cubicBezTo>
                    <a:pt x="115" y="180"/>
                    <a:pt x="118" y="175"/>
                    <a:pt x="118" y="175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4"/>
                    <a:pt x="135" y="166"/>
                    <a:pt x="138" y="160"/>
                  </a:cubicBezTo>
                  <a:cubicBezTo>
                    <a:pt x="154" y="133"/>
                    <a:pt x="168" y="70"/>
                    <a:pt x="168" y="70"/>
                  </a:cubicBezTo>
                  <a:cubicBezTo>
                    <a:pt x="171" y="64"/>
                    <a:pt x="178" y="27"/>
                    <a:pt x="175" y="12"/>
                  </a:cubicBezTo>
                  <a:close/>
                  <a:moveTo>
                    <a:pt x="148" y="52"/>
                  </a:moveTo>
                  <a:cubicBezTo>
                    <a:pt x="148" y="64"/>
                    <a:pt x="134" y="127"/>
                    <a:pt x="131" y="129"/>
                  </a:cubicBezTo>
                  <a:cubicBezTo>
                    <a:pt x="127" y="131"/>
                    <a:pt x="119" y="130"/>
                    <a:pt x="120" y="126"/>
                  </a:cubicBezTo>
                  <a:cubicBezTo>
                    <a:pt x="120" y="125"/>
                    <a:pt x="107" y="115"/>
                    <a:pt x="104" y="95"/>
                  </a:cubicBezTo>
                  <a:cubicBezTo>
                    <a:pt x="105" y="70"/>
                    <a:pt x="118" y="56"/>
                    <a:pt x="118" y="56"/>
                  </a:cubicBezTo>
                  <a:cubicBezTo>
                    <a:pt x="118" y="56"/>
                    <a:pt x="140" y="40"/>
                    <a:pt x="140" y="31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7" y="26"/>
                    <a:pt x="149" y="41"/>
                    <a:pt x="148" y="5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19"/>
            <p:cNvSpPr>
              <a:spLocks/>
            </p:cNvSpPr>
            <p:nvPr/>
          </p:nvSpPr>
          <p:spPr bwMode="auto">
            <a:xfrm>
              <a:off x="1964" y="1070"/>
              <a:ext cx="692" cy="442"/>
            </a:xfrm>
            <a:custGeom>
              <a:avLst/>
              <a:gdLst>
                <a:gd name="T0" fmla="*/ 63 w 177"/>
                <a:gd name="T1" fmla="*/ 90 h 113"/>
                <a:gd name="T2" fmla="*/ 82 w 177"/>
                <a:gd name="T3" fmla="*/ 102 h 113"/>
                <a:gd name="T4" fmla="*/ 117 w 177"/>
                <a:gd name="T5" fmla="*/ 188 h 113"/>
                <a:gd name="T6" fmla="*/ 137 w 177"/>
                <a:gd name="T7" fmla="*/ 192 h 113"/>
                <a:gd name="T8" fmla="*/ 387 w 177"/>
                <a:gd name="T9" fmla="*/ 59 h 113"/>
                <a:gd name="T10" fmla="*/ 418 w 177"/>
                <a:gd name="T11" fmla="*/ 8 h 113"/>
                <a:gd name="T12" fmla="*/ 481 w 177"/>
                <a:gd name="T13" fmla="*/ 23 h 113"/>
                <a:gd name="T14" fmla="*/ 508 w 177"/>
                <a:gd name="T15" fmla="*/ 16 h 113"/>
                <a:gd name="T16" fmla="*/ 555 w 177"/>
                <a:gd name="T17" fmla="*/ 31 h 113"/>
                <a:gd name="T18" fmla="*/ 590 w 177"/>
                <a:gd name="T19" fmla="*/ 27 h 113"/>
                <a:gd name="T20" fmla="*/ 661 w 177"/>
                <a:gd name="T21" fmla="*/ 74 h 113"/>
                <a:gd name="T22" fmla="*/ 669 w 177"/>
                <a:gd name="T23" fmla="*/ 113 h 113"/>
                <a:gd name="T24" fmla="*/ 692 w 177"/>
                <a:gd name="T25" fmla="*/ 141 h 113"/>
                <a:gd name="T26" fmla="*/ 676 w 177"/>
                <a:gd name="T27" fmla="*/ 164 h 113"/>
                <a:gd name="T28" fmla="*/ 469 w 177"/>
                <a:gd name="T29" fmla="*/ 262 h 113"/>
                <a:gd name="T30" fmla="*/ 547 w 177"/>
                <a:gd name="T31" fmla="*/ 321 h 113"/>
                <a:gd name="T32" fmla="*/ 516 w 177"/>
                <a:gd name="T33" fmla="*/ 368 h 113"/>
                <a:gd name="T34" fmla="*/ 289 w 177"/>
                <a:gd name="T35" fmla="*/ 434 h 113"/>
                <a:gd name="T36" fmla="*/ 195 w 177"/>
                <a:gd name="T37" fmla="*/ 419 h 113"/>
                <a:gd name="T38" fmla="*/ 215 w 177"/>
                <a:gd name="T39" fmla="*/ 325 h 113"/>
                <a:gd name="T40" fmla="*/ 285 w 177"/>
                <a:gd name="T41" fmla="*/ 219 h 113"/>
                <a:gd name="T42" fmla="*/ 141 w 177"/>
                <a:gd name="T43" fmla="*/ 278 h 113"/>
                <a:gd name="T44" fmla="*/ 137 w 177"/>
                <a:gd name="T45" fmla="*/ 376 h 113"/>
                <a:gd name="T46" fmla="*/ 86 w 177"/>
                <a:gd name="T47" fmla="*/ 422 h 113"/>
                <a:gd name="T48" fmla="*/ 31 w 177"/>
                <a:gd name="T49" fmla="*/ 368 h 113"/>
                <a:gd name="T50" fmla="*/ 63 w 177"/>
                <a:gd name="T51" fmla="*/ 90 h 1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77" h="113">
                  <a:moveTo>
                    <a:pt x="16" y="23"/>
                  </a:moveTo>
                  <a:cubicBezTo>
                    <a:pt x="16" y="23"/>
                    <a:pt x="19" y="23"/>
                    <a:pt x="21" y="26"/>
                  </a:cubicBezTo>
                  <a:cubicBezTo>
                    <a:pt x="23" y="29"/>
                    <a:pt x="29" y="47"/>
                    <a:pt x="30" y="48"/>
                  </a:cubicBezTo>
                  <a:cubicBezTo>
                    <a:pt x="30" y="50"/>
                    <a:pt x="34" y="51"/>
                    <a:pt x="35" y="49"/>
                  </a:cubicBezTo>
                  <a:cubicBezTo>
                    <a:pt x="36" y="47"/>
                    <a:pt x="98" y="17"/>
                    <a:pt x="99" y="15"/>
                  </a:cubicBezTo>
                  <a:cubicBezTo>
                    <a:pt x="100" y="13"/>
                    <a:pt x="104" y="4"/>
                    <a:pt x="107" y="2"/>
                  </a:cubicBezTo>
                  <a:cubicBezTo>
                    <a:pt x="110" y="0"/>
                    <a:pt x="123" y="6"/>
                    <a:pt x="123" y="6"/>
                  </a:cubicBezTo>
                  <a:cubicBezTo>
                    <a:pt x="123" y="6"/>
                    <a:pt x="126" y="3"/>
                    <a:pt x="130" y="4"/>
                  </a:cubicBezTo>
                  <a:cubicBezTo>
                    <a:pt x="134" y="4"/>
                    <a:pt x="142" y="8"/>
                    <a:pt x="142" y="8"/>
                  </a:cubicBezTo>
                  <a:cubicBezTo>
                    <a:pt x="142" y="8"/>
                    <a:pt x="147" y="7"/>
                    <a:pt x="151" y="7"/>
                  </a:cubicBezTo>
                  <a:cubicBezTo>
                    <a:pt x="155" y="8"/>
                    <a:pt x="169" y="19"/>
                    <a:pt x="169" y="19"/>
                  </a:cubicBezTo>
                  <a:cubicBezTo>
                    <a:pt x="169" y="19"/>
                    <a:pt x="171" y="21"/>
                    <a:pt x="171" y="29"/>
                  </a:cubicBezTo>
                  <a:cubicBezTo>
                    <a:pt x="175" y="32"/>
                    <a:pt x="177" y="33"/>
                    <a:pt x="177" y="36"/>
                  </a:cubicBezTo>
                  <a:cubicBezTo>
                    <a:pt x="177" y="39"/>
                    <a:pt x="173" y="42"/>
                    <a:pt x="173" y="42"/>
                  </a:cubicBezTo>
                  <a:cubicBezTo>
                    <a:pt x="173" y="42"/>
                    <a:pt x="149" y="57"/>
                    <a:pt x="120" y="67"/>
                  </a:cubicBezTo>
                  <a:cubicBezTo>
                    <a:pt x="137" y="73"/>
                    <a:pt x="140" y="76"/>
                    <a:pt x="140" y="82"/>
                  </a:cubicBezTo>
                  <a:cubicBezTo>
                    <a:pt x="140" y="88"/>
                    <a:pt x="132" y="94"/>
                    <a:pt x="132" y="94"/>
                  </a:cubicBezTo>
                  <a:cubicBezTo>
                    <a:pt x="132" y="94"/>
                    <a:pt x="86" y="110"/>
                    <a:pt x="74" y="111"/>
                  </a:cubicBezTo>
                  <a:cubicBezTo>
                    <a:pt x="61" y="113"/>
                    <a:pt x="53" y="113"/>
                    <a:pt x="50" y="107"/>
                  </a:cubicBezTo>
                  <a:cubicBezTo>
                    <a:pt x="47" y="102"/>
                    <a:pt x="51" y="87"/>
                    <a:pt x="55" y="83"/>
                  </a:cubicBezTo>
                  <a:cubicBezTo>
                    <a:pt x="58" y="78"/>
                    <a:pt x="74" y="61"/>
                    <a:pt x="73" y="56"/>
                  </a:cubicBezTo>
                  <a:cubicBezTo>
                    <a:pt x="67" y="54"/>
                    <a:pt x="44" y="62"/>
                    <a:pt x="36" y="71"/>
                  </a:cubicBezTo>
                  <a:cubicBezTo>
                    <a:pt x="34" y="79"/>
                    <a:pt x="35" y="96"/>
                    <a:pt x="35" y="96"/>
                  </a:cubicBezTo>
                  <a:cubicBezTo>
                    <a:pt x="35" y="96"/>
                    <a:pt x="32" y="108"/>
                    <a:pt x="22" y="108"/>
                  </a:cubicBezTo>
                  <a:cubicBezTo>
                    <a:pt x="13" y="107"/>
                    <a:pt x="8" y="98"/>
                    <a:pt x="8" y="94"/>
                  </a:cubicBezTo>
                  <a:cubicBezTo>
                    <a:pt x="8" y="91"/>
                    <a:pt x="0" y="52"/>
                    <a:pt x="16" y="2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20"/>
            <p:cNvSpPr>
              <a:spLocks noEditPoints="1"/>
            </p:cNvSpPr>
            <p:nvPr/>
          </p:nvSpPr>
          <p:spPr bwMode="auto">
            <a:xfrm>
              <a:off x="1741" y="1520"/>
              <a:ext cx="602" cy="931"/>
            </a:xfrm>
            <a:custGeom>
              <a:avLst/>
              <a:gdLst>
                <a:gd name="T0" fmla="*/ 579 w 154"/>
                <a:gd name="T1" fmla="*/ 196 h 238"/>
                <a:gd name="T2" fmla="*/ 586 w 154"/>
                <a:gd name="T3" fmla="*/ 70 h 238"/>
                <a:gd name="T4" fmla="*/ 383 w 154"/>
                <a:gd name="T5" fmla="*/ 63 h 238"/>
                <a:gd name="T6" fmla="*/ 270 w 154"/>
                <a:gd name="T7" fmla="*/ 149 h 238"/>
                <a:gd name="T8" fmla="*/ 235 w 154"/>
                <a:gd name="T9" fmla="*/ 86 h 238"/>
                <a:gd name="T10" fmla="*/ 164 w 154"/>
                <a:gd name="T11" fmla="*/ 200 h 238"/>
                <a:gd name="T12" fmla="*/ 121 w 154"/>
                <a:gd name="T13" fmla="*/ 395 h 238"/>
                <a:gd name="T14" fmla="*/ 113 w 154"/>
                <a:gd name="T15" fmla="*/ 677 h 238"/>
                <a:gd name="T16" fmla="*/ 78 w 154"/>
                <a:gd name="T17" fmla="*/ 775 h 238"/>
                <a:gd name="T18" fmla="*/ 82 w 154"/>
                <a:gd name="T19" fmla="*/ 806 h 238"/>
                <a:gd name="T20" fmla="*/ 106 w 154"/>
                <a:gd name="T21" fmla="*/ 818 h 238"/>
                <a:gd name="T22" fmla="*/ 199 w 154"/>
                <a:gd name="T23" fmla="*/ 778 h 238"/>
                <a:gd name="T24" fmla="*/ 207 w 154"/>
                <a:gd name="T25" fmla="*/ 786 h 238"/>
                <a:gd name="T26" fmla="*/ 16 w 154"/>
                <a:gd name="T27" fmla="*/ 896 h 238"/>
                <a:gd name="T28" fmla="*/ 0 w 154"/>
                <a:gd name="T29" fmla="*/ 911 h 238"/>
                <a:gd name="T30" fmla="*/ 227 w 154"/>
                <a:gd name="T31" fmla="*/ 825 h 238"/>
                <a:gd name="T32" fmla="*/ 461 w 154"/>
                <a:gd name="T33" fmla="*/ 669 h 238"/>
                <a:gd name="T34" fmla="*/ 481 w 154"/>
                <a:gd name="T35" fmla="*/ 716 h 238"/>
                <a:gd name="T36" fmla="*/ 500 w 154"/>
                <a:gd name="T37" fmla="*/ 735 h 238"/>
                <a:gd name="T38" fmla="*/ 598 w 154"/>
                <a:gd name="T39" fmla="*/ 685 h 238"/>
                <a:gd name="T40" fmla="*/ 579 w 154"/>
                <a:gd name="T41" fmla="*/ 196 h 238"/>
                <a:gd name="T42" fmla="*/ 215 w 154"/>
                <a:gd name="T43" fmla="*/ 614 h 238"/>
                <a:gd name="T44" fmla="*/ 192 w 154"/>
                <a:gd name="T45" fmla="*/ 540 h 238"/>
                <a:gd name="T46" fmla="*/ 195 w 154"/>
                <a:gd name="T47" fmla="*/ 469 h 238"/>
                <a:gd name="T48" fmla="*/ 207 w 154"/>
                <a:gd name="T49" fmla="*/ 469 h 238"/>
                <a:gd name="T50" fmla="*/ 254 w 154"/>
                <a:gd name="T51" fmla="*/ 544 h 238"/>
                <a:gd name="T52" fmla="*/ 215 w 154"/>
                <a:gd name="T53" fmla="*/ 614 h 238"/>
                <a:gd name="T54" fmla="*/ 469 w 154"/>
                <a:gd name="T55" fmla="*/ 516 h 238"/>
                <a:gd name="T56" fmla="*/ 450 w 154"/>
                <a:gd name="T57" fmla="*/ 532 h 238"/>
                <a:gd name="T58" fmla="*/ 450 w 154"/>
                <a:gd name="T59" fmla="*/ 583 h 238"/>
                <a:gd name="T60" fmla="*/ 395 w 154"/>
                <a:gd name="T61" fmla="*/ 583 h 238"/>
                <a:gd name="T62" fmla="*/ 364 w 154"/>
                <a:gd name="T63" fmla="*/ 618 h 238"/>
                <a:gd name="T64" fmla="*/ 250 w 154"/>
                <a:gd name="T65" fmla="*/ 669 h 238"/>
                <a:gd name="T66" fmla="*/ 254 w 154"/>
                <a:gd name="T67" fmla="*/ 653 h 238"/>
                <a:gd name="T68" fmla="*/ 352 w 154"/>
                <a:gd name="T69" fmla="*/ 493 h 238"/>
                <a:gd name="T70" fmla="*/ 211 w 154"/>
                <a:gd name="T71" fmla="*/ 419 h 238"/>
                <a:gd name="T72" fmla="*/ 211 w 154"/>
                <a:gd name="T73" fmla="*/ 344 h 238"/>
                <a:gd name="T74" fmla="*/ 266 w 154"/>
                <a:gd name="T75" fmla="*/ 344 h 238"/>
                <a:gd name="T76" fmla="*/ 309 w 154"/>
                <a:gd name="T77" fmla="*/ 383 h 238"/>
                <a:gd name="T78" fmla="*/ 379 w 154"/>
                <a:gd name="T79" fmla="*/ 336 h 238"/>
                <a:gd name="T80" fmla="*/ 246 w 154"/>
                <a:gd name="T81" fmla="*/ 270 h 238"/>
                <a:gd name="T82" fmla="*/ 238 w 154"/>
                <a:gd name="T83" fmla="*/ 258 h 238"/>
                <a:gd name="T84" fmla="*/ 270 w 154"/>
                <a:gd name="T85" fmla="*/ 180 h 238"/>
                <a:gd name="T86" fmla="*/ 403 w 154"/>
                <a:gd name="T87" fmla="*/ 149 h 238"/>
                <a:gd name="T88" fmla="*/ 434 w 154"/>
                <a:gd name="T89" fmla="*/ 153 h 238"/>
                <a:gd name="T90" fmla="*/ 469 w 154"/>
                <a:gd name="T91" fmla="*/ 516 h 2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4" h="238">
                  <a:moveTo>
                    <a:pt x="148" y="50"/>
                  </a:moveTo>
                  <a:cubicBezTo>
                    <a:pt x="148" y="50"/>
                    <a:pt x="153" y="22"/>
                    <a:pt x="150" y="18"/>
                  </a:cubicBezTo>
                  <a:cubicBezTo>
                    <a:pt x="120" y="0"/>
                    <a:pt x="98" y="16"/>
                    <a:pt x="98" y="16"/>
                  </a:cubicBezTo>
                  <a:cubicBezTo>
                    <a:pt x="98" y="16"/>
                    <a:pt x="82" y="30"/>
                    <a:pt x="69" y="38"/>
                  </a:cubicBezTo>
                  <a:cubicBezTo>
                    <a:pt x="68" y="26"/>
                    <a:pt x="60" y="22"/>
                    <a:pt x="60" y="22"/>
                  </a:cubicBezTo>
                  <a:cubicBezTo>
                    <a:pt x="56" y="35"/>
                    <a:pt x="50" y="37"/>
                    <a:pt x="42" y="51"/>
                  </a:cubicBezTo>
                  <a:cubicBezTo>
                    <a:pt x="35" y="65"/>
                    <a:pt x="34" y="90"/>
                    <a:pt x="31" y="101"/>
                  </a:cubicBezTo>
                  <a:cubicBezTo>
                    <a:pt x="28" y="112"/>
                    <a:pt x="24" y="143"/>
                    <a:pt x="29" y="173"/>
                  </a:cubicBezTo>
                  <a:cubicBezTo>
                    <a:pt x="20" y="186"/>
                    <a:pt x="20" y="198"/>
                    <a:pt x="20" y="198"/>
                  </a:cubicBezTo>
                  <a:cubicBezTo>
                    <a:pt x="20" y="198"/>
                    <a:pt x="20" y="202"/>
                    <a:pt x="21" y="206"/>
                  </a:cubicBezTo>
                  <a:cubicBezTo>
                    <a:pt x="22" y="211"/>
                    <a:pt x="27" y="209"/>
                    <a:pt x="27" y="209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51" y="199"/>
                    <a:pt x="54" y="198"/>
                    <a:pt x="53" y="201"/>
                  </a:cubicBezTo>
                  <a:cubicBezTo>
                    <a:pt x="33" y="219"/>
                    <a:pt x="4" y="229"/>
                    <a:pt x="4" y="229"/>
                  </a:cubicBezTo>
                  <a:cubicBezTo>
                    <a:pt x="4" y="229"/>
                    <a:pt x="0" y="230"/>
                    <a:pt x="0" y="233"/>
                  </a:cubicBezTo>
                  <a:cubicBezTo>
                    <a:pt x="4" y="238"/>
                    <a:pt x="40" y="227"/>
                    <a:pt x="58" y="211"/>
                  </a:cubicBezTo>
                  <a:cubicBezTo>
                    <a:pt x="76" y="195"/>
                    <a:pt x="114" y="172"/>
                    <a:pt x="118" y="171"/>
                  </a:cubicBezTo>
                  <a:cubicBezTo>
                    <a:pt x="122" y="170"/>
                    <a:pt x="123" y="183"/>
                    <a:pt x="123" y="183"/>
                  </a:cubicBezTo>
                  <a:cubicBezTo>
                    <a:pt x="123" y="183"/>
                    <a:pt x="126" y="187"/>
                    <a:pt x="128" y="188"/>
                  </a:cubicBezTo>
                  <a:cubicBezTo>
                    <a:pt x="141" y="186"/>
                    <a:pt x="152" y="179"/>
                    <a:pt x="153" y="175"/>
                  </a:cubicBezTo>
                  <a:cubicBezTo>
                    <a:pt x="154" y="170"/>
                    <a:pt x="148" y="50"/>
                    <a:pt x="148" y="50"/>
                  </a:cubicBezTo>
                  <a:close/>
                  <a:moveTo>
                    <a:pt x="55" y="157"/>
                  </a:moveTo>
                  <a:cubicBezTo>
                    <a:pt x="48" y="155"/>
                    <a:pt x="51" y="142"/>
                    <a:pt x="49" y="138"/>
                  </a:cubicBezTo>
                  <a:cubicBezTo>
                    <a:pt x="47" y="134"/>
                    <a:pt x="49" y="126"/>
                    <a:pt x="50" y="120"/>
                  </a:cubicBezTo>
                  <a:cubicBezTo>
                    <a:pt x="50" y="120"/>
                    <a:pt x="51" y="119"/>
                    <a:pt x="53" y="120"/>
                  </a:cubicBezTo>
                  <a:cubicBezTo>
                    <a:pt x="55" y="121"/>
                    <a:pt x="65" y="138"/>
                    <a:pt x="65" y="139"/>
                  </a:cubicBezTo>
                  <a:cubicBezTo>
                    <a:pt x="65" y="140"/>
                    <a:pt x="67" y="147"/>
                    <a:pt x="55" y="157"/>
                  </a:cubicBezTo>
                  <a:close/>
                  <a:moveTo>
                    <a:pt x="120" y="132"/>
                  </a:moveTo>
                  <a:cubicBezTo>
                    <a:pt x="119" y="135"/>
                    <a:pt x="115" y="136"/>
                    <a:pt x="115" y="136"/>
                  </a:cubicBezTo>
                  <a:cubicBezTo>
                    <a:pt x="115" y="136"/>
                    <a:pt x="119" y="148"/>
                    <a:pt x="115" y="149"/>
                  </a:cubicBezTo>
                  <a:cubicBezTo>
                    <a:pt x="111" y="151"/>
                    <a:pt x="101" y="149"/>
                    <a:pt x="101" y="149"/>
                  </a:cubicBezTo>
                  <a:cubicBezTo>
                    <a:pt x="101" y="149"/>
                    <a:pt x="97" y="146"/>
                    <a:pt x="93" y="158"/>
                  </a:cubicBezTo>
                  <a:cubicBezTo>
                    <a:pt x="88" y="163"/>
                    <a:pt x="64" y="171"/>
                    <a:pt x="64" y="171"/>
                  </a:cubicBezTo>
                  <a:cubicBezTo>
                    <a:pt x="64" y="171"/>
                    <a:pt x="59" y="171"/>
                    <a:pt x="65" y="167"/>
                  </a:cubicBezTo>
                  <a:cubicBezTo>
                    <a:pt x="70" y="162"/>
                    <a:pt x="83" y="159"/>
                    <a:pt x="90" y="126"/>
                  </a:cubicBezTo>
                  <a:cubicBezTo>
                    <a:pt x="89" y="118"/>
                    <a:pt x="54" y="107"/>
                    <a:pt x="54" y="107"/>
                  </a:cubicBezTo>
                  <a:cubicBezTo>
                    <a:pt x="54" y="107"/>
                    <a:pt x="48" y="103"/>
                    <a:pt x="54" y="88"/>
                  </a:cubicBezTo>
                  <a:cubicBezTo>
                    <a:pt x="63" y="73"/>
                    <a:pt x="68" y="88"/>
                    <a:pt x="68" y="88"/>
                  </a:cubicBezTo>
                  <a:cubicBezTo>
                    <a:pt x="68" y="88"/>
                    <a:pt x="67" y="96"/>
                    <a:pt x="79" y="98"/>
                  </a:cubicBezTo>
                  <a:cubicBezTo>
                    <a:pt x="92" y="99"/>
                    <a:pt x="96" y="96"/>
                    <a:pt x="97" y="86"/>
                  </a:cubicBezTo>
                  <a:cubicBezTo>
                    <a:pt x="99" y="76"/>
                    <a:pt x="81" y="63"/>
                    <a:pt x="63" y="69"/>
                  </a:cubicBezTo>
                  <a:cubicBezTo>
                    <a:pt x="63" y="69"/>
                    <a:pt x="60" y="70"/>
                    <a:pt x="61" y="66"/>
                  </a:cubicBezTo>
                  <a:cubicBezTo>
                    <a:pt x="61" y="63"/>
                    <a:pt x="60" y="57"/>
                    <a:pt x="69" y="46"/>
                  </a:cubicBezTo>
                  <a:cubicBezTo>
                    <a:pt x="79" y="43"/>
                    <a:pt x="103" y="38"/>
                    <a:pt x="103" y="38"/>
                  </a:cubicBezTo>
                  <a:cubicBezTo>
                    <a:pt x="103" y="38"/>
                    <a:pt x="109" y="37"/>
                    <a:pt x="111" y="39"/>
                  </a:cubicBezTo>
                  <a:cubicBezTo>
                    <a:pt x="113" y="41"/>
                    <a:pt x="121" y="57"/>
                    <a:pt x="120" y="13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21"/>
            <p:cNvSpPr>
              <a:spLocks/>
            </p:cNvSpPr>
            <p:nvPr/>
          </p:nvSpPr>
          <p:spPr bwMode="auto">
            <a:xfrm>
              <a:off x="1510" y="2451"/>
              <a:ext cx="290" cy="215"/>
            </a:xfrm>
            <a:custGeom>
              <a:avLst/>
              <a:gdLst>
                <a:gd name="T0" fmla="*/ 47 w 74"/>
                <a:gd name="T1" fmla="*/ 0 h 55"/>
                <a:gd name="T2" fmla="*/ 71 w 74"/>
                <a:gd name="T3" fmla="*/ 39 h 55"/>
                <a:gd name="T4" fmla="*/ 243 w 74"/>
                <a:gd name="T5" fmla="*/ 137 h 55"/>
                <a:gd name="T6" fmla="*/ 259 w 74"/>
                <a:gd name="T7" fmla="*/ 195 h 55"/>
                <a:gd name="T8" fmla="*/ 192 w 74"/>
                <a:gd name="T9" fmla="*/ 215 h 55"/>
                <a:gd name="T10" fmla="*/ 31 w 74"/>
                <a:gd name="T11" fmla="*/ 113 h 55"/>
                <a:gd name="T12" fmla="*/ 47 w 74"/>
                <a:gd name="T13" fmla="*/ 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55">
                  <a:moveTo>
                    <a:pt x="12" y="0"/>
                  </a:moveTo>
                  <a:cubicBezTo>
                    <a:pt x="12" y="0"/>
                    <a:pt x="12" y="9"/>
                    <a:pt x="18" y="10"/>
                  </a:cubicBezTo>
                  <a:cubicBezTo>
                    <a:pt x="24" y="12"/>
                    <a:pt x="55" y="27"/>
                    <a:pt x="62" y="35"/>
                  </a:cubicBezTo>
                  <a:cubicBezTo>
                    <a:pt x="74" y="42"/>
                    <a:pt x="68" y="47"/>
                    <a:pt x="66" y="50"/>
                  </a:cubicBezTo>
                  <a:cubicBezTo>
                    <a:pt x="63" y="55"/>
                    <a:pt x="49" y="55"/>
                    <a:pt x="49" y="55"/>
                  </a:cubicBezTo>
                  <a:cubicBezTo>
                    <a:pt x="49" y="55"/>
                    <a:pt x="27" y="51"/>
                    <a:pt x="8" y="29"/>
                  </a:cubicBezTo>
                  <a:cubicBezTo>
                    <a:pt x="2" y="19"/>
                    <a:pt x="0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Freeform 22"/>
            <p:cNvSpPr>
              <a:spLocks/>
            </p:cNvSpPr>
            <p:nvPr/>
          </p:nvSpPr>
          <p:spPr bwMode="auto">
            <a:xfrm>
              <a:off x="2214" y="2377"/>
              <a:ext cx="200" cy="137"/>
            </a:xfrm>
            <a:custGeom>
              <a:avLst/>
              <a:gdLst>
                <a:gd name="T0" fmla="*/ 8 w 51"/>
                <a:gd name="T1" fmla="*/ 20 h 35"/>
                <a:gd name="T2" fmla="*/ 16 w 51"/>
                <a:gd name="T3" fmla="*/ 4 h 35"/>
                <a:gd name="T4" fmla="*/ 59 w 51"/>
                <a:gd name="T5" fmla="*/ 4 h 35"/>
                <a:gd name="T6" fmla="*/ 90 w 51"/>
                <a:gd name="T7" fmla="*/ 16 h 35"/>
                <a:gd name="T8" fmla="*/ 200 w 51"/>
                <a:gd name="T9" fmla="*/ 74 h 35"/>
                <a:gd name="T10" fmla="*/ 129 w 51"/>
                <a:gd name="T11" fmla="*/ 137 h 35"/>
                <a:gd name="T12" fmla="*/ 110 w 51"/>
                <a:gd name="T13" fmla="*/ 125 h 35"/>
                <a:gd name="T14" fmla="*/ 59 w 51"/>
                <a:gd name="T15" fmla="*/ 70 h 35"/>
                <a:gd name="T16" fmla="*/ 8 w 51"/>
                <a:gd name="T17" fmla="*/ 20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35">
                  <a:moveTo>
                    <a:pt x="2" y="5"/>
                  </a:moveTo>
                  <a:cubicBezTo>
                    <a:pt x="2" y="5"/>
                    <a:pt x="0" y="1"/>
                    <a:pt x="4" y="1"/>
                  </a:cubicBezTo>
                  <a:cubicBezTo>
                    <a:pt x="8" y="0"/>
                    <a:pt x="13" y="1"/>
                    <a:pt x="15" y="1"/>
                  </a:cubicBezTo>
                  <a:cubicBezTo>
                    <a:pt x="16" y="2"/>
                    <a:pt x="21" y="4"/>
                    <a:pt x="23" y="4"/>
                  </a:cubicBezTo>
                  <a:cubicBezTo>
                    <a:pt x="24" y="4"/>
                    <a:pt x="49" y="2"/>
                    <a:pt x="51" y="19"/>
                  </a:cubicBezTo>
                  <a:cubicBezTo>
                    <a:pt x="47" y="30"/>
                    <a:pt x="33" y="35"/>
                    <a:pt x="33" y="35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19" y="23"/>
                    <a:pt x="15" y="18"/>
                  </a:cubicBezTo>
                  <a:cubicBezTo>
                    <a:pt x="12" y="14"/>
                    <a:pt x="5" y="13"/>
                    <a:pt x="2" y="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53"/>
          <p:cNvGrpSpPr>
            <a:grpSpLocks/>
          </p:cNvGrpSpPr>
          <p:nvPr/>
        </p:nvGrpSpPr>
        <p:grpSpPr bwMode="auto">
          <a:xfrm>
            <a:off x="2843213" y="3644900"/>
            <a:ext cx="600075" cy="609600"/>
            <a:chOff x="7074568" y="0"/>
            <a:chExt cx="2069432" cy="2101266"/>
          </a:xfrm>
        </p:grpSpPr>
        <p:sp>
          <p:nvSpPr>
            <p:cNvPr id="7186" name="Freeform 1276"/>
            <p:cNvSpPr>
              <a:spLocks noEditPoints="1"/>
            </p:cNvSpPr>
            <p:nvPr/>
          </p:nvSpPr>
          <p:spPr bwMode="auto">
            <a:xfrm>
              <a:off x="7074568" y="0"/>
              <a:ext cx="2069432" cy="1545248"/>
            </a:xfrm>
            <a:custGeom>
              <a:avLst/>
              <a:gdLst>
                <a:gd name="T0" fmla="*/ 2147483647 w 642"/>
                <a:gd name="T1" fmla="*/ 2147483647 h 479"/>
                <a:gd name="T2" fmla="*/ 2147483647 w 642"/>
                <a:gd name="T3" fmla="*/ 1956516239 h 479"/>
                <a:gd name="T4" fmla="*/ 2147483647 w 642"/>
                <a:gd name="T5" fmla="*/ 1248837819 h 479"/>
                <a:gd name="T6" fmla="*/ 2147483647 w 642"/>
                <a:gd name="T7" fmla="*/ 1373722246 h 479"/>
                <a:gd name="T8" fmla="*/ 2147483647 w 642"/>
                <a:gd name="T9" fmla="*/ 1685933314 h 479"/>
                <a:gd name="T10" fmla="*/ 2147483647 w 642"/>
                <a:gd name="T11" fmla="*/ 1633898136 h 479"/>
                <a:gd name="T12" fmla="*/ 2147483647 w 642"/>
                <a:gd name="T13" fmla="*/ 1633898136 h 479"/>
                <a:gd name="T14" fmla="*/ 2147483647 w 642"/>
                <a:gd name="T15" fmla="*/ 2147483647 h 479"/>
                <a:gd name="T16" fmla="*/ 2147483647 w 642"/>
                <a:gd name="T17" fmla="*/ 2147483647 h 479"/>
                <a:gd name="T18" fmla="*/ 2147483647 w 642"/>
                <a:gd name="T19" fmla="*/ 1207212903 h 479"/>
                <a:gd name="T20" fmla="*/ 2147483647 w 642"/>
                <a:gd name="T21" fmla="*/ 2147483647 h 479"/>
                <a:gd name="T22" fmla="*/ 2147483647 w 642"/>
                <a:gd name="T23" fmla="*/ 2147483647 h 479"/>
                <a:gd name="T24" fmla="*/ 2147483647 w 642"/>
                <a:gd name="T25" fmla="*/ 2147483647 h 479"/>
                <a:gd name="T26" fmla="*/ 2147483647 w 642"/>
                <a:gd name="T27" fmla="*/ 1498606673 h 479"/>
                <a:gd name="T28" fmla="*/ 2147483647 w 642"/>
                <a:gd name="T29" fmla="*/ 2147483647 h 479"/>
                <a:gd name="T30" fmla="*/ 2147483647 w 642"/>
                <a:gd name="T31" fmla="*/ 2147483647 h 479"/>
                <a:gd name="T32" fmla="*/ 2147483647 w 642"/>
                <a:gd name="T33" fmla="*/ 2147483647 h 479"/>
                <a:gd name="T34" fmla="*/ 2147483647 w 642"/>
                <a:gd name="T35" fmla="*/ 2143839654 h 479"/>
                <a:gd name="T36" fmla="*/ 2147483647 w 642"/>
                <a:gd name="T37" fmla="*/ 2147483647 h 479"/>
                <a:gd name="T38" fmla="*/ 2147483647 w 642"/>
                <a:gd name="T39" fmla="*/ 1394536317 h 479"/>
                <a:gd name="T40" fmla="*/ 2147483647 w 642"/>
                <a:gd name="T41" fmla="*/ 291396997 h 479"/>
                <a:gd name="T42" fmla="*/ 2147483647 w 642"/>
                <a:gd name="T43" fmla="*/ 2147483647 h 479"/>
                <a:gd name="T44" fmla="*/ 2147483647 w 642"/>
                <a:gd name="T45" fmla="*/ 2147483647 h 479"/>
                <a:gd name="T46" fmla="*/ 2147483647 w 642"/>
                <a:gd name="T47" fmla="*/ 2147483647 h 479"/>
                <a:gd name="T48" fmla="*/ 2147483647 w 642"/>
                <a:gd name="T49" fmla="*/ 1321687068 h 479"/>
                <a:gd name="T50" fmla="*/ 2147483647 w 642"/>
                <a:gd name="T51" fmla="*/ 374653281 h 479"/>
                <a:gd name="T52" fmla="*/ 2147483647 w 642"/>
                <a:gd name="T53" fmla="*/ 2147483647 h 479"/>
                <a:gd name="T54" fmla="*/ 2147483647 w 642"/>
                <a:gd name="T55" fmla="*/ 2147483647 h 479"/>
                <a:gd name="T56" fmla="*/ 2147483647 w 642"/>
                <a:gd name="T57" fmla="*/ 2147483647 h 479"/>
                <a:gd name="T58" fmla="*/ 2147483647 w 642"/>
                <a:gd name="T59" fmla="*/ 2147483647 h 479"/>
                <a:gd name="T60" fmla="*/ 2147483647 w 642"/>
                <a:gd name="T61" fmla="*/ 2147483647 h 479"/>
                <a:gd name="T62" fmla="*/ 2147483647 w 642"/>
                <a:gd name="T63" fmla="*/ 2147483647 h 479"/>
                <a:gd name="T64" fmla="*/ 2147483647 w 642"/>
                <a:gd name="T65" fmla="*/ 2147483647 h 479"/>
                <a:gd name="T66" fmla="*/ 2147483647 w 642"/>
                <a:gd name="T67" fmla="*/ 2147483647 h 479"/>
                <a:gd name="T68" fmla="*/ 2147483647 w 642"/>
                <a:gd name="T69" fmla="*/ 2147483647 h 479"/>
                <a:gd name="T70" fmla="*/ 2147483647 w 642"/>
                <a:gd name="T71" fmla="*/ 1862852919 h 479"/>
                <a:gd name="T72" fmla="*/ 2147483647 w 642"/>
                <a:gd name="T73" fmla="*/ 2147483647 h 479"/>
                <a:gd name="T74" fmla="*/ 2147483647 w 642"/>
                <a:gd name="T75" fmla="*/ 2147483647 h 479"/>
                <a:gd name="T76" fmla="*/ 1849491993 w 642"/>
                <a:gd name="T77" fmla="*/ 1946109204 h 479"/>
                <a:gd name="T78" fmla="*/ 1600122214 w 642"/>
                <a:gd name="T79" fmla="*/ 2143839654 h 479"/>
                <a:gd name="T80" fmla="*/ 1610511278 w 642"/>
                <a:gd name="T81" fmla="*/ 2147483647 h 479"/>
                <a:gd name="T82" fmla="*/ 1755977520 w 642"/>
                <a:gd name="T83" fmla="*/ 2147483647 h 479"/>
                <a:gd name="T84" fmla="*/ 2147483647 w 642"/>
                <a:gd name="T85" fmla="*/ 2147483647 h 479"/>
                <a:gd name="T86" fmla="*/ 1891051474 w 642"/>
                <a:gd name="T87" fmla="*/ 2147483647 h 479"/>
                <a:gd name="T88" fmla="*/ 1465045036 w 642"/>
                <a:gd name="T89" fmla="*/ 2050179559 h 479"/>
                <a:gd name="T90" fmla="*/ 1600122214 w 642"/>
                <a:gd name="T91" fmla="*/ 2147483647 h 479"/>
                <a:gd name="T92" fmla="*/ 1600122214 w 642"/>
                <a:gd name="T93" fmla="*/ 2143839654 h 479"/>
                <a:gd name="T94" fmla="*/ 1517000029 w 642"/>
                <a:gd name="T95" fmla="*/ 2147483647 h 479"/>
                <a:gd name="T96" fmla="*/ 1465045036 w 642"/>
                <a:gd name="T97" fmla="*/ 2050179559 h 479"/>
                <a:gd name="T98" fmla="*/ 1465045036 w 642"/>
                <a:gd name="T99" fmla="*/ 2147483647 h 479"/>
                <a:gd name="T100" fmla="*/ 1319582018 w 642"/>
                <a:gd name="T101" fmla="*/ 2147483647 h 479"/>
                <a:gd name="T102" fmla="*/ 872794228 w 642"/>
                <a:gd name="T103" fmla="*/ 2147483647 h 479"/>
                <a:gd name="T104" fmla="*/ 872794228 w 642"/>
                <a:gd name="T105" fmla="*/ 2147483647 h 479"/>
                <a:gd name="T106" fmla="*/ 758498403 w 642"/>
                <a:gd name="T107" fmla="*/ 2147483647 h 479"/>
                <a:gd name="T108" fmla="*/ 187025723 w 642"/>
                <a:gd name="T109" fmla="*/ 2147483647 h 479"/>
                <a:gd name="T110" fmla="*/ 789668819 w 642"/>
                <a:gd name="T111" fmla="*/ 2147483647 h 479"/>
                <a:gd name="T112" fmla="*/ 872794228 w 642"/>
                <a:gd name="T113" fmla="*/ 2147483647 h 4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42"/>
                <a:gd name="T172" fmla="*/ 0 h 479"/>
                <a:gd name="T173" fmla="*/ 642 w 642"/>
                <a:gd name="T174" fmla="*/ 479 h 47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42" h="479">
                  <a:moveTo>
                    <a:pt x="524" y="435"/>
                  </a:moveTo>
                  <a:cubicBezTo>
                    <a:pt x="539" y="424"/>
                    <a:pt x="557" y="404"/>
                    <a:pt x="553" y="374"/>
                  </a:cubicBezTo>
                  <a:cubicBezTo>
                    <a:pt x="548" y="335"/>
                    <a:pt x="539" y="313"/>
                    <a:pt x="524" y="297"/>
                  </a:cubicBezTo>
                  <a:cubicBezTo>
                    <a:pt x="524" y="435"/>
                    <a:pt x="524" y="435"/>
                    <a:pt x="524" y="435"/>
                  </a:cubicBezTo>
                  <a:close/>
                  <a:moveTo>
                    <a:pt x="524" y="278"/>
                  </a:moveTo>
                  <a:cubicBezTo>
                    <a:pt x="529" y="281"/>
                    <a:pt x="534" y="282"/>
                    <a:pt x="537" y="283"/>
                  </a:cubicBezTo>
                  <a:cubicBezTo>
                    <a:pt x="562" y="287"/>
                    <a:pt x="578" y="271"/>
                    <a:pt x="588" y="265"/>
                  </a:cubicBezTo>
                  <a:cubicBezTo>
                    <a:pt x="597" y="259"/>
                    <a:pt x="608" y="265"/>
                    <a:pt x="608" y="265"/>
                  </a:cubicBezTo>
                  <a:cubicBezTo>
                    <a:pt x="608" y="265"/>
                    <a:pt x="603" y="247"/>
                    <a:pt x="588" y="247"/>
                  </a:cubicBezTo>
                  <a:cubicBezTo>
                    <a:pt x="574" y="247"/>
                    <a:pt x="557" y="256"/>
                    <a:pt x="550" y="248"/>
                  </a:cubicBezTo>
                  <a:cubicBezTo>
                    <a:pt x="543" y="239"/>
                    <a:pt x="580" y="233"/>
                    <a:pt x="585" y="230"/>
                  </a:cubicBezTo>
                  <a:cubicBezTo>
                    <a:pt x="591" y="227"/>
                    <a:pt x="619" y="203"/>
                    <a:pt x="623" y="188"/>
                  </a:cubicBezTo>
                  <a:cubicBezTo>
                    <a:pt x="629" y="174"/>
                    <a:pt x="628" y="174"/>
                    <a:pt x="628" y="174"/>
                  </a:cubicBezTo>
                  <a:cubicBezTo>
                    <a:pt x="628" y="174"/>
                    <a:pt x="632" y="172"/>
                    <a:pt x="635" y="168"/>
                  </a:cubicBezTo>
                  <a:cubicBezTo>
                    <a:pt x="640" y="162"/>
                    <a:pt x="642" y="156"/>
                    <a:pt x="642" y="150"/>
                  </a:cubicBezTo>
                  <a:cubicBezTo>
                    <a:pt x="642" y="149"/>
                    <a:pt x="642" y="149"/>
                    <a:pt x="642" y="149"/>
                  </a:cubicBezTo>
                  <a:cubicBezTo>
                    <a:pt x="642" y="147"/>
                    <a:pt x="642" y="147"/>
                    <a:pt x="642" y="147"/>
                  </a:cubicBezTo>
                  <a:cubicBezTo>
                    <a:pt x="642" y="137"/>
                    <a:pt x="636" y="125"/>
                    <a:pt x="628" y="120"/>
                  </a:cubicBezTo>
                  <a:cubicBezTo>
                    <a:pt x="628" y="120"/>
                    <a:pt x="630" y="114"/>
                    <a:pt x="625" y="112"/>
                  </a:cubicBezTo>
                  <a:cubicBezTo>
                    <a:pt x="620" y="110"/>
                    <a:pt x="609" y="109"/>
                    <a:pt x="608" y="119"/>
                  </a:cubicBezTo>
                  <a:cubicBezTo>
                    <a:pt x="608" y="122"/>
                    <a:pt x="608" y="125"/>
                    <a:pt x="610" y="127"/>
                  </a:cubicBezTo>
                  <a:cubicBezTo>
                    <a:pt x="611" y="129"/>
                    <a:pt x="614" y="131"/>
                    <a:pt x="618" y="130"/>
                  </a:cubicBezTo>
                  <a:cubicBezTo>
                    <a:pt x="623" y="130"/>
                    <a:pt x="627" y="125"/>
                    <a:pt x="627" y="123"/>
                  </a:cubicBezTo>
                  <a:cubicBezTo>
                    <a:pt x="630" y="125"/>
                    <a:pt x="632" y="128"/>
                    <a:pt x="635" y="132"/>
                  </a:cubicBezTo>
                  <a:cubicBezTo>
                    <a:pt x="637" y="135"/>
                    <a:pt x="639" y="140"/>
                    <a:pt x="639" y="145"/>
                  </a:cubicBezTo>
                  <a:cubicBezTo>
                    <a:pt x="640" y="154"/>
                    <a:pt x="636" y="163"/>
                    <a:pt x="625" y="168"/>
                  </a:cubicBezTo>
                  <a:cubicBezTo>
                    <a:pt x="618" y="171"/>
                    <a:pt x="606" y="171"/>
                    <a:pt x="601" y="164"/>
                  </a:cubicBezTo>
                  <a:cubicBezTo>
                    <a:pt x="596" y="157"/>
                    <a:pt x="585" y="151"/>
                    <a:pt x="571" y="151"/>
                  </a:cubicBezTo>
                  <a:cubicBezTo>
                    <a:pt x="556" y="152"/>
                    <a:pt x="530" y="159"/>
                    <a:pt x="529" y="160"/>
                  </a:cubicBezTo>
                  <a:cubicBezTo>
                    <a:pt x="528" y="160"/>
                    <a:pt x="526" y="161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526" y="208"/>
                    <a:pt x="529" y="207"/>
                    <a:pt x="531" y="206"/>
                  </a:cubicBezTo>
                  <a:cubicBezTo>
                    <a:pt x="565" y="195"/>
                    <a:pt x="586" y="189"/>
                    <a:pt x="586" y="189"/>
                  </a:cubicBezTo>
                  <a:cubicBezTo>
                    <a:pt x="567" y="202"/>
                    <a:pt x="546" y="211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lose/>
                  <a:moveTo>
                    <a:pt x="524" y="157"/>
                  </a:moveTo>
                  <a:cubicBezTo>
                    <a:pt x="524" y="116"/>
                    <a:pt x="524" y="116"/>
                    <a:pt x="524" y="116"/>
                  </a:cubicBezTo>
                  <a:cubicBezTo>
                    <a:pt x="538" y="114"/>
                    <a:pt x="549" y="113"/>
                    <a:pt x="551" y="113"/>
                  </a:cubicBezTo>
                  <a:cubicBezTo>
                    <a:pt x="554" y="112"/>
                    <a:pt x="562" y="95"/>
                    <a:pt x="562" y="95"/>
                  </a:cubicBezTo>
                  <a:cubicBezTo>
                    <a:pt x="562" y="95"/>
                    <a:pt x="562" y="99"/>
                    <a:pt x="560" y="108"/>
                  </a:cubicBezTo>
                  <a:cubicBezTo>
                    <a:pt x="558" y="116"/>
                    <a:pt x="552" y="128"/>
                    <a:pt x="546" y="133"/>
                  </a:cubicBezTo>
                  <a:cubicBezTo>
                    <a:pt x="542" y="137"/>
                    <a:pt x="531" y="149"/>
                    <a:pt x="524" y="157"/>
                  </a:cubicBezTo>
                  <a:close/>
                  <a:moveTo>
                    <a:pt x="455" y="452"/>
                  </a:moveTo>
                  <a:cubicBezTo>
                    <a:pt x="466" y="463"/>
                    <a:pt x="468" y="463"/>
                    <a:pt x="468" y="463"/>
                  </a:cubicBezTo>
                  <a:cubicBezTo>
                    <a:pt x="468" y="463"/>
                    <a:pt x="477" y="436"/>
                    <a:pt x="477" y="427"/>
                  </a:cubicBezTo>
                  <a:cubicBezTo>
                    <a:pt x="477" y="417"/>
                    <a:pt x="468" y="401"/>
                    <a:pt x="479" y="403"/>
                  </a:cubicBezTo>
                  <a:cubicBezTo>
                    <a:pt x="491" y="405"/>
                    <a:pt x="508" y="445"/>
                    <a:pt x="508" y="445"/>
                  </a:cubicBezTo>
                  <a:cubicBezTo>
                    <a:pt x="508" y="445"/>
                    <a:pt x="515" y="442"/>
                    <a:pt x="524" y="435"/>
                  </a:cubicBezTo>
                  <a:cubicBezTo>
                    <a:pt x="524" y="297"/>
                    <a:pt x="524" y="297"/>
                    <a:pt x="524" y="297"/>
                  </a:cubicBezTo>
                  <a:cubicBezTo>
                    <a:pt x="520" y="292"/>
                    <a:pt x="516" y="289"/>
                    <a:pt x="511" y="285"/>
                  </a:cubicBezTo>
                  <a:cubicBezTo>
                    <a:pt x="496" y="275"/>
                    <a:pt x="472" y="263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62" y="283"/>
                    <a:pt x="468" y="289"/>
                    <a:pt x="472" y="295"/>
                  </a:cubicBezTo>
                  <a:cubicBezTo>
                    <a:pt x="487" y="320"/>
                    <a:pt x="497" y="353"/>
                    <a:pt x="497" y="353"/>
                  </a:cubicBezTo>
                  <a:cubicBezTo>
                    <a:pt x="497" y="353"/>
                    <a:pt x="479" y="319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lose/>
                  <a:moveTo>
                    <a:pt x="455" y="233"/>
                  </a:moveTo>
                  <a:cubicBezTo>
                    <a:pt x="455" y="158"/>
                    <a:pt x="455" y="158"/>
                    <a:pt x="455" y="158"/>
                  </a:cubicBezTo>
                  <a:cubicBezTo>
                    <a:pt x="463" y="144"/>
                    <a:pt x="479" y="135"/>
                    <a:pt x="495" y="125"/>
                  </a:cubicBezTo>
                  <a:cubicBezTo>
                    <a:pt x="504" y="121"/>
                    <a:pt x="515" y="118"/>
                    <a:pt x="524" y="116"/>
                  </a:cubicBezTo>
                  <a:cubicBezTo>
                    <a:pt x="524" y="157"/>
                    <a:pt x="524" y="157"/>
                    <a:pt x="524" y="157"/>
                  </a:cubicBezTo>
                  <a:cubicBezTo>
                    <a:pt x="520" y="162"/>
                    <a:pt x="517" y="166"/>
                    <a:pt x="517" y="166"/>
                  </a:cubicBezTo>
                  <a:cubicBezTo>
                    <a:pt x="517" y="166"/>
                    <a:pt x="521" y="164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492" y="218"/>
                    <a:pt x="462" y="222"/>
                    <a:pt x="462" y="222"/>
                  </a:cubicBezTo>
                  <a:cubicBezTo>
                    <a:pt x="473" y="224"/>
                    <a:pt x="484" y="224"/>
                    <a:pt x="494" y="223"/>
                  </a:cubicBezTo>
                  <a:cubicBezTo>
                    <a:pt x="505" y="222"/>
                    <a:pt x="515" y="220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ubicBezTo>
                    <a:pt x="502" y="268"/>
                    <a:pt x="473" y="242"/>
                    <a:pt x="459" y="234"/>
                  </a:cubicBezTo>
                  <a:cubicBezTo>
                    <a:pt x="458" y="234"/>
                    <a:pt x="456" y="233"/>
                    <a:pt x="455" y="233"/>
                  </a:cubicBezTo>
                  <a:close/>
                  <a:moveTo>
                    <a:pt x="388" y="453"/>
                  </a:moveTo>
                  <a:cubicBezTo>
                    <a:pt x="392" y="456"/>
                    <a:pt x="396" y="458"/>
                    <a:pt x="400" y="460"/>
                  </a:cubicBezTo>
                  <a:cubicBezTo>
                    <a:pt x="407" y="463"/>
                    <a:pt x="414" y="460"/>
                    <a:pt x="418" y="456"/>
                  </a:cubicBezTo>
                  <a:cubicBezTo>
                    <a:pt x="423" y="450"/>
                    <a:pt x="424" y="441"/>
                    <a:pt x="414" y="437"/>
                  </a:cubicBezTo>
                  <a:cubicBezTo>
                    <a:pt x="405" y="433"/>
                    <a:pt x="398" y="433"/>
                    <a:pt x="398" y="433"/>
                  </a:cubicBezTo>
                  <a:cubicBezTo>
                    <a:pt x="398" y="433"/>
                    <a:pt x="399" y="437"/>
                    <a:pt x="406" y="439"/>
                  </a:cubicBezTo>
                  <a:cubicBezTo>
                    <a:pt x="416" y="442"/>
                    <a:pt x="419" y="448"/>
                    <a:pt x="416" y="452"/>
                  </a:cubicBezTo>
                  <a:cubicBezTo>
                    <a:pt x="410" y="460"/>
                    <a:pt x="401" y="457"/>
                    <a:pt x="393" y="452"/>
                  </a:cubicBezTo>
                  <a:cubicBezTo>
                    <a:pt x="391" y="451"/>
                    <a:pt x="390" y="450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lose/>
                  <a:moveTo>
                    <a:pt x="388" y="316"/>
                  </a:moveTo>
                  <a:cubicBezTo>
                    <a:pt x="388" y="134"/>
                    <a:pt x="388" y="134"/>
                    <a:pt x="388" y="134"/>
                  </a:cubicBezTo>
                  <a:cubicBezTo>
                    <a:pt x="400" y="164"/>
                    <a:pt x="392" y="227"/>
                    <a:pt x="392" y="227"/>
                  </a:cubicBezTo>
                  <a:cubicBezTo>
                    <a:pt x="411" y="212"/>
                    <a:pt x="409" y="175"/>
                    <a:pt x="399" y="144"/>
                  </a:cubicBezTo>
                  <a:cubicBezTo>
                    <a:pt x="396" y="134"/>
                    <a:pt x="393" y="125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92" y="31"/>
                    <a:pt x="395" y="33"/>
                    <a:pt x="398" y="35"/>
                  </a:cubicBezTo>
                  <a:cubicBezTo>
                    <a:pt x="418" y="50"/>
                    <a:pt x="427" y="78"/>
                    <a:pt x="436" y="107"/>
                  </a:cubicBezTo>
                  <a:cubicBezTo>
                    <a:pt x="445" y="136"/>
                    <a:pt x="426" y="188"/>
                    <a:pt x="420" y="197"/>
                  </a:cubicBezTo>
                  <a:cubicBezTo>
                    <a:pt x="414" y="206"/>
                    <a:pt x="424" y="228"/>
                    <a:pt x="424" y="228"/>
                  </a:cubicBezTo>
                  <a:cubicBezTo>
                    <a:pt x="424" y="228"/>
                    <a:pt x="440" y="218"/>
                    <a:pt x="445" y="213"/>
                  </a:cubicBezTo>
                  <a:cubicBezTo>
                    <a:pt x="449" y="208"/>
                    <a:pt x="446" y="189"/>
                    <a:pt x="451" y="169"/>
                  </a:cubicBezTo>
                  <a:cubicBezTo>
                    <a:pt x="452" y="165"/>
                    <a:pt x="453" y="161"/>
                    <a:pt x="455" y="158"/>
                  </a:cubicBezTo>
                  <a:cubicBezTo>
                    <a:pt x="455" y="233"/>
                    <a:pt x="455" y="233"/>
                    <a:pt x="455" y="233"/>
                  </a:cubicBezTo>
                  <a:cubicBezTo>
                    <a:pt x="441" y="228"/>
                    <a:pt x="439" y="248"/>
                    <a:pt x="439" y="248"/>
                  </a:cubicBezTo>
                  <a:cubicBezTo>
                    <a:pt x="439" y="248"/>
                    <a:pt x="446" y="251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37" y="261"/>
                    <a:pt x="414" y="251"/>
                    <a:pt x="414" y="251"/>
                  </a:cubicBezTo>
                  <a:cubicBezTo>
                    <a:pt x="414" y="251"/>
                    <a:pt x="428" y="260"/>
                    <a:pt x="453" y="289"/>
                  </a:cubicBezTo>
                  <a:cubicBezTo>
                    <a:pt x="454" y="290"/>
                    <a:pt x="454" y="291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ubicBezTo>
                    <a:pt x="453" y="449"/>
                    <a:pt x="451" y="447"/>
                    <a:pt x="448" y="443"/>
                  </a:cubicBezTo>
                  <a:cubicBezTo>
                    <a:pt x="432" y="424"/>
                    <a:pt x="413" y="371"/>
                    <a:pt x="412" y="365"/>
                  </a:cubicBezTo>
                  <a:cubicBezTo>
                    <a:pt x="411" y="358"/>
                    <a:pt x="410" y="299"/>
                    <a:pt x="403" y="292"/>
                  </a:cubicBezTo>
                  <a:cubicBezTo>
                    <a:pt x="396" y="286"/>
                    <a:pt x="394" y="306"/>
                    <a:pt x="388" y="316"/>
                  </a:cubicBezTo>
                  <a:close/>
                  <a:moveTo>
                    <a:pt x="341" y="182"/>
                  </a:moveTo>
                  <a:cubicBezTo>
                    <a:pt x="344" y="185"/>
                    <a:pt x="346" y="187"/>
                    <a:pt x="348" y="188"/>
                  </a:cubicBezTo>
                  <a:cubicBezTo>
                    <a:pt x="355" y="193"/>
                    <a:pt x="363" y="206"/>
                    <a:pt x="352" y="206"/>
                  </a:cubicBezTo>
                  <a:cubicBezTo>
                    <a:pt x="349" y="206"/>
                    <a:pt x="346" y="205"/>
                    <a:pt x="341" y="203"/>
                  </a:cubicBezTo>
                  <a:cubicBezTo>
                    <a:pt x="341" y="230"/>
                    <a:pt x="341" y="230"/>
                    <a:pt x="341" y="230"/>
                  </a:cubicBezTo>
                  <a:cubicBezTo>
                    <a:pt x="358" y="238"/>
                    <a:pt x="370" y="244"/>
                    <a:pt x="367" y="243"/>
                  </a:cubicBezTo>
                  <a:cubicBezTo>
                    <a:pt x="358" y="240"/>
                    <a:pt x="349" y="238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9" y="269"/>
                    <a:pt x="357" y="264"/>
                    <a:pt x="357" y="264"/>
                  </a:cubicBezTo>
                  <a:cubicBezTo>
                    <a:pt x="357" y="264"/>
                    <a:pt x="350" y="277"/>
                    <a:pt x="344" y="288"/>
                  </a:cubicBezTo>
                  <a:cubicBezTo>
                    <a:pt x="343" y="290"/>
                    <a:pt x="342" y="29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57" y="357"/>
                    <a:pt x="382" y="327"/>
                    <a:pt x="388" y="317"/>
                  </a:cubicBezTo>
                  <a:cubicBezTo>
                    <a:pt x="388" y="317"/>
                    <a:pt x="388" y="317"/>
                    <a:pt x="388" y="316"/>
                  </a:cubicBezTo>
                  <a:cubicBezTo>
                    <a:pt x="388" y="134"/>
                    <a:pt x="388" y="134"/>
                    <a:pt x="388" y="134"/>
                  </a:cubicBezTo>
                  <a:cubicBezTo>
                    <a:pt x="388" y="134"/>
                    <a:pt x="388" y="134"/>
                    <a:pt x="388" y="133"/>
                  </a:cubicBezTo>
                  <a:cubicBezTo>
                    <a:pt x="376" y="104"/>
                    <a:pt x="371" y="98"/>
                    <a:pt x="371" y="98"/>
                  </a:cubicBezTo>
                  <a:cubicBezTo>
                    <a:pt x="376" y="98"/>
                    <a:pt x="383" y="106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69" y="15"/>
                    <a:pt x="347" y="0"/>
                    <a:pt x="347" y="0"/>
                  </a:cubicBezTo>
                  <a:cubicBezTo>
                    <a:pt x="347" y="0"/>
                    <a:pt x="360" y="22"/>
                    <a:pt x="353" y="28"/>
                  </a:cubicBezTo>
                  <a:cubicBezTo>
                    <a:pt x="348" y="32"/>
                    <a:pt x="344" y="31"/>
                    <a:pt x="341" y="28"/>
                  </a:cubicBezTo>
                  <a:cubicBezTo>
                    <a:pt x="341" y="182"/>
                    <a:pt x="341" y="182"/>
                    <a:pt x="341" y="182"/>
                  </a:cubicBezTo>
                  <a:close/>
                  <a:moveTo>
                    <a:pt x="341" y="459"/>
                  </a:moveTo>
                  <a:cubicBezTo>
                    <a:pt x="351" y="479"/>
                    <a:pt x="351" y="479"/>
                    <a:pt x="351" y="479"/>
                  </a:cubicBezTo>
                  <a:cubicBezTo>
                    <a:pt x="351" y="479"/>
                    <a:pt x="364" y="478"/>
                    <a:pt x="359" y="466"/>
                  </a:cubicBezTo>
                  <a:cubicBezTo>
                    <a:pt x="355" y="459"/>
                    <a:pt x="350" y="448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lose/>
                  <a:moveTo>
                    <a:pt x="341" y="411"/>
                  </a:moveTo>
                  <a:cubicBezTo>
                    <a:pt x="341" y="404"/>
                    <a:pt x="341" y="404"/>
                    <a:pt x="341" y="404"/>
                  </a:cubicBezTo>
                  <a:cubicBezTo>
                    <a:pt x="345" y="405"/>
                    <a:pt x="349" y="406"/>
                    <a:pt x="353" y="407"/>
                  </a:cubicBezTo>
                  <a:cubicBezTo>
                    <a:pt x="375" y="413"/>
                    <a:pt x="375" y="431"/>
                    <a:pt x="377" y="435"/>
                  </a:cubicBezTo>
                  <a:cubicBezTo>
                    <a:pt x="378" y="438"/>
                    <a:pt x="383" y="443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ubicBezTo>
                    <a:pt x="384" y="450"/>
                    <a:pt x="381" y="447"/>
                    <a:pt x="381" y="447"/>
                  </a:cubicBezTo>
                  <a:cubicBezTo>
                    <a:pt x="381" y="447"/>
                    <a:pt x="380" y="452"/>
                    <a:pt x="378" y="460"/>
                  </a:cubicBezTo>
                  <a:cubicBezTo>
                    <a:pt x="376" y="468"/>
                    <a:pt x="364" y="477"/>
                    <a:pt x="364" y="477"/>
                  </a:cubicBezTo>
                  <a:cubicBezTo>
                    <a:pt x="364" y="477"/>
                    <a:pt x="376" y="452"/>
                    <a:pt x="376" y="445"/>
                  </a:cubicBezTo>
                  <a:cubicBezTo>
                    <a:pt x="376" y="439"/>
                    <a:pt x="375" y="438"/>
                    <a:pt x="370" y="439"/>
                  </a:cubicBezTo>
                  <a:cubicBezTo>
                    <a:pt x="366" y="439"/>
                    <a:pt x="369" y="431"/>
                    <a:pt x="369" y="431"/>
                  </a:cubicBezTo>
                  <a:cubicBezTo>
                    <a:pt x="370" y="421"/>
                    <a:pt x="360" y="415"/>
                    <a:pt x="347" y="412"/>
                  </a:cubicBezTo>
                  <a:cubicBezTo>
                    <a:pt x="345" y="412"/>
                    <a:pt x="343" y="411"/>
                    <a:pt x="341" y="411"/>
                  </a:cubicBezTo>
                  <a:close/>
                  <a:moveTo>
                    <a:pt x="296" y="12"/>
                  </a:moveTo>
                  <a:cubicBezTo>
                    <a:pt x="296" y="12"/>
                    <a:pt x="301" y="26"/>
                    <a:pt x="295" y="34"/>
                  </a:cubicBezTo>
                  <a:cubicBezTo>
                    <a:pt x="289" y="42"/>
                    <a:pt x="274" y="89"/>
                    <a:pt x="297" y="127"/>
                  </a:cubicBezTo>
                  <a:cubicBezTo>
                    <a:pt x="315" y="158"/>
                    <a:pt x="331" y="174"/>
                    <a:pt x="341" y="182"/>
                  </a:cubicBezTo>
                  <a:cubicBezTo>
                    <a:pt x="341" y="28"/>
                    <a:pt x="341" y="28"/>
                    <a:pt x="341" y="28"/>
                  </a:cubicBezTo>
                  <a:cubicBezTo>
                    <a:pt x="340" y="26"/>
                    <a:pt x="339" y="24"/>
                    <a:pt x="338" y="22"/>
                  </a:cubicBezTo>
                  <a:cubicBezTo>
                    <a:pt x="335" y="16"/>
                    <a:pt x="329" y="6"/>
                    <a:pt x="329" y="6"/>
                  </a:cubicBezTo>
                  <a:cubicBezTo>
                    <a:pt x="329" y="6"/>
                    <a:pt x="338" y="28"/>
                    <a:pt x="334" y="32"/>
                  </a:cubicBezTo>
                  <a:cubicBezTo>
                    <a:pt x="330" y="37"/>
                    <a:pt x="324" y="43"/>
                    <a:pt x="319" y="36"/>
                  </a:cubicBezTo>
                  <a:cubicBezTo>
                    <a:pt x="313" y="28"/>
                    <a:pt x="311" y="20"/>
                    <a:pt x="306" y="16"/>
                  </a:cubicBezTo>
                  <a:cubicBezTo>
                    <a:pt x="302" y="13"/>
                    <a:pt x="296" y="12"/>
                    <a:pt x="296" y="12"/>
                  </a:cubicBezTo>
                  <a:close/>
                  <a:moveTo>
                    <a:pt x="341" y="203"/>
                  </a:moveTo>
                  <a:cubicBezTo>
                    <a:pt x="341" y="230"/>
                    <a:pt x="341" y="230"/>
                    <a:pt x="341" y="230"/>
                  </a:cubicBezTo>
                  <a:cubicBezTo>
                    <a:pt x="308" y="215"/>
                    <a:pt x="259" y="193"/>
                    <a:pt x="273" y="202"/>
                  </a:cubicBezTo>
                  <a:cubicBezTo>
                    <a:pt x="294" y="216"/>
                    <a:pt x="313" y="227"/>
                    <a:pt x="337" y="234"/>
                  </a:cubicBezTo>
                  <a:cubicBezTo>
                    <a:pt x="338" y="234"/>
                    <a:pt x="340" y="235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37" y="284"/>
                    <a:pt x="332" y="292"/>
                    <a:pt x="330" y="301"/>
                  </a:cubicBezTo>
                  <a:cubicBezTo>
                    <a:pt x="324" y="326"/>
                    <a:pt x="325" y="351"/>
                    <a:pt x="325" y="351"/>
                  </a:cubicBezTo>
                  <a:cubicBezTo>
                    <a:pt x="325" y="351"/>
                    <a:pt x="335" y="31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41" y="359"/>
                    <a:pt x="340" y="359"/>
                    <a:pt x="339" y="359"/>
                  </a:cubicBezTo>
                  <a:cubicBezTo>
                    <a:pt x="324" y="359"/>
                    <a:pt x="326" y="377"/>
                    <a:pt x="326" y="377"/>
                  </a:cubicBezTo>
                  <a:cubicBezTo>
                    <a:pt x="326" y="377"/>
                    <a:pt x="313" y="365"/>
                    <a:pt x="308" y="338"/>
                  </a:cubicBezTo>
                  <a:cubicBezTo>
                    <a:pt x="305" y="313"/>
                    <a:pt x="323" y="278"/>
                    <a:pt x="328" y="269"/>
                  </a:cubicBezTo>
                  <a:cubicBezTo>
                    <a:pt x="321" y="270"/>
                    <a:pt x="310" y="272"/>
                    <a:pt x="300" y="275"/>
                  </a:cubicBezTo>
                  <a:cubicBezTo>
                    <a:pt x="289" y="279"/>
                    <a:pt x="281" y="283"/>
                    <a:pt x="276" y="288"/>
                  </a:cubicBezTo>
                  <a:cubicBezTo>
                    <a:pt x="270" y="294"/>
                    <a:pt x="266" y="302"/>
                    <a:pt x="264" y="313"/>
                  </a:cubicBezTo>
                  <a:cubicBezTo>
                    <a:pt x="264" y="313"/>
                    <a:pt x="270" y="310"/>
                    <a:pt x="275" y="311"/>
                  </a:cubicBezTo>
                  <a:cubicBezTo>
                    <a:pt x="280" y="312"/>
                    <a:pt x="275" y="322"/>
                    <a:pt x="272" y="323"/>
                  </a:cubicBezTo>
                  <a:cubicBezTo>
                    <a:pt x="269" y="324"/>
                    <a:pt x="261" y="318"/>
                    <a:pt x="261" y="318"/>
                  </a:cubicBezTo>
                  <a:cubicBezTo>
                    <a:pt x="256" y="334"/>
                    <a:pt x="259" y="406"/>
                    <a:pt x="296" y="405"/>
                  </a:cubicBezTo>
                  <a:cubicBezTo>
                    <a:pt x="313" y="405"/>
                    <a:pt x="326" y="402"/>
                    <a:pt x="341" y="404"/>
                  </a:cubicBezTo>
                  <a:cubicBezTo>
                    <a:pt x="341" y="411"/>
                    <a:pt x="341" y="411"/>
                    <a:pt x="341" y="411"/>
                  </a:cubicBezTo>
                  <a:cubicBezTo>
                    <a:pt x="324" y="409"/>
                    <a:pt x="305" y="411"/>
                    <a:pt x="303" y="413"/>
                  </a:cubicBezTo>
                  <a:cubicBezTo>
                    <a:pt x="303" y="413"/>
                    <a:pt x="307" y="414"/>
                    <a:pt x="325" y="424"/>
                  </a:cubicBezTo>
                  <a:cubicBezTo>
                    <a:pt x="331" y="427"/>
                    <a:pt x="336" y="432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ubicBezTo>
                    <a:pt x="335" y="445"/>
                    <a:pt x="335" y="445"/>
                    <a:pt x="335" y="445"/>
                  </a:cubicBezTo>
                  <a:cubicBezTo>
                    <a:pt x="315" y="432"/>
                    <a:pt x="315" y="432"/>
                    <a:pt x="315" y="432"/>
                  </a:cubicBezTo>
                  <a:cubicBezTo>
                    <a:pt x="315" y="432"/>
                    <a:pt x="294" y="421"/>
                    <a:pt x="275" y="406"/>
                  </a:cubicBezTo>
                  <a:cubicBezTo>
                    <a:pt x="257" y="391"/>
                    <a:pt x="250" y="352"/>
                    <a:pt x="251" y="339"/>
                  </a:cubicBezTo>
                  <a:cubicBezTo>
                    <a:pt x="252" y="327"/>
                    <a:pt x="257" y="294"/>
                    <a:pt x="256" y="274"/>
                  </a:cubicBezTo>
                  <a:cubicBezTo>
                    <a:pt x="255" y="257"/>
                    <a:pt x="252" y="249"/>
                    <a:pt x="247" y="245"/>
                  </a:cubicBezTo>
                  <a:cubicBezTo>
                    <a:pt x="232" y="237"/>
                    <a:pt x="211" y="245"/>
                    <a:pt x="214" y="265"/>
                  </a:cubicBezTo>
                  <a:cubicBezTo>
                    <a:pt x="216" y="273"/>
                    <a:pt x="220" y="281"/>
                    <a:pt x="221" y="283"/>
                  </a:cubicBezTo>
                  <a:cubicBezTo>
                    <a:pt x="225" y="283"/>
                    <a:pt x="228" y="283"/>
                    <a:pt x="229" y="281"/>
                  </a:cubicBezTo>
                  <a:cubicBezTo>
                    <a:pt x="232" y="277"/>
                    <a:pt x="232" y="270"/>
                    <a:pt x="232" y="270"/>
                  </a:cubicBezTo>
                  <a:cubicBezTo>
                    <a:pt x="232" y="270"/>
                    <a:pt x="239" y="286"/>
                    <a:pt x="234" y="304"/>
                  </a:cubicBezTo>
                  <a:cubicBezTo>
                    <a:pt x="229" y="319"/>
                    <a:pt x="211" y="334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209" y="317"/>
                    <a:pt x="211" y="316"/>
                    <a:pt x="212" y="314"/>
                  </a:cubicBezTo>
                  <a:cubicBezTo>
                    <a:pt x="219" y="304"/>
                    <a:pt x="226" y="291"/>
                    <a:pt x="226" y="291"/>
                  </a:cubicBezTo>
                  <a:cubicBezTo>
                    <a:pt x="226" y="291"/>
                    <a:pt x="214" y="305"/>
                    <a:pt x="209" y="310"/>
                  </a:cubicBezTo>
                  <a:cubicBezTo>
                    <a:pt x="208" y="311"/>
                    <a:pt x="208" y="312"/>
                    <a:pt x="207" y="312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9" y="283"/>
                    <a:pt x="211" y="283"/>
                    <a:pt x="214" y="283"/>
                  </a:cubicBezTo>
                  <a:cubicBezTo>
                    <a:pt x="213" y="279"/>
                    <a:pt x="211" y="274"/>
                    <a:pt x="210" y="270"/>
                  </a:cubicBezTo>
                  <a:cubicBezTo>
                    <a:pt x="207" y="261"/>
                    <a:pt x="207" y="252"/>
                    <a:pt x="212" y="245"/>
                  </a:cubicBezTo>
                  <a:cubicBezTo>
                    <a:pt x="217" y="240"/>
                    <a:pt x="222" y="237"/>
                    <a:pt x="227" y="236"/>
                  </a:cubicBezTo>
                  <a:cubicBezTo>
                    <a:pt x="243" y="232"/>
                    <a:pt x="254" y="241"/>
                    <a:pt x="259" y="252"/>
                  </a:cubicBezTo>
                  <a:cubicBezTo>
                    <a:pt x="264" y="265"/>
                    <a:pt x="262" y="279"/>
                    <a:pt x="264" y="293"/>
                  </a:cubicBezTo>
                  <a:cubicBezTo>
                    <a:pt x="264" y="293"/>
                    <a:pt x="266" y="291"/>
                    <a:pt x="269" y="288"/>
                  </a:cubicBezTo>
                  <a:cubicBezTo>
                    <a:pt x="278" y="279"/>
                    <a:pt x="284" y="275"/>
                    <a:pt x="297" y="271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07" y="258"/>
                    <a:pt x="280" y="246"/>
                    <a:pt x="267" y="227"/>
                  </a:cubicBezTo>
                  <a:cubicBezTo>
                    <a:pt x="249" y="201"/>
                    <a:pt x="252" y="173"/>
                    <a:pt x="252" y="173"/>
                  </a:cubicBezTo>
                  <a:cubicBezTo>
                    <a:pt x="252" y="173"/>
                    <a:pt x="258" y="184"/>
                    <a:pt x="264" y="188"/>
                  </a:cubicBezTo>
                  <a:cubicBezTo>
                    <a:pt x="270" y="194"/>
                    <a:pt x="295" y="179"/>
                    <a:pt x="302" y="179"/>
                  </a:cubicBezTo>
                  <a:cubicBezTo>
                    <a:pt x="308" y="179"/>
                    <a:pt x="327" y="195"/>
                    <a:pt x="341" y="203"/>
                  </a:cubicBezTo>
                  <a:close/>
                  <a:moveTo>
                    <a:pt x="207" y="391"/>
                  </a:moveTo>
                  <a:cubicBezTo>
                    <a:pt x="211" y="392"/>
                    <a:pt x="215" y="393"/>
                    <a:pt x="217" y="392"/>
                  </a:cubicBezTo>
                  <a:cubicBezTo>
                    <a:pt x="226" y="389"/>
                    <a:pt x="229" y="400"/>
                    <a:pt x="229" y="400"/>
                  </a:cubicBezTo>
                  <a:cubicBezTo>
                    <a:pt x="229" y="400"/>
                    <a:pt x="234" y="390"/>
                    <a:pt x="231" y="374"/>
                  </a:cubicBezTo>
                  <a:cubicBezTo>
                    <a:pt x="229" y="359"/>
                    <a:pt x="211" y="341"/>
                    <a:pt x="207" y="338"/>
                  </a:cubicBezTo>
                  <a:cubicBezTo>
                    <a:pt x="207" y="350"/>
                    <a:pt x="207" y="350"/>
                    <a:pt x="207" y="350"/>
                  </a:cubicBezTo>
                  <a:cubicBezTo>
                    <a:pt x="209" y="352"/>
                    <a:pt x="211" y="354"/>
                    <a:pt x="212" y="357"/>
                  </a:cubicBezTo>
                  <a:cubicBezTo>
                    <a:pt x="220" y="370"/>
                    <a:pt x="224" y="385"/>
                    <a:pt x="224" y="385"/>
                  </a:cubicBezTo>
                  <a:cubicBezTo>
                    <a:pt x="224" y="385"/>
                    <a:pt x="214" y="368"/>
                    <a:pt x="207" y="358"/>
                  </a:cubicBezTo>
                  <a:lnTo>
                    <a:pt x="207" y="391"/>
                  </a:lnTo>
                  <a:close/>
                  <a:moveTo>
                    <a:pt x="207" y="283"/>
                  </a:moveTo>
                  <a:cubicBezTo>
                    <a:pt x="206" y="283"/>
                    <a:pt x="206" y="283"/>
                    <a:pt x="205" y="283"/>
                  </a:cubicBezTo>
                  <a:cubicBezTo>
                    <a:pt x="201" y="284"/>
                    <a:pt x="188" y="305"/>
                    <a:pt x="182" y="307"/>
                  </a:cubicBezTo>
                  <a:cubicBezTo>
                    <a:pt x="176" y="310"/>
                    <a:pt x="178" y="300"/>
                    <a:pt x="181" y="296"/>
                  </a:cubicBezTo>
                  <a:cubicBezTo>
                    <a:pt x="184" y="292"/>
                    <a:pt x="193" y="279"/>
                    <a:pt x="199" y="253"/>
                  </a:cubicBezTo>
                  <a:cubicBezTo>
                    <a:pt x="204" y="227"/>
                    <a:pt x="188" y="203"/>
                    <a:pt x="183" y="199"/>
                  </a:cubicBezTo>
                  <a:cubicBezTo>
                    <a:pt x="178" y="196"/>
                    <a:pt x="178" y="187"/>
                    <a:pt x="178" y="187"/>
                  </a:cubicBezTo>
                  <a:cubicBezTo>
                    <a:pt x="178" y="187"/>
                    <a:pt x="175" y="188"/>
                    <a:pt x="173" y="192"/>
                  </a:cubicBezTo>
                  <a:cubicBezTo>
                    <a:pt x="171" y="195"/>
                    <a:pt x="171" y="200"/>
                    <a:pt x="169" y="205"/>
                  </a:cubicBezTo>
                  <a:cubicBezTo>
                    <a:pt x="168" y="210"/>
                    <a:pt x="164" y="208"/>
                    <a:pt x="160" y="206"/>
                  </a:cubicBezTo>
                  <a:cubicBezTo>
                    <a:pt x="157" y="203"/>
                    <a:pt x="158" y="190"/>
                    <a:pt x="158" y="190"/>
                  </a:cubicBezTo>
                  <a:cubicBezTo>
                    <a:pt x="158" y="190"/>
                    <a:pt x="157" y="197"/>
                    <a:pt x="156" y="200"/>
                  </a:cubicBezTo>
                  <a:cubicBezTo>
                    <a:pt x="156" y="203"/>
                    <a:pt x="155" y="205"/>
                    <a:pt x="154" y="206"/>
                  </a:cubicBezTo>
                  <a:cubicBezTo>
                    <a:pt x="154" y="302"/>
                    <a:pt x="154" y="302"/>
                    <a:pt x="154" y="302"/>
                  </a:cubicBezTo>
                  <a:cubicBezTo>
                    <a:pt x="158" y="315"/>
                    <a:pt x="164" y="326"/>
                    <a:pt x="164" y="326"/>
                  </a:cubicBezTo>
                  <a:cubicBezTo>
                    <a:pt x="164" y="326"/>
                    <a:pt x="159" y="326"/>
                    <a:pt x="155" y="319"/>
                  </a:cubicBezTo>
                  <a:cubicBezTo>
                    <a:pt x="154" y="318"/>
                    <a:pt x="154" y="317"/>
                    <a:pt x="154" y="316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44"/>
                    <a:pt x="155" y="344"/>
                    <a:pt x="155" y="344"/>
                  </a:cubicBezTo>
                  <a:cubicBezTo>
                    <a:pt x="155" y="344"/>
                    <a:pt x="155" y="345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7" y="466"/>
                    <a:pt x="164" y="474"/>
                    <a:pt x="164" y="474"/>
                  </a:cubicBezTo>
                  <a:cubicBezTo>
                    <a:pt x="164" y="474"/>
                    <a:pt x="165" y="474"/>
                    <a:pt x="171" y="460"/>
                  </a:cubicBezTo>
                  <a:cubicBezTo>
                    <a:pt x="177" y="445"/>
                    <a:pt x="178" y="412"/>
                    <a:pt x="177" y="408"/>
                  </a:cubicBezTo>
                  <a:cubicBezTo>
                    <a:pt x="177" y="404"/>
                    <a:pt x="166" y="370"/>
                    <a:pt x="169" y="365"/>
                  </a:cubicBezTo>
                  <a:cubicBezTo>
                    <a:pt x="172" y="361"/>
                    <a:pt x="177" y="372"/>
                    <a:pt x="182" y="377"/>
                  </a:cubicBezTo>
                  <a:cubicBezTo>
                    <a:pt x="186" y="380"/>
                    <a:pt x="197" y="387"/>
                    <a:pt x="207" y="391"/>
                  </a:cubicBezTo>
                  <a:cubicBezTo>
                    <a:pt x="207" y="358"/>
                    <a:pt x="207" y="358"/>
                    <a:pt x="207" y="358"/>
                  </a:cubicBezTo>
                  <a:cubicBezTo>
                    <a:pt x="205" y="356"/>
                    <a:pt x="203" y="353"/>
                    <a:pt x="202" y="352"/>
                  </a:cubicBezTo>
                  <a:cubicBezTo>
                    <a:pt x="196" y="347"/>
                    <a:pt x="190" y="341"/>
                    <a:pt x="190" y="341"/>
                  </a:cubicBezTo>
                  <a:cubicBezTo>
                    <a:pt x="190" y="341"/>
                    <a:pt x="199" y="343"/>
                    <a:pt x="207" y="350"/>
                  </a:cubicBezTo>
                  <a:cubicBezTo>
                    <a:pt x="207" y="338"/>
                    <a:pt x="207" y="338"/>
                    <a:pt x="207" y="338"/>
                  </a:cubicBezTo>
                  <a:cubicBezTo>
                    <a:pt x="206" y="337"/>
                    <a:pt x="206" y="337"/>
                    <a:pt x="206" y="337"/>
                  </a:cubicBezTo>
                  <a:cubicBezTo>
                    <a:pt x="206" y="337"/>
                    <a:pt x="206" y="337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197" y="326"/>
                    <a:pt x="180" y="330"/>
                    <a:pt x="180" y="330"/>
                  </a:cubicBezTo>
                  <a:cubicBezTo>
                    <a:pt x="182" y="328"/>
                    <a:pt x="182" y="328"/>
                    <a:pt x="182" y="328"/>
                  </a:cubicBezTo>
                  <a:cubicBezTo>
                    <a:pt x="182" y="328"/>
                    <a:pt x="199" y="318"/>
                    <a:pt x="207" y="312"/>
                  </a:cubicBezTo>
                  <a:lnTo>
                    <a:pt x="207" y="283"/>
                  </a:lnTo>
                  <a:close/>
                  <a:moveTo>
                    <a:pt x="154" y="206"/>
                  </a:moveTo>
                  <a:cubicBezTo>
                    <a:pt x="152" y="207"/>
                    <a:pt x="151" y="208"/>
                    <a:pt x="149" y="206"/>
                  </a:cubicBezTo>
                  <a:cubicBezTo>
                    <a:pt x="144" y="204"/>
                    <a:pt x="147" y="189"/>
                    <a:pt x="147" y="189"/>
                  </a:cubicBezTo>
                  <a:cubicBezTo>
                    <a:pt x="147" y="189"/>
                    <a:pt x="144" y="192"/>
                    <a:pt x="141" y="197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41" y="314"/>
                    <a:pt x="141" y="314"/>
                    <a:pt x="142" y="315"/>
                  </a:cubicBezTo>
                  <a:cubicBezTo>
                    <a:pt x="147" y="319"/>
                    <a:pt x="145" y="333"/>
                    <a:pt x="145" y="333"/>
                  </a:cubicBezTo>
                  <a:cubicBezTo>
                    <a:pt x="145" y="333"/>
                    <a:pt x="143" y="332"/>
                    <a:pt x="141" y="331"/>
                  </a:cubicBezTo>
                  <a:cubicBezTo>
                    <a:pt x="141" y="359"/>
                    <a:pt x="141" y="359"/>
                    <a:pt x="141" y="359"/>
                  </a:cubicBezTo>
                  <a:cubicBezTo>
                    <a:pt x="146" y="353"/>
                    <a:pt x="151" y="348"/>
                    <a:pt x="154" y="346"/>
                  </a:cubicBezTo>
                  <a:cubicBezTo>
                    <a:pt x="154" y="316"/>
                    <a:pt x="154" y="316"/>
                    <a:pt x="154" y="316"/>
                  </a:cubicBezTo>
                  <a:cubicBezTo>
                    <a:pt x="151" y="308"/>
                    <a:pt x="148" y="293"/>
                    <a:pt x="144" y="282"/>
                  </a:cubicBezTo>
                  <a:cubicBezTo>
                    <a:pt x="141" y="270"/>
                    <a:pt x="152" y="250"/>
                    <a:pt x="152" y="250"/>
                  </a:cubicBezTo>
                  <a:cubicBezTo>
                    <a:pt x="152" y="250"/>
                    <a:pt x="149" y="253"/>
                    <a:pt x="148" y="273"/>
                  </a:cubicBezTo>
                  <a:cubicBezTo>
                    <a:pt x="147" y="281"/>
                    <a:pt x="150" y="292"/>
                    <a:pt x="154" y="302"/>
                  </a:cubicBezTo>
                  <a:cubicBezTo>
                    <a:pt x="154" y="206"/>
                    <a:pt x="154" y="206"/>
                    <a:pt x="154" y="206"/>
                  </a:cubicBezTo>
                  <a:close/>
                  <a:moveTo>
                    <a:pt x="141" y="452"/>
                  </a:moveTo>
                  <a:cubicBezTo>
                    <a:pt x="141" y="370"/>
                    <a:pt x="141" y="370"/>
                    <a:pt x="141" y="370"/>
                  </a:cubicBezTo>
                  <a:cubicBezTo>
                    <a:pt x="147" y="357"/>
                    <a:pt x="151" y="350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3" y="458"/>
                    <a:pt x="152" y="456"/>
                    <a:pt x="152" y="456"/>
                  </a:cubicBezTo>
                  <a:cubicBezTo>
                    <a:pt x="150" y="450"/>
                    <a:pt x="152" y="439"/>
                    <a:pt x="146" y="442"/>
                  </a:cubicBezTo>
                  <a:cubicBezTo>
                    <a:pt x="144" y="443"/>
                    <a:pt x="142" y="448"/>
                    <a:pt x="141" y="452"/>
                  </a:cubicBezTo>
                  <a:close/>
                  <a:moveTo>
                    <a:pt x="141" y="197"/>
                  </a:moveTo>
                  <a:cubicBezTo>
                    <a:pt x="136" y="203"/>
                    <a:pt x="130" y="212"/>
                    <a:pt x="125" y="219"/>
                  </a:cubicBezTo>
                  <a:cubicBezTo>
                    <a:pt x="116" y="231"/>
                    <a:pt x="116" y="248"/>
                    <a:pt x="116" y="266"/>
                  </a:cubicBezTo>
                  <a:cubicBezTo>
                    <a:pt x="116" y="284"/>
                    <a:pt x="135" y="309"/>
                    <a:pt x="141" y="314"/>
                  </a:cubicBezTo>
                  <a:cubicBezTo>
                    <a:pt x="141" y="197"/>
                    <a:pt x="141" y="197"/>
                    <a:pt x="141" y="197"/>
                  </a:cubicBezTo>
                  <a:close/>
                  <a:moveTo>
                    <a:pt x="141" y="331"/>
                  </a:moveTo>
                  <a:cubicBezTo>
                    <a:pt x="141" y="359"/>
                    <a:pt x="141" y="359"/>
                    <a:pt x="141" y="359"/>
                  </a:cubicBezTo>
                  <a:cubicBezTo>
                    <a:pt x="136" y="365"/>
                    <a:pt x="132" y="373"/>
                    <a:pt x="130" y="380"/>
                  </a:cubicBezTo>
                  <a:cubicBezTo>
                    <a:pt x="126" y="397"/>
                    <a:pt x="127" y="417"/>
                    <a:pt x="127" y="417"/>
                  </a:cubicBezTo>
                  <a:cubicBezTo>
                    <a:pt x="127" y="417"/>
                    <a:pt x="131" y="393"/>
                    <a:pt x="140" y="373"/>
                  </a:cubicBezTo>
                  <a:cubicBezTo>
                    <a:pt x="140" y="372"/>
                    <a:pt x="141" y="371"/>
                    <a:pt x="141" y="370"/>
                  </a:cubicBezTo>
                  <a:cubicBezTo>
                    <a:pt x="141" y="452"/>
                    <a:pt x="141" y="452"/>
                    <a:pt x="141" y="452"/>
                  </a:cubicBezTo>
                  <a:cubicBezTo>
                    <a:pt x="139" y="461"/>
                    <a:pt x="138" y="472"/>
                    <a:pt x="138" y="472"/>
                  </a:cubicBezTo>
                  <a:cubicBezTo>
                    <a:pt x="138" y="472"/>
                    <a:pt x="104" y="468"/>
                    <a:pt x="99" y="440"/>
                  </a:cubicBezTo>
                  <a:cubicBezTo>
                    <a:pt x="94" y="411"/>
                    <a:pt x="96" y="395"/>
                    <a:pt x="107" y="381"/>
                  </a:cubicBezTo>
                  <a:cubicBezTo>
                    <a:pt x="117" y="367"/>
                    <a:pt x="140" y="347"/>
                    <a:pt x="140" y="347"/>
                  </a:cubicBezTo>
                  <a:cubicBezTo>
                    <a:pt x="140" y="347"/>
                    <a:pt x="135" y="334"/>
                    <a:pt x="127" y="343"/>
                  </a:cubicBezTo>
                  <a:cubicBezTo>
                    <a:pt x="118" y="351"/>
                    <a:pt x="104" y="378"/>
                    <a:pt x="91" y="385"/>
                  </a:cubicBezTo>
                  <a:cubicBezTo>
                    <a:pt x="89" y="386"/>
                    <a:pt x="86" y="387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97" y="344"/>
                    <a:pt x="114" y="341"/>
                    <a:pt x="114" y="341"/>
                  </a:cubicBezTo>
                  <a:cubicBezTo>
                    <a:pt x="123" y="336"/>
                    <a:pt x="123" y="336"/>
                    <a:pt x="123" y="336"/>
                  </a:cubicBezTo>
                  <a:cubicBezTo>
                    <a:pt x="123" y="336"/>
                    <a:pt x="104" y="340"/>
                    <a:pt x="84" y="340"/>
                  </a:cubicBezTo>
                  <a:cubicBezTo>
                    <a:pt x="84" y="288"/>
                    <a:pt x="84" y="288"/>
                    <a:pt x="84" y="288"/>
                  </a:cubicBezTo>
                  <a:cubicBezTo>
                    <a:pt x="85" y="288"/>
                    <a:pt x="86" y="288"/>
                    <a:pt x="86" y="288"/>
                  </a:cubicBezTo>
                  <a:cubicBezTo>
                    <a:pt x="100" y="291"/>
                    <a:pt x="113" y="294"/>
                    <a:pt x="119" y="305"/>
                  </a:cubicBezTo>
                  <a:cubicBezTo>
                    <a:pt x="126" y="315"/>
                    <a:pt x="128" y="326"/>
                    <a:pt x="131" y="328"/>
                  </a:cubicBezTo>
                  <a:cubicBezTo>
                    <a:pt x="133" y="329"/>
                    <a:pt x="138" y="331"/>
                    <a:pt x="141" y="331"/>
                  </a:cubicBezTo>
                  <a:close/>
                  <a:moveTo>
                    <a:pt x="84" y="288"/>
                  </a:moveTo>
                  <a:cubicBezTo>
                    <a:pt x="71" y="286"/>
                    <a:pt x="53" y="291"/>
                    <a:pt x="52" y="291"/>
                  </a:cubicBezTo>
                  <a:cubicBezTo>
                    <a:pt x="50" y="291"/>
                    <a:pt x="42" y="283"/>
                    <a:pt x="42" y="283"/>
                  </a:cubicBezTo>
                  <a:cubicBezTo>
                    <a:pt x="42" y="283"/>
                    <a:pt x="43" y="286"/>
                    <a:pt x="46" y="290"/>
                  </a:cubicBezTo>
                  <a:cubicBezTo>
                    <a:pt x="48" y="294"/>
                    <a:pt x="54" y="300"/>
                    <a:pt x="59" y="302"/>
                  </a:cubicBezTo>
                  <a:cubicBezTo>
                    <a:pt x="63" y="304"/>
                    <a:pt x="81" y="314"/>
                    <a:pt x="81" y="314"/>
                  </a:cubicBezTo>
                  <a:cubicBezTo>
                    <a:pt x="81" y="314"/>
                    <a:pt x="74" y="313"/>
                    <a:pt x="73" y="313"/>
                  </a:cubicBezTo>
                  <a:cubicBezTo>
                    <a:pt x="73" y="313"/>
                    <a:pt x="56" y="314"/>
                    <a:pt x="48" y="316"/>
                  </a:cubicBezTo>
                  <a:cubicBezTo>
                    <a:pt x="40" y="318"/>
                    <a:pt x="35" y="324"/>
                    <a:pt x="33" y="329"/>
                  </a:cubicBezTo>
                  <a:cubicBezTo>
                    <a:pt x="31" y="334"/>
                    <a:pt x="25" y="335"/>
                    <a:pt x="20" y="335"/>
                  </a:cubicBezTo>
                  <a:cubicBezTo>
                    <a:pt x="10" y="336"/>
                    <a:pt x="4" y="327"/>
                    <a:pt x="8" y="318"/>
                  </a:cubicBezTo>
                  <a:cubicBezTo>
                    <a:pt x="9" y="314"/>
                    <a:pt x="11" y="311"/>
                    <a:pt x="11" y="311"/>
                  </a:cubicBezTo>
                  <a:cubicBezTo>
                    <a:pt x="11" y="311"/>
                    <a:pt x="15" y="313"/>
                    <a:pt x="18" y="312"/>
                  </a:cubicBezTo>
                  <a:cubicBezTo>
                    <a:pt x="21" y="312"/>
                    <a:pt x="22" y="311"/>
                    <a:pt x="21" y="305"/>
                  </a:cubicBezTo>
                  <a:cubicBezTo>
                    <a:pt x="19" y="299"/>
                    <a:pt x="12" y="302"/>
                    <a:pt x="10" y="304"/>
                  </a:cubicBezTo>
                  <a:cubicBezTo>
                    <a:pt x="8" y="307"/>
                    <a:pt x="9" y="310"/>
                    <a:pt x="9" y="310"/>
                  </a:cubicBezTo>
                  <a:cubicBezTo>
                    <a:pt x="0" y="319"/>
                    <a:pt x="3" y="336"/>
                    <a:pt x="19" y="338"/>
                  </a:cubicBezTo>
                  <a:cubicBezTo>
                    <a:pt x="19" y="338"/>
                    <a:pt x="19" y="340"/>
                    <a:pt x="25" y="347"/>
                  </a:cubicBezTo>
                  <a:cubicBezTo>
                    <a:pt x="42" y="369"/>
                    <a:pt x="61" y="356"/>
                    <a:pt x="76" y="365"/>
                  </a:cubicBezTo>
                  <a:cubicBezTo>
                    <a:pt x="78" y="365"/>
                    <a:pt x="78" y="366"/>
                    <a:pt x="78" y="367"/>
                  </a:cubicBezTo>
                  <a:cubicBezTo>
                    <a:pt x="75" y="373"/>
                    <a:pt x="64" y="371"/>
                    <a:pt x="55" y="374"/>
                  </a:cubicBezTo>
                  <a:cubicBezTo>
                    <a:pt x="47" y="376"/>
                    <a:pt x="48" y="388"/>
                    <a:pt x="48" y="388"/>
                  </a:cubicBezTo>
                  <a:cubicBezTo>
                    <a:pt x="48" y="388"/>
                    <a:pt x="53" y="382"/>
                    <a:pt x="60" y="384"/>
                  </a:cubicBezTo>
                  <a:cubicBezTo>
                    <a:pt x="65" y="385"/>
                    <a:pt x="74" y="390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82" y="345"/>
                    <a:pt x="81" y="345"/>
                    <a:pt x="79" y="346"/>
                  </a:cubicBezTo>
                  <a:cubicBezTo>
                    <a:pt x="66" y="346"/>
                    <a:pt x="46" y="340"/>
                    <a:pt x="46" y="340"/>
                  </a:cubicBezTo>
                  <a:cubicBezTo>
                    <a:pt x="46" y="340"/>
                    <a:pt x="59" y="340"/>
                    <a:pt x="80" y="340"/>
                  </a:cubicBezTo>
                  <a:cubicBezTo>
                    <a:pt x="82" y="340"/>
                    <a:pt x="83" y="340"/>
                    <a:pt x="84" y="340"/>
                  </a:cubicBezTo>
                  <a:lnTo>
                    <a:pt x="84" y="288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26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Freeform 1281"/>
            <p:cNvSpPr>
              <a:spLocks noEditPoints="1"/>
            </p:cNvSpPr>
            <p:nvPr/>
          </p:nvSpPr>
          <p:spPr bwMode="auto">
            <a:xfrm>
              <a:off x="7767638" y="1283703"/>
              <a:ext cx="925512" cy="817563"/>
            </a:xfrm>
            <a:custGeom>
              <a:avLst/>
              <a:gdLst>
                <a:gd name="T0" fmla="*/ 2147483647 w 247"/>
                <a:gd name="T1" fmla="*/ 1293950960 h 218"/>
                <a:gd name="T2" fmla="*/ 2147483647 w 247"/>
                <a:gd name="T3" fmla="*/ 1645566805 h 218"/>
                <a:gd name="T4" fmla="*/ 2147483647 w 247"/>
                <a:gd name="T5" fmla="*/ 1715888473 h 218"/>
                <a:gd name="T6" fmla="*/ 2147483647 w 247"/>
                <a:gd name="T7" fmla="*/ 2147483647 h 218"/>
                <a:gd name="T8" fmla="*/ 2147483647 w 247"/>
                <a:gd name="T9" fmla="*/ 2137829737 h 218"/>
                <a:gd name="T10" fmla="*/ 2147483647 w 247"/>
                <a:gd name="T11" fmla="*/ 1969055482 h 218"/>
                <a:gd name="T12" fmla="*/ 2147483647 w 247"/>
                <a:gd name="T13" fmla="*/ 1012656784 h 218"/>
                <a:gd name="T14" fmla="*/ 2147483647 w 247"/>
                <a:gd name="T15" fmla="*/ 562588352 h 218"/>
                <a:gd name="T16" fmla="*/ 2147483647 w 247"/>
                <a:gd name="T17" fmla="*/ 745426191 h 218"/>
                <a:gd name="T18" fmla="*/ 2147483647 w 247"/>
                <a:gd name="T19" fmla="*/ 843878778 h 218"/>
                <a:gd name="T20" fmla="*/ 2147483647 w 247"/>
                <a:gd name="T21" fmla="*/ 1111109370 h 218"/>
                <a:gd name="T22" fmla="*/ 1923494962 w 247"/>
                <a:gd name="T23" fmla="*/ 998593200 h 218"/>
                <a:gd name="T24" fmla="*/ 2147483647 w 247"/>
                <a:gd name="T25" fmla="*/ 576651936 h 218"/>
                <a:gd name="T26" fmla="*/ 1712890397 w 247"/>
                <a:gd name="T27" fmla="*/ 126583504 h 218"/>
                <a:gd name="T28" fmla="*/ 1839254635 w 247"/>
                <a:gd name="T29" fmla="*/ 815751610 h 218"/>
                <a:gd name="T30" fmla="*/ 1712890397 w 247"/>
                <a:gd name="T31" fmla="*/ 1406467130 h 218"/>
                <a:gd name="T32" fmla="*/ 2147483647 w 247"/>
                <a:gd name="T33" fmla="*/ 2123766154 h 218"/>
                <a:gd name="T34" fmla="*/ 1853294689 w 247"/>
                <a:gd name="T35" fmla="*/ 1336141711 h 218"/>
                <a:gd name="T36" fmla="*/ 2147483647 w 247"/>
                <a:gd name="T37" fmla="*/ 1195498373 h 218"/>
                <a:gd name="T38" fmla="*/ 1783094417 w 247"/>
                <a:gd name="T39" fmla="*/ 1842471978 h 218"/>
                <a:gd name="T40" fmla="*/ 1712890397 w 247"/>
                <a:gd name="T41" fmla="*/ 126583504 h 218"/>
                <a:gd name="T42" fmla="*/ 1389969144 w 247"/>
                <a:gd name="T43" fmla="*/ 675104522 h 218"/>
                <a:gd name="T44" fmla="*/ 1179368326 w 247"/>
                <a:gd name="T45" fmla="*/ 1167367455 h 218"/>
                <a:gd name="T46" fmla="*/ 1179368326 w 247"/>
                <a:gd name="T47" fmla="*/ 1406467130 h 218"/>
                <a:gd name="T48" fmla="*/ 1179368326 w 247"/>
                <a:gd name="T49" fmla="*/ 1533050634 h 218"/>
                <a:gd name="T50" fmla="*/ 1460169416 w 247"/>
                <a:gd name="T51" fmla="*/ 1589308719 h 218"/>
                <a:gd name="T52" fmla="*/ 1193408380 w 247"/>
                <a:gd name="T53" fmla="*/ 2147483647 h 218"/>
                <a:gd name="T54" fmla="*/ 1432089307 w 247"/>
                <a:gd name="T55" fmla="*/ 2147483647 h 218"/>
                <a:gd name="T56" fmla="*/ 1502289580 w 247"/>
                <a:gd name="T57" fmla="*/ 2147483647 h 218"/>
                <a:gd name="T58" fmla="*/ 1600569961 w 247"/>
                <a:gd name="T59" fmla="*/ 1547114218 h 218"/>
                <a:gd name="T60" fmla="*/ 1712890397 w 247"/>
                <a:gd name="T61" fmla="*/ 421941264 h 218"/>
                <a:gd name="T62" fmla="*/ 1712890397 w 247"/>
                <a:gd name="T63" fmla="*/ 126583504 h 218"/>
                <a:gd name="T64" fmla="*/ 393121526 w 247"/>
                <a:gd name="T65" fmla="*/ 253163258 h 218"/>
                <a:gd name="T66" fmla="*/ 435241690 w 247"/>
                <a:gd name="T67" fmla="*/ 646973605 h 218"/>
                <a:gd name="T68" fmla="*/ 0 w 247"/>
                <a:gd name="T69" fmla="*/ 857946112 h 218"/>
                <a:gd name="T70" fmla="*/ 1179368326 w 247"/>
                <a:gd name="T71" fmla="*/ 1406467130 h 218"/>
                <a:gd name="T72" fmla="*/ 589686036 w 247"/>
                <a:gd name="T73" fmla="*/ 1026720367 h 218"/>
                <a:gd name="T74" fmla="*/ 1179368326 w 247"/>
                <a:gd name="T75" fmla="*/ 689168106 h 218"/>
                <a:gd name="T76" fmla="*/ 519482017 w 247"/>
                <a:gd name="T77" fmla="*/ 1983119066 h 218"/>
                <a:gd name="T78" fmla="*/ 814326909 w 247"/>
                <a:gd name="T79" fmla="*/ 1898730063 h 218"/>
                <a:gd name="T80" fmla="*/ 772206745 w 247"/>
                <a:gd name="T81" fmla="*/ 2147483647 h 218"/>
                <a:gd name="T82" fmla="*/ 1095127999 w 247"/>
                <a:gd name="T83" fmla="*/ 2147483647 h 218"/>
                <a:gd name="T84" fmla="*/ 1024927726 w 247"/>
                <a:gd name="T85" fmla="*/ 2147483647 h 218"/>
                <a:gd name="T86" fmla="*/ 954727454 w 247"/>
                <a:gd name="T87" fmla="*/ 2147483647 h 218"/>
                <a:gd name="T88" fmla="*/ 1137248162 w 247"/>
                <a:gd name="T89" fmla="*/ 2039377151 h 218"/>
                <a:gd name="T90" fmla="*/ 1179368326 w 247"/>
                <a:gd name="T91" fmla="*/ 1856535561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74" name="Group 34"/>
          <p:cNvGrpSpPr>
            <a:grpSpLocks/>
          </p:cNvGrpSpPr>
          <p:nvPr/>
        </p:nvGrpSpPr>
        <p:grpSpPr bwMode="auto">
          <a:xfrm>
            <a:off x="1979613" y="3155950"/>
            <a:ext cx="4754562" cy="1819275"/>
            <a:chOff x="1247" y="1988"/>
            <a:chExt cx="2995" cy="1146"/>
          </a:xfrm>
        </p:grpSpPr>
        <p:grpSp>
          <p:nvGrpSpPr>
            <p:cNvPr id="7179" name="Group 13"/>
            <p:cNvGrpSpPr>
              <a:grpSpLocks/>
            </p:cNvGrpSpPr>
            <p:nvPr/>
          </p:nvGrpSpPr>
          <p:grpSpPr bwMode="auto">
            <a:xfrm>
              <a:off x="1247" y="2251"/>
              <a:ext cx="1728" cy="717"/>
              <a:chOff x="3152" y="2069"/>
              <a:chExt cx="1728" cy="717"/>
            </a:xfrm>
          </p:grpSpPr>
          <p:pic>
            <p:nvPicPr>
              <p:cNvPr id="7184" name="老鼠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152" y="2069"/>
                <a:ext cx="572" cy="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85" name="2008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10" y="2512"/>
                <a:ext cx="1470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180" name="Group 27"/>
            <p:cNvGrpSpPr>
              <a:grpSpLocks/>
            </p:cNvGrpSpPr>
            <p:nvPr/>
          </p:nvGrpSpPr>
          <p:grpSpPr bwMode="auto">
            <a:xfrm>
              <a:off x="3004" y="1988"/>
              <a:ext cx="1238" cy="1146"/>
              <a:chOff x="4365" y="3330"/>
              <a:chExt cx="1238" cy="1146"/>
            </a:xfrm>
          </p:grpSpPr>
          <p:pic>
            <p:nvPicPr>
              <p:cNvPr id="7181" name="钱币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 rot="-4011946">
                <a:off x="4502" y="3518"/>
                <a:ext cx="1146" cy="7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82" name="Text Box 29"/>
              <p:cNvSpPr txBox="1">
                <a:spLocks noChangeArrowheads="1"/>
              </p:cNvSpPr>
              <p:nvPr/>
            </p:nvSpPr>
            <p:spPr bwMode="auto">
              <a:xfrm>
                <a:off x="4422" y="3842"/>
                <a:ext cx="108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400">
                    <a:solidFill>
                      <a:srgbClr val="FFFF66"/>
                    </a:solidFill>
                    <a:latin typeface="华文新魏" pitchFamily="2" charset="-122"/>
                    <a:ea typeface="华文新魏" pitchFamily="2" charset="-122"/>
                  </a:rPr>
                  <a:t>xx</a:t>
                </a:r>
                <a:r>
                  <a:rPr lang="zh-CN" altLang="en-US" sz="2400">
                    <a:solidFill>
                      <a:srgbClr val="FFFF66"/>
                    </a:solidFill>
                    <a:latin typeface="华文新魏" pitchFamily="2" charset="-122"/>
                    <a:ea typeface="华文新魏" pitchFamily="2" charset="-122"/>
                  </a:rPr>
                  <a:t>医院</a:t>
                </a:r>
                <a:r>
                  <a:rPr lang="en-US" altLang="zh-CN" sz="2400">
                    <a:solidFill>
                      <a:srgbClr val="FFFF66"/>
                    </a:solidFill>
                    <a:latin typeface="华文新魏" pitchFamily="2" charset="-122"/>
                    <a:ea typeface="华文新魏" pitchFamily="2" charset="-122"/>
                  </a:rPr>
                  <a:t>xx</a:t>
                </a:r>
                <a:r>
                  <a:rPr lang="zh-CN" altLang="en-US" sz="2400">
                    <a:solidFill>
                      <a:srgbClr val="FFFF66"/>
                    </a:solidFill>
                    <a:latin typeface="华文新魏" pitchFamily="2" charset="-122"/>
                    <a:ea typeface="华文新魏" pitchFamily="2" charset="-122"/>
                  </a:rPr>
                  <a:t>科</a:t>
                </a:r>
              </a:p>
            </p:txBody>
          </p:sp>
          <p:sp>
            <p:nvSpPr>
              <p:cNvPr id="7183" name="Text Box 30"/>
              <p:cNvSpPr txBox="1">
                <a:spLocks noChangeArrowheads="1"/>
              </p:cNvSpPr>
              <p:nvPr/>
            </p:nvSpPr>
            <p:spPr bwMode="auto">
              <a:xfrm>
                <a:off x="4365" y="4070"/>
                <a:ext cx="1238" cy="2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rgbClr val="FFFF66"/>
                    </a:solidFill>
                    <a:latin typeface="华文新魏" pitchFamily="2" charset="-122"/>
                    <a:ea typeface="华文新魏" pitchFamily="2" charset="-122"/>
                  </a:rPr>
                  <a:t>xx</a:t>
                </a:r>
                <a:r>
                  <a:rPr lang="zh-CN" altLang="en-US" sz="2000">
                    <a:solidFill>
                      <a:srgbClr val="FFFF66"/>
                    </a:solidFill>
                    <a:latin typeface="华文新魏" pitchFamily="2" charset="-122"/>
                    <a:ea typeface="华文新魏" pitchFamily="2" charset="-122"/>
                  </a:rPr>
                  <a:t>年度工作总结</a:t>
                </a:r>
              </a:p>
            </p:txBody>
          </p:sp>
        </p:grpSp>
      </p:grpSp>
      <p:sp>
        <p:nvSpPr>
          <p:cNvPr id="35872" name="WordArt 32"/>
          <p:cNvSpPr>
            <a:spLocks noChangeArrowheads="1" noChangeShapeType="1" noTextEdit="1"/>
          </p:cNvSpPr>
          <p:nvPr/>
        </p:nvSpPr>
        <p:spPr bwMode="auto">
          <a:xfrm>
            <a:off x="1908175" y="2781300"/>
            <a:ext cx="5486400" cy="4016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zh-CN" altLang="en-US" sz="3600" b="1" kern="10" spc="720">
                <a:solidFill>
                  <a:srgbClr val="FFFF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华文新魏"/>
                <a:ea typeface="华文新魏"/>
              </a:rPr>
              <a:t>新的一年</a:t>
            </a:r>
            <a:r>
              <a:rPr lang="en-US" altLang="zh-CN" sz="3600" b="1" kern="10" spc="720">
                <a:solidFill>
                  <a:srgbClr val="FFFF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华文新魏"/>
                <a:ea typeface="华文新魏"/>
              </a:rPr>
              <a:t>,</a:t>
            </a:r>
            <a:r>
              <a:rPr lang="zh-CN" altLang="en-US" sz="3600" b="1" kern="10" spc="720">
                <a:solidFill>
                  <a:srgbClr val="FFFF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华文新魏"/>
                <a:ea typeface="华文新魏"/>
              </a:rPr>
              <a:t>让我们再创辉煌！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-3.87283E-6 C 0.00417 -0.01387 0.00781 -0.02751 0.01528 -0.03468 C 0.02257 -0.04231 0.03629 -0.04739 0.04583 -0.04485 C 0.05417 -0.04185 0.06267 -0.02612 0.06806 -0.01849 C 0.07379 -0.01086 0.07222 -0.00323 0.07952 -3.87283E-6 C 0.08681 0.00324 0.10104 0.00625 0.10972 -3.87283E-6 C 0.1184 -0.00624 0.1224 -0.03052 0.13108 -0.03699 C 0.13976 -0.0437 0.15347 -0.0467 0.16285 -0.04023 C 0.1724 -0.03398 0.17795 -0.00555 0.18889 0.00093 C 0.19948 0.00763 0.21771 0.00671 0.22761 -3.87283E-6 C 0.23785 -0.0067 0.24063 -0.03237 0.2507 -0.03907 C 0.26059 -0.04601 0.2783 -0.04809 0.28646 -0.04138 C 0.29462 -0.03445 0.29254 -0.00601 0.29931 0.00208 C 0.30712 0.01041 0.32309 0.0081 0.3309 0.00671 C 0.33889 0.00486 0.34497 -0.0037 0.34809 -0.00763 C 0.35208 -0.01133 0.3533 -0.01387 0.35452 -0.01641 " pathEditMode="relative" rAng="0" ptsTypes="aaaaaaaaaaaaaaaA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1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9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3.69942E-6 C -0.00869 -0.01064 -0.0165 -0.02128 -0.02605 -0.02752 C -0.03559 -0.03399 -0.04879 -0.03977 -0.05747 -0.03815 C -0.06615 -0.037 -0.07327 -0.02706 -0.07813 -0.01966 C -0.08299 -0.01318 -0.0823 -0.00116 -0.08785 0.003 C -0.09306 0.00716 -0.10244 0.01017 -0.1099 0.00439 C -0.11719 -0.00116 -0.12431 -0.02451 -0.13178 -0.03052 C -0.13941 -0.03677 -0.14896 -0.03815 -0.15556 -0.03191 C -0.1625 -0.0259 -0.16494 3.69942E-6 -0.17275 0.00624 C -0.18091 0.01179 -0.19584 0.00901 -0.20469 0.003 C -0.21303 -0.00301 -0.21789 -0.02474 -0.22518 -0.03052 C -0.23282 -0.03607 -0.24132 -0.037 -0.24862 -0.03052 C -0.25625 -0.02451 -0.2599 0.00254 -0.2691 0.00763 C -0.279 0.01364 -0.29549 0.00809 -0.30539 0.00138 C -0.31598 -0.00532 -0.3224 -0.02752 -0.32934 -0.03353 C -0.33646 -0.03977 -0.34289 -0.03677 -0.34844 -0.03515 C -0.35365 -0.03353 -0.35747 -0.03122 -0.36216 -0.02451 C -0.36719 -0.01758 -0.36893 0.00115 -0.37657 0.00624 C -0.38421 0.01109 -0.40053 0.01248 -0.40816 0.00624 C -0.41563 -0.00023 -0.41563 -0.02451 -0.42223 -0.03191 C -0.42882 -0.03954 -0.44132 -0.04047 -0.4474 -0.03815 C -0.454 -0.03538 -0.45834 -0.02266 -0.46164 -0.01526 C -0.46546 -0.0081 -0.46598 0.00046 -0.46962 0.00439 C -0.47379 0.00855 -0.48056 0.01294 -0.48559 0.00901 C -0.49098 0.00555 -0.49723 -0.01272 -0.50053 -0.01688 " pathEditMode="relative" rAng="0" ptsTypes="aaaaaaaaaaaaaaaaaaaaaaaaA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-1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9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00799 0.00879 C -0.00017 -0.00161 -0.0066 -0.01248 -0.01632 -0.01687 C -0.02552 -0.0215 -0.04045 -0.02404 -0.04913 -0.02127 C -0.05781 -0.01849 -0.06302 -0.00647 -0.0684 0.00024 C -0.07413 0.00648 -0.07604 0.0155 -0.08246 0.0185 C -0.08889 0.02197 -0.10017 0.02544 -0.10816 0.02012 C -0.11701 0.01457 -0.12292 -0.00624 -0.13107 -0.01271 C -0.13906 -0.01896 -0.1493 -0.02127 -0.15729 -0.01988 C -0.16545 -0.01849 -0.17413 -0.01017 -0.18038 -0.00393 C -0.18542 0.00232 -0.18594 0.01295 -0.19062 0.01734 C -0.19479 0.02174 -0.20208 0.02266 -0.20781 0.02266 C -0.21285 0.02336 -0.2191 0.02798 -0.225 0.02151 C -0.23142 0.01503 -0.23715 -0.00832 -0.24427 -0.01549 C -0.25156 -0.02289 -0.26111 -0.02427 -0.26875 -0.02219 C -0.27621 -0.01988 -0.28385 -0.00739 -0.28958 0.00024 C -0.29601 0.00787 -0.29844 0.0185 -0.30573 0.02266 C -0.3118 0.02682 -0.31979 0.03261 -0.32917 0.02544 C -0.33837 0.01989 -0.3526 -0.00416 -0.36076 -0.01271 C -0.36962 -0.02127 -0.37517 -0.02242 -0.38177 -0.02404 C -0.38802 -0.02427 -0.39479 -0.02381 -0.39965 -0.01988 C -0.40417 -0.01549 -0.4059 -0.00624 -0.40972 0.00024 C -0.41354 0.00648 -0.41632 0.0155 -0.42205 0.0185 C -0.42778 0.02197 -0.43715 0.02544 -0.44427 0.02012 C -0.45208 0.01434 -0.45868 -0.00069 -0.46389 -0.01549 " pathEditMode="relative" rAng="0" ptsTypes="aaaaaaaaaaaaaaaaaaaaaaaA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-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3.46821E-7 L -0.00087 0.3484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7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隶书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隶书" pitchFamily="49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64</Words>
  <Application>Microsoft Office PowerPoint</Application>
  <PresentationFormat>全屏显示(4:3)</PresentationFormat>
  <Paragraphs>14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隶书</vt:lpstr>
      <vt:lpstr>Calibri</vt:lpstr>
      <vt:lpstr>宋体</vt:lpstr>
      <vt:lpstr>华文新魏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>元旦</dc:subject>
  <dc:creator>Rayn_Dodolo</dc:creator>
  <cp:lastModifiedBy>Windows 用户</cp:lastModifiedBy>
  <cp:revision>212</cp:revision>
  <dcterms:created xsi:type="dcterms:W3CDTF">2008-01-07T18:17:23Z</dcterms:created>
  <dcterms:modified xsi:type="dcterms:W3CDTF">2015-01-13T06:43:38Z</dcterms:modified>
</cp:coreProperties>
</file>