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Override5.xml" ContentType="application/vnd.openxmlformats-officedocument.themeOverrid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theme/themeOverride3.xml" ContentType="application/vnd.openxmlformats-officedocument.themeOverr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theme/themeOverride1.xml" ContentType="application/vnd.openxmlformats-officedocument.themeOverr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docProps/custom.xml" ContentType="application/vnd.openxmlformats-officedocument.custom-properties+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Default Extension="png" ContentType="image/png"/>
  <Default Extension="bin" ContentType="application/vnd.openxmlformats-officedocument.oleObject"/>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Layouts/slideLayout3.xml" ContentType="application/vnd.openxmlformats-officedocument.presentationml.slideLayout+xml"/>
  <Default Extension="jpeg" ContentType="image/jpeg"/>
  <Default Extension="emf" ContentType="image/x-emf"/>
  <Override PartName="/ppt/theme/themeOverride4.xml" ContentType="application/vnd.openxmlformats-officedocument.themeOverr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ppt/theme/themeOverride2.xml" ContentType="application/vnd.openxmlformats-officedocument.themeOverr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0.xml" ContentType="application/vnd.openxmlformats-officedocument.presentationml.slideLayout+xml"/>
  <Default Extension="vml" ContentType="application/vnd.openxmlformats-officedocument.vmlDrawin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47"/>
  </p:notesMasterIdLst>
  <p:sldIdLst>
    <p:sldId id="338" r:id="rId2"/>
    <p:sldId id="304" r:id="rId3"/>
    <p:sldId id="332" r:id="rId4"/>
    <p:sldId id="339" r:id="rId5"/>
    <p:sldId id="343" r:id="rId6"/>
    <p:sldId id="287" r:id="rId7"/>
    <p:sldId id="344" r:id="rId8"/>
    <p:sldId id="285" r:id="rId9"/>
    <p:sldId id="345" r:id="rId10"/>
    <p:sldId id="289" r:id="rId11"/>
    <p:sldId id="286" r:id="rId12"/>
    <p:sldId id="347" r:id="rId13"/>
    <p:sldId id="291" r:id="rId14"/>
    <p:sldId id="348" r:id="rId15"/>
    <p:sldId id="288" r:id="rId16"/>
    <p:sldId id="340" r:id="rId17"/>
    <p:sldId id="326" r:id="rId18"/>
    <p:sldId id="325" r:id="rId19"/>
    <p:sldId id="327" r:id="rId20"/>
    <p:sldId id="331" r:id="rId21"/>
    <p:sldId id="328" r:id="rId22"/>
    <p:sldId id="330" r:id="rId23"/>
    <p:sldId id="329" r:id="rId24"/>
    <p:sldId id="341" r:id="rId25"/>
    <p:sldId id="295" r:id="rId26"/>
    <p:sldId id="292" r:id="rId27"/>
    <p:sldId id="293" r:id="rId28"/>
    <p:sldId id="297" r:id="rId29"/>
    <p:sldId id="296" r:id="rId30"/>
    <p:sldId id="302" r:id="rId31"/>
    <p:sldId id="334" r:id="rId32"/>
    <p:sldId id="308" r:id="rId33"/>
    <p:sldId id="310" r:id="rId34"/>
    <p:sldId id="322" r:id="rId35"/>
    <p:sldId id="298" r:id="rId36"/>
    <p:sldId id="312" r:id="rId37"/>
    <p:sldId id="323" r:id="rId38"/>
    <p:sldId id="313" r:id="rId39"/>
    <p:sldId id="299" r:id="rId40"/>
    <p:sldId id="317" r:id="rId41"/>
    <p:sldId id="324" r:id="rId42"/>
    <p:sldId id="300" r:id="rId43"/>
    <p:sldId id="321" r:id="rId44"/>
    <p:sldId id="346" r:id="rId45"/>
    <p:sldId id="319" r:id="rId46"/>
  </p:sldIdLst>
  <p:sldSz cx="9144000" cy="6858000" type="screen4x3"/>
  <p:notesSz cx="9144000" cy="6858000"/>
  <p:defaultTextStyle>
    <a:defPPr>
      <a:defRPr lang="ja-JP"/>
    </a:defPPr>
    <a:lvl1pPr algn="l" rtl="0" fontAlgn="base">
      <a:spcBef>
        <a:spcPct val="0"/>
      </a:spcBef>
      <a:spcAft>
        <a:spcPct val="0"/>
      </a:spcAft>
      <a:defRPr kern="1200">
        <a:solidFill>
          <a:schemeClr val="tx1"/>
        </a:solidFill>
        <a:latin typeface="Arial" pitchFamily="34" charset="0"/>
        <a:ea typeface="宋体" pitchFamily="2" charset="-122"/>
        <a:cs typeface="HGｺﾞｼｯｸE"/>
      </a:defRPr>
    </a:lvl1pPr>
    <a:lvl2pPr marL="457200" algn="l" rtl="0" fontAlgn="base">
      <a:spcBef>
        <a:spcPct val="0"/>
      </a:spcBef>
      <a:spcAft>
        <a:spcPct val="0"/>
      </a:spcAft>
      <a:defRPr kern="1200">
        <a:solidFill>
          <a:schemeClr val="tx1"/>
        </a:solidFill>
        <a:latin typeface="Arial" pitchFamily="34" charset="0"/>
        <a:ea typeface="宋体" pitchFamily="2" charset="-122"/>
        <a:cs typeface="HGｺﾞｼｯｸE"/>
      </a:defRPr>
    </a:lvl2pPr>
    <a:lvl3pPr marL="914400" algn="l" rtl="0" fontAlgn="base">
      <a:spcBef>
        <a:spcPct val="0"/>
      </a:spcBef>
      <a:spcAft>
        <a:spcPct val="0"/>
      </a:spcAft>
      <a:defRPr kern="1200">
        <a:solidFill>
          <a:schemeClr val="tx1"/>
        </a:solidFill>
        <a:latin typeface="Arial" pitchFamily="34" charset="0"/>
        <a:ea typeface="宋体" pitchFamily="2" charset="-122"/>
        <a:cs typeface="HGｺﾞｼｯｸE"/>
      </a:defRPr>
    </a:lvl3pPr>
    <a:lvl4pPr marL="1371600" algn="l" rtl="0" fontAlgn="base">
      <a:spcBef>
        <a:spcPct val="0"/>
      </a:spcBef>
      <a:spcAft>
        <a:spcPct val="0"/>
      </a:spcAft>
      <a:defRPr kern="1200">
        <a:solidFill>
          <a:schemeClr val="tx1"/>
        </a:solidFill>
        <a:latin typeface="Arial" pitchFamily="34" charset="0"/>
        <a:ea typeface="宋体" pitchFamily="2" charset="-122"/>
        <a:cs typeface="HGｺﾞｼｯｸE"/>
      </a:defRPr>
    </a:lvl4pPr>
    <a:lvl5pPr marL="1828800" algn="l" rtl="0" fontAlgn="base">
      <a:spcBef>
        <a:spcPct val="0"/>
      </a:spcBef>
      <a:spcAft>
        <a:spcPct val="0"/>
      </a:spcAft>
      <a:defRPr kern="1200">
        <a:solidFill>
          <a:schemeClr val="tx1"/>
        </a:solidFill>
        <a:latin typeface="Arial" pitchFamily="34" charset="0"/>
        <a:ea typeface="宋体" pitchFamily="2" charset="-122"/>
        <a:cs typeface="HGｺﾞｼｯｸE"/>
      </a:defRPr>
    </a:lvl5pPr>
    <a:lvl6pPr marL="2286000" algn="l" defTabSz="914400" rtl="0" eaLnBrk="1" latinLnBrk="0" hangingPunct="1">
      <a:defRPr kern="1200">
        <a:solidFill>
          <a:schemeClr val="tx1"/>
        </a:solidFill>
        <a:latin typeface="Arial" pitchFamily="34" charset="0"/>
        <a:ea typeface="宋体" pitchFamily="2" charset="-122"/>
        <a:cs typeface="HGｺﾞｼｯｸE"/>
      </a:defRPr>
    </a:lvl6pPr>
    <a:lvl7pPr marL="2743200" algn="l" defTabSz="914400" rtl="0" eaLnBrk="1" latinLnBrk="0" hangingPunct="1">
      <a:defRPr kern="1200">
        <a:solidFill>
          <a:schemeClr val="tx1"/>
        </a:solidFill>
        <a:latin typeface="Arial" pitchFamily="34" charset="0"/>
        <a:ea typeface="宋体" pitchFamily="2" charset="-122"/>
        <a:cs typeface="HGｺﾞｼｯｸE"/>
      </a:defRPr>
    </a:lvl7pPr>
    <a:lvl8pPr marL="3200400" algn="l" defTabSz="914400" rtl="0" eaLnBrk="1" latinLnBrk="0" hangingPunct="1">
      <a:defRPr kern="1200">
        <a:solidFill>
          <a:schemeClr val="tx1"/>
        </a:solidFill>
        <a:latin typeface="Arial" pitchFamily="34" charset="0"/>
        <a:ea typeface="宋体" pitchFamily="2" charset="-122"/>
        <a:cs typeface="HGｺﾞｼｯｸE"/>
      </a:defRPr>
    </a:lvl8pPr>
    <a:lvl9pPr marL="3657600" algn="l" defTabSz="914400" rtl="0" eaLnBrk="1" latinLnBrk="0" hangingPunct="1">
      <a:defRPr kern="1200">
        <a:solidFill>
          <a:schemeClr val="tx1"/>
        </a:solidFill>
        <a:latin typeface="Arial" pitchFamily="34" charset="0"/>
        <a:ea typeface="宋体" pitchFamily="2" charset="-122"/>
        <a:cs typeface="HGｺﾞｼｯｸE"/>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srgbClr val="FF0000"/>
    </p:penClr>
  </p:showPr>
  <p:clrMru>
    <a:srgbClr val="000066"/>
    <a:srgbClr val="CC00CC"/>
    <a:srgbClr val="FFFF66"/>
    <a:srgbClr val="FF9900"/>
    <a:srgbClr val="FF3300"/>
    <a:srgbClr val="990099"/>
    <a:srgbClr val="0000FF"/>
    <a:srgbClr val="CC00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029" autoAdjust="0"/>
    <p:restoredTop sz="94660"/>
  </p:normalViewPr>
  <p:slideViewPr>
    <p:cSldViewPr>
      <p:cViewPr>
        <p:scale>
          <a:sx n="75" d="100"/>
          <a:sy n="75" d="100"/>
        </p:scale>
        <p:origin x="-606" y="-222"/>
      </p:cViewPr>
      <p:guideLst>
        <p:guide orient="horz" pos="4319"/>
        <p:guide pos="5759"/>
      </p:guideLst>
    </p:cSldViewPr>
  </p:slideViewPr>
  <p:notesTextViewPr>
    <p:cViewPr>
      <p:scale>
        <a:sx n="100" d="100"/>
        <a:sy n="100" d="100"/>
      </p:scale>
      <p:origin x="0" y="0"/>
    </p:cViewPr>
  </p:notesTextViewPr>
  <p:gridSpacing cx="78027213" cy="78027213"/>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notesMaster" Target="notesMasters/notesMaster1.xml"/><Relationship Id="rId50"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3" Type="http://schemas.openxmlformats.org/officeDocument/2006/relationships/image" Target="../media/image75.emf"/><Relationship Id="rId2" Type="http://schemas.openxmlformats.org/officeDocument/2006/relationships/image" Target="../media/image74.emf"/><Relationship Id="rId1" Type="http://schemas.openxmlformats.org/officeDocument/2006/relationships/image" Target="../media/image73.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2050" name="Header Placeholder 1"/>
          <p:cNvSpPr>
            <a:spLocks noGrp="1" noChangeArrowheads="1"/>
          </p:cNvSpPr>
          <p:nvPr>
            <p:ph type="hdr" sz="quarter"/>
          </p:nvPr>
        </p:nvSpPr>
        <p:spPr bwMode="auto">
          <a:xfrm>
            <a:off x="0" y="0"/>
            <a:ext cx="3962400" cy="3429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defRPr sz="1200">
                <a:latin typeface="Calibri" pitchFamily="34" charset="0"/>
                <a:ea typeface="HGｺﾞｼｯｸE"/>
              </a:defRPr>
            </a:lvl1pPr>
          </a:lstStyle>
          <a:p>
            <a:endParaRPr lang="en-US"/>
          </a:p>
        </p:txBody>
      </p:sp>
      <p:sp>
        <p:nvSpPr>
          <p:cNvPr id="2051" name="Date Placeholder 2"/>
          <p:cNvSpPr>
            <a:spLocks noGrp="1" noChangeArrowheads="1"/>
          </p:cNvSpPr>
          <p:nvPr>
            <p:ph type="dt" idx="1"/>
          </p:nvPr>
        </p:nvSpPr>
        <p:spPr bwMode="auto">
          <a:xfrm>
            <a:off x="5180013" y="0"/>
            <a:ext cx="3962400" cy="3429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a:defRPr sz="1200">
                <a:latin typeface="Calibri" pitchFamily="34" charset="0"/>
                <a:ea typeface="MS PGothic" pitchFamily="34" charset="-128"/>
              </a:defRPr>
            </a:lvl1pPr>
          </a:lstStyle>
          <a:p>
            <a:fld id="{4A986E8F-D3DF-4745-A286-E098C9B17AA5}" type="datetimeFigureOut">
              <a:rPr lang="ja-JP" altLang="en-US"/>
              <a:pPr/>
              <a:t>2015/1/13</a:t>
            </a:fld>
            <a:endParaRPr lang="en-US">
              <a:ea typeface="HGｺﾞｼｯｸE"/>
            </a:endParaRPr>
          </a:p>
        </p:txBody>
      </p:sp>
      <p:sp>
        <p:nvSpPr>
          <p:cNvPr id="2052" name="Slide Image Placeholder 3"/>
          <p:cNvSpPr>
            <a:spLocks noGrp="1" noChangeArrowheads="1"/>
          </p:cNvSpPr>
          <p:nvPr>
            <p:ph type="sldImg" idx="2"/>
          </p:nvPr>
        </p:nvSpPr>
        <p:spPr bwMode="auto">
          <a:xfrm>
            <a:off x="2857500" y="514350"/>
            <a:ext cx="3429000" cy="2571750"/>
          </a:xfrm>
          <a:prstGeom prst="rect">
            <a:avLst/>
          </a:prstGeom>
          <a:noFill/>
          <a:ln w="12700">
            <a:noFill/>
            <a:miter lim="800000"/>
            <a:headEnd/>
            <a:tailEnd/>
          </a:ln>
        </p:spPr>
      </p:sp>
      <p:sp>
        <p:nvSpPr>
          <p:cNvPr id="2053" name="Notes Placeholder 4"/>
          <p:cNvSpPr>
            <a:spLocks noGrp="1" noChangeArrowheads="1"/>
          </p:cNvSpPr>
          <p:nvPr>
            <p:ph type="body" sz="quarter" idx="3"/>
          </p:nvPr>
        </p:nvSpPr>
        <p:spPr bwMode="auto">
          <a:xfrm>
            <a:off x="914400" y="3257550"/>
            <a:ext cx="7315200" cy="3086100"/>
          </a:xfrm>
          <a:prstGeom prst="rect">
            <a:avLst/>
          </a:prstGeom>
          <a:noFill/>
          <a:ln w="12700">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054" name="Footer Placeholder 5"/>
          <p:cNvSpPr>
            <a:spLocks noGrp="1" noChangeArrowheads="1"/>
          </p:cNvSpPr>
          <p:nvPr>
            <p:ph type="ftr" sz="quarter" idx="4"/>
          </p:nvPr>
        </p:nvSpPr>
        <p:spPr bwMode="auto">
          <a:xfrm>
            <a:off x="0" y="6513513"/>
            <a:ext cx="3962400" cy="3429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a:defRPr sz="1200">
                <a:latin typeface="Calibri" pitchFamily="34" charset="0"/>
                <a:ea typeface="HGｺﾞｼｯｸE"/>
              </a:defRPr>
            </a:lvl1pPr>
          </a:lstStyle>
          <a:p>
            <a:endParaRPr lang="en-US"/>
          </a:p>
        </p:txBody>
      </p:sp>
      <p:sp>
        <p:nvSpPr>
          <p:cNvPr id="2055" name="Slide Number Placeholder 6"/>
          <p:cNvSpPr>
            <a:spLocks noGrp="1" noChangeArrowheads="1"/>
          </p:cNvSpPr>
          <p:nvPr>
            <p:ph type="sldNum" sz="quarter" idx="5"/>
          </p:nvPr>
        </p:nvSpPr>
        <p:spPr bwMode="auto">
          <a:xfrm>
            <a:off x="5180013" y="6513513"/>
            <a:ext cx="3962400" cy="3429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algn="r">
              <a:defRPr sz="1200">
                <a:latin typeface="Calibri" pitchFamily="34" charset="0"/>
                <a:ea typeface="HGｺﾞｼｯｸE"/>
              </a:defRPr>
            </a:lvl1pPr>
          </a:lstStyle>
          <a:p>
            <a:fld id="{62B3F270-69AE-42E4-AB2B-9A2A9C3156FC}" type="slidenum">
              <a:rPr lang="en-US"/>
              <a:pPr/>
              <a:t>‹#›</a:t>
            </a:fld>
            <a:endParaRPr 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Calibri" pitchFamily="34" charset="0"/>
        <a:ea typeface="MS PGothic" pitchFamily="34" charset="-128"/>
        <a:cs typeface="+mn-cs"/>
      </a:defRPr>
    </a:lvl1pPr>
    <a:lvl2pPr marL="457200" algn="l" rtl="0" fontAlgn="base">
      <a:spcBef>
        <a:spcPct val="30000"/>
      </a:spcBef>
      <a:spcAft>
        <a:spcPct val="0"/>
      </a:spcAft>
      <a:defRPr sz="1200" kern="1200">
        <a:solidFill>
          <a:schemeClr val="tx1"/>
        </a:solidFill>
        <a:latin typeface="Calibri" pitchFamily="34" charset="0"/>
        <a:ea typeface="MS PGothic" pitchFamily="34" charset="-128"/>
        <a:cs typeface="+mn-cs"/>
      </a:defRPr>
    </a:lvl2pPr>
    <a:lvl3pPr marL="914400" algn="l" rtl="0" fontAlgn="base">
      <a:spcBef>
        <a:spcPct val="30000"/>
      </a:spcBef>
      <a:spcAft>
        <a:spcPct val="0"/>
      </a:spcAft>
      <a:defRPr sz="1200" kern="1200">
        <a:solidFill>
          <a:schemeClr val="tx1"/>
        </a:solidFill>
        <a:latin typeface="Calibri" pitchFamily="34" charset="0"/>
        <a:ea typeface="MS PGothic" pitchFamily="34" charset="-128"/>
        <a:cs typeface="+mn-cs"/>
      </a:defRPr>
    </a:lvl3pPr>
    <a:lvl4pPr marL="1371600" algn="l" rtl="0" fontAlgn="base">
      <a:spcBef>
        <a:spcPct val="30000"/>
      </a:spcBef>
      <a:spcAft>
        <a:spcPct val="0"/>
      </a:spcAft>
      <a:defRPr sz="1200" kern="1200">
        <a:solidFill>
          <a:schemeClr val="tx1"/>
        </a:solidFill>
        <a:latin typeface="Calibri" pitchFamily="34" charset="0"/>
        <a:ea typeface="MS PGothic" pitchFamily="34" charset="-128"/>
        <a:cs typeface="+mn-cs"/>
      </a:defRPr>
    </a:lvl4pPr>
    <a:lvl5pPr marL="1828800" algn="l" rtl="0" fontAlgn="base">
      <a:spcBef>
        <a:spcPct val="30000"/>
      </a:spcBef>
      <a:spcAft>
        <a:spcPct val="0"/>
      </a:spcAft>
      <a:defRPr sz="1200" kern="1200">
        <a:solidFill>
          <a:schemeClr val="tx1"/>
        </a:solidFill>
        <a:latin typeface="Calibri" pitchFamily="34" charset="0"/>
        <a:ea typeface="MS PGothic" pitchFamily="34"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3" Type="http://schemas.openxmlformats.org/officeDocument/2006/relationships/slide" Target="../slides/slide17.xml"/><Relationship Id="rId2" Type="http://schemas.openxmlformats.org/officeDocument/2006/relationships/notesMaster" Target="../notesMasters/notesMaster1.xml"/><Relationship Id="rId1" Type="http://schemas.openxmlformats.org/officeDocument/2006/relationships/themeOverride" Target="../theme/themeOverride1.xml"/></Relationships>
</file>

<file path=ppt/notesSlides/_rels/notesSlide2.xml.rels><?xml version="1.0" encoding="UTF-8" standalone="yes"?>
<Relationships xmlns="http://schemas.openxmlformats.org/package/2006/relationships"><Relationship Id="rId3" Type="http://schemas.openxmlformats.org/officeDocument/2006/relationships/slide" Target="../slides/slide19.xml"/><Relationship Id="rId2" Type="http://schemas.openxmlformats.org/officeDocument/2006/relationships/notesMaster" Target="../notesMasters/notesMaster1.xml"/><Relationship Id="rId1" Type="http://schemas.openxmlformats.org/officeDocument/2006/relationships/themeOverride" Target="../theme/themeOverride2.xml"/></Relationships>
</file>

<file path=ppt/notesSlides/_rels/notesSlide3.xml.rels><?xml version="1.0" encoding="UTF-8" standalone="yes"?>
<Relationships xmlns="http://schemas.openxmlformats.org/package/2006/relationships"><Relationship Id="rId3" Type="http://schemas.openxmlformats.org/officeDocument/2006/relationships/slide" Target="../slides/slide21.xml"/><Relationship Id="rId2" Type="http://schemas.openxmlformats.org/officeDocument/2006/relationships/notesMaster" Target="../notesMasters/notesMaster1.xml"/><Relationship Id="rId1" Type="http://schemas.openxmlformats.org/officeDocument/2006/relationships/themeOverride" Target="../theme/themeOverride3.xml"/></Relationships>
</file>

<file path=ppt/notesSlides/_rels/notesSlide4.xml.rels><?xml version="1.0" encoding="UTF-8" standalone="yes"?>
<Relationships xmlns="http://schemas.openxmlformats.org/package/2006/relationships"><Relationship Id="rId3" Type="http://schemas.openxmlformats.org/officeDocument/2006/relationships/slide" Target="../slides/slide22.xml"/><Relationship Id="rId2" Type="http://schemas.openxmlformats.org/officeDocument/2006/relationships/notesMaster" Target="../notesMasters/notesMaster1.xml"/><Relationship Id="rId1" Type="http://schemas.openxmlformats.org/officeDocument/2006/relationships/themeOverride" Target="../theme/themeOverride4.xml"/></Relationships>
</file>

<file path=ppt/notesSlides/_rels/notesSlide5.xml.rels><?xml version="1.0" encoding="UTF-8" standalone="yes"?>
<Relationships xmlns="http://schemas.openxmlformats.org/package/2006/relationships"><Relationship Id="rId3" Type="http://schemas.openxmlformats.org/officeDocument/2006/relationships/slide" Target="../slides/slide23.xml"/><Relationship Id="rId2" Type="http://schemas.openxmlformats.org/officeDocument/2006/relationships/notesMaster" Target="../notesMasters/notesMaster1.xml"/><Relationship Id="rId1" Type="http://schemas.openxmlformats.org/officeDocument/2006/relationships/themeOverride" Target="../theme/themeOverride5.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p:cSld>
    <p:bg bwMode="auto">
      <p:bgPr>
        <a:solidFill>
          <a:schemeClr val="bg1"/>
        </a:solidFill>
        <a:effectLst/>
      </p:bgPr>
    </p:bg>
    <p:spTree>
      <p:nvGrpSpPr>
        <p:cNvPr id="1" name=""/>
        <p:cNvGrpSpPr/>
        <p:nvPr/>
      </p:nvGrpSpPr>
      <p:grpSpPr>
        <a:xfrm>
          <a:off x="0" y="0"/>
          <a:ext cx="0" cy="0"/>
          <a:chOff x="0" y="0"/>
          <a:chExt cx="0" cy="0"/>
        </a:xfrm>
      </p:grpSpPr>
      <p:sp>
        <p:nvSpPr>
          <p:cNvPr id="49154" name="Rectangle 2"/>
          <p:cNvSpPr>
            <a:spLocks noGrp="1" noChangeArrowheads="1" noTextEdit="1"/>
          </p:cNvSpPr>
          <p:nvPr>
            <p:ph type="sldImg"/>
          </p:nvPr>
        </p:nvSpPr>
        <p:spPr/>
      </p:sp>
      <p:sp>
        <p:nvSpPr>
          <p:cNvPr id="49155" name="Rectangle 3"/>
          <p:cNvSpPr>
            <a:spLocks noGrp="1" noChangeArrowheads="1"/>
          </p:cNvSpPr>
          <p:nvPr>
            <p:ph type="body" idx="1"/>
          </p:nvPr>
        </p:nvSpPr>
        <p:spPr/>
        <p:txBody>
          <a:bodyPr/>
          <a:lstStyle/>
          <a:p>
            <a:r>
              <a:rPr lang="en-US"/>
              <a:t>000</a:t>
            </a:r>
          </a:p>
        </p:txBody>
      </p:sp>
    </p:spTree>
  </p:cSld>
  <p:clrMapOvr>
    <a:overrideClrMapping bg1="lt1" tx1="dk1" bg2="lt2" tx2="dk2" accent1="accent1" accent2="accent2" accent3="accent3" accent4="accent4" accent5="accent5" accent6="accent6" hlink="hlink" folHlink="folHlink"/>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p:cSld>
    <p:bg bwMode="auto">
      <p:bgPr>
        <a:solidFill>
          <a:schemeClr val="bg1"/>
        </a:solidFill>
        <a:effectLst/>
      </p:bgPr>
    </p:bg>
    <p:spTree>
      <p:nvGrpSpPr>
        <p:cNvPr id="1" name=""/>
        <p:cNvGrpSpPr/>
        <p:nvPr/>
      </p:nvGrpSpPr>
      <p:grpSpPr>
        <a:xfrm>
          <a:off x="0" y="0"/>
          <a:ext cx="0" cy="0"/>
          <a:chOff x="0" y="0"/>
          <a:chExt cx="0" cy="0"/>
        </a:xfrm>
      </p:grpSpPr>
      <p:sp>
        <p:nvSpPr>
          <p:cNvPr id="51202" name="Rectangle 2"/>
          <p:cNvSpPr>
            <a:spLocks noGrp="1" noChangeArrowheads="1" noTextEdit="1"/>
          </p:cNvSpPr>
          <p:nvPr>
            <p:ph type="sldImg"/>
          </p:nvPr>
        </p:nvSpPr>
        <p:spPr/>
      </p:sp>
      <p:sp>
        <p:nvSpPr>
          <p:cNvPr id="51203" name="Rectangle 3"/>
          <p:cNvSpPr>
            <a:spLocks noGrp="1" noChangeArrowheads="1"/>
          </p:cNvSpPr>
          <p:nvPr>
            <p:ph type="body" idx="1"/>
          </p:nvPr>
        </p:nvSpPr>
        <p:spPr/>
        <p:txBody>
          <a:bodyPr/>
          <a:lstStyle/>
          <a:p>
            <a:r>
              <a:rPr lang="en-US"/>
              <a:t>000</a:t>
            </a:r>
          </a:p>
        </p:txBody>
      </p:sp>
    </p:spTree>
  </p:cSld>
  <p:clrMapOvr>
    <a:overrideClrMapping bg1="lt1" tx1="dk1" bg2="lt2" tx2="dk2" accent1="accent1" accent2="accent2" accent3="accent3" accent4="accent4" accent5="accent5" accent6="accent6" hlink="hlink" folHlink="folHlink"/>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p:cSld>
    <p:bg bwMode="auto">
      <p:bgPr>
        <a:solidFill>
          <a:schemeClr val="bg1"/>
        </a:solidFill>
        <a:effectLst/>
      </p:bgPr>
    </p:bg>
    <p:spTree>
      <p:nvGrpSpPr>
        <p:cNvPr id="1" name=""/>
        <p:cNvGrpSpPr/>
        <p:nvPr/>
      </p:nvGrpSpPr>
      <p:grpSpPr>
        <a:xfrm>
          <a:off x="0" y="0"/>
          <a:ext cx="0" cy="0"/>
          <a:chOff x="0" y="0"/>
          <a:chExt cx="0" cy="0"/>
        </a:xfrm>
      </p:grpSpPr>
      <p:sp>
        <p:nvSpPr>
          <p:cNvPr id="53250" name="Rectangle 2"/>
          <p:cNvSpPr>
            <a:spLocks noGrp="1" noChangeArrowheads="1" noTextEdit="1"/>
          </p:cNvSpPr>
          <p:nvPr>
            <p:ph type="sldImg"/>
          </p:nvPr>
        </p:nvSpPr>
        <p:spPr/>
      </p:sp>
      <p:sp>
        <p:nvSpPr>
          <p:cNvPr id="53251" name="Rectangle 3"/>
          <p:cNvSpPr>
            <a:spLocks noGrp="1" noChangeArrowheads="1"/>
          </p:cNvSpPr>
          <p:nvPr>
            <p:ph type="body" idx="1"/>
          </p:nvPr>
        </p:nvSpPr>
        <p:spPr/>
        <p:txBody>
          <a:bodyPr/>
          <a:lstStyle/>
          <a:p>
            <a:r>
              <a:rPr lang="en-US"/>
              <a:t>000</a:t>
            </a:r>
          </a:p>
        </p:txBody>
      </p:sp>
    </p:spTree>
  </p:cSld>
  <p:clrMapOvr>
    <a:overrideClrMapping bg1="lt1" tx1="dk1" bg2="lt2" tx2="dk2" accent1="accent1" accent2="accent2" accent3="accent3" accent4="accent4" accent5="accent5" accent6="accent6" hlink="hlink" folHlink="folHlink"/>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p:cSld>
    <p:bg bwMode="auto">
      <p:bgPr>
        <a:solidFill>
          <a:schemeClr val="bg1"/>
        </a:solidFill>
        <a:effectLst/>
      </p:bgPr>
    </p:bg>
    <p:spTree>
      <p:nvGrpSpPr>
        <p:cNvPr id="1" name=""/>
        <p:cNvGrpSpPr/>
        <p:nvPr/>
      </p:nvGrpSpPr>
      <p:grpSpPr>
        <a:xfrm>
          <a:off x="0" y="0"/>
          <a:ext cx="0" cy="0"/>
          <a:chOff x="0" y="0"/>
          <a:chExt cx="0" cy="0"/>
        </a:xfrm>
      </p:grpSpPr>
      <p:sp>
        <p:nvSpPr>
          <p:cNvPr id="57346" name="Rectangle 2"/>
          <p:cNvSpPr>
            <a:spLocks noGrp="1" noChangeArrowheads="1" noTextEdit="1"/>
          </p:cNvSpPr>
          <p:nvPr>
            <p:ph type="sldImg"/>
          </p:nvPr>
        </p:nvSpPr>
        <p:spPr/>
      </p:sp>
      <p:sp>
        <p:nvSpPr>
          <p:cNvPr id="57347" name="Rectangle 3"/>
          <p:cNvSpPr>
            <a:spLocks noGrp="1" noChangeArrowheads="1"/>
          </p:cNvSpPr>
          <p:nvPr>
            <p:ph type="body" idx="1"/>
          </p:nvPr>
        </p:nvSpPr>
        <p:spPr/>
        <p:txBody>
          <a:bodyPr/>
          <a:lstStyle/>
          <a:p>
            <a:r>
              <a:rPr lang="en-US"/>
              <a:t>000</a:t>
            </a:r>
          </a:p>
        </p:txBody>
      </p:sp>
    </p:spTree>
  </p:cSld>
  <p:clrMapOvr>
    <a:overrideClrMapping bg1="lt1" tx1="dk1" bg2="lt2" tx2="dk2" accent1="accent1" accent2="accent2" accent3="accent3" accent4="accent4" accent5="accent5" accent6="accent6" hlink="hlink" folHlink="folHlink"/>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p:cSld>
    <p:bg bwMode="auto">
      <p:bgPr>
        <a:solidFill>
          <a:schemeClr val="bg1"/>
        </a:solidFill>
        <a:effectLst/>
      </p:bgPr>
    </p:bg>
    <p:spTree>
      <p:nvGrpSpPr>
        <p:cNvPr id="1" name=""/>
        <p:cNvGrpSpPr/>
        <p:nvPr/>
      </p:nvGrpSpPr>
      <p:grpSpPr>
        <a:xfrm>
          <a:off x="0" y="0"/>
          <a:ext cx="0" cy="0"/>
          <a:chOff x="0" y="0"/>
          <a:chExt cx="0" cy="0"/>
        </a:xfrm>
      </p:grpSpPr>
      <p:sp>
        <p:nvSpPr>
          <p:cNvPr id="55298" name="Rectangle 2"/>
          <p:cNvSpPr>
            <a:spLocks noGrp="1" noChangeArrowheads="1" noTextEdit="1"/>
          </p:cNvSpPr>
          <p:nvPr>
            <p:ph type="sldImg"/>
          </p:nvPr>
        </p:nvSpPr>
        <p:spPr/>
      </p:sp>
      <p:sp>
        <p:nvSpPr>
          <p:cNvPr id="55299" name="Rectangle 3"/>
          <p:cNvSpPr>
            <a:spLocks noGrp="1" noChangeArrowheads="1"/>
          </p:cNvSpPr>
          <p:nvPr>
            <p:ph type="body" idx="1"/>
          </p:nvPr>
        </p:nvSpPr>
        <p:spPr/>
        <p:txBody>
          <a:bodyPr/>
          <a:lstStyle/>
          <a:p>
            <a:r>
              <a:rPr lang="en-US"/>
              <a:t>000</a:t>
            </a:r>
          </a:p>
        </p:txBody>
      </p:sp>
    </p:spTree>
  </p:cSld>
  <p:clrMapOvr>
    <a:overrideClrMapping bg1="lt1" tx1="dk1" bg2="lt2" tx2="dk2" accent1="accent1" accent2="accent2" accent3="accent3" accent4="accent4" accent5="accent5" accent6="accent6" hlink="hlink" folHlink="folHlink"/>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lvl1pPr>
              <a:defRPr/>
            </a:lvl1pPr>
          </a:lstStyle>
          <a:p>
            <a:fld id="{B258C96A-9BA7-4E42-A486-99AD565FC574}" type="datetimeFigureOut">
              <a:rPr lang="ja-JP" altLang="en-US"/>
              <a:pPr/>
              <a:t>2015/1/13</a:t>
            </a:fld>
            <a:endParaRPr lang="en-US"/>
          </a:p>
        </p:txBody>
      </p:sp>
      <p:sp>
        <p:nvSpPr>
          <p:cNvPr id="5" name="页脚占位符 4"/>
          <p:cNvSpPr>
            <a:spLocks noGrp="1"/>
          </p:cNvSpPr>
          <p:nvPr>
            <p:ph type="ftr" sz="quarter" idx="11"/>
          </p:nvPr>
        </p:nvSpPr>
        <p:spPr/>
        <p:txBody>
          <a:bodyPr/>
          <a:lstStyle>
            <a:lvl1pPr>
              <a:defRPr/>
            </a:lvl1pPr>
          </a:lstStyle>
          <a:p>
            <a:endParaRPr lang="en-US"/>
          </a:p>
        </p:txBody>
      </p:sp>
      <p:sp>
        <p:nvSpPr>
          <p:cNvPr id="6" name="灯片编号占位符 5"/>
          <p:cNvSpPr>
            <a:spLocks noGrp="1"/>
          </p:cNvSpPr>
          <p:nvPr>
            <p:ph type="sldNum" sz="quarter" idx="12"/>
          </p:nvPr>
        </p:nvSpPr>
        <p:spPr/>
        <p:txBody>
          <a:bodyPr/>
          <a:lstStyle>
            <a:lvl1pPr>
              <a:defRPr/>
            </a:lvl1pPr>
          </a:lstStyle>
          <a:p>
            <a:fld id="{63172F6B-C67F-438B-9BBC-3E2C5D468651}" type="slidenum">
              <a:rPr lang="en-US"/>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fld id="{7476B909-C895-4F84-B860-E0CEDC42887A}" type="datetimeFigureOut">
              <a:rPr lang="ja-JP" altLang="en-US"/>
              <a:pPr/>
              <a:t>2015/1/13</a:t>
            </a:fld>
            <a:endParaRPr lang="en-US"/>
          </a:p>
        </p:txBody>
      </p:sp>
      <p:sp>
        <p:nvSpPr>
          <p:cNvPr id="5" name="页脚占位符 4"/>
          <p:cNvSpPr>
            <a:spLocks noGrp="1"/>
          </p:cNvSpPr>
          <p:nvPr>
            <p:ph type="ftr" sz="quarter" idx="11"/>
          </p:nvPr>
        </p:nvSpPr>
        <p:spPr/>
        <p:txBody>
          <a:bodyPr/>
          <a:lstStyle>
            <a:lvl1pPr>
              <a:defRPr/>
            </a:lvl1pPr>
          </a:lstStyle>
          <a:p>
            <a:endParaRPr lang="en-US"/>
          </a:p>
        </p:txBody>
      </p:sp>
      <p:sp>
        <p:nvSpPr>
          <p:cNvPr id="6" name="灯片编号占位符 5"/>
          <p:cNvSpPr>
            <a:spLocks noGrp="1"/>
          </p:cNvSpPr>
          <p:nvPr>
            <p:ph type="sldNum" sz="quarter" idx="12"/>
          </p:nvPr>
        </p:nvSpPr>
        <p:spPr/>
        <p:txBody>
          <a:bodyPr/>
          <a:lstStyle>
            <a:lvl1pPr>
              <a:defRPr/>
            </a:lvl1pPr>
          </a:lstStyle>
          <a:p>
            <a:fld id="{57213732-DB74-47FE-B7FE-A789F5C4F186}" type="slidenum">
              <a:rPr lang="en-US"/>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fld id="{309F52EE-0939-4115-86AC-D2535EC25392}" type="datetimeFigureOut">
              <a:rPr lang="ja-JP" altLang="en-US"/>
              <a:pPr/>
              <a:t>2015/1/13</a:t>
            </a:fld>
            <a:endParaRPr lang="en-US"/>
          </a:p>
        </p:txBody>
      </p:sp>
      <p:sp>
        <p:nvSpPr>
          <p:cNvPr id="5" name="页脚占位符 4"/>
          <p:cNvSpPr>
            <a:spLocks noGrp="1"/>
          </p:cNvSpPr>
          <p:nvPr>
            <p:ph type="ftr" sz="quarter" idx="11"/>
          </p:nvPr>
        </p:nvSpPr>
        <p:spPr/>
        <p:txBody>
          <a:bodyPr/>
          <a:lstStyle>
            <a:lvl1pPr>
              <a:defRPr/>
            </a:lvl1pPr>
          </a:lstStyle>
          <a:p>
            <a:endParaRPr lang="en-US"/>
          </a:p>
        </p:txBody>
      </p:sp>
      <p:sp>
        <p:nvSpPr>
          <p:cNvPr id="6" name="灯片编号占位符 5"/>
          <p:cNvSpPr>
            <a:spLocks noGrp="1"/>
          </p:cNvSpPr>
          <p:nvPr>
            <p:ph type="sldNum" sz="quarter" idx="12"/>
          </p:nvPr>
        </p:nvSpPr>
        <p:spPr/>
        <p:txBody>
          <a:bodyPr/>
          <a:lstStyle>
            <a:lvl1pPr>
              <a:defRPr/>
            </a:lvl1pPr>
          </a:lstStyle>
          <a:p>
            <a:fld id="{C3ADFFB0-5FA9-453F-BB54-C4771F519024}" type="slidenum">
              <a:rPr lang="en-US"/>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fld id="{A371D8B4-CD33-4C86-BB09-DE18B323B8DA}" type="datetimeFigureOut">
              <a:rPr lang="ja-JP" altLang="en-US"/>
              <a:pPr/>
              <a:t>2015/1/13</a:t>
            </a:fld>
            <a:endParaRPr lang="en-US"/>
          </a:p>
        </p:txBody>
      </p:sp>
      <p:sp>
        <p:nvSpPr>
          <p:cNvPr id="5" name="页脚占位符 4"/>
          <p:cNvSpPr>
            <a:spLocks noGrp="1"/>
          </p:cNvSpPr>
          <p:nvPr>
            <p:ph type="ftr" sz="quarter" idx="11"/>
          </p:nvPr>
        </p:nvSpPr>
        <p:spPr/>
        <p:txBody>
          <a:bodyPr/>
          <a:lstStyle>
            <a:lvl1pPr>
              <a:defRPr/>
            </a:lvl1pPr>
          </a:lstStyle>
          <a:p>
            <a:endParaRPr lang="en-US"/>
          </a:p>
        </p:txBody>
      </p:sp>
      <p:sp>
        <p:nvSpPr>
          <p:cNvPr id="6" name="灯片编号占位符 5"/>
          <p:cNvSpPr>
            <a:spLocks noGrp="1"/>
          </p:cNvSpPr>
          <p:nvPr>
            <p:ph type="sldNum" sz="quarter" idx="12"/>
          </p:nvPr>
        </p:nvSpPr>
        <p:spPr/>
        <p:txBody>
          <a:bodyPr/>
          <a:lstStyle>
            <a:lvl1pPr>
              <a:defRPr/>
            </a:lvl1pPr>
          </a:lstStyle>
          <a:p>
            <a:fld id="{8675517E-866B-40BF-94A4-80971B172847}" type="slidenum">
              <a:rPr lang="en-US"/>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lvl1pPr>
              <a:defRPr/>
            </a:lvl1pPr>
          </a:lstStyle>
          <a:p>
            <a:fld id="{3A9E2ECC-FF14-4B69-A1DC-CCD3214E130E}" type="datetimeFigureOut">
              <a:rPr lang="ja-JP" altLang="en-US"/>
              <a:pPr/>
              <a:t>2015/1/13</a:t>
            </a:fld>
            <a:endParaRPr lang="en-US"/>
          </a:p>
        </p:txBody>
      </p:sp>
      <p:sp>
        <p:nvSpPr>
          <p:cNvPr id="5" name="页脚占位符 4"/>
          <p:cNvSpPr>
            <a:spLocks noGrp="1"/>
          </p:cNvSpPr>
          <p:nvPr>
            <p:ph type="ftr" sz="quarter" idx="11"/>
          </p:nvPr>
        </p:nvSpPr>
        <p:spPr/>
        <p:txBody>
          <a:bodyPr/>
          <a:lstStyle>
            <a:lvl1pPr>
              <a:defRPr/>
            </a:lvl1pPr>
          </a:lstStyle>
          <a:p>
            <a:endParaRPr lang="en-US"/>
          </a:p>
        </p:txBody>
      </p:sp>
      <p:sp>
        <p:nvSpPr>
          <p:cNvPr id="6" name="灯片编号占位符 5"/>
          <p:cNvSpPr>
            <a:spLocks noGrp="1"/>
          </p:cNvSpPr>
          <p:nvPr>
            <p:ph type="sldNum" sz="quarter" idx="12"/>
          </p:nvPr>
        </p:nvSpPr>
        <p:spPr/>
        <p:txBody>
          <a:bodyPr/>
          <a:lstStyle>
            <a:lvl1pPr>
              <a:defRPr/>
            </a:lvl1pPr>
          </a:lstStyle>
          <a:p>
            <a:fld id="{8572F203-1DB4-4A7A-A904-DBB079E6C4B7}" type="slidenum">
              <a:rPr lang="en-US"/>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lvl1pPr>
              <a:defRPr/>
            </a:lvl1pPr>
          </a:lstStyle>
          <a:p>
            <a:fld id="{924B334F-20EC-4F52-9A0F-356FA88D692D}" type="datetimeFigureOut">
              <a:rPr lang="ja-JP" altLang="en-US"/>
              <a:pPr/>
              <a:t>2015/1/13</a:t>
            </a:fld>
            <a:endParaRPr lang="en-US"/>
          </a:p>
        </p:txBody>
      </p:sp>
      <p:sp>
        <p:nvSpPr>
          <p:cNvPr id="6" name="页脚占位符 5"/>
          <p:cNvSpPr>
            <a:spLocks noGrp="1"/>
          </p:cNvSpPr>
          <p:nvPr>
            <p:ph type="ftr" sz="quarter" idx="11"/>
          </p:nvPr>
        </p:nvSpPr>
        <p:spPr/>
        <p:txBody>
          <a:bodyPr/>
          <a:lstStyle>
            <a:lvl1pPr>
              <a:defRPr/>
            </a:lvl1pPr>
          </a:lstStyle>
          <a:p>
            <a:endParaRPr lang="en-US"/>
          </a:p>
        </p:txBody>
      </p:sp>
      <p:sp>
        <p:nvSpPr>
          <p:cNvPr id="7" name="灯片编号占位符 6"/>
          <p:cNvSpPr>
            <a:spLocks noGrp="1"/>
          </p:cNvSpPr>
          <p:nvPr>
            <p:ph type="sldNum" sz="quarter" idx="12"/>
          </p:nvPr>
        </p:nvSpPr>
        <p:spPr/>
        <p:txBody>
          <a:bodyPr/>
          <a:lstStyle>
            <a:lvl1pPr>
              <a:defRPr/>
            </a:lvl1pPr>
          </a:lstStyle>
          <a:p>
            <a:fld id="{28B070AA-AD5E-468D-BC75-BBAC10252E7A}" type="slidenum">
              <a:rPr lang="en-US"/>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lvl1pPr>
              <a:defRPr/>
            </a:lvl1pPr>
          </a:lstStyle>
          <a:p>
            <a:fld id="{4CFA1B92-5B0E-4C85-8228-49B50FC2E12F}" type="datetimeFigureOut">
              <a:rPr lang="ja-JP" altLang="en-US"/>
              <a:pPr/>
              <a:t>2015/1/13</a:t>
            </a:fld>
            <a:endParaRPr lang="en-US"/>
          </a:p>
        </p:txBody>
      </p:sp>
      <p:sp>
        <p:nvSpPr>
          <p:cNvPr id="8" name="页脚占位符 7"/>
          <p:cNvSpPr>
            <a:spLocks noGrp="1"/>
          </p:cNvSpPr>
          <p:nvPr>
            <p:ph type="ftr" sz="quarter" idx="11"/>
          </p:nvPr>
        </p:nvSpPr>
        <p:spPr/>
        <p:txBody>
          <a:bodyPr/>
          <a:lstStyle>
            <a:lvl1pPr>
              <a:defRPr/>
            </a:lvl1pPr>
          </a:lstStyle>
          <a:p>
            <a:endParaRPr lang="en-US"/>
          </a:p>
        </p:txBody>
      </p:sp>
      <p:sp>
        <p:nvSpPr>
          <p:cNvPr id="9" name="灯片编号占位符 8"/>
          <p:cNvSpPr>
            <a:spLocks noGrp="1"/>
          </p:cNvSpPr>
          <p:nvPr>
            <p:ph type="sldNum" sz="quarter" idx="12"/>
          </p:nvPr>
        </p:nvSpPr>
        <p:spPr/>
        <p:txBody>
          <a:bodyPr/>
          <a:lstStyle>
            <a:lvl1pPr>
              <a:defRPr/>
            </a:lvl1pPr>
          </a:lstStyle>
          <a:p>
            <a:fld id="{B78BA5BE-5B49-41F6-A61A-5CF488D9957C}" type="slidenum">
              <a:rPr lang="en-US"/>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lvl1pPr>
              <a:defRPr/>
            </a:lvl1pPr>
          </a:lstStyle>
          <a:p>
            <a:fld id="{38BC1ADE-A7D9-49E0-95C2-D98F617473BC}" type="datetimeFigureOut">
              <a:rPr lang="ja-JP" altLang="en-US"/>
              <a:pPr/>
              <a:t>2015/1/13</a:t>
            </a:fld>
            <a:endParaRPr lang="en-US"/>
          </a:p>
        </p:txBody>
      </p:sp>
      <p:sp>
        <p:nvSpPr>
          <p:cNvPr id="4" name="页脚占位符 3"/>
          <p:cNvSpPr>
            <a:spLocks noGrp="1"/>
          </p:cNvSpPr>
          <p:nvPr>
            <p:ph type="ftr" sz="quarter" idx="11"/>
          </p:nvPr>
        </p:nvSpPr>
        <p:spPr/>
        <p:txBody>
          <a:bodyPr/>
          <a:lstStyle>
            <a:lvl1pPr>
              <a:defRPr/>
            </a:lvl1pPr>
          </a:lstStyle>
          <a:p>
            <a:endParaRPr lang="en-US"/>
          </a:p>
        </p:txBody>
      </p:sp>
      <p:sp>
        <p:nvSpPr>
          <p:cNvPr id="5" name="灯片编号占位符 4"/>
          <p:cNvSpPr>
            <a:spLocks noGrp="1"/>
          </p:cNvSpPr>
          <p:nvPr>
            <p:ph type="sldNum" sz="quarter" idx="12"/>
          </p:nvPr>
        </p:nvSpPr>
        <p:spPr/>
        <p:txBody>
          <a:bodyPr/>
          <a:lstStyle>
            <a:lvl1pPr>
              <a:defRPr/>
            </a:lvl1pPr>
          </a:lstStyle>
          <a:p>
            <a:fld id="{88245126-5EF8-43BC-9CD3-D6EA32279CE3}" type="slidenum">
              <a:rPr lang="en-US"/>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lvl1pPr>
              <a:defRPr/>
            </a:lvl1pPr>
          </a:lstStyle>
          <a:p>
            <a:fld id="{01D1FD9F-C41B-4050-95F2-A31D973373B4}" type="datetimeFigureOut">
              <a:rPr lang="ja-JP" altLang="en-US"/>
              <a:pPr/>
              <a:t>2015/1/13</a:t>
            </a:fld>
            <a:endParaRPr lang="en-US"/>
          </a:p>
        </p:txBody>
      </p:sp>
      <p:sp>
        <p:nvSpPr>
          <p:cNvPr id="3" name="页脚占位符 2"/>
          <p:cNvSpPr>
            <a:spLocks noGrp="1"/>
          </p:cNvSpPr>
          <p:nvPr>
            <p:ph type="ftr" sz="quarter" idx="11"/>
          </p:nvPr>
        </p:nvSpPr>
        <p:spPr/>
        <p:txBody>
          <a:bodyPr/>
          <a:lstStyle>
            <a:lvl1pPr>
              <a:defRPr/>
            </a:lvl1pPr>
          </a:lstStyle>
          <a:p>
            <a:endParaRPr lang="en-US"/>
          </a:p>
        </p:txBody>
      </p:sp>
      <p:sp>
        <p:nvSpPr>
          <p:cNvPr id="4" name="灯片编号占位符 3"/>
          <p:cNvSpPr>
            <a:spLocks noGrp="1"/>
          </p:cNvSpPr>
          <p:nvPr>
            <p:ph type="sldNum" sz="quarter" idx="12"/>
          </p:nvPr>
        </p:nvSpPr>
        <p:spPr/>
        <p:txBody>
          <a:bodyPr/>
          <a:lstStyle>
            <a:lvl1pPr>
              <a:defRPr/>
            </a:lvl1pPr>
          </a:lstStyle>
          <a:p>
            <a:fld id="{CF1EB50D-A131-46A0-BFBC-57E0E39CD0D9}" type="slidenum">
              <a:rPr lang="en-US"/>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lvl1pPr>
              <a:defRPr/>
            </a:lvl1pPr>
          </a:lstStyle>
          <a:p>
            <a:fld id="{717F5289-45CC-45A6-8C61-35ED29802A1F}" type="datetimeFigureOut">
              <a:rPr lang="ja-JP" altLang="en-US"/>
              <a:pPr/>
              <a:t>2015/1/13</a:t>
            </a:fld>
            <a:endParaRPr lang="en-US"/>
          </a:p>
        </p:txBody>
      </p:sp>
      <p:sp>
        <p:nvSpPr>
          <p:cNvPr id="6" name="页脚占位符 5"/>
          <p:cNvSpPr>
            <a:spLocks noGrp="1"/>
          </p:cNvSpPr>
          <p:nvPr>
            <p:ph type="ftr" sz="quarter" idx="11"/>
          </p:nvPr>
        </p:nvSpPr>
        <p:spPr/>
        <p:txBody>
          <a:bodyPr/>
          <a:lstStyle>
            <a:lvl1pPr>
              <a:defRPr/>
            </a:lvl1pPr>
          </a:lstStyle>
          <a:p>
            <a:endParaRPr lang="en-US"/>
          </a:p>
        </p:txBody>
      </p:sp>
      <p:sp>
        <p:nvSpPr>
          <p:cNvPr id="7" name="灯片编号占位符 6"/>
          <p:cNvSpPr>
            <a:spLocks noGrp="1"/>
          </p:cNvSpPr>
          <p:nvPr>
            <p:ph type="sldNum" sz="quarter" idx="12"/>
          </p:nvPr>
        </p:nvSpPr>
        <p:spPr/>
        <p:txBody>
          <a:bodyPr/>
          <a:lstStyle>
            <a:lvl1pPr>
              <a:defRPr/>
            </a:lvl1pPr>
          </a:lstStyle>
          <a:p>
            <a:fld id="{F2751164-880D-4D53-A240-8F672ACE4300}" type="slidenum">
              <a:rPr lang="en-US"/>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lvl1pPr>
              <a:defRPr/>
            </a:lvl1pPr>
          </a:lstStyle>
          <a:p>
            <a:fld id="{02BF1D12-E2B6-4023-AA64-6CA37DD24BD4}" type="datetimeFigureOut">
              <a:rPr lang="ja-JP" altLang="en-US"/>
              <a:pPr/>
              <a:t>2015/1/13</a:t>
            </a:fld>
            <a:endParaRPr lang="en-US"/>
          </a:p>
        </p:txBody>
      </p:sp>
      <p:sp>
        <p:nvSpPr>
          <p:cNvPr id="6" name="页脚占位符 5"/>
          <p:cNvSpPr>
            <a:spLocks noGrp="1"/>
          </p:cNvSpPr>
          <p:nvPr>
            <p:ph type="ftr" sz="quarter" idx="11"/>
          </p:nvPr>
        </p:nvSpPr>
        <p:spPr/>
        <p:txBody>
          <a:bodyPr/>
          <a:lstStyle>
            <a:lvl1pPr>
              <a:defRPr/>
            </a:lvl1pPr>
          </a:lstStyle>
          <a:p>
            <a:endParaRPr lang="en-US"/>
          </a:p>
        </p:txBody>
      </p:sp>
      <p:sp>
        <p:nvSpPr>
          <p:cNvPr id="7" name="灯片编号占位符 6"/>
          <p:cNvSpPr>
            <a:spLocks noGrp="1"/>
          </p:cNvSpPr>
          <p:nvPr>
            <p:ph type="sldNum" sz="quarter" idx="12"/>
          </p:nvPr>
        </p:nvSpPr>
        <p:spPr/>
        <p:txBody>
          <a:bodyPr/>
          <a:lstStyle>
            <a:lvl1pPr>
              <a:defRPr/>
            </a:lvl1pPr>
          </a:lstStyle>
          <a:p>
            <a:fld id="{30BEE452-2C10-4764-BE8F-ADFA0DAD72E1}" type="slidenum">
              <a:rPr lang="en-US"/>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18" Type="http://schemas.openxmlformats.org/officeDocument/2006/relationships/image" Target="../media/image6.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17" Type="http://schemas.openxmlformats.org/officeDocument/2006/relationships/image" Target="../media/image5.png"/><Relationship Id="rId2" Type="http://schemas.openxmlformats.org/officeDocument/2006/relationships/slideLayout" Target="../slideLayouts/slideLayout2.xml"/><Relationship Id="rId16"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auto">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026" name="Title Placeholder 1"/>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ja-JP" altLang="en-US" smtClean="0"/>
              <a:t>单击此处编辑母版标题样式</a:t>
            </a:r>
          </a:p>
        </p:txBody>
      </p:sp>
      <p:sp>
        <p:nvSpPr>
          <p:cNvPr id="1027" name="Text Placeholder 2"/>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ja-JP" altLang="en-US" smtClean="0"/>
              <a:t>单击此处编辑母版文本样式</a:t>
            </a:r>
          </a:p>
          <a:p>
            <a:pPr lvl="1"/>
            <a:r>
              <a:rPr lang="ja-JP" altLang="en-US" smtClean="0"/>
              <a:t>第二级</a:t>
            </a:r>
          </a:p>
          <a:p>
            <a:pPr lvl="2"/>
            <a:r>
              <a:rPr lang="ja-JP" altLang="en-US" smtClean="0"/>
              <a:t>第三级</a:t>
            </a:r>
          </a:p>
          <a:p>
            <a:pPr lvl="3"/>
            <a:r>
              <a:rPr lang="ja-JP" altLang="en-US" smtClean="0"/>
              <a:t>第四级</a:t>
            </a:r>
          </a:p>
          <a:p>
            <a:pPr lvl="4"/>
            <a:r>
              <a:rPr lang="ja-JP" altLang="en-US" smtClean="0"/>
              <a:t>第五级</a:t>
            </a:r>
          </a:p>
        </p:txBody>
      </p:sp>
      <p:sp>
        <p:nvSpPr>
          <p:cNvPr id="1028" name="Date Placeholder 3"/>
          <p:cNvSpPr>
            <a:spLocks noGrp="1" noChangeArrowheads="1"/>
          </p:cNvSpPr>
          <p:nvPr>
            <p:ph type="dt" sz="half" idx="2"/>
          </p:nvPr>
        </p:nvSpPr>
        <p:spPr bwMode="auto">
          <a:xfrm>
            <a:off x="457200" y="6356350"/>
            <a:ext cx="2133600" cy="36512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defRPr sz="1200">
                <a:solidFill>
                  <a:srgbClr val="898989"/>
                </a:solidFill>
                <a:latin typeface="Centaur" pitchFamily="18" charset="0"/>
                <a:ea typeface="+mn-ea"/>
              </a:defRPr>
            </a:lvl1pPr>
          </a:lstStyle>
          <a:p>
            <a:fld id="{76BA6FD8-81E2-44EF-95D2-325CC854A6CE}" type="datetimeFigureOut">
              <a:rPr lang="ja-JP" altLang="en-US"/>
              <a:pPr/>
              <a:t>2015/1/13</a:t>
            </a:fld>
            <a:endParaRPr lang="en-US"/>
          </a:p>
        </p:txBody>
      </p:sp>
      <p:sp>
        <p:nvSpPr>
          <p:cNvPr id="1029" name="Footer Placeholder 4"/>
          <p:cNvSpPr>
            <a:spLocks noGrp="1" noChangeArrowheads="1"/>
          </p:cNvSpPr>
          <p:nvPr>
            <p:ph type="ftr" sz="quarter" idx="3"/>
          </p:nvPr>
        </p:nvSpPr>
        <p:spPr bwMode="auto">
          <a:xfrm>
            <a:off x="3124200" y="6356350"/>
            <a:ext cx="2895600" cy="3651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a:defRPr sz="1200">
                <a:solidFill>
                  <a:srgbClr val="898989"/>
                </a:solidFill>
                <a:latin typeface="Centaur" pitchFamily="18" charset="0"/>
                <a:ea typeface="+mn-ea"/>
              </a:defRPr>
            </a:lvl1pPr>
          </a:lstStyle>
          <a:p>
            <a:endParaRPr lang="en-US"/>
          </a:p>
        </p:txBody>
      </p:sp>
      <p:sp>
        <p:nvSpPr>
          <p:cNvPr id="1030" name="Slide Number Placeholder 5"/>
          <p:cNvSpPr>
            <a:spLocks noGrp="1" noChangeArrowheads="1"/>
          </p:cNvSpPr>
          <p:nvPr>
            <p:ph type="sldNum" sz="quarter" idx="4"/>
          </p:nvPr>
        </p:nvSpPr>
        <p:spPr bwMode="auto">
          <a:xfrm>
            <a:off x="6553200" y="6356350"/>
            <a:ext cx="2133600" cy="36512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r">
              <a:defRPr sz="1200">
                <a:solidFill>
                  <a:srgbClr val="898989"/>
                </a:solidFill>
                <a:latin typeface="Centaur" pitchFamily="18" charset="0"/>
                <a:ea typeface="+mn-ea"/>
              </a:defRPr>
            </a:lvl1pPr>
          </a:lstStyle>
          <a:p>
            <a:fld id="{92411369-25DD-42FD-B664-D7E59B711831}" type="slidenum">
              <a:rPr lang="en-US"/>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fontAlgn="base">
        <a:spcBef>
          <a:spcPct val="0"/>
        </a:spcBef>
        <a:spcAft>
          <a:spcPct val="0"/>
        </a:spcAft>
        <a:defRPr sz="4400" b="1">
          <a:solidFill>
            <a:srgbClr val="E30746"/>
          </a:solidFill>
          <a:latin typeface="+mj-lt"/>
          <a:ea typeface="+mj-ea"/>
          <a:cs typeface="+mj-cs"/>
        </a:defRPr>
      </a:lvl1pPr>
      <a:lvl2pPr algn="ctr" rtl="0" fontAlgn="base">
        <a:spcBef>
          <a:spcPct val="0"/>
        </a:spcBef>
        <a:spcAft>
          <a:spcPct val="0"/>
        </a:spcAft>
        <a:defRPr sz="4400" b="1">
          <a:solidFill>
            <a:srgbClr val="E30746"/>
          </a:solidFill>
          <a:latin typeface="Gill Sans MT" pitchFamily="34" charset="0"/>
          <a:ea typeface="HGｺﾞｼｯｸE"/>
          <a:cs typeface="HGｺﾞｼｯｸE"/>
        </a:defRPr>
      </a:lvl2pPr>
      <a:lvl3pPr algn="ctr" rtl="0" fontAlgn="base">
        <a:spcBef>
          <a:spcPct val="0"/>
        </a:spcBef>
        <a:spcAft>
          <a:spcPct val="0"/>
        </a:spcAft>
        <a:defRPr sz="4400" b="1">
          <a:solidFill>
            <a:srgbClr val="E30746"/>
          </a:solidFill>
          <a:latin typeface="Gill Sans MT" pitchFamily="34" charset="0"/>
          <a:ea typeface="HGｺﾞｼｯｸE"/>
          <a:cs typeface="HGｺﾞｼｯｸE"/>
        </a:defRPr>
      </a:lvl3pPr>
      <a:lvl4pPr algn="ctr" rtl="0" fontAlgn="base">
        <a:spcBef>
          <a:spcPct val="0"/>
        </a:spcBef>
        <a:spcAft>
          <a:spcPct val="0"/>
        </a:spcAft>
        <a:defRPr sz="4400" b="1">
          <a:solidFill>
            <a:srgbClr val="E30746"/>
          </a:solidFill>
          <a:latin typeface="Gill Sans MT" pitchFamily="34" charset="0"/>
          <a:ea typeface="HGｺﾞｼｯｸE"/>
          <a:cs typeface="HGｺﾞｼｯｸE"/>
        </a:defRPr>
      </a:lvl4pPr>
      <a:lvl5pPr algn="ctr" rtl="0" fontAlgn="base">
        <a:spcBef>
          <a:spcPct val="0"/>
        </a:spcBef>
        <a:spcAft>
          <a:spcPct val="0"/>
        </a:spcAft>
        <a:defRPr sz="4400" b="1">
          <a:solidFill>
            <a:srgbClr val="E30746"/>
          </a:solidFill>
          <a:latin typeface="Gill Sans MT" pitchFamily="34" charset="0"/>
          <a:ea typeface="HGｺﾞｼｯｸE"/>
          <a:cs typeface="HGｺﾞｼｯｸE"/>
        </a:defRPr>
      </a:lvl5pPr>
      <a:lvl6pPr marL="457200" algn="ctr" rtl="0" fontAlgn="base">
        <a:spcBef>
          <a:spcPct val="0"/>
        </a:spcBef>
        <a:spcAft>
          <a:spcPct val="0"/>
        </a:spcAft>
        <a:defRPr sz="4400" b="1">
          <a:solidFill>
            <a:srgbClr val="E30746"/>
          </a:solidFill>
          <a:latin typeface="Gill Sans MT" pitchFamily="34" charset="0"/>
          <a:ea typeface="HGｺﾞｼｯｸE"/>
          <a:cs typeface="HGｺﾞｼｯｸE"/>
        </a:defRPr>
      </a:lvl6pPr>
      <a:lvl7pPr marL="914400" algn="ctr" rtl="0" fontAlgn="base">
        <a:spcBef>
          <a:spcPct val="0"/>
        </a:spcBef>
        <a:spcAft>
          <a:spcPct val="0"/>
        </a:spcAft>
        <a:defRPr sz="4400" b="1">
          <a:solidFill>
            <a:srgbClr val="E30746"/>
          </a:solidFill>
          <a:latin typeface="Gill Sans MT" pitchFamily="34" charset="0"/>
          <a:ea typeface="HGｺﾞｼｯｸE"/>
          <a:cs typeface="HGｺﾞｼｯｸE"/>
        </a:defRPr>
      </a:lvl7pPr>
      <a:lvl8pPr marL="1371600" algn="ctr" rtl="0" fontAlgn="base">
        <a:spcBef>
          <a:spcPct val="0"/>
        </a:spcBef>
        <a:spcAft>
          <a:spcPct val="0"/>
        </a:spcAft>
        <a:defRPr sz="4400" b="1">
          <a:solidFill>
            <a:srgbClr val="E30746"/>
          </a:solidFill>
          <a:latin typeface="Gill Sans MT" pitchFamily="34" charset="0"/>
          <a:ea typeface="HGｺﾞｼｯｸE"/>
          <a:cs typeface="HGｺﾞｼｯｸE"/>
        </a:defRPr>
      </a:lvl8pPr>
      <a:lvl9pPr marL="1828800" algn="ctr" rtl="0" fontAlgn="base">
        <a:spcBef>
          <a:spcPct val="0"/>
        </a:spcBef>
        <a:spcAft>
          <a:spcPct val="0"/>
        </a:spcAft>
        <a:defRPr sz="4400" b="1">
          <a:solidFill>
            <a:srgbClr val="E30746"/>
          </a:solidFill>
          <a:latin typeface="Gill Sans MT" pitchFamily="34" charset="0"/>
          <a:ea typeface="HGｺﾞｼｯｸE"/>
          <a:cs typeface="HGｺﾞｼｯｸE"/>
        </a:defRPr>
      </a:lvl9pPr>
    </p:titleStyle>
    <p:bodyStyle>
      <a:lvl1pPr marL="342900" indent="-342900" algn="l" rtl="0" fontAlgn="base">
        <a:spcBef>
          <a:spcPct val="20000"/>
        </a:spcBef>
        <a:spcAft>
          <a:spcPct val="0"/>
        </a:spcAft>
        <a:buBlip>
          <a:blip r:embed="rId14"/>
        </a:buBlip>
        <a:defRPr sz="3200" b="1">
          <a:solidFill>
            <a:srgbClr val="4A452A"/>
          </a:solidFill>
          <a:latin typeface="+mn-lt"/>
          <a:ea typeface="+mn-ea"/>
          <a:cs typeface="+mn-cs"/>
        </a:defRPr>
      </a:lvl1pPr>
      <a:lvl2pPr marL="742950" indent="-285750" algn="l" rtl="0" fontAlgn="base">
        <a:spcBef>
          <a:spcPct val="20000"/>
        </a:spcBef>
        <a:spcAft>
          <a:spcPct val="0"/>
        </a:spcAft>
        <a:buBlip>
          <a:blip r:embed="rId15"/>
        </a:buBlip>
        <a:defRPr sz="2800">
          <a:solidFill>
            <a:srgbClr val="4A452A"/>
          </a:solidFill>
          <a:latin typeface="+mn-lt"/>
          <a:ea typeface="+mn-ea"/>
          <a:cs typeface="+mn-cs"/>
        </a:defRPr>
      </a:lvl2pPr>
      <a:lvl3pPr marL="1143000" indent="-228600" algn="l" rtl="0" fontAlgn="base">
        <a:spcBef>
          <a:spcPct val="20000"/>
        </a:spcBef>
        <a:spcAft>
          <a:spcPct val="0"/>
        </a:spcAft>
        <a:buBlip>
          <a:blip r:embed="rId16"/>
        </a:buBlip>
        <a:defRPr sz="2400">
          <a:solidFill>
            <a:srgbClr val="4A452A"/>
          </a:solidFill>
          <a:latin typeface="+mn-lt"/>
          <a:ea typeface="+mn-ea"/>
          <a:cs typeface="+mn-cs"/>
        </a:defRPr>
      </a:lvl3pPr>
      <a:lvl4pPr marL="1600200" indent="-228600" algn="l" rtl="0" fontAlgn="base">
        <a:spcBef>
          <a:spcPct val="20000"/>
        </a:spcBef>
        <a:spcAft>
          <a:spcPct val="0"/>
        </a:spcAft>
        <a:buBlip>
          <a:blip r:embed="rId17"/>
        </a:buBlip>
        <a:defRPr sz="2000">
          <a:solidFill>
            <a:srgbClr val="4A452A"/>
          </a:solidFill>
          <a:latin typeface="+mn-lt"/>
          <a:ea typeface="+mn-ea"/>
          <a:cs typeface="+mn-cs"/>
        </a:defRPr>
      </a:lvl4pPr>
      <a:lvl5pPr marL="2057400" indent="-228600" algn="l" rtl="0" fontAlgn="base">
        <a:spcBef>
          <a:spcPct val="20000"/>
        </a:spcBef>
        <a:spcAft>
          <a:spcPct val="0"/>
        </a:spcAft>
        <a:buBlip>
          <a:blip r:embed="rId18"/>
        </a:buBlip>
        <a:defRPr sz="2000">
          <a:solidFill>
            <a:srgbClr val="4A452A"/>
          </a:solidFill>
          <a:latin typeface="+mn-lt"/>
          <a:ea typeface="+mn-ea"/>
          <a:cs typeface="+mn-cs"/>
        </a:defRPr>
      </a:lvl5pPr>
      <a:lvl6pPr marL="2514600" indent="-228600" algn="l" rtl="0" fontAlgn="base">
        <a:spcBef>
          <a:spcPct val="20000"/>
        </a:spcBef>
        <a:spcAft>
          <a:spcPct val="0"/>
        </a:spcAft>
        <a:buBlip>
          <a:blip r:embed="rId18"/>
        </a:buBlip>
        <a:defRPr sz="2000">
          <a:solidFill>
            <a:srgbClr val="4A452A"/>
          </a:solidFill>
          <a:latin typeface="+mn-lt"/>
          <a:ea typeface="+mn-ea"/>
          <a:cs typeface="+mn-cs"/>
        </a:defRPr>
      </a:lvl6pPr>
      <a:lvl7pPr marL="2971800" indent="-228600" algn="l" rtl="0" fontAlgn="base">
        <a:spcBef>
          <a:spcPct val="20000"/>
        </a:spcBef>
        <a:spcAft>
          <a:spcPct val="0"/>
        </a:spcAft>
        <a:buBlip>
          <a:blip r:embed="rId18"/>
        </a:buBlip>
        <a:defRPr sz="2000">
          <a:solidFill>
            <a:srgbClr val="4A452A"/>
          </a:solidFill>
          <a:latin typeface="+mn-lt"/>
          <a:ea typeface="+mn-ea"/>
          <a:cs typeface="+mn-cs"/>
        </a:defRPr>
      </a:lvl7pPr>
      <a:lvl8pPr marL="3429000" indent="-228600" algn="l" rtl="0" fontAlgn="base">
        <a:spcBef>
          <a:spcPct val="20000"/>
        </a:spcBef>
        <a:spcAft>
          <a:spcPct val="0"/>
        </a:spcAft>
        <a:buBlip>
          <a:blip r:embed="rId18"/>
        </a:buBlip>
        <a:defRPr sz="2000">
          <a:solidFill>
            <a:srgbClr val="4A452A"/>
          </a:solidFill>
          <a:latin typeface="+mn-lt"/>
          <a:ea typeface="+mn-ea"/>
          <a:cs typeface="+mn-cs"/>
        </a:defRPr>
      </a:lvl8pPr>
      <a:lvl9pPr marL="3886200" indent="-228600" algn="l" rtl="0" fontAlgn="base">
        <a:spcBef>
          <a:spcPct val="20000"/>
        </a:spcBef>
        <a:spcAft>
          <a:spcPct val="0"/>
        </a:spcAft>
        <a:buBlip>
          <a:blip r:embed="rId18"/>
        </a:buBlip>
        <a:defRPr sz="2000">
          <a:solidFill>
            <a:srgbClr val="4A452A"/>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3" Type="http://schemas.openxmlformats.org/officeDocument/2006/relationships/image" Target="../media/image18.png"/><Relationship Id="rId18" Type="http://schemas.openxmlformats.org/officeDocument/2006/relationships/image" Target="../media/image23.png"/><Relationship Id="rId26" Type="http://schemas.openxmlformats.org/officeDocument/2006/relationships/image" Target="../media/image31.png"/><Relationship Id="rId39" Type="http://schemas.openxmlformats.org/officeDocument/2006/relationships/image" Target="../media/image44.png"/><Relationship Id="rId3" Type="http://schemas.openxmlformats.org/officeDocument/2006/relationships/image" Target="../media/image8.png"/><Relationship Id="rId21" Type="http://schemas.openxmlformats.org/officeDocument/2006/relationships/image" Target="../media/image26.png"/><Relationship Id="rId34" Type="http://schemas.openxmlformats.org/officeDocument/2006/relationships/image" Target="../media/image39.png"/><Relationship Id="rId42" Type="http://schemas.openxmlformats.org/officeDocument/2006/relationships/image" Target="../media/image47.png"/><Relationship Id="rId47" Type="http://schemas.openxmlformats.org/officeDocument/2006/relationships/image" Target="../media/image52.png"/><Relationship Id="rId7" Type="http://schemas.openxmlformats.org/officeDocument/2006/relationships/image" Target="../media/image12.png"/><Relationship Id="rId12" Type="http://schemas.openxmlformats.org/officeDocument/2006/relationships/image" Target="../media/image17.png"/><Relationship Id="rId17" Type="http://schemas.openxmlformats.org/officeDocument/2006/relationships/image" Target="../media/image22.png"/><Relationship Id="rId25" Type="http://schemas.openxmlformats.org/officeDocument/2006/relationships/image" Target="../media/image30.png"/><Relationship Id="rId33" Type="http://schemas.openxmlformats.org/officeDocument/2006/relationships/image" Target="../media/image38.png"/><Relationship Id="rId38" Type="http://schemas.openxmlformats.org/officeDocument/2006/relationships/image" Target="../media/image43.png"/><Relationship Id="rId46" Type="http://schemas.openxmlformats.org/officeDocument/2006/relationships/image" Target="../media/image51.png"/><Relationship Id="rId2" Type="http://schemas.openxmlformats.org/officeDocument/2006/relationships/image" Target="../media/image7.png"/><Relationship Id="rId16" Type="http://schemas.openxmlformats.org/officeDocument/2006/relationships/image" Target="../media/image21.png"/><Relationship Id="rId20" Type="http://schemas.openxmlformats.org/officeDocument/2006/relationships/image" Target="../media/image25.png"/><Relationship Id="rId29" Type="http://schemas.openxmlformats.org/officeDocument/2006/relationships/image" Target="../media/image34.png"/><Relationship Id="rId41" Type="http://schemas.openxmlformats.org/officeDocument/2006/relationships/image" Target="../media/image46.png"/><Relationship Id="rId1" Type="http://schemas.openxmlformats.org/officeDocument/2006/relationships/slideLayout" Target="../slideLayouts/slideLayout7.xml"/><Relationship Id="rId6" Type="http://schemas.openxmlformats.org/officeDocument/2006/relationships/image" Target="../media/image11.png"/><Relationship Id="rId11" Type="http://schemas.openxmlformats.org/officeDocument/2006/relationships/image" Target="../media/image16.png"/><Relationship Id="rId24" Type="http://schemas.openxmlformats.org/officeDocument/2006/relationships/image" Target="../media/image29.png"/><Relationship Id="rId32" Type="http://schemas.openxmlformats.org/officeDocument/2006/relationships/image" Target="../media/image37.png"/><Relationship Id="rId37" Type="http://schemas.openxmlformats.org/officeDocument/2006/relationships/image" Target="../media/image42.png"/><Relationship Id="rId40" Type="http://schemas.openxmlformats.org/officeDocument/2006/relationships/image" Target="../media/image45.png"/><Relationship Id="rId45" Type="http://schemas.openxmlformats.org/officeDocument/2006/relationships/image" Target="../media/image50.png"/><Relationship Id="rId5" Type="http://schemas.openxmlformats.org/officeDocument/2006/relationships/image" Target="../media/image10.png"/><Relationship Id="rId15" Type="http://schemas.openxmlformats.org/officeDocument/2006/relationships/image" Target="../media/image20.png"/><Relationship Id="rId23" Type="http://schemas.openxmlformats.org/officeDocument/2006/relationships/image" Target="../media/image28.png"/><Relationship Id="rId28" Type="http://schemas.openxmlformats.org/officeDocument/2006/relationships/image" Target="../media/image33.png"/><Relationship Id="rId36" Type="http://schemas.openxmlformats.org/officeDocument/2006/relationships/image" Target="../media/image41.png"/><Relationship Id="rId49" Type="http://schemas.openxmlformats.org/officeDocument/2006/relationships/image" Target="../media/image54.png"/><Relationship Id="rId10" Type="http://schemas.openxmlformats.org/officeDocument/2006/relationships/image" Target="../media/image15.png"/><Relationship Id="rId19" Type="http://schemas.openxmlformats.org/officeDocument/2006/relationships/image" Target="../media/image24.png"/><Relationship Id="rId31" Type="http://schemas.openxmlformats.org/officeDocument/2006/relationships/image" Target="../media/image36.png"/><Relationship Id="rId44" Type="http://schemas.openxmlformats.org/officeDocument/2006/relationships/image" Target="../media/image49.png"/><Relationship Id="rId4" Type="http://schemas.openxmlformats.org/officeDocument/2006/relationships/image" Target="../media/image9.png"/><Relationship Id="rId9" Type="http://schemas.openxmlformats.org/officeDocument/2006/relationships/image" Target="../media/image14.png"/><Relationship Id="rId14" Type="http://schemas.openxmlformats.org/officeDocument/2006/relationships/image" Target="../media/image19.png"/><Relationship Id="rId22" Type="http://schemas.openxmlformats.org/officeDocument/2006/relationships/image" Target="../media/image27.png"/><Relationship Id="rId27" Type="http://schemas.openxmlformats.org/officeDocument/2006/relationships/image" Target="../media/image32.png"/><Relationship Id="rId30" Type="http://schemas.openxmlformats.org/officeDocument/2006/relationships/image" Target="../media/image35.png"/><Relationship Id="rId35" Type="http://schemas.openxmlformats.org/officeDocument/2006/relationships/image" Target="../media/image40.png"/><Relationship Id="rId43" Type="http://schemas.openxmlformats.org/officeDocument/2006/relationships/image" Target="../media/image48.png"/><Relationship Id="rId48" Type="http://schemas.openxmlformats.org/officeDocument/2006/relationships/image" Target="../media/image53.png"/><Relationship Id="rId8" Type="http://schemas.openxmlformats.org/officeDocument/2006/relationships/image" Target="../media/image13.png"/></Relationships>
</file>

<file path=ppt/slides/_rels/slide10.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68.png"/><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69.jpeg"/><Relationship Id="rId2" Type="http://schemas.openxmlformats.org/officeDocument/2006/relationships/image" Target="../media/image7.png"/><Relationship Id="rId1" Type="http://schemas.openxmlformats.org/officeDocument/2006/relationships/slideLayout" Target="../slideLayouts/slideLayout7.xml"/><Relationship Id="rId6" Type="http://schemas.openxmlformats.org/officeDocument/2006/relationships/image" Target="../media/image72.jpeg"/><Relationship Id="rId5" Type="http://schemas.openxmlformats.org/officeDocument/2006/relationships/image" Target="../media/image71.jpeg"/><Relationship Id="rId4" Type="http://schemas.openxmlformats.org/officeDocument/2006/relationships/image" Target="../media/image70.jpeg"/></Relationships>
</file>

<file path=ppt/slides/_rels/slide1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slideLayout" Target="../slideLayouts/slideLayout7.xml"/><Relationship Id="rId1" Type="http://schemas.openxmlformats.org/officeDocument/2006/relationships/vmlDrawing" Target="../drawings/vmlDrawing1.vml"/><Relationship Id="rId6" Type="http://schemas.openxmlformats.org/officeDocument/2006/relationships/oleObject" Target="../embeddings/oleObject3.bin"/><Relationship Id="rId5" Type="http://schemas.openxmlformats.org/officeDocument/2006/relationships/oleObject" Target="../embeddings/oleObject2.bin"/><Relationship Id="rId4" Type="http://schemas.openxmlformats.org/officeDocument/2006/relationships/oleObject" Target="../embeddings/oleObject1.bin"/></Relationships>
</file>

<file path=ppt/slides/_rels/slide15.xml.rels><?xml version="1.0" encoding="UTF-8" standalone="yes"?>
<Relationships xmlns="http://schemas.openxmlformats.org/package/2006/relationships"><Relationship Id="rId3" Type="http://schemas.openxmlformats.org/officeDocument/2006/relationships/image" Target="../media/image35.png"/><Relationship Id="rId7" Type="http://schemas.openxmlformats.org/officeDocument/2006/relationships/image" Target="../media/image79.jpeg"/><Relationship Id="rId2" Type="http://schemas.openxmlformats.org/officeDocument/2006/relationships/image" Target="../media/image7.png"/><Relationship Id="rId1" Type="http://schemas.openxmlformats.org/officeDocument/2006/relationships/slideLayout" Target="../slideLayouts/slideLayout7.xml"/><Relationship Id="rId6" Type="http://schemas.openxmlformats.org/officeDocument/2006/relationships/image" Target="../media/image78.jpeg"/><Relationship Id="rId5" Type="http://schemas.openxmlformats.org/officeDocument/2006/relationships/image" Target="../media/image77.jpeg"/><Relationship Id="rId4" Type="http://schemas.openxmlformats.org/officeDocument/2006/relationships/image" Target="../media/image76.png"/></Relationships>
</file>

<file path=ppt/slides/_rels/slide16.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7.png"/><Relationship Id="rId1" Type="http://schemas.openxmlformats.org/officeDocument/2006/relationships/slideLayout" Target="../slideLayouts/slideLayout7.xml"/><Relationship Id="rId5" Type="http://schemas.openxmlformats.org/officeDocument/2006/relationships/image" Target="../media/image57.jpeg"/><Relationship Id="rId4" Type="http://schemas.openxmlformats.org/officeDocument/2006/relationships/image" Target="../media/image80.jpeg"/></Relationships>
</file>

<file path=ppt/slides/_rels/slide1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xml"/><Relationship Id="rId1" Type="http://schemas.openxmlformats.org/officeDocument/2006/relationships/slideLayout" Target="../slideLayouts/slideLayout7.xml"/><Relationship Id="rId5" Type="http://schemas.openxmlformats.org/officeDocument/2006/relationships/image" Target="../media/image68.png"/><Relationship Id="rId4" Type="http://schemas.openxmlformats.org/officeDocument/2006/relationships/image" Target="../media/image35.png"/></Relationships>
</file>

<file path=ppt/slides/_rels/slide18.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7.png"/><Relationship Id="rId1" Type="http://schemas.openxmlformats.org/officeDocument/2006/relationships/slideLayout" Target="../slideLayouts/slideLayout7.xml"/><Relationship Id="rId4" Type="http://schemas.openxmlformats.org/officeDocument/2006/relationships/image" Target="../media/image68.png"/></Relationships>
</file>

<file path=ppt/slides/_rels/slide1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xml"/><Relationship Id="rId1" Type="http://schemas.openxmlformats.org/officeDocument/2006/relationships/slideLayout" Target="../slideLayouts/slideLayout7.xml"/><Relationship Id="rId5" Type="http://schemas.openxmlformats.org/officeDocument/2006/relationships/image" Target="../media/image68.png"/><Relationship Id="rId4" Type="http://schemas.openxmlformats.org/officeDocument/2006/relationships/image" Target="../media/image35.png"/></Relationships>
</file>

<file path=ppt/slides/_rels/slide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81.jpeg"/><Relationship Id="rId2" Type="http://schemas.openxmlformats.org/officeDocument/2006/relationships/image" Target="../media/image7.png"/><Relationship Id="rId1" Type="http://schemas.openxmlformats.org/officeDocument/2006/relationships/slideLayout" Target="../slideLayouts/slideLayout7.xml"/><Relationship Id="rId6" Type="http://schemas.openxmlformats.org/officeDocument/2006/relationships/image" Target="../media/image35.png"/><Relationship Id="rId5" Type="http://schemas.openxmlformats.org/officeDocument/2006/relationships/image" Target="../media/image83.jpeg"/><Relationship Id="rId4" Type="http://schemas.openxmlformats.org/officeDocument/2006/relationships/image" Target="../media/image82.jpeg"/></Relationships>
</file>

<file path=ppt/slides/_rels/slide2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xml"/><Relationship Id="rId1" Type="http://schemas.openxmlformats.org/officeDocument/2006/relationships/slideLayout" Target="../slideLayouts/slideLayout7.xml"/><Relationship Id="rId4" Type="http://schemas.openxmlformats.org/officeDocument/2006/relationships/image" Target="../media/image68.png"/></Relationships>
</file>

<file path=ppt/slides/_rels/slide2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7.xml"/><Relationship Id="rId4" Type="http://schemas.openxmlformats.org/officeDocument/2006/relationships/image" Target="../media/image35.png"/></Relationships>
</file>

<file path=ppt/slides/_rels/slide2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5.xml"/><Relationship Id="rId1" Type="http://schemas.openxmlformats.org/officeDocument/2006/relationships/slideLayout" Target="../slideLayouts/slideLayout7.xml"/><Relationship Id="rId5" Type="http://schemas.openxmlformats.org/officeDocument/2006/relationships/image" Target="../media/image68.png"/><Relationship Id="rId4" Type="http://schemas.openxmlformats.org/officeDocument/2006/relationships/image" Target="../media/image35.png"/></Relationships>
</file>

<file path=ppt/slides/_rels/slide24.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7.png"/><Relationship Id="rId1" Type="http://schemas.openxmlformats.org/officeDocument/2006/relationships/slideLayout" Target="../slideLayouts/slideLayout7.xml"/><Relationship Id="rId4" Type="http://schemas.openxmlformats.org/officeDocument/2006/relationships/image" Target="../media/image84.jpeg"/></Relationships>
</file>

<file path=ppt/slides/_rels/slide25.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image" Target="../media/image35.png"/><Relationship Id="rId7" Type="http://schemas.openxmlformats.org/officeDocument/2006/relationships/image" Target="../media/image88.png"/><Relationship Id="rId2" Type="http://schemas.openxmlformats.org/officeDocument/2006/relationships/image" Target="../media/image7.png"/><Relationship Id="rId1" Type="http://schemas.openxmlformats.org/officeDocument/2006/relationships/slideLayout" Target="../slideLayouts/slideLayout7.xml"/><Relationship Id="rId6" Type="http://schemas.openxmlformats.org/officeDocument/2006/relationships/image" Target="../media/image87.png"/><Relationship Id="rId5" Type="http://schemas.openxmlformats.org/officeDocument/2006/relationships/image" Target="../media/image86.png"/><Relationship Id="rId4" Type="http://schemas.openxmlformats.org/officeDocument/2006/relationships/image" Target="../media/image85.png"/></Relationships>
</file>

<file path=ppt/slides/_rels/slide27.xml.rels><?xml version="1.0" encoding="UTF-8" standalone="yes"?>
<Relationships xmlns="http://schemas.openxmlformats.org/package/2006/relationships"><Relationship Id="rId3" Type="http://schemas.openxmlformats.org/officeDocument/2006/relationships/image" Target="../media/image89.jpeg"/><Relationship Id="rId7" Type="http://schemas.openxmlformats.org/officeDocument/2006/relationships/image" Target="../media/image93.jpeg"/><Relationship Id="rId2" Type="http://schemas.openxmlformats.org/officeDocument/2006/relationships/image" Target="../media/image7.png"/><Relationship Id="rId1" Type="http://schemas.openxmlformats.org/officeDocument/2006/relationships/slideLayout" Target="../slideLayouts/slideLayout7.xml"/><Relationship Id="rId6" Type="http://schemas.openxmlformats.org/officeDocument/2006/relationships/image" Target="../media/image92.jpeg"/><Relationship Id="rId5" Type="http://schemas.openxmlformats.org/officeDocument/2006/relationships/image" Target="../media/image91.jpeg"/><Relationship Id="rId4" Type="http://schemas.openxmlformats.org/officeDocument/2006/relationships/image" Target="../media/image90.jpeg"/></Relationships>
</file>

<file path=ppt/slides/_rels/slide28.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8" Type="http://schemas.openxmlformats.org/officeDocument/2006/relationships/image" Target="../media/image98.png"/><Relationship Id="rId3" Type="http://schemas.openxmlformats.org/officeDocument/2006/relationships/image" Target="../media/image94.png"/><Relationship Id="rId7" Type="http://schemas.openxmlformats.org/officeDocument/2006/relationships/image" Target="../media/image35.png"/><Relationship Id="rId2" Type="http://schemas.openxmlformats.org/officeDocument/2006/relationships/image" Target="../media/image7.png"/><Relationship Id="rId1" Type="http://schemas.openxmlformats.org/officeDocument/2006/relationships/slideLayout" Target="../slideLayouts/slideLayout7.xml"/><Relationship Id="rId6" Type="http://schemas.openxmlformats.org/officeDocument/2006/relationships/image" Target="../media/image97.png"/><Relationship Id="rId5" Type="http://schemas.openxmlformats.org/officeDocument/2006/relationships/image" Target="../media/image96.png"/><Relationship Id="rId4" Type="http://schemas.openxmlformats.org/officeDocument/2006/relationships/image" Target="../media/image95.png"/></Relationships>
</file>

<file path=ppt/slides/_rels/slide3.xml.rels><?xml version="1.0" encoding="UTF-8" standalone="yes"?>
<Relationships xmlns="http://schemas.openxmlformats.org/package/2006/relationships"><Relationship Id="rId3" Type="http://schemas.openxmlformats.org/officeDocument/2006/relationships/image" Target="../media/image35.png"/><Relationship Id="rId7" Type="http://schemas.openxmlformats.org/officeDocument/2006/relationships/image" Target="../media/image58.jpeg"/><Relationship Id="rId2" Type="http://schemas.openxmlformats.org/officeDocument/2006/relationships/image" Target="../media/image7.png"/><Relationship Id="rId1" Type="http://schemas.openxmlformats.org/officeDocument/2006/relationships/slideLayout" Target="../slideLayouts/slideLayout7.xml"/><Relationship Id="rId6" Type="http://schemas.openxmlformats.org/officeDocument/2006/relationships/image" Target="../media/image57.jpeg"/><Relationship Id="rId5" Type="http://schemas.openxmlformats.org/officeDocument/2006/relationships/image" Target="../media/image56.jpeg"/><Relationship Id="rId4" Type="http://schemas.openxmlformats.org/officeDocument/2006/relationships/image" Target="../media/image55.jpeg"/></Relationships>
</file>

<file path=ppt/slides/_rels/slide30.xml.rels><?xml version="1.0" encoding="UTF-8" standalone="yes"?>
<Relationships xmlns="http://schemas.openxmlformats.org/package/2006/relationships"><Relationship Id="rId3" Type="http://schemas.openxmlformats.org/officeDocument/2006/relationships/image" Target="../media/image35.png"/><Relationship Id="rId7" Type="http://schemas.openxmlformats.org/officeDocument/2006/relationships/image" Target="../media/image102.png"/><Relationship Id="rId2" Type="http://schemas.openxmlformats.org/officeDocument/2006/relationships/image" Target="../media/image7.png"/><Relationship Id="rId1" Type="http://schemas.openxmlformats.org/officeDocument/2006/relationships/slideLayout" Target="../slideLayouts/slideLayout7.xml"/><Relationship Id="rId6" Type="http://schemas.openxmlformats.org/officeDocument/2006/relationships/image" Target="../media/image101.png"/><Relationship Id="rId5" Type="http://schemas.openxmlformats.org/officeDocument/2006/relationships/image" Target="../media/image100.png"/><Relationship Id="rId4" Type="http://schemas.openxmlformats.org/officeDocument/2006/relationships/image" Target="../media/image99.png"/></Relationships>
</file>

<file path=ppt/slides/_rels/slide31.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7.png"/><Relationship Id="rId1" Type="http://schemas.openxmlformats.org/officeDocument/2006/relationships/slideLayout" Target="../slideLayouts/slideLayout7.xml"/><Relationship Id="rId5" Type="http://schemas.openxmlformats.org/officeDocument/2006/relationships/image" Target="../media/image104.jpeg"/><Relationship Id="rId4" Type="http://schemas.openxmlformats.org/officeDocument/2006/relationships/image" Target="../media/image103.jpeg"/></Relationships>
</file>

<file path=ppt/slides/_rels/slide32.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7.png"/><Relationship Id="rId1" Type="http://schemas.openxmlformats.org/officeDocument/2006/relationships/slideLayout" Target="../slideLayouts/slideLayout7.xml"/><Relationship Id="rId4" Type="http://schemas.openxmlformats.org/officeDocument/2006/relationships/image" Target="../media/image103.jpeg"/></Relationships>
</file>

<file path=ppt/slides/_rels/slide33.xml.rels><?xml version="1.0" encoding="UTF-8" standalone="yes"?>
<Relationships xmlns="http://schemas.openxmlformats.org/package/2006/relationships"><Relationship Id="rId3" Type="http://schemas.openxmlformats.org/officeDocument/2006/relationships/image" Target="../media/image35.png"/><Relationship Id="rId7" Type="http://schemas.openxmlformats.org/officeDocument/2006/relationships/image" Target="../media/image103.jpeg"/><Relationship Id="rId2" Type="http://schemas.openxmlformats.org/officeDocument/2006/relationships/image" Target="../media/image7.png"/><Relationship Id="rId1" Type="http://schemas.openxmlformats.org/officeDocument/2006/relationships/slideLayout" Target="../slideLayouts/slideLayout7.xml"/><Relationship Id="rId6" Type="http://schemas.openxmlformats.org/officeDocument/2006/relationships/hyperlink" Target="http://baike.baidu.com/view/4174819.htm" TargetMode="External"/><Relationship Id="rId5" Type="http://schemas.openxmlformats.org/officeDocument/2006/relationships/hyperlink" Target="http://baike.baidu.com/view/1493075.htm" TargetMode="External"/><Relationship Id="rId4" Type="http://schemas.openxmlformats.org/officeDocument/2006/relationships/hyperlink" Target="http://baike.baidu.com/view/156963.htm" TargetMode="External"/></Relationships>
</file>

<file path=ppt/slides/_rels/slide34.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7.png"/><Relationship Id="rId1" Type="http://schemas.openxmlformats.org/officeDocument/2006/relationships/slideLayout" Target="../slideLayouts/slideLayout7.xml"/><Relationship Id="rId5" Type="http://schemas.openxmlformats.org/officeDocument/2006/relationships/image" Target="../media/image105.jpeg"/><Relationship Id="rId4" Type="http://schemas.openxmlformats.org/officeDocument/2006/relationships/image" Target="../media/image103.jpeg"/></Relationships>
</file>

<file path=ppt/slides/_rels/slide35.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7.png"/><Relationship Id="rId1" Type="http://schemas.openxmlformats.org/officeDocument/2006/relationships/slideLayout" Target="../slideLayouts/slideLayout7.xml"/><Relationship Id="rId6" Type="http://schemas.openxmlformats.org/officeDocument/2006/relationships/image" Target="../media/image103.jpeg"/><Relationship Id="rId5" Type="http://schemas.openxmlformats.org/officeDocument/2006/relationships/hyperlink" Target="http://baike.baidu.com/view/1694974.htm" TargetMode="External"/><Relationship Id="rId4" Type="http://schemas.openxmlformats.org/officeDocument/2006/relationships/hyperlink" Target="http://baike.baidu.com/view/4809.htm" TargetMode="External"/></Relationships>
</file>

<file path=ppt/slides/_rels/slide36.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7.png"/><Relationship Id="rId1" Type="http://schemas.openxmlformats.org/officeDocument/2006/relationships/slideLayout" Target="../slideLayouts/slideLayout7.xml"/><Relationship Id="rId4" Type="http://schemas.openxmlformats.org/officeDocument/2006/relationships/image" Target="../media/image103.jpeg"/></Relationships>
</file>

<file path=ppt/slides/_rels/slide37.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7.png"/><Relationship Id="rId1" Type="http://schemas.openxmlformats.org/officeDocument/2006/relationships/slideLayout" Target="../slideLayouts/slideLayout7.xml"/><Relationship Id="rId5" Type="http://schemas.openxmlformats.org/officeDocument/2006/relationships/image" Target="../media/image106.jpeg"/><Relationship Id="rId4" Type="http://schemas.openxmlformats.org/officeDocument/2006/relationships/image" Target="../media/image103.jpeg"/></Relationships>
</file>

<file path=ppt/slides/_rels/slide38.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7.png"/><Relationship Id="rId1" Type="http://schemas.openxmlformats.org/officeDocument/2006/relationships/slideLayout" Target="../slideLayouts/slideLayout7.xml"/><Relationship Id="rId4" Type="http://schemas.openxmlformats.org/officeDocument/2006/relationships/image" Target="../media/image103.jpeg"/></Relationships>
</file>

<file path=ppt/slides/_rels/slide39.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7.png"/><Relationship Id="rId1" Type="http://schemas.openxmlformats.org/officeDocument/2006/relationships/slideLayout" Target="../slideLayouts/slideLayout7.xml"/><Relationship Id="rId4" Type="http://schemas.openxmlformats.org/officeDocument/2006/relationships/image" Target="../media/image103.jpeg"/></Relationships>
</file>

<file path=ppt/slides/_rels/slide4.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7.png"/><Relationship Id="rId1" Type="http://schemas.openxmlformats.org/officeDocument/2006/relationships/slideLayout" Target="../slideLayouts/slideLayout7.xml"/><Relationship Id="rId5" Type="http://schemas.openxmlformats.org/officeDocument/2006/relationships/image" Target="../media/image56.jpeg"/><Relationship Id="rId4" Type="http://schemas.openxmlformats.org/officeDocument/2006/relationships/image" Target="../media/image59.jpeg"/></Relationships>
</file>

<file path=ppt/slides/_rels/slide40.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7.png"/><Relationship Id="rId1" Type="http://schemas.openxmlformats.org/officeDocument/2006/relationships/slideLayout" Target="../slideLayouts/slideLayout7.xml"/><Relationship Id="rId5" Type="http://schemas.openxmlformats.org/officeDocument/2006/relationships/image" Target="../media/image107.jpeg"/><Relationship Id="rId4" Type="http://schemas.openxmlformats.org/officeDocument/2006/relationships/image" Target="../media/image103.jpeg"/></Relationships>
</file>

<file path=ppt/slides/_rels/slide41.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7.png"/><Relationship Id="rId1" Type="http://schemas.openxmlformats.org/officeDocument/2006/relationships/slideLayout" Target="../slideLayouts/slideLayout7.xml"/><Relationship Id="rId5" Type="http://schemas.openxmlformats.org/officeDocument/2006/relationships/image" Target="../media/image108.jpeg"/><Relationship Id="rId4" Type="http://schemas.openxmlformats.org/officeDocument/2006/relationships/image" Target="../media/image103.jpeg"/></Relationships>
</file>

<file path=ppt/slides/_rels/slide42.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7.png"/><Relationship Id="rId1" Type="http://schemas.openxmlformats.org/officeDocument/2006/relationships/slideLayout" Target="../slideLayouts/slideLayout7.xml"/><Relationship Id="rId4" Type="http://schemas.openxmlformats.org/officeDocument/2006/relationships/image" Target="../media/image103.jpeg"/></Relationships>
</file>

<file path=ppt/slides/_rels/slide43.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7.png"/><Relationship Id="rId1" Type="http://schemas.openxmlformats.org/officeDocument/2006/relationships/slideLayout" Target="../slideLayouts/slideLayout7.xml"/><Relationship Id="rId4" Type="http://schemas.openxmlformats.org/officeDocument/2006/relationships/image" Target="../media/image103.jpeg"/></Relationships>
</file>

<file path=ppt/slides/_rels/slide44.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7.png"/><Relationship Id="rId1" Type="http://schemas.openxmlformats.org/officeDocument/2006/relationships/slideLayout" Target="../slideLayouts/slideLayout7.xml"/><Relationship Id="rId4" Type="http://schemas.openxmlformats.org/officeDocument/2006/relationships/image" Target="../media/image35.png"/></Relationships>
</file>

<file path=ppt/slides/_rels/slide45.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7.png"/><Relationship Id="rId1" Type="http://schemas.openxmlformats.org/officeDocument/2006/relationships/slideLayout" Target="../slideLayouts/slideLayout7.xml"/><Relationship Id="rId5" Type="http://schemas.openxmlformats.org/officeDocument/2006/relationships/image" Target="../media/image109.png"/><Relationship Id="rId4" Type="http://schemas.openxmlformats.org/officeDocument/2006/relationships/image" Target="../media/image35.png"/></Relationships>
</file>

<file path=ppt/slides/_rels/slide5.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60.jpeg"/><Relationship Id="rId2" Type="http://schemas.openxmlformats.org/officeDocument/2006/relationships/image" Target="../media/image7.png"/><Relationship Id="rId1" Type="http://schemas.openxmlformats.org/officeDocument/2006/relationships/slideLayout" Target="../slideLayouts/slideLayout7.xml"/><Relationship Id="rId4" Type="http://schemas.openxmlformats.org/officeDocument/2006/relationships/image" Target="../media/image35.png"/></Relationships>
</file>

<file path=ppt/slides/_rels/slide7.xml.rels><?xml version="1.0" encoding="UTF-8" standalone="yes"?>
<Relationships xmlns="http://schemas.openxmlformats.org/package/2006/relationships"><Relationship Id="rId3" Type="http://schemas.openxmlformats.org/officeDocument/2006/relationships/image" Target="../media/image56.jpeg"/><Relationship Id="rId2" Type="http://schemas.openxmlformats.org/officeDocument/2006/relationships/image" Target="../media/image61.jpeg"/><Relationship Id="rId1" Type="http://schemas.openxmlformats.org/officeDocument/2006/relationships/slideLayout" Target="../slideLayouts/slideLayout2.xml"/><Relationship Id="rId4" Type="http://schemas.openxmlformats.org/officeDocument/2006/relationships/image" Target="../media/image62.jpeg"/></Relationships>
</file>

<file path=ppt/slides/_rels/slide8.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7.png"/><Relationship Id="rId1" Type="http://schemas.openxmlformats.org/officeDocument/2006/relationships/slideLayout" Target="../slideLayouts/slideLayout7.xml"/><Relationship Id="rId4" Type="http://schemas.openxmlformats.org/officeDocument/2006/relationships/image" Target="../media/image63.jpeg"/></Relationships>
</file>

<file path=ppt/slides/_rels/slide9.xml.rels><?xml version="1.0" encoding="UTF-8" standalone="yes"?>
<Relationships xmlns="http://schemas.openxmlformats.org/package/2006/relationships"><Relationship Id="rId3" Type="http://schemas.openxmlformats.org/officeDocument/2006/relationships/image" Target="../media/image65.jpeg"/><Relationship Id="rId2" Type="http://schemas.openxmlformats.org/officeDocument/2006/relationships/image" Target="../media/image64.jpeg"/><Relationship Id="rId1" Type="http://schemas.openxmlformats.org/officeDocument/2006/relationships/slideLayout" Target="../slideLayouts/slideLayout2.xml"/><Relationship Id="rId5" Type="http://schemas.openxmlformats.org/officeDocument/2006/relationships/image" Target="../media/image67.jpeg"/><Relationship Id="rId4" Type="http://schemas.openxmlformats.org/officeDocument/2006/relationships/image" Target="../media/image66.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5538" name="图片 98" descr="FD.png"/>
          <p:cNvPicPr>
            <a:picLocks noChangeAspect="1" noChangeArrowheads="1"/>
          </p:cNvPicPr>
          <p:nvPr/>
        </p:nvPicPr>
        <p:blipFill>
          <a:blip r:embed="rId2"/>
          <a:srcRect/>
          <a:stretch>
            <a:fillRect/>
          </a:stretch>
        </p:blipFill>
        <p:spPr bwMode="auto">
          <a:xfrm>
            <a:off x="0" y="0"/>
            <a:ext cx="9144000" cy="6858000"/>
          </a:xfrm>
          <a:prstGeom prst="rect">
            <a:avLst/>
          </a:prstGeom>
          <a:noFill/>
          <a:ln w="9525">
            <a:noFill/>
            <a:miter lim="800000"/>
            <a:headEnd/>
            <a:tailEnd/>
          </a:ln>
        </p:spPr>
      </p:pic>
      <p:pic>
        <p:nvPicPr>
          <p:cNvPr id="65539" name="图片 24" descr="FD2.png"/>
          <p:cNvPicPr>
            <a:picLocks noChangeAspect="1" noChangeArrowheads="1"/>
          </p:cNvPicPr>
          <p:nvPr/>
        </p:nvPicPr>
        <p:blipFill>
          <a:blip r:embed="rId3"/>
          <a:srcRect/>
          <a:stretch>
            <a:fillRect/>
          </a:stretch>
        </p:blipFill>
        <p:spPr bwMode="auto">
          <a:xfrm>
            <a:off x="0" y="0"/>
            <a:ext cx="9144000" cy="6858000"/>
          </a:xfrm>
          <a:prstGeom prst="rect">
            <a:avLst/>
          </a:prstGeom>
          <a:noFill/>
          <a:ln w="9525">
            <a:noFill/>
            <a:miter lim="800000"/>
            <a:headEnd/>
            <a:tailEnd/>
          </a:ln>
        </p:spPr>
      </p:pic>
      <p:grpSp>
        <p:nvGrpSpPr>
          <p:cNvPr id="65540" name="Group 4"/>
          <p:cNvGrpSpPr>
            <a:grpSpLocks/>
          </p:cNvGrpSpPr>
          <p:nvPr/>
        </p:nvGrpSpPr>
        <p:grpSpPr bwMode="auto">
          <a:xfrm>
            <a:off x="-381000" y="4889500"/>
            <a:ext cx="7092950" cy="1968500"/>
            <a:chOff x="0" y="0"/>
            <a:chExt cx="4470" cy="1240"/>
          </a:xfrm>
        </p:grpSpPr>
        <p:pic>
          <p:nvPicPr>
            <p:cNvPr id="65541" name="Oval 318"/>
            <p:cNvPicPr>
              <a:picLocks noChangeArrowheads="1"/>
            </p:cNvPicPr>
            <p:nvPr/>
          </p:nvPicPr>
          <p:blipFill>
            <a:blip r:embed="rId4"/>
            <a:srcRect/>
            <a:stretch>
              <a:fillRect/>
            </a:stretch>
          </p:blipFill>
          <p:spPr bwMode="auto">
            <a:xfrm>
              <a:off x="0" y="0"/>
              <a:ext cx="4470" cy="1240"/>
            </a:xfrm>
            <a:prstGeom prst="rect">
              <a:avLst/>
            </a:prstGeom>
            <a:noFill/>
            <a:ln w="9525">
              <a:noFill/>
              <a:miter lim="800000"/>
              <a:headEnd/>
              <a:tailEnd/>
            </a:ln>
          </p:spPr>
        </p:pic>
        <p:sp>
          <p:nvSpPr>
            <p:cNvPr id="65542" name="Text Box 6"/>
            <p:cNvSpPr txBox="1">
              <a:spLocks noChangeArrowheads="1"/>
            </p:cNvSpPr>
            <p:nvPr/>
          </p:nvSpPr>
          <p:spPr bwMode="auto">
            <a:xfrm>
              <a:off x="659" y="183"/>
              <a:ext cx="3156" cy="872"/>
            </a:xfrm>
            <a:prstGeom prst="rect">
              <a:avLst/>
            </a:prstGeom>
            <a:noFill/>
            <a:ln w="9525">
              <a:noFill/>
              <a:miter lim="800000"/>
              <a:headEnd/>
              <a:tailEnd/>
            </a:ln>
          </p:spPr>
          <p:txBody>
            <a:bodyPr/>
            <a:lstStyle/>
            <a:p>
              <a:endParaRPr lang="zh-CN" altLang="en-US">
                <a:latin typeface="Calibri" pitchFamily="34" charset="0"/>
              </a:endParaRPr>
            </a:p>
          </p:txBody>
        </p:sp>
      </p:grpSp>
      <p:grpSp>
        <p:nvGrpSpPr>
          <p:cNvPr id="65543" name="Group 7"/>
          <p:cNvGrpSpPr>
            <a:grpSpLocks/>
          </p:cNvGrpSpPr>
          <p:nvPr/>
        </p:nvGrpSpPr>
        <p:grpSpPr bwMode="auto">
          <a:xfrm>
            <a:off x="0" y="5257800"/>
            <a:ext cx="4383088" cy="1219200"/>
            <a:chOff x="0" y="0"/>
            <a:chExt cx="2761" cy="768"/>
          </a:xfrm>
        </p:grpSpPr>
        <p:pic>
          <p:nvPicPr>
            <p:cNvPr id="65544" name="Oval 319"/>
            <p:cNvPicPr>
              <a:picLocks noChangeArrowheads="1"/>
            </p:cNvPicPr>
            <p:nvPr/>
          </p:nvPicPr>
          <p:blipFill>
            <a:blip r:embed="rId5"/>
            <a:srcRect/>
            <a:stretch>
              <a:fillRect/>
            </a:stretch>
          </p:blipFill>
          <p:spPr bwMode="auto">
            <a:xfrm>
              <a:off x="0" y="0"/>
              <a:ext cx="2761" cy="768"/>
            </a:xfrm>
            <a:prstGeom prst="rect">
              <a:avLst/>
            </a:prstGeom>
            <a:noFill/>
            <a:ln w="9525">
              <a:noFill/>
              <a:miter lim="800000"/>
              <a:headEnd/>
              <a:tailEnd/>
            </a:ln>
          </p:spPr>
        </p:pic>
        <p:sp>
          <p:nvSpPr>
            <p:cNvPr id="65545" name="Text Box 9"/>
            <p:cNvSpPr txBox="1">
              <a:spLocks noChangeArrowheads="1"/>
            </p:cNvSpPr>
            <p:nvPr/>
          </p:nvSpPr>
          <p:spPr bwMode="auto">
            <a:xfrm>
              <a:off x="407" y="116"/>
              <a:ext cx="1945" cy="538"/>
            </a:xfrm>
            <a:prstGeom prst="rect">
              <a:avLst/>
            </a:prstGeom>
            <a:noFill/>
            <a:ln w="9525">
              <a:noFill/>
              <a:miter lim="800000"/>
              <a:headEnd/>
              <a:tailEnd/>
            </a:ln>
          </p:spPr>
          <p:txBody>
            <a:bodyPr/>
            <a:lstStyle/>
            <a:p>
              <a:endParaRPr lang="zh-CN" altLang="en-US">
                <a:latin typeface="Calibri" pitchFamily="34" charset="0"/>
              </a:endParaRPr>
            </a:p>
          </p:txBody>
        </p:sp>
      </p:grpSp>
      <p:grpSp>
        <p:nvGrpSpPr>
          <p:cNvPr id="65546" name="Group 10"/>
          <p:cNvGrpSpPr>
            <a:grpSpLocks/>
          </p:cNvGrpSpPr>
          <p:nvPr/>
        </p:nvGrpSpPr>
        <p:grpSpPr bwMode="auto">
          <a:xfrm>
            <a:off x="0" y="5410200"/>
            <a:ext cx="2932113" cy="817563"/>
            <a:chOff x="0" y="0"/>
            <a:chExt cx="1847" cy="515"/>
          </a:xfrm>
        </p:grpSpPr>
        <p:pic>
          <p:nvPicPr>
            <p:cNvPr id="65547" name="Oval 320"/>
            <p:cNvPicPr>
              <a:picLocks noChangeArrowheads="1"/>
            </p:cNvPicPr>
            <p:nvPr/>
          </p:nvPicPr>
          <p:blipFill>
            <a:blip r:embed="rId6"/>
            <a:srcRect/>
            <a:stretch>
              <a:fillRect/>
            </a:stretch>
          </p:blipFill>
          <p:spPr bwMode="auto">
            <a:xfrm>
              <a:off x="0" y="0"/>
              <a:ext cx="1847" cy="515"/>
            </a:xfrm>
            <a:prstGeom prst="rect">
              <a:avLst/>
            </a:prstGeom>
            <a:noFill/>
            <a:ln w="9525">
              <a:noFill/>
              <a:miter lim="800000"/>
              <a:headEnd/>
              <a:tailEnd/>
            </a:ln>
          </p:spPr>
        </p:pic>
        <p:sp>
          <p:nvSpPr>
            <p:cNvPr id="65548" name="Text Box 12"/>
            <p:cNvSpPr txBox="1">
              <a:spLocks noChangeArrowheads="1"/>
            </p:cNvSpPr>
            <p:nvPr/>
          </p:nvSpPr>
          <p:spPr bwMode="auto">
            <a:xfrm>
              <a:off x="273" y="80"/>
              <a:ext cx="1300" cy="358"/>
            </a:xfrm>
            <a:prstGeom prst="rect">
              <a:avLst/>
            </a:prstGeom>
            <a:noFill/>
            <a:ln w="9525">
              <a:noFill/>
              <a:miter lim="800000"/>
              <a:headEnd/>
              <a:tailEnd/>
            </a:ln>
          </p:spPr>
          <p:txBody>
            <a:bodyPr/>
            <a:lstStyle/>
            <a:p>
              <a:endParaRPr lang="zh-CN" altLang="en-US">
                <a:latin typeface="Calibri" pitchFamily="34" charset="0"/>
              </a:endParaRPr>
            </a:p>
          </p:txBody>
        </p:sp>
      </p:grpSp>
      <p:grpSp>
        <p:nvGrpSpPr>
          <p:cNvPr id="65549" name="Group 13"/>
          <p:cNvGrpSpPr>
            <a:grpSpLocks/>
          </p:cNvGrpSpPr>
          <p:nvPr/>
        </p:nvGrpSpPr>
        <p:grpSpPr bwMode="auto">
          <a:xfrm>
            <a:off x="1295400" y="5334000"/>
            <a:ext cx="1481138" cy="420688"/>
            <a:chOff x="0" y="0"/>
            <a:chExt cx="933" cy="265"/>
          </a:xfrm>
        </p:grpSpPr>
        <p:pic>
          <p:nvPicPr>
            <p:cNvPr id="65550" name="Oval 321"/>
            <p:cNvPicPr>
              <a:picLocks noChangeArrowheads="1"/>
            </p:cNvPicPr>
            <p:nvPr/>
          </p:nvPicPr>
          <p:blipFill>
            <a:blip r:embed="rId7"/>
            <a:srcRect/>
            <a:stretch>
              <a:fillRect/>
            </a:stretch>
          </p:blipFill>
          <p:spPr bwMode="auto">
            <a:xfrm>
              <a:off x="0" y="0"/>
              <a:ext cx="933" cy="265"/>
            </a:xfrm>
            <a:prstGeom prst="rect">
              <a:avLst/>
            </a:prstGeom>
            <a:noFill/>
            <a:ln w="9525">
              <a:noFill/>
              <a:miter lim="800000"/>
              <a:headEnd/>
              <a:tailEnd/>
            </a:ln>
          </p:spPr>
        </p:pic>
        <p:sp>
          <p:nvSpPr>
            <p:cNvPr id="65551" name="Text Box 15"/>
            <p:cNvSpPr txBox="1">
              <a:spLocks noChangeArrowheads="1"/>
            </p:cNvSpPr>
            <p:nvPr/>
          </p:nvSpPr>
          <p:spPr bwMode="auto">
            <a:xfrm>
              <a:off x="139" y="42"/>
              <a:ext cx="653" cy="180"/>
            </a:xfrm>
            <a:prstGeom prst="rect">
              <a:avLst/>
            </a:prstGeom>
            <a:noFill/>
            <a:ln w="9525">
              <a:noFill/>
              <a:miter lim="800000"/>
              <a:headEnd/>
              <a:tailEnd/>
            </a:ln>
          </p:spPr>
          <p:txBody>
            <a:bodyPr/>
            <a:lstStyle/>
            <a:p>
              <a:endParaRPr lang="zh-CN" altLang="en-US">
                <a:latin typeface="Calibri" pitchFamily="34" charset="0"/>
              </a:endParaRPr>
            </a:p>
          </p:txBody>
        </p:sp>
      </p:grpSp>
      <p:grpSp>
        <p:nvGrpSpPr>
          <p:cNvPr id="65552" name="Group 16"/>
          <p:cNvGrpSpPr>
            <a:grpSpLocks/>
          </p:cNvGrpSpPr>
          <p:nvPr/>
        </p:nvGrpSpPr>
        <p:grpSpPr bwMode="auto">
          <a:xfrm>
            <a:off x="3127375" y="5132388"/>
            <a:ext cx="5260975" cy="1463675"/>
            <a:chOff x="0" y="0"/>
            <a:chExt cx="3314" cy="922"/>
          </a:xfrm>
        </p:grpSpPr>
        <p:pic>
          <p:nvPicPr>
            <p:cNvPr id="65553" name="Oval 318"/>
            <p:cNvPicPr>
              <a:picLocks noChangeArrowheads="1"/>
            </p:cNvPicPr>
            <p:nvPr/>
          </p:nvPicPr>
          <p:blipFill>
            <a:blip r:embed="rId8"/>
            <a:srcRect/>
            <a:stretch>
              <a:fillRect/>
            </a:stretch>
          </p:blipFill>
          <p:spPr bwMode="auto">
            <a:xfrm>
              <a:off x="0" y="0"/>
              <a:ext cx="3314" cy="922"/>
            </a:xfrm>
            <a:prstGeom prst="rect">
              <a:avLst/>
            </a:prstGeom>
            <a:noFill/>
            <a:ln w="9525">
              <a:noFill/>
              <a:miter lim="800000"/>
              <a:headEnd/>
              <a:tailEnd/>
            </a:ln>
          </p:spPr>
        </p:pic>
        <p:sp>
          <p:nvSpPr>
            <p:cNvPr id="65554" name="Text Box 18"/>
            <p:cNvSpPr txBox="1">
              <a:spLocks noChangeArrowheads="1"/>
            </p:cNvSpPr>
            <p:nvPr/>
          </p:nvSpPr>
          <p:spPr bwMode="auto">
            <a:xfrm>
              <a:off x="488" y="138"/>
              <a:ext cx="2338" cy="647"/>
            </a:xfrm>
            <a:prstGeom prst="rect">
              <a:avLst/>
            </a:prstGeom>
            <a:noFill/>
            <a:ln w="9525">
              <a:noFill/>
              <a:miter lim="800000"/>
              <a:headEnd/>
              <a:tailEnd/>
            </a:ln>
          </p:spPr>
          <p:txBody>
            <a:bodyPr/>
            <a:lstStyle/>
            <a:p>
              <a:endParaRPr lang="zh-CN" altLang="en-US">
                <a:latin typeface="Calibri" pitchFamily="34" charset="0"/>
              </a:endParaRPr>
            </a:p>
          </p:txBody>
        </p:sp>
      </p:grpSp>
      <p:grpSp>
        <p:nvGrpSpPr>
          <p:cNvPr id="65555" name="Group 19"/>
          <p:cNvGrpSpPr>
            <a:grpSpLocks/>
          </p:cNvGrpSpPr>
          <p:nvPr/>
        </p:nvGrpSpPr>
        <p:grpSpPr bwMode="auto">
          <a:xfrm>
            <a:off x="4133850" y="5413375"/>
            <a:ext cx="3248025" cy="908050"/>
            <a:chOff x="0" y="0"/>
            <a:chExt cx="2046" cy="572"/>
          </a:xfrm>
        </p:grpSpPr>
        <p:pic>
          <p:nvPicPr>
            <p:cNvPr id="65556" name="Oval 319"/>
            <p:cNvPicPr>
              <a:picLocks noChangeArrowheads="1"/>
            </p:cNvPicPr>
            <p:nvPr/>
          </p:nvPicPr>
          <p:blipFill>
            <a:blip r:embed="rId9"/>
            <a:srcRect/>
            <a:stretch>
              <a:fillRect/>
            </a:stretch>
          </p:blipFill>
          <p:spPr bwMode="auto">
            <a:xfrm>
              <a:off x="0" y="0"/>
              <a:ext cx="2046" cy="572"/>
            </a:xfrm>
            <a:prstGeom prst="rect">
              <a:avLst/>
            </a:prstGeom>
            <a:noFill/>
            <a:ln w="9525">
              <a:noFill/>
              <a:miter lim="800000"/>
              <a:headEnd/>
              <a:tailEnd/>
            </a:ln>
          </p:spPr>
        </p:pic>
        <p:sp>
          <p:nvSpPr>
            <p:cNvPr id="65557" name="Text Box 21"/>
            <p:cNvSpPr txBox="1">
              <a:spLocks noChangeArrowheads="1"/>
            </p:cNvSpPr>
            <p:nvPr/>
          </p:nvSpPr>
          <p:spPr bwMode="auto">
            <a:xfrm>
              <a:off x="303" y="85"/>
              <a:ext cx="1441" cy="399"/>
            </a:xfrm>
            <a:prstGeom prst="rect">
              <a:avLst/>
            </a:prstGeom>
            <a:noFill/>
            <a:ln w="9525">
              <a:noFill/>
              <a:miter lim="800000"/>
              <a:headEnd/>
              <a:tailEnd/>
            </a:ln>
          </p:spPr>
          <p:txBody>
            <a:bodyPr/>
            <a:lstStyle/>
            <a:p>
              <a:endParaRPr lang="zh-CN" altLang="en-US">
                <a:latin typeface="Calibri" pitchFamily="34" charset="0"/>
              </a:endParaRPr>
            </a:p>
          </p:txBody>
        </p:sp>
      </p:grpSp>
      <p:grpSp>
        <p:nvGrpSpPr>
          <p:cNvPr id="65558" name="Group 22"/>
          <p:cNvGrpSpPr>
            <a:grpSpLocks/>
          </p:cNvGrpSpPr>
          <p:nvPr/>
        </p:nvGrpSpPr>
        <p:grpSpPr bwMode="auto">
          <a:xfrm>
            <a:off x="4668838" y="5559425"/>
            <a:ext cx="2176462" cy="609600"/>
            <a:chOff x="0" y="0"/>
            <a:chExt cx="1371" cy="384"/>
          </a:xfrm>
        </p:grpSpPr>
        <p:pic>
          <p:nvPicPr>
            <p:cNvPr id="65559" name="Oval 320"/>
            <p:cNvPicPr>
              <a:picLocks noChangeArrowheads="1"/>
            </p:cNvPicPr>
            <p:nvPr/>
          </p:nvPicPr>
          <p:blipFill>
            <a:blip r:embed="rId10"/>
            <a:srcRect/>
            <a:stretch>
              <a:fillRect/>
            </a:stretch>
          </p:blipFill>
          <p:spPr bwMode="auto">
            <a:xfrm>
              <a:off x="0" y="0"/>
              <a:ext cx="1371" cy="384"/>
            </a:xfrm>
            <a:prstGeom prst="rect">
              <a:avLst/>
            </a:prstGeom>
            <a:noFill/>
            <a:ln w="9525">
              <a:noFill/>
              <a:miter lim="800000"/>
              <a:headEnd/>
              <a:tailEnd/>
            </a:ln>
          </p:spPr>
        </p:pic>
        <p:sp>
          <p:nvSpPr>
            <p:cNvPr id="65560" name="Text Box 24"/>
            <p:cNvSpPr txBox="1">
              <a:spLocks noChangeArrowheads="1"/>
            </p:cNvSpPr>
            <p:nvPr/>
          </p:nvSpPr>
          <p:spPr bwMode="auto">
            <a:xfrm>
              <a:off x="205" y="60"/>
              <a:ext cx="963" cy="265"/>
            </a:xfrm>
            <a:prstGeom prst="rect">
              <a:avLst/>
            </a:prstGeom>
            <a:noFill/>
            <a:ln w="9525">
              <a:noFill/>
              <a:miter lim="800000"/>
              <a:headEnd/>
              <a:tailEnd/>
            </a:ln>
          </p:spPr>
          <p:txBody>
            <a:bodyPr/>
            <a:lstStyle/>
            <a:p>
              <a:endParaRPr lang="zh-CN" altLang="en-US">
                <a:latin typeface="Calibri" pitchFamily="34" charset="0"/>
              </a:endParaRPr>
            </a:p>
          </p:txBody>
        </p:sp>
      </p:grpSp>
      <p:grpSp>
        <p:nvGrpSpPr>
          <p:cNvPr id="65561" name="Group 25"/>
          <p:cNvGrpSpPr>
            <a:grpSpLocks/>
          </p:cNvGrpSpPr>
          <p:nvPr/>
        </p:nvGrpSpPr>
        <p:grpSpPr bwMode="auto">
          <a:xfrm>
            <a:off x="5205413" y="5711825"/>
            <a:ext cx="1103312" cy="311150"/>
            <a:chOff x="0" y="0"/>
            <a:chExt cx="695" cy="196"/>
          </a:xfrm>
        </p:grpSpPr>
        <p:pic>
          <p:nvPicPr>
            <p:cNvPr id="65562" name="Oval 321"/>
            <p:cNvPicPr>
              <a:picLocks noChangeArrowheads="1"/>
            </p:cNvPicPr>
            <p:nvPr/>
          </p:nvPicPr>
          <p:blipFill>
            <a:blip r:embed="rId11"/>
            <a:srcRect/>
            <a:stretch>
              <a:fillRect/>
            </a:stretch>
          </p:blipFill>
          <p:spPr bwMode="auto">
            <a:xfrm>
              <a:off x="0" y="0"/>
              <a:ext cx="695" cy="196"/>
            </a:xfrm>
            <a:prstGeom prst="rect">
              <a:avLst/>
            </a:prstGeom>
            <a:noFill/>
            <a:ln w="9525">
              <a:noFill/>
              <a:miter lim="800000"/>
              <a:headEnd/>
              <a:tailEnd/>
            </a:ln>
          </p:spPr>
        </p:pic>
        <p:sp>
          <p:nvSpPr>
            <p:cNvPr id="65563" name="Text Box 27"/>
            <p:cNvSpPr txBox="1">
              <a:spLocks noChangeArrowheads="1"/>
            </p:cNvSpPr>
            <p:nvPr/>
          </p:nvSpPr>
          <p:spPr bwMode="auto">
            <a:xfrm>
              <a:off x="106" y="30"/>
              <a:ext cx="484" cy="134"/>
            </a:xfrm>
            <a:prstGeom prst="rect">
              <a:avLst/>
            </a:prstGeom>
            <a:noFill/>
            <a:ln w="9525">
              <a:noFill/>
              <a:miter lim="800000"/>
              <a:headEnd/>
              <a:tailEnd/>
            </a:ln>
          </p:spPr>
          <p:txBody>
            <a:bodyPr/>
            <a:lstStyle/>
            <a:p>
              <a:endParaRPr lang="zh-CN" altLang="en-US">
                <a:latin typeface="Calibri" pitchFamily="34" charset="0"/>
              </a:endParaRPr>
            </a:p>
          </p:txBody>
        </p:sp>
      </p:grpSp>
      <p:grpSp>
        <p:nvGrpSpPr>
          <p:cNvPr id="65564" name="Group 28"/>
          <p:cNvGrpSpPr>
            <a:grpSpLocks/>
          </p:cNvGrpSpPr>
          <p:nvPr/>
        </p:nvGrpSpPr>
        <p:grpSpPr bwMode="auto">
          <a:xfrm>
            <a:off x="4038600" y="4267200"/>
            <a:ext cx="5260975" cy="1468438"/>
            <a:chOff x="0" y="0"/>
            <a:chExt cx="3314" cy="925"/>
          </a:xfrm>
        </p:grpSpPr>
        <p:pic>
          <p:nvPicPr>
            <p:cNvPr id="65565" name="Oval 318"/>
            <p:cNvPicPr>
              <a:picLocks noChangeArrowheads="1"/>
            </p:cNvPicPr>
            <p:nvPr/>
          </p:nvPicPr>
          <p:blipFill>
            <a:blip r:embed="rId12"/>
            <a:srcRect/>
            <a:stretch>
              <a:fillRect/>
            </a:stretch>
          </p:blipFill>
          <p:spPr bwMode="auto">
            <a:xfrm>
              <a:off x="0" y="0"/>
              <a:ext cx="3314" cy="925"/>
            </a:xfrm>
            <a:prstGeom prst="rect">
              <a:avLst/>
            </a:prstGeom>
            <a:noFill/>
            <a:ln w="9525">
              <a:noFill/>
              <a:miter lim="800000"/>
              <a:headEnd/>
              <a:tailEnd/>
            </a:ln>
          </p:spPr>
        </p:pic>
        <p:sp>
          <p:nvSpPr>
            <p:cNvPr id="65566" name="Text Box 30"/>
            <p:cNvSpPr txBox="1">
              <a:spLocks noChangeArrowheads="1"/>
            </p:cNvSpPr>
            <p:nvPr/>
          </p:nvSpPr>
          <p:spPr bwMode="auto">
            <a:xfrm>
              <a:off x="487" y="139"/>
              <a:ext cx="2338" cy="647"/>
            </a:xfrm>
            <a:prstGeom prst="rect">
              <a:avLst/>
            </a:prstGeom>
            <a:noFill/>
            <a:ln w="9525">
              <a:noFill/>
              <a:miter lim="800000"/>
              <a:headEnd/>
              <a:tailEnd/>
            </a:ln>
          </p:spPr>
          <p:txBody>
            <a:bodyPr/>
            <a:lstStyle/>
            <a:p>
              <a:endParaRPr lang="zh-CN" altLang="en-US">
                <a:latin typeface="Calibri" pitchFamily="34" charset="0"/>
              </a:endParaRPr>
            </a:p>
          </p:txBody>
        </p:sp>
      </p:grpSp>
      <p:grpSp>
        <p:nvGrpSpPr>
          <p:cNvPr id="65567" name="Group 31"/>
          <p:cNvGrpSpPr>
            <a:grpSpLocks/>
          </p:cNvGrpSpPr>
          <p:nvPr/>
        </p:nvGrpSpPr>
        <p:grpSpPr bwMode="auto">
          <a:xfrm>
            <a:off x="5705475" y="4552950"/>
            <a:ext cx="3249613" cy="909638"/>
            <a:chOff x="0" y="0"/>
            <a:chExt cx="2047" cy="573"/>
          </a:xfrm>
        </p:grpSpPr>
        <p:pic>
          <p:nvPicPr>
            <p:cNvPr id="65568" name="Oval 319"/>
            <p:cNvPicPr>
              <a:picLocks noChangeArrowheads="1"/>
            </p:cNvPicPr>
            <p:nvPr/>
          </p:nvPicPr>
          <p:blipFill>
            <a:blip r:embed="rId9"/>
            <a:srcRect/>
            <a:stretch>
              <a:fillRect/>
            </a:stretch>
          </p:blipFill>
          <p:spPr bwMode="auto">
            <a:xfrm>
              <a:off x="0" y="0"/>
              <a:ext cx="2047" cy="573"/>
            </a:xfrm>
            <a:prstGeom prst="rect">
              <a:avLst/>
            </a:prstGeom>
            <a:noFill/>
            <a:ln w="9525">
              <a:noFill/>
              <a:miter lim="800000"/>
              <a:headEnd/>
              <a:tailEnd/>
            </a:ln>
          </p:spPr>
        </p:pic>
        <p:sp>
          <p:nvSpPr>
            <p:cNvPr id="65569" name="Text Box 33"/>
            <p:cNvSpPr txBox="1">
              <a:spLocks noChangeArrowheads="1"/>
            </p:cNvSpPr>
            <p:nvPr/>
          </p:nvSpPr>
          <p:spPr bwMode="auto">
            <a:xfrm>
              <a:off x="303" y="87"/>
              <a:ext cx="1441" cy="399"/>
            </a:xfrm>
            <a:prstGeom prst="rect">
              <a:avLst/>
            </a:prstGeom>
            <a:noFill/>
            <a:ln w="9525">
              <a:noFill/>
              <a:miter lim="800000"/>
              <a:headEnd/>
              <a:tailEnd/>
            </a:ln>
          </p:spPr>
          <p:txBody>
            <a:bodyPr/>
            <a:lstStyle/>
            <a:p>
              <a:endParaRPr lang="zh-CN" altLang="en-US">
                <a:latin typeface="Calibri" pitchFamily="34" charset="0"/>
              </a:endParaRPr>
            </a:p>
          </p:txBody>
        </p:sp>
      </p:grpSp>
      <p:grpSp>
        <p:nvGrpSpPr>
          <p:cNvPr id="65570" name="Group 34"/>
          <p:cNvGrpSpPr>
            <a:grpSpLocks/>
          </p:cNvGrpSpPr>
          <p:nvPr/>
        </p:nvGrpSpPr>
        <p:grpSpPr bwMode="auto">
          <a:xfrm>
            <a:off x="6778625" y="4852988"/>
            <a:ext cx="1096963" cy="309562"/>
            <a:chOff x="0" y="0"/>
            <a:chExt cx="691" cy="195"/>
          </a:xfrm>
        </p:grpSpPr>
        <p:pic>
          <p:nvPicPr>
            <p:cNvPr id="65571" name="Oval 321"/>
            <p:cNvPicPr>
              <a:picLocks noChangeArrowheads="1"/>
            </p:cNvPicPr>
            <p:nvPr/>
          </p:nvPicPr>
          <p:blipFill>
            <a:blip r:embed="rId13"/>
            <a:srcRect/>
            <a:stretch>
              <a:fillRect/>
            </a:stretch>
          </p:blipFill>
          <p:spPr bwMode="auto">
            <a:xfrm>
              <a:off x="0" y="0"/>
              <a:ext cx="691" cy="195"/>
            </a:xfrm>
            <a:prstGeom prst="rect">
              <a:avLst/>
            </a:prstGeom>
            <a:noFill/>
            <a:ln w="9525">
              <a:noFill/>
              <a:miter lim="800000"/>
              <a:headEnd/>
              <a:tailEnd/>
            </a:ln>
          </p:spPr>
        </p:pic>
        <p:sp>
          <p:nvSpPr>
            <p:cNvPr id="65572" name="Text Box 36"/>
            <p:cNvSpPr txBox="1">
              <a:spLocks noChangeArrowheads="1"/>
            </p:cNvSpPr>
            <p:nvPr/>
          </p:nvSpPr>
          <p:spPr bwMode="auto">
            <a:xfrm>
              <a:off x="105" y="31"/>
              <a:ext cx="484" cy="134"/>
            </a:xfrm>
            <a:prstGeom prst="rect">
              <a:avLst/>
            </a:prstGeom>
            <a:noFill/>
            <a:ln w="9525">
              <a:noFill/>
              <a:miter lim="800000"/>
              <a:headEnd/>
              <a:tailEnd/>
            </a:ln>
          </p:spPr>
          <p:txBody>
            <a:bodyPr/>
            <a:lstStyle/>
            <a:p>
              <a:endParaRPr lang="zh-CN" altLang="en-US">
                <a:latin typeface="Calibri" pitchFamily="34" charset="0"/>
              </a:endParaRPr>
            </a:p>
          </p:txBody>
        </p:sp>
      </p:grpSp>
      <p:grpSp>
        <p:nvGrpSpPr>
          <p:cNvPr id="65573" name="Group 37"/>
          <p:cNvGrpSpPr>
            <a:grpSpLocks/>
          </p:cNvGrpSpPr>
          <p:nvPr/>
        </p:nvGrpSpPr>
        <p:grpSpPr bwMode="auto">
          <a:xfrm>
            <a:off x="6650038" y="5784850"/>
            <a:ext cx="2500312" cy="695325"/>
            <a:chOff x="0" y="0"/>
            <a:chExt cx="1575" cy="438"/>
          </a:xfrm>
        </p:grpSpPr>
        <p:pic>
          <p:nvPicPr>
            <p:cNvPr id="65574" name="Oval 318"/>
            <p:cNvPicPr>
              <a:picLocks noChangeArrowheads="1"/>
            </p:cNvPicPr>
            <p:nvPr/>
          </p:nvPicPr>
          <p:blipFill>
            <a:blip r:embed="rId14"/>
            <a:srcRect/>
            <a:stretch>
              <a:fillRect/>
            </a:stretch>
          </p:blipFill>
          <p:spPr bwMode="auto">
            <a:xfrm>
              <a:off x="0" y="0"/>
              <a:ext cx="1575" cy="438"/>
            </a:xfrm>
            <a:prstGeom prst="rect">
              <a:avLst/>
            </a:prstGeom>
            <a:noFill/>
            <a:ln w="9525">
              <a:noFill/>
              <a:miter lim="800000"/>
              <a:headEnd/>
              <a:tailEnd/>
            </a:ln>
          </p:spPr>
        </p:pic>
        <p:sp>
          <p:nvSpPr>
            <p:cNvPr id="65575" name="Text Box 39"/>
            <p:cNvSpPr txBox="1">
              <a:spLocks noChangeArrowheads="1"/>
            </p:cNvSpPr>
            <p:nvPr/>
          </p:nvSpPr>
          <p:spPr bwMode="auto">
            <a:xfrm>
              <a:off x="235" y="66"/>
              <a:ext cx="1107" cy="306"/>
            </a:xfrm>
            <a:prstGeom prst="rect">
              <a:avLst/>
            </a:prstGeom>
            <a:noFill/>
            <a:ln w="9525">
              <a:noFill/>
              <a:miter lim="800000"/>
              <a:headEnd/>
              <a:tailEnd/>
            </a:ln>
          </p:spPr>
          <p:txBody>
            <a:bodyPr/>
            <a:lstStyle/>
            <a:p>
              <a:endParaRPr lang="zh-CN" altLang="en-US">
                <a:latin typeface="Calibri" pitchFamily="34" charset="0"/>
              </a:endParaRPr>
            </a:p>
          </p:txBody>
        </p:sp>
      </p:grpSp>
      <p:grpSp>
        <p:nvGrpSpPr>
          <p:cNvPr id="65576" name="Group 40"/>
          <p:cNvGrpSpPr>
            <a:grpSpLocks/>
          </p:cNvGrpSpPr>
          <p:nvPr/>
        </p:nvGrpSpPr>
        <p:grpSpPr bwMode="auto">
          <a:xfrm>
            <a:off x="7126288" y="5913438"/>
            <a:ext cx="1547812" cy="438150"/>
            <a:chOff x="0" y="0"/>
            <a:chExt cx="975" cy="276"/>
          </a:xfrm>
        </p:grpSpPr>
        <p:pic>
          <p:nvPicPr>
            <p:cNvPr id="65577" name="Oval 319"/>
            <p:cNvPicPr>
              <a:picLocks noChangeArrowheads="1"/>
            </p:cNvPicPr>
            <p:nvPr/>
          </p:nvPicPr>
          <p:blipFill>
            <a:blip r:embed="rId15"/>
            <a:srcRect/>
            <a:stretch>
              <a:fillRect/>
            </a:stretch>
          </p:blipFill>
          <p:spPr bwMode="auto">
            <a:xfrm>
              <a:off x="0" y="0"/>
              <a:ext cx="975" cy="276"/>
            </a:xfrm>
            <a:prstGeom prst="rect">
              <a:avLst/>
            </a:prstGeom>
            <a:noFill/>
            <a:ln w="9525">
              <a:noFill/>
              <a:miter lim="800000"/>
              <a:headEnd/>
              <a:tailEnd/>
            </a:ln>
          </p:spPr>
        </p:pic>
        <p:sp>
          <p:nvSpPr>
            <p:cNvPr id="65578" name="Text Box 42"/>
            <p:cNvSpPr txBox="1">
              <a:spLocks noChangeArrowheads="1"/>
            </p:cNvSpPr>
            <p:nvPr/>
          </p:nvSpPr>
          <p:spPr bwMode="auto">
            <a:xfrm>
              <a:off x="147" y="43"/>
              <a:ext cx="682" cy="189"/>
            </a:xfrm>
            <a:prstGeom prst="rect">
              <a:avLst/>
            </a:prstGeom>
            <a:noFill/>
            <a:ln w="9525">
              <a:noFill/>
              <a:miter lim="800000"/>
              <a:headEnd/>
              <a:tailEnd/>
            </a:ln>
          </p:spPr>
          <p:txBody>
            <a:bodyPr/>
            <a:lstStyle/>
            <a:p>
              <a:endParaRPr lang="zh-CN" altLang="en-US">
                <a:latin typeface="Calibri" pitchFamily="34" charset="0"/>
              </a:endParaRPr>
            </a:p>
          </p:txBody>
        </p:sp>
      </p:grpSp>
      <p:grpSp>
        <p:nvGrpSpPr>
          <p:cNvPr id="65579" name="Group 43"/>
          <p:cNvGrpSpPr>
            <a:grpSpLocks/>
          </p:cNvGrpSpPr>
          <p:nvPr/>
        </p:nvGrpSpPr>
        <p:grpSpPr bwMode="auto">
          <a:xfrm>
            <a:off x="7381875" y="5986463"/>
            <a:ext cx="1036638" cy="292100"/>
            <a:chOff x="0" y="0"/>
            <a:chExt cx="653" cy="184"/>
          </a:xfrm>
        </p:grpSpPr>
        <p:pic>
          <p:nvPicPr>
            <p:cNvPr id="65580" name="Oval 320"/>
            <p:cNvPicPr>
              <a:picLocks noChangeArrowheads="1"/>
            </p:cNvPicPr>
            <p:nvPr/>
          </p:nvPicPr>
          <p:blipFill>
            <a:blip r:embed="rId16"/>
            <a:srcRect/>
            <a:stretch>
              <a:fillRect/>
            </a:stretch>
          </p:blipFill>
          <p:spPr bwMode="auto">
            <a:xfrm>
              <a:off x="0" y="0"/>
              <a:ext cx="653" cy="184"/>
            </a:xfrm>
            <a:prstGeom prst="rect">
              <a:avLst/>
            </a:prstGeom>
            <a:noFill/>
            <a:ln w="9525">
              <a:noFill/>
              <a:miter lim="800000"/>
              <a:headEnd/>
              <a:tailEnd/>
            </a:ln>
          </p:spPr>
        </p:pic>
        <p:sp>
          <p:nvSpPr>
            <p:cNvPr id="65581" name="Text Box 45"/>
            <p:cNvSpPr txBox="1">
              <a:spLocks noChangeArrowheads="1"/>
            </p:cNvSpPr>
            <p:nvPr/>
          </p:nvSpPr>
          <p:spPr bwMode="auto">
            <a:xfrm>
              <a:off x="99" y="29"/>
              <a:ext cx="456" cy="126"/>
            </a:xfrm>
            <a:prstGeom prst="rect">
              <a:avLst/>
            </a:prstGeom>
            <a:noFill/>
            <a:ln w="9525">
              <a:noFill/>
              <a:miter lim="800000"/>
              <a:headEnd/>
              <a:tailEnd/>
            </a:ln>
          </p:spPr>
          <p:txBody>
            <a:bodyPr/>
            <a:lstStyle/>
            <a:p>
              <a:endParaRPr lang="zh-CN" altLang="en-US">
                <a:latin typeface="Calibri" pitchFamily="34" charset="0"/>
              </a:endParaRPr>
            </a:p>
          </p:txBody>
        </p:sp>
      </p:grpSp>
      <p:grpSp>
        <p:nvGrpSpPr>
          <p:cNvPr id="65582" name="Group 46"/>
          <p:cNvGrpSpPr>
            <a:grpSpLocks/>
          </p:cNvGrpSpPr>
          <p:nvPr/>
        </p:nvGrpSpPr>
        <p:grpSpPr bwMode="auto">
          <a:xfrm>
            <a:off x="7639050" y="6053138"/>
            <a:ext cx="523875" cy="158750"/>
            <a:chOff x="0" y="0"/>
            <a:chExt cx="330" cy="100"/>
          </a:xfrm>
        </p:grpSpPr>
        <p:pic>
          <p:nvPicPr>
            <p:cNvPr id="65583" name="Oval 321"/>
            <p:cNvPicPr>
              <a:picLocks noChangeArrowheads="1"/>
            </p:cNvPicPr>
            <p:nvPr/>
          </p:nvPicPr>
          <p:blipFill>
            <a:blip r:embed="rId17"/>
            <a:srcRect/>
            <a:stretch>
              <a:fillRect/>
            </a:stretch>
          </p:blipFill>
          <p:spPr bwMode="auto">
            <a:xfrm>
              <a:off x="0" y="0"/>
              <a:ext cx="330" cy="100"/>
            </a:xfrm>
            <a:prstGeom prst="rect">
              <a:avLst/>
            </a:prstGeom>
            <a:noFill/>
            <a:ln w="9525">
              <a:noFill/>
              <a:miter lim="800000"/>
              <a:headEnd/>
              <a:tailEnd/>
            </a:ln>
          </p:spPr>
        </p:pic>
        <p:sp>
          <p:nvSpPr>
            <p:cNvPr id="65584" name="Text Box 48"/>
            <p:cNvSpPr txBox="1">
              <a:spLocks noChangeArrowheads="1"/>
            </p:cNvSpPr>
            <p:nvPr/>
          </p:nvSpPr>
          <p:spPr bwMode="auto">
            <a:xfrm>
              <a:off x="51" y="18"/>
              <a:ext cx="229" cy="63"/>
            </a:xfrm>
            <a:prstGeom prst="rect">
              <a:avLst/>
            </a:prstGeom>
            <a:noFill/>
            <a:ln w="9525">
              <a:noFill/>
              <a:miter lim="800000"/>
              <a:headEnd/>
              <a:tailEnd/>
            </a:ln>
          </p:spPr>
          <p:txBody>
            <a:bodyPr/>
            <a:lstStyle/>
            <a:p>
              <a:endParaRPr lang="zh-CN" altLang="en-US">
                <a:latin typeface="Calibri" pitchFamily="34" charset="0"/>
              </a:endParaRPr>
            </a:p>
          </p:txBody>
        </p:sp>
      </p:grpSp>
      <p:grpSp>
        <p:nvGrpSpPr>
          <p:cNvPr id="65585" name="Group 49"/>
          <p:cNvGrpSpPr>
            <a:grpSpLocks/>
          </p:cNvGrpSpPr>
          <p:nvPr/>
        </p:nvGrpSpPr>
        <p:grpSpPr bwMode="auto">
          <a:xfrm>
            <a:off x="457200" y="5967413"/>
            <a:ext cx="3194050" cy="890587"/>
            <a:chOff x="0" y="0"/>
            <a:chExt cx="2012" cy="561"/>
          </a:xfrm>
        </p:grpSpPr>
        <p:pic>
          <p:nvPicPr>
            <p:cNvPr id="65586" name="Oval 318"/>
            <p:cNvPicPr>
              <a:picLocks noChangeArrowheads="1"/>
            </p:cNvPicPr>
            <p:nvPr/>
          </p:nvPicPr>
          <p:blipFill>
            <a:blip r:embed="rId18"/>
            <a:srcRect/>
            <a:stretch>
              <a:fillRect/>
            </a:stretch>
          </p:blipFill>
          <p:spPr bwMode="auto">
            <a:xfrm>
              <a:off x="0" y="0"/>
              <a:ext cx="2012" cy="561"/>
            </a:xfrm>
            <a:prstGeom prst="rect">
              <a:avLst/>
            </a:prstGeom>
            <a:noFill/>
            <a:ln w="9525">
              <a:noFill/>
              <a:miter lim="800000"/>
              <a:headEnd/>
              <a:tailEnd/>
            </a:ln>
          </p:spPr>
        </p:pic>
        <p:sp>
          <p:nvSpPr>
            <p:cNvPr id="65587" name="Text Box 51"/>
            <p:cNvSpPr txBox="1">
              <a:spLocks noChangeArrowheads="1"/>
            </p:cNvSpPr>
            <p:nvPr/>
          </p:nvSpPr>
          <p:spPr bwMode="auto">
            <a:xfrm>
              <a:off x="296" y="84"/>
              <a:ext cx="1417" cy="392"/>
            </a:xfrm>
            <a:prstGeom prst="rect">
              <a:avLst/>
            </a:prstGeom>
            <a:noFill/>
            <a:ln w="9525">
              <a:noFill/>
              <a:miter lim="800000"/>
              <a:headEnd/>
              <a:tailEnd/>
            </a:ln>
          </p:spPr>
          <p:txBody>
            <a:bodyPr/>
            <a:lstStyle/>
            <a:p>
              <a:endParaRPr lang="zh-CN" altLang="en-US">
                <a:latin typeface="Calibri" pitchFamily="34" charset="0"/>
              </a:endParaRPr>
            </a:p>
          </p:txBody>
        </p:sp>
      </p:grpSp>
      <p:grpSp>
        <p:nvGrpSpPr>
          <p:cNvPr id="65588" name="Group 52"/>
          <p:cNvGrpSpPr>
            <a:grpSpLocks/>
          </p:cNvGrpSpPr>
          <p:nvPr/>
        </p:nvGrpSpPr>
        <p:grpSpPr bwMode="auto">
          <a:xfrm>
            <a:off x="152400" y="5029200"/>
            <a:ext cx="1968500" cy="554038"/>
            <a:chOff x="0" y="0"/>
            <a:chExt cx="1240" cy="349"/>
          </a:xfrm>
        </p:grpSpPr>
        <p:pic>
          <p:nvPicPr>
            <p:cNvPr id="65589" name="Oval 319"/>
            <p:cNvPicPr>
              <a:picLocks noChangeArrowheads="1"/>
            </p:cNvPicPr>
            <p:nvPr/>
          </p:nvPicPr>
          <p:blipFill>
            <a:blip r:embed="rId19"/>
            <a:srcRect/>
            <a:stretch>
              <a:fillRect/>
            </a:stretch>
          </p:blipFill>
          <p:spPr bwMode="auto">
            <a:xfrm>
              <a:off x="0" y="0"/>
              <a:ext cx="1240" cy="349"/>
            </a:xfrm>
            <a:prstGeom prst="rect">
              <a:avLst/>
            </a:prstGeom>
            <a:noFill/>
            <a:ln w="9525">
              <a:noFill/>
              <a:miter lim="800000"/>
              <a:headEnd/>
              <a:tailEnd/>
            </a:ln>
          </p:spPr>
        </p:pic>
        <p:sp>
          <p:nvSpPr>
            <p:cNvPr id="65590" name="Text Box 54"/>
            <p:cNvSpPr txBox="1">
              <a:spLocks noChangeArrowheads="1"/>
            </p:cNvSpPr>
            <p:nvPr/>
          </p:nvSpPr>
          <p:spPr bwMode="auto">
            <a:xfrm>
              <a:off x="184" y="55"/>
              <a:ext cx="873" cy="242"/>
            </a:xfrm>
            <a:prstGeom prst="rect">
              <a:avLst/>
            </a:prstGeom>
            <a:noFill/>
            <a:ln w="9525">
              <a:noFill/>
              <a:miter lim="800000"/>
              <a:headEnd/>
              <a:tailEnd/>
            </a:ln>
          </p:spPr>
          <p:txBody>
            <a:bodyPr/>
            <a:lstStyle/>
            <a:p>
              <a:endParaRPr lang="zh-CN" altLang="en-US">
                <a:latin typeface="Calibri" pitchFamily="34" charset="0"/>
              </a:endParaRPr>
            </a:p>
          </p:txBody>
        </p:sp>
      </p:grpSp>
      <p:grpSp>
        <p:nvGrpSpPr>
          <p:cNvPr id="65591" name="Group 55"/>
          <p:cNvGrpSpPr>
            <a:grpSpLocks/>
          </p:cNvGrpSpPr>
          <p:nvPr/>
        </p:nvGrpSpPr>
        <p:grpSpPr bwMode="auto">
          <a:xfrm>
            <a:off x="0" y="5410200"/>
            <a:ext cx="1323975" cy="373063"/>
            <a:chOff x="0" y="0"/>
            <a:chExt cx="834" cy="235"/>
          </a:xfrm>
        </p:grpSpPr>
        <p:pic>
          <p:nvPicPr>
            <p:cNvPr id="65592" name="Oval 320"/>
            <p:cNvPicPr>
              <a:picLocks noChangeArrowheads="1"/>
            </p:cNvPicPr>
            <p:nvPr/>
          </p:nvPicPr>
          <p:blipFill>
            <a:blip r:embed="rId20"/>
            <a:srcRect/>
            <a:stretch>
              <a:fillRect/>
            </a:stretch>
          </p:blipFill>
          <p:spPr bwMode="auto">
            <a:xfrm>
              <a:off x="0" y="0"/>
              <a:ext cx="834" cy="235"/>
            </a:xfrm>
            <a:prstGeom prst="rect">
              <a:avLst/>
            </a:prstGeom>
            <a:noFill/>
            <a:ln w="9525">
              <a:noFill/>
              <a:miter lim="800000"/>
              <a:headEnd/>
              <a:tailEnd/>
            </a:ln>
          </p:spPr>
        </p:pic>
        <p:sp>
          <p:nvSpPr>
            <p:cNvPr id="65593" name="Text Box 57"/>
            <p:cNvSpPr txBox="1">
              <a:spLocks noChangeArrowheads="1"/>
            </p:cNvSpPr>
            <p:nvPr/>
          </p:nvSpPr>
          <p:spPr bwMode="auto">
            <a:xfrm>
              <a:off x="126" y="39"/>
              <a:ext cx="583" cy="160"/>
            </a:xfrm>
            <a:prstGeom prst="rect">
              <a:avLst/>
            </a:prstGeom>
            <a:noFill/>
            <a:ln w="9525">
              <a:noFill/>
              <a:miter lim="800000"/>
              <a:headEnd/>
              <a:tailEnd/>
            </a:ln>
          </p:spPr>
          <p:txBody>
            <a:bodyPr/>
            <a:lstStyle/>
            <a:p>
              <a:endParaRPr lang="zh-CN" altLang="en-US">
                <a:latin typeface="Calibri" pitchFamily="34" charset="0"/>
              </a:endParaRPr>
            </a:p>
          </p:txBody>
        </p:sp>
      </p:grpSp>
      <p:grpSp>
        <p:nvGrpSpPr>
          <p:cNvPr id="65597" name="Group 61"/>
          <p:cNvGrpSpPr>
            <a:grpSpLocks/>
          </p:cNvGrpSpPr>
          <p:nvPr/>
        </p:nvGrpSpPr>
        <p:grpSpPr bwMode="auto">
          <a:xfrm>
            <a:off x="1657350" y="5230813"/>
            <a:ext cx="3616325" cy="1011237"/>
            <a:chOff x="0" y="0"/>
            <a:chExt cx="2278" cy="637"/>
          </a:xfrm>
        </p:grpSpPr>
        <p:pic>
          <p:nvPicPr>
            <p:cNvPr id="65598" name="Oval 318"/>
            <p:cNvPicPr>
              <a:picLocks noChangeArrowheads="1"/>
            </p:cNvPicPr>
            <p:nvPr/>
          </p:nvPicPr>
          <p:blipFill>
            <a:blip r:embed="rId21"/>
            <a:srcRect/>
            <a:stretch>
              <a:fillRect/>
            </a:stretch>
          </p:blipFill>
          <p:spPr bwMode="auto">
            <a:xfrm>
              <a:off x="0" y="0"/>
              <a:ext cx="2278" cy="637"/>
            </a:xfrm>
            <a:prstGeom prst="rect">
              <a:avLst/>
            </a:prstGeom>
            <a:noFill/>
            <a:ln w="9525">
              <a:noFill/>
              <a:miter lim="800000"/>
              <a:headEnd/>
              <a:tailEnd/>
            </a:ln>
          </p:spPr>
        </p:pic>
        <p:sp>
          <p:nvSpPr>
            <p:cNvPr id="65599" name="Text Box 63"/>
            <p:cNvSpPr txBox="1">
              <a:spLocks noChangeArrowheads="1"/>
            </p:cNvSpPr>
            <p:nvPr/>
          </p:nvSpPr>
          <p:spPr bwMode="auto">
            <a:xfrm>
              <a:off x="338" y="97"/>
              <a:ext cx="1605" cy="443"/>
            </a:xfrm>
            <a:prstGeom prst="rect">
              <a:avLst/>
            </a:prstGeom>
            <a:noFill/>
            <a:ln w="9525">
              <a:noFill/>
              <a:miter lim="800000"/>
              <a:headEnd/>
              <a:tailEnd/>
            </a:ln>
          </p:spPr>
          <p:txBody>
            <a:bodyPr/>
            <a:lstStyle/>
            <a:p>
              <a:endParaRPr lang="zh-CN" altLang="en-US">
                <a:latin typeface="Calibri" pitchFamily="34" charset="0"/>
              </a:endParaRPr>
            </a:p>
          </p:txBody>
        </p:sp>
      </p:grpSp>
      <p:grpSp>
        <p:nvGrpSpPr>
          <p:cNvPr id="65600" name="Group 64"/>
          <p:cNvGrpSpPr>
            <a:grpSpLocks/>
          </p:cNvGrpSpPr>
          <p:nvPr/>
        </p:nvGrpSpPr>
        <p:grpSpPr bwMode="auto">
          <a:xfrm>
            <a:off x="1143000" y="5486400"/>
            <a:ext cx="2232025" cy="620713"/>
            <a:chOff x="0" y="0"/>
            <a:chExt cx="1406" cy="391"/>
          </a:xfrm>
        </p:grpSpPr>
        <p:pic>
          <p:nvPicPr>
            <p:cNvPr id="65601" name="Oval 319"/>
            <p:cNvPicPr>
              <a:picLocks noChangeArrowheads="1"/>
            </p:cNvPicPr>
            <p:nvPr/>
          </p:nvPicPr>
          <p:blipFill>
            <a:blip r:embed="rId22"/>
            <a:srcRect/>
            <a:stretch>
              <a:fillRect/>
            </a:stretch>
          </p:blipFill>
          <p:spPr bwMode="auto">
            <a:xfrm>
              <a:off x="0" y="0"/>
              <a:ext cx="1406" cy="391"/>
            </a:xfrm>
            <a:prstGeom prst="rect">
              <a:avLst/>
            </a:prstGeom>
            <a:noFill/>
            <a:ln w="9525">
              <a:noFill/>
              <a:miter lim="800000"/>
              <a:headEnd/>
              <a:tailEnd/>
            </a:ln>
          </p:spPr>
        </p:pic>
        <p:sp>
          <p:nvSpPr>
            <p:cNvPr id="65602" name="Text Box 66"/>
            <p:cNvSpPr txBox="1">
              <a:spLocks noChangeArrowheads="1"/>
            </p:cNvSpPr>
            <p:nvPr/>
          </p:nvSpPr>
          <p:spPr bwMode="auto">
            <a:xfrm>
              <a:off x="208" y="59"/>
              <a:ext cx="989" cy="273"/>
            </a:xfrm>
            <a:prstGeom prst="rect">
              <a:avLst/>
            </a:prstGeom>
            <a:noFill/>
            <a:ln w="9525">
              <a:noFill/>
              <a:miter lim="800000"/>
              <a:headEnd/>
              <a:tailEnd/>
            </a:ln>
          </p:spPr>
          <p:txBody>
            <a:bodyPr/>
            <a:lstStyle/>
            <a:p>
              <a:endParaRPr lang="zh-CN" altLang="en-US">
                <a:latin typeface="Calibri" pitchFamily="34" charset="0"/>
              </a:endParaRPr>
            </a:p>
          </p:txBody>
        </p:sp>
      </p:grpSp>
      <p:grpSp>
        <p:nvGrpSpPr>
          <p:cNvPr id="65603" name="Group 67"/>
          <p:cNvGrpSpPr>
            <a:grpSpLocks/>
          </p:cNvGrpSpPr>
          <p:nvPr/>
        </p:nvGrpSpPr>
        <p:grpSpPr bwMode="auto">
          <a:xfrm>
            <a:off x="1981200" y="5105400"/>
            <a:ext cx="1498600" cy="427038"/>
            <a:chOff x="0" y="0"/>
            <a:chExt cx="944" cy="269"/>
          </a:xfrm>
        </p:grpSpPr>
        <p:pic>
          <p:nvPicPr>
            <p:cNvPr id="65604" name="Oval 320"/>
            <p:cNvPicPr>
              <a:picLocks noChangeArrowheads="1"/>
            </p:cNvPicPr>
            <p:nvPr/>
          </p:nvPicPr>
          <p:blipFill>
            <a:blip r:embed="rId23"/>
            <a:srcRect/>
            <a:stretch>
              <a:fillRect/>
            </a:stretch>
          </p:blipFill>
          <p:spPr bwMode="auto">
            <a:xfrm>
              <a:off x="0" y="0"/>
              <a:ext cx="944" cy="269"/>
            </a:xfrm>
            <a:prstGeom prst="rect">
              <a:avLst/>
            </a:prstGeom>
            <a:noFill/>
            <a:ln w="9525">
              <a:noFill/>
              <a:miter lim="800000"/>
              <a:headEnd/>
              <a:tailEnd/>
            </a:ln>
          </p:spPr>
        </p:pic>
        <p:sp>
          <p:nvSpPr>
            <p:cNvPr id="65605" name="Text Box 69"/>
            <p:cNvSpPr txBox="1">
              <a:spLocks noChangeArrowheads="1"/>
            </p:cNvSpPr>
            <p:nvPr/>
          </p:nvSpPr>
          <p:spPr bwMode="auto">
            <a:xfrm>
              <a:off x="141" y="43"/>
              <a:ext cx="661" cy="183"/>
            </a:xfrm>
            <a:prstGeom prst="rect">
              <a:avLst/>
            </a:prstGeom>
            <a:noFill/>
            <a:ln w="9525">
              <a:noFill/>
              <a:miter lim="800000"/>
              <a:headEnd/>
              <a:tailEnd/>
            </a:ln>
          </p:spPr>
          <p:txBody>
            <a:bodyPr/>
            <a:lstStyle/>
            <a:p>
              <a:endParaRPr lang="zh-CN" altLang="en-US">
                <a:latin typeface="Calibri" pitchFamily="34" charset="0"/>
              </a:endParaRPr>
            </a:p>
          </p:txBody>
        </p:sp>
      </p:grpSp>
      <p:grpSp>
        <p:nvGrpSpPr>
          <p:cNvPr id="65606" name="Group 70"/>
          <p:cNvGrpSpPr>
            <a:grpSpLocks/>
          </p:cNvGrpSpPr>
          <p:nvPr/>
        </p:nvGrpSpPr>
        <p:grpSpPr bwMode="auto">
          <a:xfrm>
            <a:off x="1981200" y="5257800"/>
            <a:ext cx="755650" cy="220663"/>
            <a:chOff x="0" y="0"/>
            <a:chExt cx="476" cy="139"/>
          </a:xfrm>
        </p:grpSpPr>
        <p:pic>
          <p:nvPicPr>
            <p:cNvPr id="65607" name="Oval 321"/>
            <p:cNvPicPr>
              <a:picLocks noChangeArrowheads="1"/>
            </p:cNvPicPr>
            <p:nvPr/>
          </p:nvPicPr>
          <p:blipFill>
            <a:blip r:embed="rId24"/>
            <a:srcRect/>
            <a:stretch>
              <a:fillRect/>
            </a:stretch>
          </p:blipFill>
          <p:spPr bwMode="auto">
            <a:xfrm>
              <a:off x="0" y="0"/>
              <a:ext cx="476" cy="139"/>
            </a:xfrm>
            <a:prstGeom prst="rect">
              <a:avLst/>
            </a:prstGeom>
            <a:noFill/>
            <a:ln w="9525">
              <a:noFill/>
              <a:miter lim="800000"/>
              <a:headEnd/>
              <a:tailEnd/>
            </a:ln>
          </p:spPr>
        </p:pic>
        <p:sp>
          <p:nvSpPr>
            <p:cNvPr id="65608" name="Text Box 72"/>
            <p:cNvSpPr txBox="1">
              <a:spLocks noChangeArrowheads="1"/>
            </p:cNvSpPr>
            <p:nvPr/>
          </p:nvSpPr>
          <p:spPr bwMode="auto">
            <a:xfrm>
              <a:off x="71" y="24"/>
              <a:ext cx="333" cy="91"/>
            </a:xfrm>
            <a:prstGeom prst="rect">
              <a:avLst/>
            </a:prstGeom>
            <a:noFill/>
            <a:ln w="9525">
              <a:noFill/>
              <a:miter lim="800000"/>
              <a:headEnd/>
              <a:tailEnd/>
            </a:ln>
          </p:spPr>
          <p:txBody>
            <a:bodyPr/>
            <a:lstStyle/>
            <a:p>
              <a:endParaRPr lang="zh-CN" altLang="en-US">
                <a:latin typeface="Calibri" pitchFamily="34" charset="0"/>
              </a:endParaRPr>
            </a:p>
          </p:txBody>
        </p:sp>
      </p:grpSp>
      <p:grpSp>
        <p:nvGrpSpPr>
          <p:cNvPr id="65609" name="Group 73"/>
          <p:cNvGrpSpPr>
            <a:grpSpLocks/>
          </p:cNvGrpSpPr>
          <p:nvPr/>
        </p:nvGrpSpPr>
        <p:grpSpPr bwMode="auto">
          <a:xfrm>
            <a:off x="304800" y="5394325"/>
            <a:ext cx="5256213" cy="1463675"/>
            <a:chOff x="0" y="0"/>
            <a:chExt cx="3313" cy="922"/>
          </a:xfrm>
        </p:grpSpPr>
        <p:pic>
          <p:nvPicPr>
            <p:cNvPr id="65610" name="Oval 318"/>
            <p:cNvPicPr>
              <a:picLocks noChangeArrowheads="1"/>
            </p:cNvPicPr>
            <p:nvPr/>
          </p:nvPicPr>
          <p:blipFill>
            <a:blip r:embed="rId8"/>
            <a:srcRect/>
            <a:stretch>
              <a:fillRect/>
            </a:stretch>
          </p:blipFill>
          <p:spPr bwMode="auto">
            <a:xfrm>
              <a:off x="0" y="0"/>
              <a:ext cx="3313" cy="922"/>
            </a:xfrm>
            <a:prstGeom prst="rect">
              <a:avLst/>
            </a:prstGeom>
            <a:noFill/>
            <a:ln w="9525">
              <a:noFill/>
              <a:miter lim="800000"/>
              <a:headEnd/>
              <a:tailEnd/>
            </a:ln>
          </p:spPr>
        </p:pic>
        <p:sp>
          <p:nvSpPr>
            <p:cNvPr id="65611" name="Text Box 75"/>
            <p:cNvSpPr txBox="1">
              <a:spLocks noChangeArrowheads="1"/>
            </p:cNvSpPr>
            <p:nvPr/>
          </p:nvSpPr>
          <p:spPr bwMode="auto">
            <a:xfrm>
              <a:off x="486" y="138"/>
              <a:ext cx="2338" cy="646"/>
            </a:xfrm>
            <a:prstGeom prst="rect">
              <a:avLst/>
            </a:prstGeom>
            <a:noFill/>
            <a:ln w="9525">
              <a:noFill/>
              <a:miter lim="800000"/>
              <a:headEnd/>
              <a:tailEnd/>
            </a:ln>
          </p:spPr>
          <p:txBody>
            <a:bodyPr/>
            <a:lstStyle/>
            <a:p>
              <a:endParaRPr lang="zh-CN" altLang="en-US">
                <a:latin typeface="Calibri" pitchFamily="34" charset="0"/>
              </a:endParaRPr>
            </a:p>
          </p:txBody>
        </p:sp>
      </p:grpSp>
      <p:grpSp>
        <p:nvGrpSpPr>
          <p:cNvPr id="65612" name="Group 76"/>
          <p:cNvGrpSpPr>
            <a:grpSpLocks/>
          </p:cNvGrpSpPr>
          <p:nvPr/>
        </p:nvGrpSpPr>
        <p:grpSpPr bwMode="auto">
          <a:xfrm>
            <a:off x="-152400" y="5956300"/>
            <a:ext cx="3243263" cy="901700"/>
            <a:chOff x="0" y="0"/>
            <a:chExt cx="2043" cy="568"/>
          </a:xfrm>
        </p:grpSpPr>
        <p:pic>
          <p:nvPicPr>
            <p:cNvPr id="65613" name="Oval 319"/>
            <p:cNvPicPr>
              <a:picLocks noChangeArrowheads="1"/>
            </p:cNvPicPr>
            <p:nvPr/>
          </p:nvPicPr>
          <p:blipFill>
            <a:blip r:embed="rId25"/>
            <a:srcRect/>
            <a:stretch>
              <a:fillRect/>
            </a:stretch>
          </p:blipFill>
          <p:spPr bwMode="auto">
            <a:xfrm>
              <a:off x="0" y="0"/>
              <a:ext cx="2043" cy="568"/>
            </a:xfrm>
            <a:prstGeom prst="rect">
              <a:avLst/>
            </a:prstGeom>
            <a:noFill/>
            <a:ln w="9525">
              <a:noFill/>
              <a:miter lim="800000"/>
              <a:headEnd/>
              <a:tailEnd/>
            </a:ln>
          </p:spPr>
        </p:pic>
        <p:sp>
          <p:nvSpPr>
            <p:cNvPr id="65614" name="Text Box 78"/>
            <p:cNvSpPr txBox="1">
              <a:spLocks noChangeArrowheads="1"/>
            </p:cNvSpPr>
            <p:nvPr/>
          </p:nvSpPr>
          <p:spPr bwMode="auto">
            <a:xfrm>
              <a:off x="301" y="85"/>
              <a:ext cx="1441" cy="398"/>
            </a:xfrm>
            <a:prstGeom prst="rect">
              <a:avLst/>
            </a:prstGeom>
            <a:noFill/>
            <a:ln w="9525">
              <a:noFill/>
              <a:miter lim="800000"/>
              <a:headEnd/>
              <a:tailEnd/>
            </a:ln>
          </p:spPr>
          <p:txBody>
            <a:bodyPr/>
            <a:lstStyle/>
            <a:p>
              <a:endParaRPr lang="zh-CN" altLang="en-US">
                <a:latin typeface="Calibri" pitchFamily="34" charset="0"/>
              </a:endParaRPr>
            </a:p>
          </p:txBody>
        </p:sp>
      </p:grpSp>
      <p:grpSp>
        <p:nvGrpSpPr>
          <p:cNvPr id="65615" name="Group 79"/>
          <p:cNvGrpSpPr>
            <a:grpSpLocks/>
          </p:cNvGrpSpPr>
          <p:nvPr/>
        </p:nvGrpSpPr>
        <p:grpSpPr bwMode="auto">
          <a:xfrm>
            <a:off x="914400" y="5257800"/>
            <a:ext cx="2170113" cy="609600"/>
            <a:chOff x="0" y="0"/>
            <a:chExt cx="1367" cy="384"/>
          </a:xfrm>
        </p:grpSpPr>
        <p:pic>
          <p:nvPicPr>
            <p:cNvPr id="65616" name="Oval 320"/>
            <p:cNvPicPr>
              <a:picLocks noChangeArrowheads="1"/>
            </p:cNvPicPr>
            <p:nvPr/>
          </p:nvPicPr>
          <p:blipFill>
            <a:blip r:embed="rId26"/>
            <a:srcRect/>
            <a:stretch>
              <a:fillRect/>
            </a:stretch>
          </p:blipFill>
          <p:spPr bwMode="auto">
            <a:xfrm>
              <a:off x="0" y="0"/>
              <a:ext cx="1367" cy="384"/>
            </a:xfrm>
            <a:prstGeom prst="rect">
              <a:avLst/>
            </a:prstGeom>
            <a:noFill/>
            <a:ln w="9525">
              <a:noFill/>
              <a:miter lim="800000"/>
              <a:headEnd/>
              <a:tailEnd/>
            </a:ln>
          </p:spPr>
        </p:pic>
        <p:sp>
          <p:nvSpPr>
            <p:cNvPr id="65617" name="Text Box 81"/>
            <p:cNvSpPr txBox="1">
              <a:spLocks noChangeArrowheads="1"/>
            </p:cNvSpPr>
            <p:nvPr/>
          </p:nvSpPr>
          <p:spPr bwMode="auto">
            <a:xfrm>
              <a:off x="202" y="59"/>
              <a:ext cx="963" cy="265"/>
            </a:xfrm>
            <a:prstGeom prst="rect">
              <a:avLst/>
            </a:prstGeom>
            <a:noFill/>
            <a:ln w="9525">
              <a:noFill/>
              <a:miter lim="800000"/>
              <a:headEnd/>
              <a:tailEnd/>
            </a:ln>
          </p:spPr>
          <p:txBody>
            <a:bodyPr/>
            <a:lstStyle/>
            <a:p>
              <a:endParaRPr lang="zh-CN" altLang="en-US">
                <a:latin typeface="Calibri" pitchFamily="34" charset="0"/>
              </a:endParaRPr>
            </a:p>
          </p:txBody>
        </p:sp>
      </p:grpSp>
      <p:grpSp>
        <p:nvGrpSpPr>
          <p:cNvPr id="65618" name="Group 82"/>
          <p:cNvGrpSpPr>
            <a:grpSpLocks/>
          </p:cNvGrpSpPr>
          <p:nvPr/>
        </p:nvGrpSpPr>
        <p:grpSpPr bwMode="auto">
          <a:xfrm>
            <a:off x="-228600" y="4953000"/>
            <a:ext cx="1096963" cy="317500"/>
            <a:chOff x="0" y="0"/>
            <a:chExt cx="691" cy="200"/>
          </a:xfrm>
        </p:grpSpPr>
        <p:pic>
          <p:nvPicPr>
            <p:cNvPr id="65619" name="Oval 321"/>
            <p:cNvPicPr>
              <a:picLocks noChangeArrowheads="1"/>
            </p:cNvPicPr>
            <p:nvPr/>
          </p:nvPicPr>
          <p:blipFill>
            <a:blip r:embed="rId27"/>
            <a:srcRect/>
            <a:stretch>
              <a:fillRect/>
            </a:stretch>
          </p:blipFill>
          <p:spPr bwMode="auto">
            <a:xfrm>
              <a:off x="0" y="0"/>
              <a:ext cx="691" cy="200"/>
            </a:xfrm>
            <a:prstGeom prst="rect">
              <a:avLst/>
            </a:prstGeom>
            <a:noFill/>
            <a:ln w="9525">
              <a:noFill/>
              <a:miter lim="800000"/>
              <a:headEnd/>
              <a:tailEnd/>
            </a:ln>
          </p:spPr>
        </p:pic>
        <p:sp>
          <p:nvSpPr>
            <p:cNvPr id="65620" name="Text Box 84"/>
            <p:cNvSpPr txBox="1">
              <a:spLocks noChangeArrowheads="1"/>
            </p:cNvSpPr>
            <p:nvPr/>
          </p:nvSpPr>
          <p:spPr bwMode="auto">
            <a:xfrm>
              <a:off x="104" y="33"/>
              <a:ext cx="484" cy="134"/>
            </a:xfrm>
            <a:prstGeom prst="rect">
              <a:avLst/>
            </a:prstGeom>
            <a:noFill/>
            <a:ln w="9525">
              <a:noFill/>
              <a:miter lim="800000"/>
              <a:headEnd/>
              <a:tailEnd/>
            </a:ln>
          </p:spPr>
          <p:txBody>
            <a:bodyPr/>
            <a:lstStyle/>
            <a:p>
              <a:endParaRPr lang="zh-CN" altLang="en-US">
                <a:latin typeface="Calibri" pitchFamily="34" charset="0"/>
              </a:endParaRPr>
            </a:p>
          </p:txBody>
        </p:sp>
      </p:grpSp>
      <p:pic>
        <p:nvPicPr>
          <p:cNvPr id="65660" name="图片 140" descr="YL.png"/>
          <p:cNvPicPr>
            <a:picLocks noChangeAspect="1" noChangeArrowheads="1"/>
          </p:cNvPicPr>
          <p:nvPr/>
        </p:nvPicPr>
        <p:blipFill>
          <a:blip r:embed="rId28"/>
          <a:srcRect/>
          <a:stretch>
            <a:fillRect/>
          </a:stretch>
        </p:blipFill>
        <p:spPr bwMode="auto">
          <a:xfrm>
            <a:off x="1214438" y="1714500"/>
            <a:ext cx="2339975" cy="2339975"/>
          </a:xfrm>
          <a:prstGeom prst="rect">
            <a:avLst/>
          </a:prstGeom>
          <a:noFill/>
          <a:ln w="9525">
            <a:noFill/>
            <a:miter lim="800000"/>
            <a:headEnd/>
            <a:tailEnd/>
          </a:ln>
        </p:spPr>
      </p:pic>
      <p:sp>
        <p:nvSpPr>
          <p:cNvPr id="65661" name="Freeform 472"/>
          <p:cNvSpPr>
            <a:spLocks noChangeArrowheads="1"/>
          </p:cNvSpPr>
          <p:nvPr/>
        </p:nvSpPr>
        <p:spPr bwMode="auto">
          <a:xfrm>
            <a:off x="5694363" y="3327400"/>
            <a:ext cx="1587" cy="1588"/>
          </a:xfrm>
          <a:custGeom>
            <a:avLst/>
            <a:gdLst>
              <a:gd name="T0" fmla="*/ 0 w 1588"/>
              <a:gd name="T1" fmla="*/ 0 h 1587"/>
              <a:gd name="T2" fmla="*/ 0 w 1588"/>
              <a:gd name="T3" fmla="*/ 0 h 1587"/>
              <a:gd name="T4" fmla="*/ 0 w 1588"/>
              <a:gd name="T5" fmla="*/ 0 h 1587"/>
              <a:gd name="T6" fmla="*/ 0 60000 65536"/>
              <a:gd name="T7" fmla="*/ 0 60000 65536"/>
              <a:gd name="T8" fmla="*/ 0 60000 65536"/>
              <a:gd name="T9" fmla="*/ 0 w 1588"/>
              <a:gd name="T10" fmla="*/ 0 h 1587"/>
              <a:gd name="T11" fmla="*/ 1588 w 1588"/>
              <a:gd name="T12" fmla="*/ 1587 h 1587"/>
            </a:gdLst>
            <a:ahLst/>
            <a:cxnLst>
              <a:cxn ang="T6">
                <a:pos x="T0" y="T1"/>
              </a:cxn>
              <a:cxn ang="T7">
                <a:pos x="T2" y="T3"/>
              </a:cxn>
              <a:cxn ang="T8">
                <a:pos x="T4" y="T5"/>
              </a:cxn>
            </a:cxnLst>
            <a:rect l="T9" t="T10" r="T11" b="T12"/>
            <a:pathLst>
              <a:path w="1588" h="1587">
                <a:moveTo>
                  <a:pt x="0" y="0"/>
                </a:moveTo>
                <a:lnTo>
                  <a:pt x="0" y="0"/>
                </a:lnTo>
                <a:close/>
              </a:path>
            </a:pathLst>
          </a:custGeom>
          <a:solidFill>
            <a:srgbClr val="FFFFFF"/>
          </a:solidFill>
          <a:ln w="9525">
            <a:noFill/>
            <a:miter lim="800000"/>
            <a:headEnd/>
            <a:tailEnd/>
          </a:ln>
        </p:spPr>
        <p:txBody>
          <a:bodyPr/>
          <a:lstStyle/>
          <a:p>
            <a:endParaRPr lang="zh-CN" altLang="en-US">
              <a:latin typeface="Calibri" pitchFamily="34" charset="0"/>
            </a:endParaRPr>
          </a:p>
        </p:txBody>
      </p:sp>
      <p:pic>
        <p:nvPicPr>
          <p:cNvPr id="65662" name="图片 192" descr="图片2.png"/>
          <p:cNvPicPr>
            <a:picLocks noChangeAspect="1" noChangeArrowheads="1"/>
          </p:cNvPicPr>
          <p:nvPr/>
        </p:nvPicPr>
        <p:blipFill>
          <a:blip r:embed="rId29"/>
          <a:srcRect/>
          <a:stretch>
            <a:fillRect/>
          </a:stretch>
        </p:blipFill>
        <p:spPr bwMode="auto">
          <a:xfrm>
            <a:off x="4772025" y="2444750"/>
            <a:ext cx="1800225" cy="865188"/>
          </a:xfrm>
          <a:prstGeom prst="rect">
            <a:avLst/>
          </a:prstGeom>
          <a:noFill/>
          <a:ln w="9525">
            <a:noFill/>
            <a:miter lim="800000"/>
            <a:headEnd/>
            <a:tailEnd/>
          </a:ln>
        </p:spPr>
      </p:pic>
      <p:pic>
        <p:nvPicPr>
          <p:cNvPr id="65663" name="图片 99" descr="HH.png"/>
          <p:cNvPicPr>
            <a:picLocks noChangeAspect="1" noChangeArrowheads="1"/>
          </p:cNvPicPr>
          <p:nvPr/>
        </p:nvPicPr>
        <p:blipFill>
          <a:blip r:embed="rId30"/>
          <a:srcRect/>
          <a:stretch>
            <a:fillRect/>
          </a:stretch>
        </p:blipFill>
        <p:spPr bwMode="auto">
          <a:xfrm>
            <a:off x="0" y="2106613"/>
            <a:ext cx="2268538" cy="4751387"/>
          </a:xfrm>
          <a:prstGeom prst="rect">
            <a:avLst/>
          </a:prstGeom>
          <a:noFill/>
          <a:ln w="9525">
            <a:noFill/>
            <a:miter lim="800000"/>
            <a:headEnd/>
            <a:tailEnd/>
          </a:ln>
        </p:spPr>
      </p:pic>
      <p:grpSp>
        <p:nvGrpSpPr>
          <p:cNvPr id="65664" name="Group 128"/>
          <p:cNvGrpSpPr>
            <a:grpSpLocks/>
          </p:cNvGrpSpPr>
          <p:nvPr/>
        </p:nvGrpSpPr>
        <p:grpSpPr bwMode="auto">
          <a:xfrm>
            <a:off x="7016750" y="-655638"/>
            <a:ext cx="542925" cy="685801"/>
            <a:chOff x="0" y="0"/>
            <a:chExt cx="342" cy="434"/>
          </a:xfrm>
        </p:grpSpPr>
        <p:pic>
          <p:nvPicPr>
            <p:cNvPr id="65665" name="Freeform 327"/>
            <p:cNvPicPr>
              <a:picLocks noChangeArrowheads="1"/>
            </p:cNvPicPr>
            <p:nvPr/>
          </p:nvPicPr>
          <p:blipFill>
            <a:blip r:embed="rId31"/>
            <a:srcRect/>
            <a:stretch>
              <a:fillRect/>
            </a:stretch>
          </p:blipFill>
          <p:spPr bwMode="auto">
            <a:xfrm>
              <a:off x="0" y="0"/>
              <a:ext cx="342" cy="434"/>
            </a:xfrm>
            <a:prstGeom prst="rect">
              <a:avLst/>
            </a:prstGeom>
            <a:noFill/>
            <a:ln w="9525">
              <a:noFill/>
              <a:miter lim="800000"/>
              <a:headEnd/>
              <a:tailEnd/>
            </a:ln>
          </p:spPr>
        </p:pic>
        <p:sp>
          <p:nvSpPr>
            <p:cNvPr id="65666" name="Text Box 130"/>
            <p:cNvSpPr txBox="1">
              <a:spLocks noChangeArrowheads="1"/>
            </p:cNvSpPr>
            <p:nvPr/>
          </p:nvSpPr>
          <p:spPr bwMode="auto">
            <a:xfrm>
              <a:off x="215" y="10"/>
              <a:ext cx="135" cy="225"/>
            </a:xfrm>
            <a:prstGeom prst="rect">
              <a:avLst/>
            </a:prstGeom>
            <a:noFill/>
            <a:ln w="9525">
              <a:noFill/>
              <a:miter lim="800000"/>
              <a:headEnd/>
              <a:tailEnd/>
            </a:ln>
          </p:spPr>
          <p:txBody>
            <a:bodyPr/>
            <a:lstStyle/>
            <a:p>
              <a:endParaRPr lang="zh-CN" altLang="en-US">
                <a:latin typeface="Calibri" pitchFamily="34" charset="0"/>
              </a:endParaRPr>
            </a:p>
          </p:txBody>
        </p:sp>
      </p:grpSp>
      <p:grpSp>
        <p:nvGrpSpPr>
          <p:cNvPr id="65667" name="Group 131"/>
          <p:cNvGrpSpPr>
            <a:grpSpLocks/>
          </p:cNvGrpSpPr>
          <p:nvPr/>
        </p:nvGrpSpPr>
        <p:grpSpPr bwMode="auto">
          <a:xfrm>
            <a:off x="6656388" y="-655638"/>
            <a:ext cx="549275" cy="685801"/>
            <a:chOff x="0" y="0"/>
            <a:chExt cx="346" cy="434"/>
          </a:xfrm>
        </p:grpSpPr>
        <p:pic>
          <p:nvPicPr>
            <p:cNvPr id="65668" name="Freeform 327"/>
            <p:cNvPicPr>
              <a:picLocks noChangeArrowheads="1"/>
            </p:cNvPicPr>
            <p:nvPr/>
          </p:nvPicPr>
          <p:blipFill>
            <a:blip r:embed="rId32"/>
            <a:srcRect/>
            <a:stretch>
              <a:fillRect/>
            </a:stretch>
          </p:blipFill>
          <p:spPr bwMode="auto">
            <a:xfrm>
              <a:off x="0" y="0"/>
              <a:ext cx="346" cy="434"/>
            </a:xfrm>
            <a:prstGeom prst="rect">
              <a:avLst/>
            </a:prstGeom>
            <a:noFill/>
            <a:ln w="9525">
              <a:noFill/>
              <a:miter lim="800000"/>
              <a:headEnd/>
              <a:tailEnd/>
            </a:ln>
          </p:spPr>
        </p:pic>
        <p:sp>
          <p:nvSpPr>
            <p:cNvPr id="65669" name="Text Box 133"/>
            <p:cNvSpPr txBox="1">
              <a:spLocks noChangeArrowheads="1"/>
            </p:cNvSpPr>
            <p:nvPr/>
          </p:nvSpPr>
          <p:spPr bwMode="auto">
            <a:xfrm>
              <a:off x="217" y="10"/>
              <a:ext cx="135" cy="225"/>
            </a:xfrm>
            <a:prstGeom prst="rect">
              <a:avLst/>
            </a:prstGeom>
            <a:noFill/>
            <a:ln w="9525">
              <a:noFill/>
              <a:miter lim="800000"/>
              <a:headEnd/>
              <a:tailEnd/>
            </a:ln>
          </p:spPr>
          <p:txBody>
            <a:bodyPr/>
            <a:lstStyle/>
            <a:p>
              <a:endParaRPr lang="zh-CN" altLang="en-US">
                <a:latin typeface="Calibri" pitchFamily="34" charset="0"/>
              </a:endParaRPr>
            </a:p>
          </p:txBody>
        </p:sp>
      </p:grpSp>
      <p:grpSp>
        <p:nvGrpSpPr>
          <p:cNvPr id="65670" name="Group 134"/>
          <p:cNvGrpSpPr>
            <a:grpSpLocks/>
          </p:cNvGrpSpPr>
          <p:nvPr/>
        </p:nvGrpSpPr>
        <p:grpSpPr bwMode="auto">
          <a:xfrm>
            <a:off x="6229350" y="-655638"/>
            <a:ext cx="542925" cy="685801"/>
            <a:chOff x="0" y="0"/>
            <a:chExt cx="342" cy="434"/>
          </a:xfrm>
        </p:grpSpPr>
        <p:pic>
          <p:nvPicPr>
            <p:cNvPr id="65671" name="Freeform 327"/>
            <p:cNvPicPr>
              <a:picLocks noChangeArrowheads="1"/>
            </p:cNvPicPr>
            <p:nvPr/>
          </p:nvPicPr>
          <p:blipFill>
            <a:blip r:embed="rId31"/>
            <a:srcRect/>
            <a:stretch>
              <a:fillRect/>
            </a:stretch>
          </p:blipFill>
          <p:spPr bwMode="auto">
            <a:xfrm>
              <a:off x="0" y="0"/>
              <a:ext cx="342" cy="434"/>
            </a:xfrm>
            <a:prstGeom prst="rect">
              <a:avLst/>
            </a:prstGeom>
            <a:noFill/>
            <a:ln w="9525">
              <a:noFill/>
              <a:miter lim="800000"/>
              <a:headEnd/>
              <a:tailEnd/>
            </a:ln>
          </p:spPr>
        </p:pic>
        <p:sp>
          <p:nvSpPr>
            <p:cNvPr id="65672" name="Text Box 136"/>
            <p:cNvSpPr txBox="1">
              <a:spLocks noChangeArrowheads="1"/>
            </p:cNvSpPr>
            <p:nvPr/>
          </p:nvSpPr>
          <p:spPr bwMode="auto">
            <a:xfrm>
              <a:off x="216" y="10"/>
              <a:ext cx="135" cy="225"/>
            </a:xfrm>
            <a:prstGeom prst="rect">
              <a:avLst/>
            </a:prstGeom>
            <a:noFill/>
            <a:ln w="9525">
              <a:noFill/>
              <a:miter lim="800000"/>
              <a:headEnd/>
              <a:tailEnd/>
            </a:ln>
          </p:spPr>
          <p:txBody>
            <a:bodyPr/>
            <a:lstStyle/>
            <a:p>
              <a:endParaRPr lang="zh-CN" altLang="en-US">
                <a:latin typeface="Calibri" pitchFamily="34" charset="0"/>
              </a:endParaRPr>
            </a:p>
          </p:txBody>
        </p:sp>
      </p:grpSp>
      <p:grpSp>
        <p:nvGrpSpPr>
          <p:cNvPr id="65673" name="Group 137"/>
          <p:cNvGrpSpPr>
            <a:grpSpLocks/>
          </p:cNvGrpSpPr>
          <p:nvPr/>
        </p:nvGrpSpPr>
        <p:grpSpPr bwMode="auto">
          <a:xfrm>
            <a:off x="5876925" y="-655638"/>
            <a:ext cx="542925" cy="685801"/>
            <a:chOff x="0" y="0"/>
            <a:chExt cx="342" cy="434"/>
          </a:xfrm>
        </p:grpSpPr>
        <p:pic>
          <p:nvPicPr>
            <p:cNvPr id="65674" name="Freeform 327"/>
            <p:cNvPicPr>
              <a:picLocks noChangeArrowheads="1"/>
            </p:cNvPicPr>
            <p:nvPr/>
          </p:nvPicPr>
          <p:blipFill>
            <a:blip r:embed="rId33"/>
            <a:srcRect/>
            <a:stretch>
              <a:fillRect/>
            </a:stretch>
          </p:blipFill>
          <p:spPr bwMode="auto">
            <a:xfrm>
              <a:off x="0" y="0"/>
              <a:ext cx="342" cy="434"/>
            </a:xfrm>
            <a:prstGeom prst="rect">
              <a:avLst/>
            </a:prstGeom>
            <a:noFill/>
            <a:ln w="9525">
              <a:noFill/>
              <a:miter lim="800000"/>
              <a:headEnd/>
              <a:tailEnd/>
            </a:ln>
          </p:spPr>
        </p:pic>
        <p:sp>
          <p:nvSpPr>
            <p:cNvPr id="65675" name="Text Box 139"/>
            <p:cNvSpPr txBox="1">
              <a:spLocks noChangeArrowheads="1"/>
            </p:cNvSpPr>
            <p:nvPr/>
          </p:nvSpPr>
          <p:spPr bwMode="auto">
            <a:xfrm>
              <a:off x="213" y="10"/>
              <a:ext cx="135" cy="225"/>
            </a:xfrm>
            <a:prstGeom prst="rect">
              <a:avLst/>
            </a:prstGeom>
            <a:noFill/>
            <a:ln w="9525">
              <a:noFill/>
              <a:miter lim="800000"/>
              <a:headEnd/>
              <a:tailEnd/>
            </a:ln>
          </p:spPr>
          <p:txBody>
            <a:bodyPr/>
            <a:lstStyle/>
            <a:p>
              <a:endParaRPr lang="zh-CN" altLang="en-US">
                <a:latin typeface="Calibri" pitchFamily="34" charset="0"/>
              </a:endParaRPr>
            </a:p>
          </p:txBody>
        </p:sp>
      </p:grpSp>
      <p:grpSp>
        <p:nvGrpSpPr>
          <p:cNvPr id="65676" name="Group 140"/>
          <p:cNvGrpSpPr>
            <a:grpSpLocks/>
          </p:cNvGrpSpPr>
          <p:nvPr/>
        </p:nvGrpSpPr>
        <p:grpSpPr bwMode="auto">
          <a:xfrm>
            <a:off x="4157663" y="-679450"/>
            <a:ext cx="547687" cy="692150"/>
            <a:chOff x="0" y="0"/>
            <a:chExt cx="345" cy="438"/>
          </a:xfrm>
        </p:grpSpPr>
        <p:pic>
          <p:nvPicPr>
            <p:cNvPr id="65677" name="Freeform 327"/>
            <p:cNvPicPr>
              <a:picLocks noChangeArrowheads="1"/>
            </p:cNvPicPr>
            <p:nvPr/>
          </p:nvPicPr>
          <p:blipFill>
            <a:blip r:embed="rId34"/>
            <a:srcRect/>
            <a:stretch>
              <a:fillRect/>
            </a:stretch>
          </p:blipFill>
          <p:spPr bwMode="auto">
            <a:xfrm>
              <a:off x="0" y="0"/>
              <a:ext cx="345" cy="438"/>
            </a:xfrm>
            <a:prstGeom prst="rect">
              <a:avLst/>
            </a:prstGeom>
            <a:noFill/>
            <a:ln w="9525">
              <a:noFill/>
              <a:miter lim="800000"/>
              <a:headEnd/>
              <a:tailEnd/>
            </a:ln>
          </p:spPr>
        </p:pic>
        <p:sp>
          <p:nvSpPr>
            <p:cNvPr id="65678" name="Text Box 142"/>
            <p:cNvSpPr txBox="1">
              <a:spLocks noChangeArrowheads="1"/>
            </p:cNvSpPr>
            <p:nvPr/>
          </p:nvSpPr>
          <p:spPr bwMode="auto">
            <a:xfrm>
              <a:off x="216" y="13"/>
              <a:ext cx="135" cy="225"/>
            </a:xfrm>
            <a:prstGeom prst="rect">
              <a:avLst/>
            </a:prstGeom>
            <a:noFill/>
            <a:ln w="9525">
              <a:noFill/>
              <a:miter lim="800000"/>
              <a:headEnd/>
              <a:tailEnd/>
            </a:ln>
          </p:spPr>
          <p:txBody>
            <a:bodyPr/>
            <a:lstStyle/>
            <a:p>
              <a:endParaRPr lang="zh-CN" altLang="en-US">
                <a:latin typeface="Calibri" pitchFamily="34" charset="0"/>
              </a:endParaRPr>
            </a:p>
          </p:txBody>
        </p:sp>
      </p:grpSp>
      <p:grpSp>
        <p:nvGrpSpPr>
          <p:cNvPr id="65679" name="Group 143"/>
          <p:cNvGrpSpPr>
            <a:grpSpLocks/>
          </p:cNvGrpSpPr>
          <p:nvPr/>
        </p:nvGrpSpPr>
        <p:grpSpPr bwMode="auto">
          <a:xfrm>
            <a:off x="3803650" y="-679450"/>
            <a:ext cx="542925" cy="692150"/>
            <a:chOff x="0" y="0"/>
            <a:chExt cx="342" cy="438"/>
          </a:xfrm>
        </p:grpSpPr>
        <p:pic>
          <p:nvPicPr>
            <p:cNvPr id="65680" name="Freeform 327"/>
            <p:cNvPicPr>
              <a:picLocks noChangeArrowheads="1"/>
            </p:cNvPicPr>
            <p:nvPr/>
          </p:nvPicPr>
          <p:blipFill>
            <a:blip r:embed="rId35"/>
            <a:srcRect/>
            <a:stretch>
              <a:fillRect/>
            </a:stretch>
          </p:blipFill>
          <p:spPr bwMode="auto">
            <a:xfrm>
              <a:off x="0" y="0"/>
              <a:ext cx="342" cy="438"/>
            </a:xfrm>
            <a:prstGeom prst="rect">
              <a:avLst/>
            </a:prstGeom>
            <a:noFill/>
            <a:ln w="9525">
              <a:noFill/>
              <a:miter lim="800000"/>
              <a:headEnd/>
              <a:tailEnd/>
            </a:ln>
          </p:spPr>
        </p:pic>
        <p:sp>
          <p:nvSpPr>
            <p:cNvPr id="65681" name="Text Box 145"/>
            <p:cNvSpPr txBox="1">
              <a:spLocks noChangeArrowheads="1"/>
            </p:cNvSpPr>
            <p:nvPr/>
          </p:nvSpPr>
          <p:spPr bwMode="auto">
            <a:xfrm>
              <a:off x="214" y="13"/>
              <a:ext cx="135" cy="225"/>
            </a:xfrm>
            <a:prstGeom prst="rect">
              <a:avLst/>
            </a:prstGeom>
            <a:noFill/>
            <a:ln w="9525">
              <a:noFill/>
              <a:miter lim="800000"/>
              <a:headEnd/>
              <a:tailEnd/>
            </a:ln>
          </p:spPr>
          <p:txBody>
            <a:bodyPr/>
            <a:lstStyle/>
            <a:p>
              <a:endParaRPr lang="zh-CN" altLang="en-US">
                <a:latin typeface="Calibri" pitchFamily="34" charset="0"/>
              </a:endParaRPr>
            </a:p>
          </p:txBody>
        </p:sp>
      </p:grpSp>
      <p:grpSp>
        <p:nvGrpSpPr>
          <p:cNvPr id="65682" name="Group 146"/>
          <p:cNvGrpSpPr>
            <a:grpSpLocks/>
          </p:cNvGrpSpPr>
          <p:nvPr/>
        </p:nvGrpSpPr>
        <p:grpSpPr bwMode="auto">
          <a:xfrm>
            <a:off x="3371850" y="-679450"/>
            <a:ext cx="547688" cy="692150"/>
            <a:chOff x="0" y="0"/>
            <a:chExt cx="345" cy="438"/>
          </a:xfrm>
        </p:grpSpPr>
        <p:pic>
          <p:nvPicPr>
            <p:cNvPr id="65683" name="Freeform 327"/>
            <p:cNvPicPr>
              <a:picLocks noChangeArrowheads="1"/>
            </p:cNvPicPr>
            <p:nvPr/>
          </p:nvPicPr>
          <p:blipFill>
            <a:blip r:embed="rId36"/>
            <a:srcRect/>
            <a:stretch>
              <a:fillRect/>
            </a:stretch>
          </p:blipFill>
          <p:spPr bwMode="auto">
            <a:xfrm>
              <a:off x="0" y="0"/>
              <a:ext cx="345" cy="438"/>
            </a:xfrm>
            <a:prstGeom prst="rect">
              <a:avLst/>
            </a:prstGeom>
            <a:noFill/>
            <a:ln w="9525">
              <a:noFill/>
              <a:miter lim="800000"/>
              <a:headEnd/>
              <a:tailEnd/>
            </a:ln>
          </p:spPr>
        </p:pic>
        <p:sp>
          <p:nvSpPr>
            <p:cNvPr id="65684" name="Text Box 148"/>
            <p:cNvSpPr txBox="1">
              <a:spLocks noChangeArrowheads="1"/>
            </p:cNvSpPr>
            <p:nvPr/>
          </p:nvSpPr>
          <p:spPr bwMode="auto">
            <a:xfrm>
              <a:off x="216" y="13"/>
              <a:ext cx="135" cy="225"/>
            </a:xfrm>
            <a:prstGeom prst="rect">
              <a:avLst/>
            </a:prstGeom>
            <a:noFill/>
            <a:ln w="9525">
              <a:noFill/>
              <a:miter lim="800000"/>
              <a:headEnd/>
              <a:tailEnd/>
            </a:ln>
          </p:spPr>
          <p:txBody>
            <a:bodyPr/>
            <a:lstStyle/>
            <a:p>
              <a:endParaRPr lang="zh-CN" altLang="en-US">
                <a:latin typeface="Calibri" pitchFamily="34" charset="0"/>
              </a:endParaRPr>
            </a:p>
          </p:txBody>
        </p:sp>
      </p:grpSp>
      <p:grpSp>
        <p:nvGrpSpPr>
          <p:cNvPr id="65685" name="Group 149"/>
          <p:cNvGrpSpPr>
            <a:grpSpLocks/>
          </p:cNvGrpSpPr>
          <p:nvPr/>
        </p:nvGrpSpPr>
        <p:grpSpPr bwMode="auto">
          <a:xfrm>
            <a:off x="3017838" y="-679450"/>
            <a:ext cx="542925" cy="692150"/>
            <a:chOff x="0" y="0"/>
            <a:chExt cx="342" cy="438"/>
          </a:xfrm>
        </p:grpSpPr>
        <p:pic>
          <p:nvPicPr>
            <p:cNvPr id="65686" name="Freeform 327"/>
            <p:cNvPicPr>
              <a:picLocks noChangeArrowheads="1"/>
            </p:cNvPicPr>
            <p:nvPr/>
          </p:nvPicPr>
          <p:blipFill>
            <a:blip r:embed="rId37"/>
            <a:srcRect/>
            <a:stretch>
              <a:fillRect/>
            </a:stretch>
          </p:blipFill>
          <p:spPr bwMode="auto">
            <a:xfrm>
              <a:off x="0" y="0"/>
              <a:ext cx="342" cy="438"/>
            </a:xfrm>
            <a:prstGeom prst="rect">
              <a:avLst/>
            </a:prstGeom>
            <a:noFill/>
            <a:ln w="9525">
              <a:noFill/>
              <a:miter lim="800000"/>
              <a:headEnd/>
              <a:tailEnd/>
            </a:ln>
          </p:spPr>
        </p:pic>
        <p:sp>
          <p:nvSpPr>
            <p:cNvPr id="65687" name="Text Box 151"/>
            <p:cNvSpPr txBox="1">
              <a:spLocks noChangeArrowheads="1"/>
            </p:cNvSpPr>
            <p:nvPr/>
          </p:nvSpPr>
          <p:spPr bwMode="auto">
            <a:xfrm>
              <a:off x="214" y="13"/>
              <a:ext cx="135" cy="225"/>
            </a:xfrm>
            <a:prstGeom prst="rect">
              <a:avLst/>
            </a:prstGeom>
            <a:noFill/>
            <a:ln w="9525">
              <a:noFill/>
              <a:miter lim="800000"/>
              <a:headEnd/>
              <a:tailEnd/>
            </a:ln>
          </p:spPr>
          <p:txBody>
            <a:bodyPr/>
            <a:lstStyle/>
            <a:p>
              <a:endParaRPr lang="zh-CN" altLang="en-US">
                <a:latin typeface="Calibri" pitchFamily="34" charset="0"/>
              </a:endParaRPr>
            </a:p>
          </p:txBody>
        </p:sp>
      </p:grpSp>
      <p:grpSp>
        <p:nvGrpSpPr>
          <p:cNvPr id="65688" name="Group 152"/>
          <p:cNvGrpSpPr>
            <a:grpSpLocks/>
          </p:cNvGrpSpPr>
          <p:nvPr/>
        </p:nvGrpSpPr>
        <p:grpSpPr bwMode="auto">
          <a:xfrm>
            <a:off x="5657850" y="-655638"/>
            <a:ext cx="547688" cy="685801"/>
            <a:chOff x="0" y="0"/>
            <a:chExt cx="345" cy="434"/>
          </a:xfrm>
        </p:grpSpPr>
        <p:pic>
          <p:nvPicPr>
            <p:cNvPr id="65689" name="Freeform 327"/>
            <p:cNvPicPr>
              <a:picLocks noChangeArrowheads="1"/>
            </p:cNvPicPr>
            <p:nvPr/>
          </p:nvPicPr>
          <p:blipFill>
            <a:blip r:embed="rId38"/>
            <a:srcRect/>
            <a:stretch>
              <a:fillRect/>
            </a:stretch>
          </p:blipFill>
          <p:spPr bwMode="auto">
            <a:xfrm>
              <a:off x="0" y="0"/>
              <a:ext cx="345" cy="434"/>
            </a:xfrm>
            <a:prstGeom prst="rect">
              <a:avLst/>
            </a:prstGeom>
            <a:noFill/>
            <a:ln w="9525">
              <a:noFill/>
              <a:miter lim="800000"/>
              <a:headEnd/>
              <a:tailEnd/>
            </a:ln>
          </p:spPr>
        </p:pic>
        <p:sp>
          <p:nvSpPr>
            <p:cNvPr id="65690" name="Text Box 154"/>
            <p:cNvSpPr txBox="1">
              <a:spLocks noChangeArrowheads="1"/>
            </p:cNvSpPr>
            <p:nvPr/>
          </p:nvSpPr>
          <p:spPr bwMode="auto">
            <a:xfrm>
              <a:off x="216" y="10"/>
              <a:ext cx="135" cy="225"/>
            </a:xfrm>
            <a:prstGeom prst="rect">
              <a:avLst/>
            </a:prstGeom>
            <a:noFill/>
            <a:ln w="9525">
              <a:noFill/>
              <a:miter lim="800000"/>
              <a:headEnd/>
              <a:tailEnd/>
            </a:ln>
          </p:spPr>
          <p:txBody>
            <a:bodyPr/>
            <a:lstStyle/>
            <a:p>
              <a:endParaRPr lang="zh-CN" altLang="en-US">
                <a:latin typeface="Calibri" pitchFamily="34" charset="0"/>
              </a:endParaRPr>
            </a:p>
          </p:txBody>
        </p:sp>
      </p:grpSp>
      <p:grpSp>
        <p:nvGrpSpPr>
          <p:cNvPr id="65691" name="Group 155"/>
          <p:cNvGrpSpPr>
            <a:grpSpLocks/>
          </p:cNvGrpSpPr>
          <p:nvPr/>
        </p:nvGrpSpPr>
        <p:grpSpPr bwMode="auto">
          <a:xfrm>
            <a:off x="5303838" y="-655638"/>
            <a:ext cx="542925" cy="685801"/>
            <a:chOff x="0" y="0"/>
            <a:chExt cx="342" cy="434"/>
          </a:xfrm>
        </p:grpSpPr>
        <p:pic>
          <p:nvPicPr>
            <p:cNvPr id="65692" name="Freeform 327"/>
            <p:cNvPicPr>
              <a:picLocks noChangeArrowheads="1"/>
            </p:cNvPicPr>
            <p:nvPr/>
          </p:nvPicPr>
          <p:blipFill>
            <a:blip r:embed="rId39"/>
            <a:srcRect/>
            <a:stretch>
              <a:fillRect/>
            </a:stretch>
          </p:blipFill>
          <p:spPr bwMode="auto">
            <a:xfrm>
              <a:off x="0" y="0"/>
              <a:ext cx="342" cy="434"/>
            </a:xfrm>
            <a:prstGeom prst="rect">
              <a:avLst/>
            </a:prstGeom>
            <a:noFill/>
            <a:ln w="9525">
              <a:noFill/>
              <a:miter lim="800000"/>
              <a:headEnd/>
              <a:tailEnd/>
            </a:ln>
          </p:spPr>
        </p:pic>
        <p:sp>
          <p:nvSpPr>
            <p:cNvPr id="65693" name="Text Box 157"/>
            <p:cNvSpPr txBox="1">
              <a:spLocks noChangeArrowheads="1"/>
            </p:cNvSpPr>
            <p:nvPr/>
          </p:nvSpPr>
          <p:spPr bwMode="auto">
            <a:xfrm>
              <a:off x="214" y="10"/>
              <a:ext cx="135" cy="225"/>
            </a:xfrm>
            <a:prstGeom prst="rect">
              <a:avLst/>
            </a:prstGeom>
            <a:noFill/>
            <a:ln w="9525">
              <a:noFill/>
              <a:miter lim="800000"/>
              <a:headEnd/>
              <a:tailEnd/>
            </a:ln>
          </p:spPr>
          <p:txBody>
            <a:bodyPr/>
            <a:lstStyle/>
            <a:p>
              <a:endParaRPr lang="zh-CN" altLang="en-US">
                <a:latin typeface="Calibri" pitchFamily="34" charset="0"/>
              </a:endParaRPr>
            </a:p>
          </p:txBody>
        </p:sp>
      </p:grpSp>
      <p:grpSp>
        <p:nvGrpSpPr>
          <p:cNvPr id="65694" name="Group 158"/>
          <p:cNvGrpSpPr>
            <a:grpSpLocks/>
          </p:cNvGrpSpPr>
          <p:nvPr/>
        </p:nvGrpSpPr>
        <p:grpSpPr bwMode="auto">
          <a:xfrm>
            <a:off x="4870450" y="-655638"/>
            <a:ext cx="549275" cy="685801"/>
            <a:chOff x="0" y="0"/>
            <a:chExt cx="346" cy="434"/>
          </a:xfrm>
        </p:grpSpPr>
        <p:pic>
          <p:nvPicPr>
            <p:cNvPr id="65695" name="Freeform 327"/>
            <p:cNvPicPr>
              <a:picLocks noChangeArrowheads="1"/>
            </p:cNvPicPr>
            <p:nvPr/>
          </p:nvPicPr>
          <p:blipFill>
            <a:blip r:embed="rId32"/>
            <a:srcRect/>
            <a:stretch>
              <a:fillRect/>
            </a:stretch>
          </p:blipFill>
          <p:spPr bwMode="auto">
            <a:xfrm>
              <a:off x="0" y="0"/>
              <a:ext cx="346" cy="434"/>
            </a:xfrm>
            <a:prstGeom prst="rect">
              <a:avLst/>
            </a:prstGeom>
            <a:noFill/>
            <a:ln w="9525">
              <a:noFill/>
              <a:miter lim="800000"/>
              <a:headEnd/>
              <a:tailEnd/>
            </a:ln>
          </p:spPr>
        </p:pic>
        <p:sp>
          <p:nvSpPr>
            <p:cNvPr id="65696" name="Text Box 160"/>
            <p:cNvSpPr txBox="1">
              <a:spLocks noChangeArrowheads="1"/>
            </p:cNvSpPr>
            <p:nvPr/>
          </p:nvSpPr>
          <p:spPr bwMode="auto">
            <a:xfrm>
              <a:off x="217" y="10"/>
              <a:ext cx="135" cy="225"/>
            </a:xfrm>
            <a:prstGeom prst="rect">
              <a:avLst/>
            </a:prstGeom>
            <a:noFill/>
            <a:ln w="9525">
              <a:noFill/>
              <a:miter lim="800000"/>
              <a:headEnd/>
              <a:tailEnd/>
            </a:ln>
          </p:spPr>
          <p:txBody>
            <a:bodyPr/>
            <a:lstStyle/>
            <a:p>
              <a:endParaRPr lang="zh-CN" altLang="en-US">
                <a:latin typeface="Calibri" pitchFamily="34" charset="0"/>
              </a:endParaRPr>
            </a:p>
          </p:txBody>
        </p:sp>
      </p:grpSp>
      <p:grpSp>
        <p:nvGrpSpPr>
          <p:cNvPr id="65697" name="Group 161"/>
          <p:cNvGrpSpPr>
            <a:grpSpLocks/>
          </p:cNvGrpSpPr>
          <p:nvPr/>
        </p:nvGrpSpPr>
        <p:grpSpPr bwMode="auto">
          <a:xfrm>
            <a:off x="4516438" y="-679450"/>
            <a:ext cx="542925" cy="692150"/>
            <a:chOff x="0" y="0"/>
            <a:chExt cx="342" cy="438"/>
          </a:xfrm>
        </p:grpSpPr>
        <p:pic>
          <p:nvPicPr>
            <p:cNvPr id="65698" name="Freeform 327"/>
            <p:cNvPicPr>
              <a:picLocks noChangeArrowheads="1"/>
            </p:cNvPicPr>
            <p:nvPr/>
          </p:nvPicPr>
          <p:blipFill>
            <a:blip r:embed="rId37"/>
            <a:srcRect/>
            <a:stretch>
              <a:fillRect/>
            </a:stretch>
          </p:blipFill>
          <p:spPr bwMode="auto">
            <a:xfrm>
              <a:off x="0" y="0"/>
              <a:ext cx="342" cy="438"/>
            </a:xfrm>
            <a:prstGeom prst="rect">
              <a:avLst/>
            </a:prstGeom>
            <a:noFill/>
            <a:ln w="9525">
              <a:noFill/>
              <a:miter lim="800000"/>
              <a:headEnd/>
              <a:tailEnd/>
            </a:ln>
          </p:spPr>
        </p:pic>
        <p:sp>
          <p:nvSpPr>
            <p:cNvPr id="65699" name="Text Box 163"/>
            <p:cNvSpPr txBox="1">
              <a:spLocks noChangeArrowheads="1"/>
            </p:cNvSpPr>
            <p:nvPr/>
          </p:nvSpPr>
          <p:spPr bwMode="auto">
            <a:xfrm>
              <a:off x="215" y="13"/>
              <a:ext cx="135" cy="225"/>
            </a:xfrm>
            <a:prstGeom prst="rect">
              <a:avLst/>
            </a:prstGeom>
            <a:noFill/>
            <a:ln w="9525">
              <a:noFill/>
              <a:miter lim="800000"/>
              <a:headEnd/>
              <a:tailEnd/>
            </a:ln>
          </p:spPr>
          <p:txBody>
            <a:bodyPr/>
            <a:lstStyle/>
            <a:p>
              <a:endParaRPr lang="zh-CN" altLang="en-US">
                <a:latin typeface="Calibri" pitchFamily="34" charset="0"/>
              </a:endParaRPr>
            </a:p>
          </p:txBody>
        </p:sp>
      </p:grpSp>
      <p:grpSp>
        <p:nvGrpSpPr>
          <p:cNvPr id="65700" name="Group 164"/>
          <p:cNvGrpSpPr>
            <a:grpSpLocks/>
          </p:cNvGrpSpPr>
          <p:nvPr/>
        </p:nvGrpSpPr>
        <p:grpSpPr bwMode="auto">
          <a:xfrm>
            <a:off x="3943350" y="-606425"/>
            <a:ext cx="542925" cy="692150"/>
            <a:chOff x="0" y="0"/>
            <a:chExt cx="342" cy="438"/>
          </a:xfrm>
        </p:grpSpPr>
        <p:pic>
          <p:nvPicPr>
            <p:cNvPr id="65701" name="Freeform 327"/>
            <p:cNvPicPr>
              <a:picLocks noChangeArrowheads="1"/>
            </p:cNvPicPr>
            <p:nvPr/>
          </p:nvPicPr>
          <p:blipFill>
            <a:blip r:embed="rId40"/>
            <a:srcRect/>
            <a:stretch>
              <a:fillRect/>
            </a:stretch>
          </p:blipFill>
          <p:spPr bwMode="auto">
            <a:xfrm>
              <a:off x="0" y="0"/>
              <a:ext cx="342" cy="438"/>
            </a:xfrm>
            <a:prstGeom prst="rect">
              <a:avLst/>
            </a:prstGeom>
            <a:noFill/>
            <a:ln w="9525">
              <a:noFill/>
              <a:miter lim="800000"/>
              <a:headEnd/>
              <a:tailEnd/>
            </a:ln>
          </p:spPr>
        </p:pic>
        <p:sp>
          <p:nvSpPr>
            <p:cNvPr id="65702" name="Text Box 166"/>
            <p:cNvSpPr txBox="1">
              <a:spLocks noChangeArrowheads="1"/>
            </p:cNvSpPr>
            <p:nvPr/>
          </p:nvSpPr>
          <p:spPr bwMode="auto">
            <a:xfrm>
              <a:off x="216" y="12"/>
              <a:ext cx="135" cy="225"/>
            </a:xfrm>
            <a:prstGeom prst="rect">
              <a:avLst/>
            </a:prstGeom>
            <a:noFill/>
            <a:ln w="9525">
              <a:noFill/>
              <a:miter lim="800000"/>
              <a:headEnd/>
              <a:tailEnd/>
            </a:ln>
          </p:spPr>
          <p:txBody>
            <a:bodyPr/>
            <a:lstStyle/>
            <a:p>
              <a:endParaRPr lang="zh-CN" altLang="en-US">
                <a:latin typeface="Calibri" pitchFamily="34" charset="0"/>
              </a:endParaRPr>
            </a:p>
          </p:txBody>
        </p:sp>
      </p:grpSp>
      <p:grpSp>
        <p:nvGrpSpPr>
          <p:cNvPr id="65703" name="Group 167"/>
          <p:cNvGrpSpPr>
            <a:grpSpLocks/>
          </p:cNvGrpSpPr>
          <p:nvPr/>
        </p:nvGrpSpPr>
        <p:grpSpPr bwMode="auto">
          <a:xfrm>
            <a:off x="3590925" y="-606425"/>
            <a:ext cx="542925" cy="692150"/>
            <a:chOff x="0" y="0"/>
            <a:chExt cx="342" cy="438"/>
          </a:xfrm>
        </p:grpSpPr>
        <p:pic>
          <p:nvPicPr>
            <p:cNvPr id="65704" name="Freeform 327"/>
            <p:cNvPicPr>
              <a:picLocks noChangeArrowheads="1"/>
            </p:cNvPicPr>
            <p:nvPr/>
          </p:nvPicPr>
          <p:blipFill>
            <a:blip r:embed="rId41"/>
            <a:srcRect/>
            <a:stretch>
              <a:fillRect/>
            </a:stretch>
          </p:blipFill>
          <p:spPr bwMode="auto">
            <a:xfrm>
              <a:off x="0" y="0"/>
              <a:ext cx="342" cy="438"/>
            </a:xfrm>
            <a:prstGeom prst="rect">
              <a:avLst/>
            </a:prstGeom>
            <a:noFill/>
            <a:ln w="9525">
              <a:noFill/>
              <a:miter lim="800000"/>
              <a:headEnd/>
              <a:tailEnd/>
            </a:ln>
          </p:spPr>
        </p:pic>
        <p:sp>
          <p:nvSpPr>
            <p:cNvPr id="65705" name="Text Box 169"/>
            <p:cNvSpPr txBox="1">
              <a:spLocks noChangeArrowheads="1"/>
            </p:cNvSpPr>
            <p:nvPr/>
          </p:nvSpPr>
          <p:spPr bwMode="auto">
            <a:xfrm>
              <a:off x="213" y="12"/>
              <a:ext cx="135" cy="225"/>
            </a:xfrm>
            <a:prstGeom prst="rect">
              <a:avLst/>
            </a:prstGeom>
            <a:noFill/>
            <a:ln w="9525">
              <a:noFill/>
              <a:miter lim="800000"/>
              <a:headEnd/>
              <a:tailEnd/>
            </a:ln>
          </p:spPr>
          <p:txBody>
            <a:bodyPr/>
            <a:lstStyle/>
            <a:p>
              <a:endParaRPr lang="zh-CN" altLang="en-US">
                <a:latin typeface="Calibri" pitchFamily="34" charset="0"/>
              </a:endParaRPr>
            </a:p>
          </p:txBody>
        </p:sp>
      </p:grpSp>
      <p:grpSp>
        <p:nvGrpSpPr>
          <p:cNvPr id="65706" name="Group 170"/>
          <p:cNvGrpSpPr>
            <a:grpSpLocks/>
          </p:cNvGrpSpPr>
          <p:nvPr/>
        </p:nvGrpSpPr>
        <p:grpSpPr bwMode="auto">
          <a:xfrm>
            <a:off x="3157538" y="-606425"/>
            <a:ext cx="549275" cy="692150"/>
            <a:chOff x="0" y="0"/>
            <a:chExt cx="346" cy="438"/>
          </a:xfrm>
        </p:grpSpPr>
        <p:pic>
          <p:nvPicPr>
            <p:cNvPr id="65707" name="Freeform 327"/>
            <p:cNvPicPr>
              <a:picLocks noChangeArrowheads="1"/>
            </p:cNvPicPr>
            <p:nvPr/>
          </p:nvPicPr>
          <p:blipFill>
            <a:blip r:embed="rId42"/>
            <a:srcRect/>
            <a:stretch>
              <a:fillRect/>
            </a:stretch>
          </p:blipFill>
          <p:spPr bwMode="auto">
            <a:xfrm>
              <a:off x="0" y="0"/>
              <a:ext cx="346" cy="438"/>
            </a:xfrm>
            <a:prstGeom prst="rect">
              <a:avLst/>
            </a:prstGeom>
            <a:noFill/>
            <a:ln w="9525">
              <a:noFill/>
              <a:miter lim="800000"/>
              <a:headEnd/>
              <a:tailEnd/>
            </a:ln>
          </p:spPr>
        </p:pic>
        <p:sp>
          <p:nvSpPr>
            <p:cNvPr id="65708" name="Text Box 172"/>
            <p:cNvSpPr txBox="1">
              <a:spLocks noChangeArrowheads="1"/>
            </p:cNvSpPr>
            <p:nvPr/>
          </p:nvSpPr>
          <p:spPr bwMode="auto">
            <a:xfrm>
              <a:off x="216" y="12"/>
              <a:ext cx="135" cy="225"/>
            </a:xfrm>
            <a:prstGeom prst="rect">
              <a:avLst/>
            </a:prstGeom>
            <a:noFill/>
            <a:ln w="9525">
              <a:noFill/>
              <a:miter lim="800000"/>
              <a:headEnd/>
              <a:tailEnd/>
            </a:ln>
          </p:spPr>
          <p:txBody>
            <a:bodyPr/>
            <a:lstStyle/>
            <a:p>
              <a:endParaRPr lang="zh-CN" altLang="en-US">
                <a:latin typeface="Calibri" pitchFamily="34" charset="0"/>
              </a:endParaRPr>
            </a:p>
          </p:txBody>
        </p:sp>
      </p:grpSp>
      <p:grpSp>
        <p:nvGrpSpPr>
          <p:cNvPr id="65709" name="Group 173"/>
          <p:cNvGrpSpPr>
            <a:grpSpLocks/>
          </p:cNvGrpSpPr>
          <p:nvPr/>
        </p:nvGrpSpPr>
        <p:grpSpPr bwMode="auto">
          <a:xfrm>
            <a:off x="2803525" y="-606425"/>
            <a:ext cx="542925" cy="692150"/>
            <a:chOff x="0" y="0"/>
            <a:chExt cx="342" cy="438"/>
          </a:xfrm>
        </p:grpSpPr>
        <p:pic>
          <p:nvPicPr>
            <p:cNvPr id="65710" name="Freeform 327"/>
            <p:cNvPicPr>
              <a:picLocks noChangeArrowheads="1"/>
            </p:cNvPicPr>
            <p:nvPr/>
          </p:nvPicPr>
          <p:blipFill>
            <a:blip r:embed="rId41"/>
            <a:srcRect/>
            <a:stretch>
              <a:fillRect/>
            </a:stretch>
          </p:blipFill>
          <p:spPr bwMode="auto">
            <a:xfrm>
              <a:off x="0" y="0"/>
              <a:ext cx="342" cy="438"/>
            </a:xfrm>
            <a:prstGeom prst="rect">
              <a:avLst/>
            </a:prstGeom>
            <a:noFill/>
            <a:ln w="9525">
              <a:noFill/>
              <a:miter lim="800000"/>
              <a:headEnd/>
              <a:tailEnd/>
            </a:ln>
          </p:spPr>
        </p:pic>
        <p:sp>
          <p:nvSpPr>
            <p:cNvPr id="65711" name="Text Box 175"/>
            <p:cNvSpPr txBox="1">
              <a:spLocks noChangeArrowheads="1"/>
            </p:cNvSpPr>
            <p:nvPr/>
          </p:nvSpPr>
          <p:spPr bwMode="auto">
            <a:xfrm>
              <a:off x="214" y="12"/>
              <a:ext cx="135" cy="225"/>
            </a:xfrm>
            <a:prstGeom prst="rect">
              <a:avLst/>
            </a:prstGeom>
            <a:noFill/>
            <a:ln w="9525">
              <a:noFill/>
              <a:miter lim="800000"/>
              <a:headEnd/>
              <a:tailEnd/>
            </a:ln>
          </p:spPr>
          <p:txBody>
            <a:bodyPr/>
            <a:lstStyle/>
            <a:p>
              <a:endParaRPr lang="zh-CN" altLang="en-US">
                <a:latin typeface="Calibri" pitchFamily="34" charset="0"/>
              </a:endParaRPr>
            </a:p>
          </p:txBody>
        </p:sp>
      </p:grpSp>
      <p:grpSp>
        <p:nvGrpSpPr>
          <p:cNvPr id="65712" name="Group 176"/>
          <p:cNvGrpSpPr>
            <a:grpSpLocks/>
          </p:cNvGrpSpPr>
          <p:nvPr/>
        </p:nvGrpSpPr>
        <p:grpSpPr bwMode="auto">
          <a:xfrm>
            <a:off x="1085850" y="-606425"/>
            <a:ext cx="547688" cy="692150"/>
            <a:chOff x="0" y="0"/>
            <a:chExt cx="345" cy="438"/>
          </a:xfrm>
        </p:grpSpPr>
        <p:pic>
          <p:nvPicPr>
            <p:cNvPr id="65713" name="Freeform 327"/>
            <p:cNvPicPr>
              <a:picLocks noChangeArrowheads="1"/>
            </p:cNvPicPr>
            <p:nvPr/>
          </p:nvPicPr>
          <p:blipFill>
            <a:blip r:embed="rId43"/>
            <a:srcRect/>
            <a:stretch>
              <a:fillRect/>
            </a:stretch>
          </p:blipFill>
          <p:spPr bwMode="auto">
            <a:xfrm>
              <a:off x="0" y="0"/>
              <a:ext cx="345" cy="438"/>
            </a:xfrm>
            <a:prstGeom prst="rect">
              <a:avLst/>
            </a:prstGeom>
            <a:noFill/>
            <a:ln w="9525">
              <a:noFill/>
              <a:miter lim="800000"/>
              <a:headEnd/>
              <a:tailEnd/>
            </a:ln>
          </p:spPr>
        </p:pic>
        <p:sp>
          <p:nvSpPr>
            <p:cNvPr id="65714" name="Text Box 178"/>
            <p:cNvSpPr txBox="1">
              <a:spLocks noChangeArrowheads="1"/>
            </p:cNvSpPr>
            <p:nvPr/>
          </p:nvSpPr>
          <p:spPr bwMode="auto">
            <a:xfrm>
              <a:off x="216" y="12"/>
              <a:ext cx="135" cy="225"/>
            </a:xfrm>
            <a:prstGeom prst="rect">
              <a:avLst/>
            </a:prstGeom>
            <a:noFill/>
            <a:ln w="9525">
              <a:noFill/>
              <a:miter lim="800000"/>
              <a:headEnd/>
              <a:tailEnd/>
            </a:ln>
          </p:spPr>
          <p:txBody>
            <a:bodyPr/>
            <a:lstStyle/>
            <a:p>
              <a:endParaRPr lang="zh-CN" altLang="en-US">
                <a:latin typeface="Calibri" pitchFamily="34" charset="0"/>
              </a:endParaRPr>
            </a:p>
          </p:txBody>
        </p:sp>
      </p:grpSp>
      <p:grpSp>
        <p:nvGrpSpPr>
          <p:cNvPr id="65715" name="Group 179"/>
          <p:cNvGrpSpPr>
            <a:grpSpLocks/>
          </p:cNvGrpSpPr>
          <p:nvPr/>
        </p:nvGrpSpPr>
        <p:grpSpPr bwMode="auto">
          <a:xfrm>
            <a:off x="731838" y="-606425"/>
            <a:ext cx="542925" cy="692150"/>
            <a:chOff x="0" y="0"/>
            <a:chExt cx="342" cy="438"/>
          </a:xfrm>
        </p:grpSpPr>
        <p:pic>
          <p:nvPicPr>
            <p:cNvPr id="65716" name="Freeform 327"/>
            <p:cNvPicPr>
              <a:picLocks noChangeArrowheads="1"/>
            </p:cNvPicPr>
            <p:nvPr/>
          </p:nvPicPr>
          <p:blipFill>
            <a:blip r:embed="rId40"/>
            <a:srcRect/>
            <a:stretch>
              <a:fillRect/>
            </a:stretch>
          </p:blipFill>
          <p:spPr bwMode="auto">
            <a:xfrm>
              <a:off x="0" y="0"/>
              <a:ext cx="342" cy="438"/>
            </a:xfrm>
            <a:prstGeom prst="rect">
              <a:avLst/>
            </a:prstGeom>
            <a:noFill/>
            <a:ln w="9525">
              <a:noFill/>
              <a:miter lim="800000"/>
              <a:headEnd/>
              <a:tailEnd/>
            </a:ln>
          </p:spPr>
        </p:pic>
        <p:sp>
          <p:nvSpPr>
            <p:cNvPr id="65717" name="Text Box 181"/>
            <p:cNvSpPr txBox="1">
              <a:spLocks noChangeArrowheads="1"/>
            </p:cNvSpPr>
            <p:nvPr/>
          </p:nvSpPr>
          <p:spPr bwMode="auto">
            <a:xfrm>
              <a:off x="214" y="12"/>
              <a:ext cx="135" cy="225"/>
            </a:xfrm>
            <a:prstGeom prst="rect">
              <a:avLst/>
            </a:prstGeom>
            <a:noFill/>
            <a:ln w="9525">
              <a:noFill/>
              <a:miter lim="800000"/>
              <a:headEnd/>
              <a:tailEnd/>
            </a:ln>
          </p:spPr>
          <p:txBody>
            <a:bodyPr/>
            <a:lstStyle/>
            <a:p>
              <a:endParaRPr lang="zh-CN" altLang="en-US">
                <a:latin typeface="Calibri" pitchFamily="34" charset="0"/>
              </a:endParaRPr>
            </a:p>
          </p:txBody>
        </p:sp>
      </p:grpSp>
      <p:grpSp>
        <p:nvGrpSpPr>
          <p:cNvPr id="65718" name="Group 182"/>
          <p:cNvGrpSpPr>
            <a:grpSpLocks/>
          </p:cNvGrpSpPr>
          <p:nvPr/>
        </p:nvGrpSpPr>
        <p:grpSpPr bwMode="auto">
          <a:xfrm>
            <a:off x="298450" y="-606425"/>
            <a:ext cx="549275" cy="692150"/>
            <a:chOff x="0" y="0"/>
            <a:chExt cx="346" cy="438"/>
          </a:xfrm>
        </p:grpSpPr>
        <p:pic>
          <p:nvPicPr>
            <p:cNvPr id="65719" name="Freeform 327"/>
            <p:cNvPicPr>
              <a:picLocks noChangeArrowheads="1"/>
            </p:cNvPicPr>
            <p:nvPr/>
          </p:nvPicPr>
          <p:blipFill>
            <a:blip r:embed="rId43"/>
            <a:srcRect/>
            <a:stretch>
              <a:fillRect/>
            </a:stretch>
          </p:blipFill>
          <p:spPr bwMode="auto">
            <a:xfrm>
              <a:off x="0" y="0"/>
              <a:ext cx="346" cy="438"/>
            </a:xfrm>
            <a:prstGeom prst="rect">
              <a:avLst/>
            </a:prstGeom>
            <a:noFill/>
            <a:ln w="9525">
              <a:noFill/>
              <a:miter lim="800000"/>
              <a:headEnd/>
              <a:tailEnd/>
            </a:ln>
          </p:spPr>
        </p:pic>
        <p:sp>
          <p:nvSpPr>
            <p:cNvPr id="65720" name="Text Box 184"/>
            <p:cNvSpPr txBox="1">
              <a:spLocks noChangeArrowheads="1"/>
            </p:cNvSpPr>
            <p:nvPr/>
          </p:nvSpPr>
          <p:spPr bwMode="auto">
            <a:xfrm>
              <a:off x="217" y="12"/>
              <a:ext cx="135" cy="225"/>
            </a:xfrm>
            <a:prstGeom prst="rect">
              <a:avLst/>
            </a:prstGeom>
            <a:noFill/>
            <a:ln w="9525">
              <a:noFill/>
              <a:miter lim="800000"/>
              <a:headEnd/>
              <a:tailEnd/>
            </a:ln>
          </p:spPr>
          <p:txBody>
            <a:bodyPr/>
            <a:lstStyle/>
            <a:p>
              <a:endParaRPr lang="zh-CN" altLang="en-US">
                <a:latin typeface="Calibri" pitchFamily="34" charset="0"/>
              </a:endParaRPr>
            </a:p>
          </p:txBody>
        </p:sp>
      </p:grpSp>
      <p:grpSp>
        <p:nvGrpSpPr>
          <p:cNvPr id="65721" name="Group 185"/>
          <p:cNvGrpSpPr>
            <a:grpSpLocks/>
          </p:cNvGrpSpPr>
          <p:nvPr/>
        </p:nvGrpSpPr>
        <p:grpSpPr bwMode="auto">
          <a:xfrm>
            <a:off x="-52388" y="-606425"/>
            <a:ext cx="539751" cy="692150"/>
            <a:chOff x="0" y="0"/>
            <a:chExt cx="342" cy="438"/>
          </a:xfrm>
        </p:grpSpPr>
        <p:pic>
          <p:nvPicPr>
            <p:cNvPr id="65722" name="Freeform 327"/>
            <p:cNvPicPr>
              <a:picLocks noChangeArrowheads="1"/>
            </p:cNvPicPr>
            <p:nvPr/>
          </p:nvPicPr>
          <p:blipFill>
            <a:blip r:embed="rId44"/>
            <a:srcRect/>
            <a:stretch>
              <a:fillRect/>
            </a:stretch>
          </p:blipFill>
          <p:spPr bwMode="auto">
            <a:xfrm>
              <a:off x="0" y="0"/>
              <a:ext cx="342" cy="438"/>
            </a:xfrm>
            <a:prstGeom prst="rect">
              <a:avLst/>
            </a:prstGeom>
            <a:noFill/>
            <a:ln w="9525">
              <a:noFill/>
              <a:miter lim="800000"/>
              <a:headEnd/>
              <a:tailEnd/>
            </a:ln>
          </p:spPr>
        </p:pic>
        <p:sp>
          <p:nvSpPr>
            <p:cNvPr id="65723" name="Text Box 187"/>
            <p:cNvSpPr txBox="1">
              <a:spLocks noChangeArrowheads="1"/>
            </p:cNvSpPr>
            <p:nvPr/>
          </p:nvSpPr>
          <p:spPr bwMode="auto">
            <a:xfrm>
              <a:off x="215" y="12"/>
              <a:ext cx="135" cy="225"/>
            </a:xfrm>
            <a:prstGeom prst="rect">
              <a:avLst/>
            </a:prstGeom>
            <a:noFill/>
            <a:ln w="9525">
              <a:noFill/>
              <a:miter lim="800000"/>
              <a:headEnd/>
              <a:tailEnd/>
            </a:ln>
          </p:spPr>
          <p:txBody>
            <a:bodyPr/>
            <a:lstStyle/>
            <a:p>
              <a:endParaRPr lang="zh-CN" altLang="en-US">
                <a:latin typeface="Calibri" pitchFamily="34" charset="0"/>
              </a:endParaRPr>
            </a:p>
          </p:txBody>
        </p:sp>
      </p:grpSp>
      <p:grpSp>
        <p:nvGrpSpPr>
          <p:cNvPr id="65724" name="Group 188"/>
          <p:cNvGrpSpPr>
            <a:grpSpLocks/>
          </p:cNvGrpSpPr>
          <p:nvPr/>
        </p:nvGrpSpPr>
        <p:grpSpPr bwMode="auto">
          <a:xfrm>
            <a:off x="2584450" y="-606425"/>
            <a:ext cx="549275" cy="692150"/>
            <a:chOff x="0" y="0"/>
            <a:chExt cx="346" cy="438"/>
          </a:xfrm>
        </p:grpSpPr>
        <p:pic>
          <p:nvPicPr>
            <p:cNvPr id="65725" name="Freeform 327"/>
            <p:cNvPicPr>
              <a:picLocks noChangeArrowheads="1"/>
            </p:cNvPicPr>
            <p:nvPr/>
          </p:nvPicPr>
          <p:blipFill>
            <a:blip r:embed="rId43"/>
            <a:srcRect/>
            <a:stretch>
              <a:fillRect/>
            </a:stretch>
          </p:blipFill>
          <p:spPr bwMode="auto">
            <a:xfrm>
              <a:off x="0" y="0"/>
              <a:ext cx="346" cy="438"/>
            </a:xfrm>
            <a:prstGeom prst="rect">
              <a:avLst/>
            </a:prstGeom>
            <a:noFill/>
            <a:ln w="9525">
              <a:noFill/>
              <a:miter lim="800000"/>
              <a:headEnd/>
              <a:tailEnd/>
            </a:ln>
          </p:spPr>
        </p:pic>
        <p:sp>
          <p:nvSpPr>
            <p:cNvPr id="65726" name="Text Box 190"/>
            <p:cNvSpPr txBox="1">
              <a:spLocks noChangeArrowheads="1"/>
            </p:cNvSpPr>
            <p:nvPr/>
          </p:nvSpPr>
          <p:spPr bwMode="auto">
            <a:xfrm>
              <a:off x="217" y="12"/>
              <a:ext cx="135" cy="225"/>
            </a:xfrm>
            <a:prstGeom prst="rect">
              <a:avLst/>
            </a:prstGeom>
            <a:noFill/>
            <a:ln w="9525">
              <a:noFill/>
              <a:miter lim="800000"/>
              <a:headEnd/>
              <a:tailEnd/>
            </a:ln>
          </p:spPr>
          <p:txBody>
            <a:bodyPr/>
            <a:lstStyle/>
            <a:p>
              <a:endParaRPr lang="zh-CN" altLang="en-US">
                <a:latin typeface="Calibri" pitchFamily="34" charset="0"/>
              </a:endParaRPr>
            </a:p>
          </p:txBody>
        </p:sp>
      </p:grpSp>
      <p:grpSp>
        <p:nvGrpSpPr>
          <p:cNvPr id="65727" name="Group 191"/>
          <p:cNvGrpSpPr>
            <a:grpSpLocks/>
          </p:cNvGrpSpPr>
          <p:nvPr/>
        </p:nvGrpSpPr>
        <p:grpSpPr bwMode="auto">
          <a:xfrm>
            <a:off x="2230438" y="-606425"/>
            <a:ext cx="542925" cy="692150"/>
            <a:chOff x="0" y="0"/>
            <a:chExt cx="342" cy="438"/>
          </a:xfrm>
        </p:grpSpPr>
        <p:pic>
          <p:nvPicPr>
            <p:cNvPr id="65728" name="Freeform 327"/>
            <p:cNvPicPr>
              <a:picLocks noChangeArrowheads="1"/>
            </p:cNvPicPr>
            <p:nvPr/>
          </p:nvPicPr>
          <p:blipFill>
            <a:blip r:embed="rId45"/>
            <a:srcRect/>
            <a:stretch>
              <a:fillRect/>
            </a:stretch>
          </p:blipFill>
          <p:spPr bwMode="auto">
            <a:xfrm>
              <a:off x="0" y="0"/>
              <a:ext cx="342" cy="438"/>
            </a:xfrm>
            <a:prstGeom prst="rect">
              <a:avLst/>
            </a:prstGeom>
            <a:noFill/>
            <a:ln w="9525">
              <a:noFill/>
              <a:miter lim="800000"/>
              <a:headEnd/>
              <a:tailEnd/>
            </a:ln>
          </p:spPr>
        </p:pic>
        <p:sp>
          <p:nvSpPr>
            <p:cNvPr id="65729" name="Text Box 193"/>
            <p:cNvSpPr txBox="1">
              <a:spLocks noChangeArrowheads="1"/>
            </p:cNvSpPr>
            <p:nvPr/>
          </p:nvSpPr>
          <p:spPr bwMode="auto">
            <a:xfrm>
              <a:off x="215" y="12"/>
              <a:ext cx="135" cy="225"/>
            </a:xfrm>
            <a:prstGeom prst="rect">
              <a:avLst/>
            </a:prstGeom>
            <a:noFill/>
            <a:ln w="9525">
              <a:noFill/>
              <a:miter lim="800000"/>
              <a:headEnd/>
              <a:tailEnd/>
            </a:ln>
          </p:spPr>
          <p:txBody>
            <a:bodyPr/>
            <a:lstStyle/>
            <a:p>
              <a:endParaRPr lang="zh-CN" altLang="en-US">
                <a:latin typeface="Calibri" pitchFamily="34" charset="0"/>
              </a:endParaRPr>
            </a:p>
          </p:txBody>
        </p:sp>
      </p:grpSp>
      <p:grpSp>
        <p:nvGrpSpPr>
          <p:cNvPr id="65730" name="Group 194"/>
          <p:cNvGrpSpPr>
            <a:grpSpLocks/>
          </p:cNvGrpSpPr>
          <p:nvPr/>
        </p:nvGrpSpPr>
        <p:grpSpPr bwMode="auto">
          <a:xfrm>
            <a:off x="1804988" y="-606425"/>
            <a:ext cx="541337" cy="692150"/>
            <a:chOff x="0" y="0"/>
            <a:chExt cx="341" cy="438"/>
          </a:xfrm>
        </p:grpSpPr>
        <p:pic>
          <p:nvPicPr>
            <p:cNvPr id="65731" name="Freeform 327"/>
            <p:cNvPicPr>
              <a:picLocks noChangeArrowheads="1"/>
            </p:cNvPicPr>
            <p:nvPr/>
          </p:nvPicPr>
          <p:blipFill>
            <a:blip r:embed="rId35"/>
            <a:srcRect/>
            <a:stretch>
              <a:fillRect/>
            </a:stretch>
          </p:blipFill>
          <p:spPr bwMode="auto">
            <a:xfrm>
              <a:off x="0" y="0"/>
              <a:ext cx="341" cy="438"/>
            </a:xfrm>
            <a:prstGeom prst="rect">
              <a:avLst/>
            </a:prstGeom>
            <a:noFill/>
            <a:ln w="9525">
              <a:noFill/>
              <a:miter lim="800000"/>
              <a:headEnd/>
              <a:tailEnd/>
            </a:ln>
          </p:spPr>
        </p:pic>
        <p:sp>
          <p:nvSpPr>
            <p:cNvPr id="65732" name="Text Box 196"/>
            <p:cNvSpPr txBox="1">
              <a:spLocks noChangeArrowheads="1"/>
            </p:cNvSpPr>
            <p:nvPr/>
          </p:nvSpPr>
          <p:spPr bwMode="auto">
            <a:xfrm>
              <a:off x="213" y="12"/>
              <a:ext cx="135" cy="225"/>
            </a:xfrm>
            <a:prstGeom prst="rect">
              <a:avLst/>
            </a:prstGeom>
            <a:noFill/>
            <a:ln w="9525">
              <a:noFill/>
              <a:miter lim="800000"/>
              <a:headEnd/>
              <a:tailEnd/>
            </a:ln>
          </p:spPr>
          <p:txBody>
            <a:bodyPr/>
            <a:lstStyle/>
            <a:p>
              <a:endParaRPr lang="zh-CN" altLang="en-US">
                <a:latin typeface="Calibri" pitchFamily="34" charset="0"/>
              </a:endParaRPr>
            </a:p>
          </p:txBody>
        </p:sp>
      </p:grpSp>
      <p:grpSp>
        <p:nvGrpSpPr>
          <p:cNvPr id="65733" name="Group 197"/>
          <p:cNvGrpSpPr>
            <a:grpSpLocks/>
          </p:cNvGrpSpPr>
          <p:nvPr/>
        </p:nvGrpSpPr>
        <p:grpSpPr bwMode="auto">
          <a:xfrm>
            <a:off x="1444625" y="-606425"/>
            <a:ext cx="542925" cy="692150"/>
            <a:chOff x="0" y="0"/>
            <a:chExt cx="342" cy="438"/>
          </a:xfrm>
        </p:grpSpPr>
        <p:pic>
          <p:nvPicPr>
            <p:cNvPr id="65734" name="Freeform 327"/>
            <p:cNvPicPr>
              <a:picLocks noChangeArrowheads="1"/>
            </p:cNvPicPr>
            <p:nvPr/>
          </p:nvPicPr>
          <p:blipFill>
            <a:blip r:embed="rId45"/>
            <a:srcRect/>
            <a:stretch>
              <a:fillRect/>
            </a:stretch>
          </p:blipFill>
          <p:spPr bwMode="auto">
            <a:xfrm>
              <a:off x="0" y="0"/>
              <a:ext cx="342" cy="438"/>
            </a:xfrm>
            <a:prstGeom prst="rect">
              <a:avLst/>
            </a:prstGeom>
            <a:noFill/>
            <a:ln w="9525">
              <a:noFill/>
              <a:miter lim="800000"/>
              <a:headEnd/>
              <a:tailEnd/>
            </a:ln>
          </p:spPr>
        </p:pic>
        <p:sp>
          <p:nvSpPr>
            <p:cNvPr id="65735" name="Text Box 199"/>
            <p:cNvSpPr txBox="1">
              <a:spLocks noChangeArrowheads="1"/>
            </p:cNvSpPr>
            <p:nvPr/>
          </p:nvSpPr>
          <p:spPr bwMode="auto">
            <a:xfrm>
              <a:off x="215" y="12"/>
              <a:ext cx="135" cy="225"/>
            </a:xfrm>
            <a:prstGeom prst="rect">
              <a:avLst/>
            </a:prstGeom>
            <a:noFill/>
            <a:ln w="9525">
              <a:noFill/>
              <a:miter lim="800000"/>
              <a:headEnd/>
              <a:tailEnd/>
            </a:ln>
          </p:spPr>
          <p:txBody>
            <a:bodyPr/>
            <a:lstStyle/>
            <a:p>
              <a:endParaRPr lang="zh-CN" altLang="en-US">
                <a:latin typeface="Calibri" pitchFamily="34" charset="0"/>
              </a:endParaRPr>
            </a:p>
          </p:txBody>
        </p:sp>
      </p:grpSp>
      <p:grpSp>
        <p:nvGrpSpPr>
          <p:cNvPr id="65736" name="Group 200"/>
          <p:cNvGrpSpPr>
            <a:grpSpLocks/>
          </p:cNvGrpSpPr>
          <p:nvPr/>
        </p:nvGrpSpPr>
        <p:grpSpPr bwMode="auto">
          <a:xfrm>
            <a:off x="8662988" y="-655638"/>
            <a:ext cx="541337" cy="685801"/>
            <a:chOff x="0" y="0"/>
            <a:chExt cx="341" cy="434"/>
          </a:xfrm>
        </p:grpSpPr>
        <p:pic>
          <p:nvPicPr>
            <p:cNvPr id="65737" name="Freeform 327"/>
            <p:cNvPicPr>
              <a:picLocks noChangeArrowheads="1"/>
            </p:cNvPicPr>
            <p:nvPr/>
          </p:nvPicPr>
          <p:blipFill>
            <a:blip r:embed="rId33"/>
            <a:srcRect/>
            <a:stretch>
              <a:fillRect/>
            </a:stretch>
          </p:blipFill>
          <p:spPr bwMode="auto">
            <a:xfrm>
              <a:off x="0" y="0"/>
              <a:ext cx="341" cy="434"/>
            </a:xfrm>
            <a:prstGeom prst="rect">
              <a:avLst/>
            </a:prstGeom>
            <a:noFill/>
            <a:ln w="9525">
              <a:noFill/>
              <a:miter lim="800000"/>
              <a:headEnd/>
              <a:tailEnd/>
            </a:ln>
          </p:spPr>
        </p:pic>
        <p:sp>
          <p:nvSpPr>
            <p:cNvPr id="65738" name="Text Box 202"/>
            <p:cNvSpPr txBox="1">
              <a:spLocks noChangeArrowheads="1"/>
            </p:cNvSpPr>
            <p:nvPr/>
          </p:nvSpPr>
          <p:spPr bwMode="auto">
            <a:xfrm>
              <a:off x="213" y="10"/>
              <a:ext cx="135" cy="225"/>
            </a:xfrm>
            <a:prstGeom prst="rect">
              <a:avLst/>
            </a:prstGeom>
            <a:noFill/>
            <a:ln w="9525">
              <a:noFill/>
              <a:miter lim="800000"/>
              <a:headEnd/>
              <a:tailEnd/>
            </a:ln>
          </p:spPr>
          <p:txBody>
            <a:bodyPr/>
            <a:lstStyle/>
            <a:p>
              <a:endParaRPr lang="zh-CN" altLang="en-US">
                <a:latin typeface="Calibri" pitchFamily="34" charset="0"/>
              </a:endParaRPr>
            </a:p>
          </p:txBody>
        </p:sp>
      </p:grpSp>
      <p:grpSp>
        <p:nvGrpSpPr>
          <p:cNvPr id="65739" name="Group 203"/>
          <p:cNvGrpSpPr>
            <a:grpSpLocks/>
          </p:cNvGrpSpPr>
          <p:nvPr/>
        </p:nvGrpSpPr>
        <p:grpSpPr bwMode="auto">
          <a:xfrm>
            <a:off x="8302625" y="-655638"/>
            <a:ext cx="542925" cy="685801"/>
            <a:chOff x="0" y="0"/>
            <a:chExt cx="342" cy="434"/>
          </a:xfrm>
        </p:grpSpPr>
        <p:pic>
          <p:nvPicPr>
            <p:cNvPr id="65740" name="Freeform 327"/>
            <p:cNvPicPr>
              <a:picLocks noChangeArrowheads="1"/>
            </p:cNvPicPr>
            <p:nvPr/>
          </p:nvPicPr>
          <p:blipFill>
            <a:blip r:embed="rId46"/>
            <a:srcRect/>
            <a:stretch>
              <a:fillRect/>
            </a:stretch>
          </p:blipFill>
          <p:spPr bwMode="auto">
            <a:xfrm>
              <a:off x="0" y="0"/>
              <a:ext cx="342" cy="434"/>
            </a:xfrm>
            <a:prstGeom prst="rect">
              <a:avLst/>
            </a:prstGeom>
            <a:noFill/>
            <a:ln w="9525">
              <a:noFill/>
              <a:miter lim="800000"/>
              <a:headEnd/>
              <a:tailEnd/>
            </a:ln>
          </p:spPr>
        </p:pic>
        <p:sp>
          <p:nvSpPr>
            <p:cNvPr id="65741" name="Text Box 205"/>
            <p:cNvSpPr txBox="1">
              <a:spLocks noChangeArrowheads="1"/>
            </p:cNvSpPr>
            <p:nvPr/>
          </p:nvSpPr>
          <p:spPr bwMode="auto">
            <a:xfrm>
              <a:off x="215" y="10"/>
              <a:ext cx="135" cy="225"/>
            </a:xfrm>
            <a:prstGeom prst="rect">
              <a:avLst/>
            </a:prstGeom>
            <a:noFill/>
            <a:ln w="9525">
              <a:noFill/>
              <a:miter lim="800000"/>
              <a:headEnd/>
              <a:tailEnd/>
            </a:ln>
          </p:spPr>
          <p:txBody>
            <a:bodyPr/>
            <a:lstStyle/>
            <a:p>
              <a:endParaRPr lang="zh-CN" altLang="en-US">
                <a:latin typeface="Calibri" pitchFamily="34" charset="0"/>
              </a:endParaRPr>
            </a:p>
          </p:txBody>
        </p:sp>
      </p:grpSp>
      <p:grpSp>
        <p:nvGrpSpPr>
          <p:cNvPr id="65742" name="Group 206"/>
          <p:cNvGrpSpPr>
            <a:grpSpLocks/>
          </p:cNvGrpSpPr>
          <p:nvPr/>
        </p:nvGrpSpPr>
        <p:grpSpPr bwMode="auto">
          <a:xfrm>
            <a:off x="7875588" y="-655638"/>
            <a:ext cx="542925" cy="685801"/>
            <a:chOff x="0" y="0"/>
            <a:chExt cx="342" cy="434"/>
          </a:xfrm>
        </p:grpSpPr>
        <p:pic>
          <p:nvPicPr>
            <p:cNvPr id="65743" name="Freeform 327"/>
            <p:cNvPicPr>
              <a:picLocks noChangeArrowheads="1"/>
            </p:cNvPicPr>
            <p:nvPr/>
          </p:nvPicPr>
          <p:blipFill>
            <a:blip r:embed="rId39"/>
            <a:srcRect/>
            <a:stretch>
              <a:fillRect/>
            </a:stretch>
          </p:blipFill>
          <p:spPr bwMode="auto">
            <a:xfrm>
              <a:off x="0" y="0"/>
              <a:ext cx="342" cy="434"/>
            </a:xfrm>
            <a:prstGeom prst="rect">
              <a:avLst/>
            </a:prstGeom>
            <a:noFill/>
            <a:ln w="9525">
              <a:noFill/>
              <a:miter lim="800000"/>
              <a:headEnd/>
              <a:tailEnd/>
            </a:ln>
          </p:spPr>
        </p:pic>
        <p:sp>
          <p:nvSpPr>
            <p:cNvPr id="65744" name="Text Box 208"/>
            <p:cNvSpPr txBox="1">
              <a:spLocks noChangeArrowheads="1"/>
            </p:cNvSpPr>
            <p:nvPr/>
          </p:nvSpPr>
          <p:spPr bwMode="auto">
            <a:xfrm>
              <a:off x="214" y="10"/>
              <a:ext cx="135" cy="225"/>
            </a:xfrm>
            <a:prstGeom prst="rect">
              <a:avLst/>
            </a:prstGeom>
            <a:noFill/>
            <a:ln w="9525">
              <a:noFill/>
              <a:miter lim="800000"/>
              <a:headEnd/>
              <a:tailEnd/>
            </a:ln>
          </p:spPr>
          <p:txBody>
            <a:bodyPr/>
            <a:lstStyle/>
            <a:p>
              <a:endParaRPr lang="zh-CN" altLang="en-US">
                <a:latin typeface="Calibri" pitchFamily="34" charset="0"/>
              </a:endParaRPr>
            </a:p>
          </p:txBody>
        </p:sp>
      </p:grpSp>
      <p:grpSp>
        <p:nvGrpSpPr>
          <p:cNvPr id="65745" name="Group 209"/>
          <p:cNvGrpSpPr>
            <a:grpSpLocks/>
          </p:cNvGrpSpPr>
          <p:nvPr/>
        </p:nvGrpSpPr>
        <p:grpSpPr bwMode="auto">
          <a:xfrm>
            <a:off x="7516813" y="-655638"/>
            <a:ext cx="541337" cy="685801"/>
            <a:chOff x="0" y="0"/>
            <a:chExt cx="341" cy="434"/>
          </a:xfrm>
        </p:grpSpPr>
        <p:pic>
          <p:nvPicPr>
            <p:cNvPr id="65746" name="Freeform 327"/>
            <p:cNvPicPr>
              <a:picLocks noChangeArrowheads="1"/>
            </p:cNvPicPr>
            <p:nvPr/>
          </p:nvPicPr>
          <p:blipFill>
            <a:blip r:embed="rId31"/>
            <a:srcRect/>
            <a:stretch>
              <a:fillRect/>
            </a:stretch>
          </p:blipFill>
          <p:spPr bwMode="auto">
            <a:xfrm>
              <a:off x="0" y="0"/>
              <a:ext cx="341" cy="434"/>
            </a:xfrm>
            <a:prstGeom prst="rect">
              <a:avLst/>
            </a:prstGeom>
            <a:noFill/>
            <a:ln w="9525">
              <a:noFill/>
              <a:miter lim="800000"/>
              <a:headEnd/>
              <a:tailEnd/>
            </a:ln>
          </p:spPr>
        </p:pic>
        <p:sp>
          <p:nvSpPr>
            <p:cNvPr id="65747" name="Text Box 211"/>
            <p:cNvSpPr txBox="1">
              <a:spLocks noChangeArrowheads="1"/>
            </p:cNvSpPr>
            <p:nvPr/>
          </p:nvSpPr>
          <p:spPr bwMode="auto">
            <a:xfrm>
              <a:off x="215" y="10"/>
              <a:ext cx="135" cy="225"/>
            </a:xfrm>
            <a:prstGeom prst="rect">
              <a:avLst/>
            </a:prstGeom>
            <a:noFill/>
            <a:ln w="9525">
              <a:noFill/>
              <a:miter lim="800000"/>
              <a:headEnd/>
              <a:tailEnd/>
            </a:ln>
          </p:spPr>
          <p:txBody>
            <a:bodyPr/>
            <a:lstStyle/>
            <a:p>
              <a:endParaRPr lang="zh-CN" altLang="en-US">
                <a:latin typeface="Calibri" pitchFamily="34" charset="0"/>
              </a:endParaRPr>
            </a:p>
          </p:txBody>
        </p:sp>
      </p:grpSp>
      <p:grpSp>
        <p:nvGrpSpPr>
          <p:cNvPr id="65748" name="Group 212"/>
          <p:cNvGrpSpPr>
            <a:grpSpLocks/>
          </p:cNvGrpSpPr>
          <p:nvPr/>
        </p:nvGrpSpPr>
        <p:grpSpPr bwMode="auto">
          <a:xfrm>
            <a:off x="7302500" y="-655638"/>
            <a:ext cx="542925" cy="685801"/>
            <a:chOff x="0" y="0"/>
            <a:chExt cx="342" cy="434"/>
          </a:xfrm>
        </p:grpSpPr>
        <p:pic>
          <p:nvPicPr>
            <p:cNvPr id="65749" name="Freeform 327"/>
            <p:cNvPicPr>
              <a:picLocks noChangeArrowheads="1"/>
            </p:cNvPicPr>
            <p:nvPr/>
          </p:nvPicPr>
          <p:blipFill>
            <a:blip r:embed="rId39"/>
            <a:srcRect/>
            <a:stretch>
              <a:fillRect/>
            </a:stretch>
          </p:blipFill>
          <p:spPr bwMode="auto">
            <a:xfrm>
              <a:off x="0" y="0"/>
              <a:ext cx="342" cy="434"/>
            </a:xfrm>
            <a:prstGeom prst="rect">
              <a:avLst/>
            </a:prstGeom>
            <a:noFill/>
            <a:ln w="9525">
              <a:noFill/>
              <a:miter lim="800000"/>
              <a:headEnd/>
              <a:tailEnd/>
            </a:ln>
          </p:spPr>
        </p:pic>
        <p:sp>
          <p:nvSpPr>
            <p:cNvPr id="65750" name="Text Box 214"/>
            <p:cNvSpPr txBox="1">
              <a:spLocks noChangeArrowheads="1"/>
            </p:cNvSpPr>
            <p:nvPr/>
          </p:nvSpPr>
          <p:spPr bwMode="auto">
            <a:xfrm>
              <a:off x="215" y="10"/>
              <a:ext cx="135" cy="225"/>
            </a:xfrm>
            <a:prstGeom prst="rect">
              <a:avLst/>
            </a:prstGeom>
            <a:noFill/>
            <a:ln w="9525">
              <a:noFill/>
              <a:miter lim="800000"/>
              <a:headEnd/>
              <a:tailEnd/>
            </a:ln>
          </p:spPr>
          <p:txBody>
            <a:bodyPr/>
            <a:lstStyle/>
            <a:p>
              <a:endParaRPr lang="zh-CN" altLang="en-US">
                <a:latin typeface="Calibri" pitchFamily="34" charset="0"/>
              </a:endParaRPr>
            </a:p>
          </p:txBody>
        </p:sp>
      </p:grpSp>
      <p:grpSp>
        <p:nvGrpSpPr>
          <p:cNvPr id="65751" name="Group 215"/>
          <p:cNvGrpSpPr>
            <a:grpSpLocks/>
          </p:cNvGrpSpPr>
          <p:nvPr/>
        </p:nvGrpSpPr>
        <p:grpSpPr bwMode="auto">
          <a:xfrm>
            <a:off x="6943725" y="-587375"/>
            <a:ext cx="547688" cy="690563"/>
            <a:chOff x="0" y="0"/>
            <a:chExt cx="345" cy="437"/>
          </a:xfrm>
        </p:grpSpPr>
        <p:pic>
          <p:nvPicPr>
            <p:cNvPr id="65752" name="Freeform 327"/>
            <p:cNvPicPr>
              <a:picLocks noChangeArrowheads="1"/>
            </p:cNvPicPr>
            <p:nvPr/>
          </p:nvPicPr>
          <p:blipFill>
            <a:blip r:embed="rId47"/>
            <a:srcRect/>
            <a:stretch>
              <a:fillRect/>
            </a:stretch>
          </p:blipFill>
          <p:spPr bwMode="auto">
            <a:xfrm>
              <a:off x="0" y="0"/>
              <a:ext cx="345" cy="437"/>
            </a:xfrm>
            <a:prstGeom prst="rect">
              <a:avLst/>
            </a:prstGeom>
            <a:noFill/>
            <a:ln w="9525">
              <a:noFill/>
              <a:miter lim="800000"/>
              <a:headEnd/>
              <a:tailEnd/>
            </a:ln>
          </p:spPr>
        </p:pic>
        <p:sp>
          <p:nvSpPr>
            <p:cNvPr id="65753" name="Text Box 217"/>
            <p:cNvSpPr txBox="1">
              <a:spLocks noChangeArrowheads="1"/>
            </p:cNvSpPr>
            <p:nvPr/>
          </p:nvSpPr>
          <p:spPr bwMode="auto">
            <a:xfrm>
              <a:off x="216" y="12"/>
              <a:ext cx="135" cy="225"/>
            </a:xfrm>
            <a:prstGeom prst="rect">
              <a:avLst/>
            </a:prstGeom>
            <a:noFill/>
            <a:ln w="9525">
              <a:noFill/>
              <a:miter lim="800000"/>
              <a:headEnd/>
              <a:tailEnd/>
            </a:ln>
          </p:spPr>
          <p:txBody>
            <a:bodyPr/>
            <a:lstStyle/>
            <a:p>
              <a:endParaRPr lang="zh-CN" altLang="en-US">
                <a:latin typeface="Calibri" pitchFamily="34" charset="0"/>
              </a:endParaRPr>
            </a:p>
          </p:txBody>
        </p:sp>
      </p:grpSp>
      <p:grpSp>
        <p:nvGrpSpPr>
          <p:cNvPr id="65754" name="Group 218"/>
          <p:cNvGrpSpPr>
            <a:grpSpLocks/>
          </p:cNvGrpSpPr>
          <p:nvPr/>
        </p:nvGrpSpPr>
        <p:grpSpPr bwMode="auto">
          <a:xfrm>
            <a:off x="6589713" y="-587375"/>
            <a:ext cx="542925" cy="690563"/>
            <a:chOff x="0" y="0"/>
            <a:chExt cx="342" cy="437"/>
          </a:xfrm>
        </p:grpSpPr>
        <p:pic>
          <p:nvPicPr>
            <p:cNvPr id="65755" name="Freeform 327"/>
            <p:cNvPicPr>
              <a:picLocks noChangeArrowheads="1"/>
            </p:cNvPicPr>
            <p:nvPr/>
          </p:nvPicPr>
          <p:blipFill>
            <a:blip r:embed="rId37"/>
            <a:srcRect/>
            <a:stretch>
              <a:fillRect/>
            </a:stretch>
          </p:blipFill>
          <p:spPr bwMode="auto">
            <a:xfrm>
              <a:off x="0" y="0"/>
              <a:ext cx="342" cy="437"/>
            </a:xfrm>
            <a:prstGeom prst="rect">
              <a:avLst/>
            </a:prstGeom>
            <a:noFill/>
            <a:ln w="9525">
              <a:noFill/>
              <a:miter lim="800000"/>
              <a:headEnd/>
              <a:tailEnd/>
            </a:ln>
          </p:spPr>
        </p:pic>
        <p:sp>
          <p:nvSpPr>
            <p:cNvPr id="65756" name="Text Box 220"/>
            <p:cNvSpPr txBox="1">
              <a:spLocks noChangeArrowheads="1"/>
            </p:cNvSpPr>
            <p:nvPr/>
          </p:nvSpPr>
          <p:spPr bwMode="auto">
            <a:xfrm>
              <a:off x="214" y="12"/>
              <a:ext cx="135" cy="225"/>
            </a:xfrm>
            <a:prstGeom prst="rect">
              <a:avLst/>
            </a:prstGeom>
            <a:noFill/>
            <a:ln w="9525">
              <a:noFill/>
              <a:miter lim="800000"/>
              <a:headEnd/>
              <a:tailEnd/>
            </a:ln>
          </p:spPr>
          <p:txBody>
            <a:bodyPr/>
            <a:lstStyle/>
            <a:p>
              <a:endParaRPr lang="zh-CN" altLang="en-US">
                <a:latin typeface="Calibri" pitchFamily="34" charset="0"/>
              </a:endParaRPr>
            </a:p>
          </p:txBody>
        </p:sp>
      </p:grpSp>
      <p:grpSp>
        <p:nvGrpSpPr>
          <p:cNvPr id="65757" name="Group 221"/>
          <p:cNvGrpSpPr>
            <a:grpSpLocks/>
          </p:cNvGrpSpPr>
          <p:nvPr/>
        </p:nvGrpSpPr>
        <p:grpSpPr bwMode="auto">
          <a:xfrm>
            <a:off x="6156325" y="-587375"/>
            <a:ext cx="549275" cy="690563"/>
            <a:chOff x="0" y="0"/>
            <a:chExt cx="346" cy="437"/>
          </a:xfrm>
        </p:grpSpPr>
        <p:pic>
          <p:nvPicPr>
            <p:cNvPr id="65758" name="Freeform 327"/>
            <p:cNvPicPr>
              <a:picLocks noChangeArrowheads="1"/>
            </p:cNvPicPr>
            <p:nvPr/>
          </p:nvPicPr>
          <p:blipFill>
            <a:blip r:embed="rId36"/>
            <a:srcRect/>
            <a:stretch>
              <a:fillRect/>
            </a:stretch>
          </p:blipFill>
          <p:spPr bwMode="auto">
            <a:xfrm>
              <a:off x="0" y="0"/>
              <a:ext cx="346" cy="437"/>
            </a:xfrm>
            <a:prstGeom prst="rect">
              <a:avLst/>
            </a:prstGeom>
            <a:noFill/>
            <a:ln w="9525">
              <a:noFill/>
              <a:miter lim="800000"/>
              <a:headEnd/>
              <a:tailEnd/>
            </a:ln>
          </p:spPr>
        </p:pic>
        <p:sp>
          <p:nvSpPr>
            <p:cNvPr id="65759" name="Text Box 223"/>
            <p:cNvSpPr txBox="1">
              <a:spLocks noChangeArrowheads="1"/>
            </p:cNvSpPr>
            <p:nvPr/>
          </p:nvSpPr>
          <p:spPr bwMode="auto">
            <a:xfrm>
              <a:off x="217" y="12"/>
              <a:ext cx="135" cy="225"/>
            </a:xfrm>
            <a:prstGeom prst="rect">
              <a:avLst/>
            </a:prstGeom>
            <a:noFill/>
            <a:ln w="9525">
              <a:noFill/>
              <a:miter lim="800000"/>
              <a:headEnd/>
              <a:tailEnd/>
            </a:ln>
          </p:spPr>
          <p:txBody>
            <a:bodyPr/>
            <a:lstStyle/>
            <a:p>
              <a:endParaRPr lang="zh-CN" altLang="en-US">
                <a:latin typeface="Calibri" pitchFamily="34" charset="0"/>
              </a:endParaRPr>
            </a:p>
          </p:txBody>
        </p:sp>
      </p:grpSp>
      <p:grpSp>
        <p:nvGrpSpPr>
          <p:cNvPr id="65760" name="Group 224"/>
          <p:cNvGrpSpPr>
            <a:grpSpLocks/>
          </p:cNvGrpSpPr>
          <p:nvPr/>
        </p:nvGrpSpPr>
        <p:grpSpPr bwMode="auto">
          <a:xfrm>
            <a:off x="5803900" y="-587375"/>
            <a:ext cx="541338" cy="690563"/>
            <a:chOff x="0" y="0"/>
            <a:chExt cx="341" cy="437"/>
          </a:xfrm>
        </p:grpSpPr>
        <p:pic>
          <p:nvPicPr>
            <p:cNvPr id="65761" name="Freeform 327"/>
            <p:cNvPicPr>
              <a:picLocks noChangeArrowheads="1"/>
            </p:cNvPicPr>
            <p:nvPr/>
          </p:nvPicPr>
          <p:blipFill>
            <a:blip r:embed="rId42"/>
            <a:srcRect/>
            <a:stretch>
              <a:fillRect/>
            </a:stretch>
          </p:blipFill>
          <p:spPr bwMode="auto">
            <a:xfrm>
              <a:off x="0" y="0"/>
              <a:ext cx="341" cy="437"/>
            </a:xfrm>
            <a:prstGeom prst="rect">
              <a:avLst/>
            </a:prstGeom>
            <a:noFill/>
            <a:ln w="9525">
              <a:noFill/>
              <a:miter lim="800000"/>
              <a:headEnd/>
              <a:tailEnd/>
            </a:ln>
          </p:spPr>
        </p:pic>
        <p:sp>
          <p:nvSpPr>
            <p:cNvPr id="65762" name="Text Box 226"/>
            <p:cNvSpPr txBox="1">
              <a:spLocks noChangeArrowheads="1"/>
            </p:cNvSpPr>
            <p:nvPr/>
          </p:nvSpPr>
          <p:spPr bwMode="auto">
            <a:xfrm>
              <a:off x="214" y="12"/>
              <a:ext cx="135" cy="225"/>
            </a:xfrm>
            <a:prstGeom prst="rect">
              <a:avLst/>
            </a:prstGeom>
            <a:noFill/>
            <a:ln w="9525">
              <a:noFill/>
              <a:miter lim="800000"/>
              <a:headEnd/>
              <a:tailEnd/>
            </a:ln>
          </p:spPr>
          <p:txBody>
            <a:bodyPr/>
            <a:lstStyle/>
            <a:p>
              <a:endParaRPr lang="zh-CN" altLang="en-US">
                <a:latin typeface="Calibri" pitchFamily="34" charset="0"/>
              </a:endParaRPr>
            </a:p>
          </p:txBody>
        </p:sp>
      </p:grpSp>
      <p:grpSp>
        <p:nvGrpSpPr>
          <p:cNvPr id="65763" name="Group 227"/>
          <p:cNvGrpSpPr>
            <a:grpSpLocks/>
          </p:cNvGrpSpPr>
          <p:nvPr/>
        </p:nvGrpSpPr>
        <p:grpSpPr bwMode="auto">
          <a:xfrm>
            <a:off x="4090988" y="-606425"/>
            <a:ext cx="541337" cy="692150"/>
            <a:chOff x="0" y="0"/>
            <a:chExt cx="341" cy="438"/>
          </a:xfrm>
        </p:grpSpPr>
        <p:pic>
          <p:nvPicPr>
            <p:cNvPr id="65764" name="Freeform 327"/>
            <p:cNvPicPr>
              <a:picLocks noChangeArrowheads="1"/>
            </p:cNvPicPr>
            <p:nvPr/>
          </p:nvPicPr>
          <p:blipFill>
            <a:blip r:embed="rId35"/>
            <a:srcRect/>
            <a:stretch>
              <a:fillRect/>
            </a:stretch>
          </p:blipFill>
          <p:spPr bwMode="auto">
            <a:xfrm>
              <a:off x="0" y="0"/>
              <a:ext cx="341" cy="438"/>
            </a:xfrm>
            <a:prstGeom prst="rect">
              <a:avLst/>
            </a:prstGeom>
            <a:noFill/>
            <a:ln w="9525">
              <a:noFill/>
              <a:miter lim="800000"/>
              <a:headEnd/>
              <a:tailEnd/>
            </a:ln>
          </p:spPr>
        </p:pic>
        <p:sp>
          <p:nvSpPr>
            <p:cNvPr id="65765" name="Text Box 229"/>
            <p:cNvSpPr txBox="1">
              <a:spLocks noChangeArrowheads="1"/>
            </p:cNvSpPr>
            <p:nvPr/>
          </p:nvSpPr>
          <p:spPr bwMode="auto">
            <a:xfrm>
              <a:off x="213" y="12"/>
              <a:ext cx="135" cy="225"/>
            </a:xfrm>
            <a:prstGeom prst="rect">
              <a:avLst/>
            </a:prstGeom>
            <a:noFill/>
            <a:ln w="9525">
              <a:noFill/>
              <a:miter lim="800000"/>
              <a:headEnd/>
              <a:tailEnd/>
            </a:ln>
          </p:spPr>
          <p:txBody>
            <a:bodyPr/>
            <a:lstStyle/>
            <a:p>
              <a:endParaRPr lang="zh-CN" altLang="en-US">
                <a:latin typeface="Calibri" pitchFamily="34" charset="0"/>
              </a:endParaRPr>
            </a:p>
          </p:txBody>
        </p:sp>
      </p:grpSp>
      <p:grpSp>
        <p:nvGrpSpPr>
          <p:cNvPr id="65766" name="Group 230"/>
          <p:cNvGrpSpPr>
            <a:grpSpLocks/>
          </p:cNvGrpSpPr>
          <p:nvPr/>
        </p:nvGrpSpPr>
        <p:grpSpPr bwMode="auto">
          <a:xfrm>
            <a:off x="3730625" y="-606425"/>
            <a:ext cx="542925" cy="692150"/>
            <a:chOff x="0" y="0"/>
            <a:chExt cx="342" cy="438"/>
          </a:xfrm>
        </p:grpSpPr>
        <p:pic>
          <p:nvPicPr>
            <p:cNvPr id="65767" name="Freeform 327"/>
            <p:cNvPicPr>
              <a:picLocks noChangeArrowheads="1"/>
            </p:cNvPicPr>
            <p:nvPr/>
          </p:nvPicPr>
          <p:blipFill>
            <a:blip r:embed="rId40"/>
            <a:srcRect/>
            <a:stretch>
              <a:fillRect/>
            </a:stretch>
          </p:blipFill>
          <p:spPr bwMode="auto">
            <a:xfrm>
              <a:off x="0" y="0"/>
              <a:ext cx="342" cy="438"/>
            </a:xfrm>
            <a:prstGeom prst="rect">
              <a:avLst/>
            </a:prstGeom>
            <a:noFill/>
            <a:ln w="9525">
              <a:noFill/>
              <a:miter lim="800000"/>
              <a:headEnd/>
              <a:tailEnd/>
            </a:ln>
          </p:spPr>
        </p:pic>
        <p:sp>
          <p:nvSpPr>
            <p:cNvPr id="65768" name="Text Box 232"/>
            <p:cNvSpPr txBox="1">
              <a:spLocks noChangeArrowheads="1"/>
            </p:cNvSpPr>
            <p:nvPr/>
          </p:nvSpPr>
          <p:spPr bwMode="auto">
            <a:xfrm>
              <a:off x="215" y="12"/>
              <a:ext cx="135" cy="225"/>
            </a:xfrm>
            <a:prstGeom prst="rect">
              <a:avLst/>
            </a:prstGeom>
            <a:noFill/>
            <a:ln w="9525">
              <a:noFill/>
              <a:miter lim="800000"/>
              <a:headEnd/>
              <a:tailEnd/>
            </a:ln>
          </p:spPr>
          <p:txBody>
            <a:bodyPr/>
            <a:lstStyle/>
            <a:p>
              <a:endParaRPr lang="zh-CN" altLang="en-US">
                <a:latin typeface="Calibri" pitchFamily="34" charset="0"/>
              </a:endParaRPr>
            </a:p>
          </p:txBody>
        </p:sp>
      </p:grpSp>
      <p:grpSp>
        <p:nvGrpSpPr>
          <p:cNvPr id="65769" name="Group 233"/>
          <p:cNvGrpSpPr>
            <a:grpSpLocks/>
          </p:cNvGrpSpPr>
          <p:nvPr/>
        </p:nvGrpSpPr>
        <p:grpSpPr bwMode="auto">
          <a:xfrm>
            <a:off x="3303588" y="-606425"/>
            <a:ext cx="542925" cy="692150"/>
            <a:chOff x="0" y="0"/>
            <a:chExt cx="342" cy="438"/>
          </a:xfrm>
        </p:grpSpPr>
        <p:pic>
          <p:nvPicPr>
            <p:cNvPr id="65770" name="Freeform 327"/>
            <p:cNvPicPr>
              <a:picLocks noChangeArrowheads="1"/>
            </p:cNvPicPr>
            <p:nvPr/>
          </p:nvPicPr>
          <p:blipFill>
            <a:blip r:embed="rId41"/>
            <a:srcRect/>
            <a:stretch>
              <a:fillRect/>
            </a:stretch>
          </p:blipFill>
          <p:spPr bwMode="auto">
            <a:xfrm>
              <a:off x="0" y="0"/>
              <a:ext cx="342" cy="438"/>
            </a:xfrm>
            <a:prstGeom prst="rect">
              <a:avLst/>
            </a:prstGeom>
            <a:noFill/>
            <a:ln w="9525">
              <a:noFill/>
              <a:miter lim="800000"/>
              <a:headEnd/>
              <a:tailEnd/>
            </a:ln>
          </p:spPr>
        </p:pic>
        <p:sp>
          <p:nvSpPr>
            <p:cNvPr id="65771" name="Text Box 235"/>
            <p:cNvSpPr txBox="1">
              <a:spLocks noChangeArrowheads="1"/>
            </p:cNvSpPr>
            <p:nvPr/>
          </p:nvSpPr>
          <p:spPr bwMode="auto">
            <a:xfrm>
              <a:off x="214" y="12"/>
              <a:ext cx="135" cy="225"/>
            </a:xfrm>
            <a:prstGeom prst="rect">
              <a:avLst/>
            </a:prstGeom>
            <a:noFill/>
            <a:ln w="9525">
              <a:noFill/>
              <a:miter lim="800000"/>
              <a:headEnd/>
              <a:tailEnd/>
            </a:ln>
          </p:spPr>
          <p:txBody>
            <a:bodyPr/>
            <a:lstStyle/>
            <a:p>
              <a:endParaRPr lang="zh-CN" altLang="en-US">
                <a:latin typeface="Calibri" pitchFamily="34" charset="0"/>
              </a:endParaRPr>
            </a:p>
          </p:txBody>
        </p:sp>
      </p:grpSp>
      <p:grpSp>
        <p:nvGrpSpPr>
          <p:cNvPr id="65772" name="Group 236"/>
          <p:cNvGrpSpPr>
            <a:grpSpLocks/>
          </p:cNvGrpSpPr>
          <p:nvPr/>
        </p:nvGrpSpPr>
        <p:grpSpPr bwMode="auto">
          <a:xfrm>
            <a:off x="2944813" y="-606425"/>
            <a:ext cx="541337" cy="692150"/>
            <a:chOff x="0" y="0"/>
            <a:chExt cx="341" cy="438"/>
          </a:xfrm>
        </p:grpSpPr>
        <p:pic>
          <p:nvPicPr>
            <p:cNvPr id="65773" name="Freeform 327"/>
            <p:cNvPicPr>
              <a:picLocks noChangeArrowheads="1"/>
            </p:cNvPicPr>
            <p:nvPr/>
          </p:nvPicPr>
          <p:blipFill>
            <a:blip r:embed="rId45"/>
            <a:srcRect/>
            <a:stretch>
              <a:fillRect/>
            </a:stretch>
          </p:blipFill>
          <p:spPr bwMode="auto">
            <a:xfrm>
              <a:off x="0" y="0"/>
              <a:ext cx="341" cy="438"/>
            </a:xfrm>
            <a:prstGeom prst="rect">
              <a:avLst/>
            </a:prstGeom>
            <a:noFill/>
            <a:ln w="9525">
              <a:noFill/>
              <a:miter lim="800000"/>
              <a:headEnd/>
              <a:tailEnd/>
            </a:ln>
          </p:spPr>
        </p:pic>
        <p:sp>
          <p:nvSpPr>
            <p:cNvPr id="65774" name="Text Box 238"/>
            <p:cNvSpPr txBox="1">
              <a:spLocks noChangeArrowheads="1"/>
            </p:cNvSpPr>
            <p:nvPr/>
          </p:nvSpPr>
          <p:spPr bwMode="auto">
            <a:xfrm>
              <a:off x="215" y="12"/>
              <a:ext cx="135" cy="225"/>
            </a:xfrm>
            <a:prstGeom prst="rect">
              <a:avLst/>
            </a:prstGeom>
            <a:noFill/>
            <a:ln w="9525">
              <a:noFill/>
              <a:miter lim="800000"/>
              <a:headEnd/>
              <a:tailEnd/>
            </a:ln>
          </p:spPr>
          <p:txBody>
            <a:bodyPr/>
            <a:lstStyle/>
            <a:p>
              <a:endParaRPr lang="zh-CN" altLang="en-US">
                <a:latin typeface="Calibri" pitchFamily="34" charset="0"/>
              </a:endParaRPr>
            </a:p>
          </p:txBody>
        </p:sp>
      </p:grpSp>
      <p:grpSp>
        <p:nvGrpSpPr>
          <p:cNvPr id="65775" name="Group 239"/>
          <p:cNvGrpSpPr>
            <a:grpSpLocks/>
          </p:cNvGrpSpPr>
          <p:nvPr/>
        </p:nvGrpSpPr>
        <p:grpSpPr bwMode="auto">
          <a:xfrm>
            <a:off x="5589588" y="-587375"/>
            <a:ext cx="542925" cy="690563"/>
            <a:chOff x="0" y="0"/>
            <a:chExt cx="342" cy="437"/>
          </a:xfrm>
        </p:grpSpPr>
        <p:pic>
          <p:nvPicPr>
            <p:cNvPr id="65776" name="Freeform 327"/>
            <p:cNvPicPr>
              <a:picLocks noChangeArrowheads="1"/>
            </p:cNvPicPr>
            <p:nvPr/>
          </p:nvPicPr>
          <p:blipFill>
            <a:blip r:embed="rId35"/>
            <a:srcRect/>
            <a:stretch>
              <a:fillRect/>
            </a:stretch>
          </p:blipFill>
          <p:spPr bwMode="auto">
            <a:xfrm>
              <a:off x="0" y="0"/>
              <a:ext cx="342" cy="437"/>
            </a:xfrm>
            <a:prstGeom prst="rect">
              <a:avLst/>
            </a:prstGeom>
            <a:noFill/>
            <a:ln w="9525">
              <a:noFill/>
              <a:miter lim="800000"/>
              <a:headEnd/>
              <a:tailEnd/>
            </a:ln>
          </p:spPr>
        </p:pic>
        <p:sp>
          <p:nvSpPr>
            <p:cNvPr id="65777" name="Text Box 241"/>
            <p:cNvSpPr txBox="1">
              <a:spLocks noChangeArrowheads="1"/>
            </p:cNvSpPr>
            <p:nvPr/>
          </p:nvSpPr>
          <p:spPr bwMode="auto">
            <a:xfrm>
              <a:off x="214" y="12"/>
              <a:ext cx="135" cy="225"/>
            </a:xfrm>
            <a:prstGeom prst="rect">
              <a:avLst/>
            </a:prstGeom>
            <a:noFill/>
            <a:ln w="9525">
              <a:noFill/>
              <a:miter lim="800000"/>
              <a:headEnd/>
              <a:tailEnd/>
            </a:ln>
          </p:spPr>
          <p:txBody>
            <a:bodyPr/>
            <a:lstStyle/>
            <a:p>
              <a:endParaRPr lang="zh-CN" altLang="en-US">
                <a:latin typeface="Calibri" pitchFamily="34" charset="0"/>
              </a:endParaRPr>
            </a:p>
          </p:txBody>
        </p:sp>
      </p:grpSp>
      <p:grpSp>
        <p:nvGrpSpPr>
          <p:cNvPr id="65778" name="Group 242"/>
          <p:cNvGrpSpPr>
            <a:grpSpLocks/>
          </p:cNvGrpSpPr>
          <p:nvPr/>
        </p:nvGrpSpPr>
        <p:grpSpPr bwMode="auto">
          <a:xfrm>
            <a:off x="5230813" y="-587375"/>
            <a:ext cx="541337" cy="690563"/>
            <a:chOff x="0" y="0"/>
            <a:chExt cx="341" cy="437"/>
          </a:xfrm>
        </p:grpSpPr>
        <p:pic>
          <p:nvPicPr>
            <p:cNvPr id="65779" name="Freeform 327"/>
            <p:cNvPicPr>
              <a:picLocks noChangeArrowheads="1"/>
            </p:cNvPicPr>
            <p:nvPr/>
          </p:nvPicPr>
          <p:blipFill>
            <a:blip r:embed="rId37"/>
            <a:srcRect/>
            <a:stretch>
              <a:fillRect/>
            </a:stretch>
          </p:blipFill>
          <p:spPr bwMode="auto">
            <a:xfrm>
              <a:off x="0" y="0"/>
              <a:ext cx="341" cy="437"/>
            </a:xfrm>
            <a:prstGeom prst="rect">
              <a:avLst/>
            </a:prstGeom>
            <a:noFill/>
            <a:ln w="9525">
              <a:noFill/>
              <a:miter lim="800000"/>
              <a:headEnd/>
              <a:tailEnd/>
            </a:ln>
          </p:spPr>
        </p:pic>
        <p:sp>
          <p:nvSpPr>
            <p:cNvPr id="65780" name="Text Box 244"/>
            <p:cNvSpPr txBox="1">
              <a:spLocks noChangeArrowheads="1"/>
            </p:cNvSpPr>
            <p:nvPr/>
          </p:nvSpPr>
          <p:spPr bwMode="auto">
            <a:xfrm>
              <a:off x="215" y="12"/>
              <a:ext cx="135" cy="225"/>
            </a:xfrm>
            <a:prstGeom prst="rect">
              <a:avLst/>
            </a:prstGeom>
            <a:noFill/>
            <a:ln w="9525">
              <a:noFill/>
              <a:miter lim="800000"/>
              <a:headEnd/>
              <a:tailEnd/>
            </a:ln>
          </p:spPr>
          <p:txBody>
            <a:bodyPr/>
            <a:lstStyle/>
            <a:p>
              <a:endParaRPr lang="zh-CN" altLang="en-US">
                <a:latin typeface="Calibri" pitchFamily="34" charset="0"/>
              </a:endParaRPr>
            </a:p>
          </p:txBody>
        </p:sp>
      </p:grpSp>
      <p:grpSp>
        <p:nvGrpSpPr>
          <p:cNvPr id="65781" name="Group 245"/>
          <p:cNvGrpSpPr>
            <a:grpSpLocks/>
          </p:cNvGrpSpPr>
          <p:nvPr/>
        </p:nvGrpSpPr>
        <p:grpSpPr bwMode="auto">
          <a:xfrm>
            <a:off x="4803775" y="-587375"/>
            <a:ext cx="542925" cy="690563"/>
            <a:chOff x="0" y="0"/>
            <a:chExt cx="342" cy="437"/>
          </a:xfrm>
        </p:grpSpPr>
        <p:pic>
          <p:nvPicPr>
            <p:cNvPr id="65782" name="Freeform 327"/>
            <p:cNvPicPr>
              <a:picLocks noChangeArrowheads="1"/>
            </p:cNvPicPr>
            <p:nvPr/>
          </p:nvPicPr>
          <p:blipFill>
            <a:blip r:embed="rId37"/>
            <a:srcRect/>
            <a:stretch>
              <a:fillRect/>
            </a:stretch>
          </p:blipFill>
          <p:spPr bwMode="auto">
            <a:xfrm>
              <a:off x="0" y="0"/>
              <a:ext cx="342" cy="437"/>
            </a:xfrm>
            <a:prstGeom prst="rect">
              <a:avLst/>
            </a:prstGeom>
            <a:noFill/>
            <a:ln w="9525">
              <a:noFill/>
              <a:miter lim="800000"/>
              <a:headEnd/>
              <a:tailEnd/>
            </a:ln>
          </p:spPr>
        </p:pic>
        <p:sp>
          <p:nvSpPr>
            <p:cNvPr id="65783" name="Text Box 247"/>
            <p:cNvSpPr txBox="1">
              <a:spLocks noChangeArrowheads="1"/>
            </p:cNvSpPr>
            <p:nvPr/>
          </p:nvSpPr>
          <p:spPr bwMode="auto">
            <a:xfrm>
              <a:off x="214" y="12"/>
              <a:ext cx="135" cy="225"/>
            </a:xfrm>
            <a:prstGeom prst="rect">
              <a:avLst/>
            </a:prstGeom>
            <a:noFill/>
            <a:ln w="9525">
              <a:noFill/>
              <a:miter lim="800000"/>
              <a:headEnd/>
              <a:tailEnd/>
            </a:ln>
          </p:spPr>
          <p:txBody>
            <a:bodyPr/>
            <a:lstStyle/>
            <a:p>
              <a:endParaRPr lang="zh-CN" altLang="en-US">
                <a:latin typeface="Calibri" pitchFamily="34" charset="0"/>
              </a:endParaRPr>
            </a:p>
          </p:txBody>
        </p:sp>
      </p:grpSp>
      <p:grpSp>
        <p:nvGrpSpPr>
          <p:cNvPr id="65784" name="Group 248"/>
          <p:cNvGrpSpPr>
            <a:grpSpLocks/>
          </p:cNvGrpSpPr>
          <p:nvPr/>
        </p:nvGrpSpPr>
        <p:grpSpPr bwMode="auto">
          <a:xfrm>
            <a:off x="4443413" y="-606425"/>
            <a:ext cx="542925" cy="692150"/>
            <a:chOff x="0" y="0"/>
            <a:chExt cx="342" cy="438"/>
          </a:xfrm>
        </p:grpSpPr>
        <p:pic>
          <p:nvPicPr>
            <p:cNvPr id="65785" name="Freeform 327"/>
            <p:cNvPicPr>
              <a:picLocks noChangeArrowheads="1"/>
            </p:cNvPicPr>
            <p:nvPr/>
          </p:nvPicPr>
          <p:blipFill>
            <a:blip r:embed="rId40"/>
            <a:srcRect/>
            <a:stretch>
              <a:fillRect/>
            </a:stretch>
          </p:blipFill>
          <p:spPr bwMode="auto">
            <a:xfrm>
              <a:off x="0" y="0"/>
              <a:ext cx="342" cy="438"/>
            </a:xfrm>
            <a:prstGeom prst="rect">
              <a:avLst/>
            </a:prstGeom>
            <a:noFill/>
            <a:ln w="9525">
              <a:noFill/>
              <a:miter lim="800000"/>
              <a:headEnd/>
              <a:tailEnd/>
            </a:ln>
          </p:spPr>
        </p:pic>
        <p:sp>
          <p:nvSpPr>
            <p:cNvPr id="65786" name="Text Box 250"/>
            <p:cNvSpPr txBox="1">
              <a:spLocks noChangeArrowheads="1"/>
            </p:cNvSpPr>
            <p:nvPr/>
          </p:nvSpPr>
          <p:spPr bwMode="auto">
            <a:xfrm>
              <a:off x="216" y="12"/>
              <a:ext cx="135" cy="225"/>
            </a:xfrm>
            <a:prstGeom prst="rect">
              <a:avLst/>
            </a:prstGeom>
            <a:noFill/>
            <a:ln w="9525">
              <a:noFill/>
              <a:miter lim="800000"/>
              <a:headEnd/>
              <a:tailEnd/>
            </a:ln>
          </p:spPr>
          <p:txBody>
            <a:bodyPr/>
            <a:lstStyle/>
            <a:p>
              <a:endParaRPr lang="zh-CN" altLang="en-US">
                <a:latin typeface="Calibri" pitchFamily="34" charset="0"/>
              </a:endParaRPr>
            </a:p>
          </p:txBody>
        </p:sp>
      </p:grpSp>
      <p:grpSp>
        <p:nvGrpSpPr>
          <p:cNvPr id="65787" name="Group 251"/>
          <p:cNvGrpSpPr>
            <a:grpSpLocks/>
          </p:cNvGrpSpPr>
          <p:nvPr/>
        </p:nvGrpSpPr>
        <p:grpSpPr bwMode="auto">
          <a:xfrm>
            <a:off x="3870325" y="-533400"/>
            <a:ext cx="549275" cy="685800"/>
            <a:chOff x="0" y="0"/>
            <a:chExt cx="346" cy="434"/>
          </a:xfrm>
        </p:grpSpPr>
        <p:pic>
          <p:nvPicPr>
            <p:cNvPr id="65788" name="Freeform 327"/>
            <p:cNvPicPr>
              <a:picLocks noChangeArrowheads="1"/>
            </p:cNvPicPr>
            <p:nvPr/>
          </p:nvPicPr>
          <p:blipFill>
            <a:blip r:embed="rId48"/>
            <a:srcRect/>
            <a:stretch>
              <a:fillRect/>
            </a:stretch>
          </p:blipFill>
          <p:spPr bwMode="auto">
            <a:xfrm>
              <a:off x="0" y="0"/>
              <a:ext cx="346" cy="434"/>
            </a:xfrm>
            <a:prstGeom prst="rect">
              <a:avLst/>
            </a:prstGeom>
            <a:noFill/>
            <a:ln w="9525">
              <a:noFill/>
              <a:miter lim="800000"/>
              <a:headEnd/>
              <a:tailEnd/>
            </a:ln>
          </p:spPr>
        </p:pic>
        <p:sp>
          <p:nvSpPr>
            <p:cNvPr id="65789" name="Text Box 253"/>
            <p:cNvSpPr txBox="1">
              <a:spLocks noChangeArrowheads="1"/>
            </p:cNvSpPr>
            <p:nvPr/>
          </p:nvSpPr>
          <p:spPr bwMode="auto">
            <a:xfrm>
              <a:off x="217" y="11"/>
              <a:ext cx="135" cy="225"/>
            </a:xfrm>
            <a:prstGeom prst="rect">
              <a:avLst/>
            </a:prstGeom>
            <a:noFill/>
            <a:ln w="9525">
              <a:noFill/>
              <a:miter lim="800000"/>
              <a:headEnd/>
              <a:tailEnd/>
            </a:ln>
          </p:spPr>
          <p:txBody>
            <a:bodyPr/>
            <a:lstStyle/>
            <a:p>
              <a:endParaRPr lang="zh-CN" altLang="en-US">
                <a:latin typeface="Calibri" pitchFamily="34" charset="0"/>
              </a:endParaRPr>
            </a:p>
          </p:txBody>
        </p:sp>
      </p:grpSp>
      <p:grpSp>
        <p:nvGrpSpPr>
          <p:cNvPr id="65790" name="Group 254"/>
          <p:cNvGrpSpPr>
            <a:grpSpLocks/>
          </p:cNvGrpSpPr>
          <p:nvPr/>
        </p:nvGrpSpPr>
        <p:grpSpPr bwMode="auto">
          <a:xfrm>
            <a:off x="3517900" y="-533400"/>
            <a:ext cx="541338" cy="685800"/>
            <a:chOff x="0" y="0"/>
            <a:chExt cx="341" cy="434"/>
          </a:xfrm>
        </p:grpSpPr>
        <p:pic>
          <p:nvPicPr>
            <p:cNvPr id="65791" name="Freeform 327"/>
            <p:cNvPicPr>
              <a:picLocks noChangeArrowheads="1"/>
            </p:cNvPicPr>
            <p:nvPr/>
          </p:nvPicPr>
          <p:blipFill>
            <a:blip r:embed="rId33"/>
            <a:srcRect/>
            <a:stretch>
              <a:fillRect/>
            </a:stretch>
          </p:blipFill>
          <p:spPr bwMode="auto">
            <a:xfrm>
              <a:off x="0" y="0"/>
              <a:ext cx="341" cy="434"/>
            </a:xfrm>
            <a:prstGeom prst="rect">
              <a:avLst/>
            </a:prstGeom>
            <a:noFill/>
            <a:ln w="9525">
              <a:noFill/>
              <a:miter lim="800000"/>
              <a:headEnd/>
              <a:tailEnd/>
            </a:ln>
          </p:spPr>
        </p:pic>
        <p:sp>
          <p:nvSpPr>
            <p:cNvPr id="65792" name="Text Box 256"/>
            <p:cNvSpPr txBox="1">
              <a:spLocks noChangeArrowheads="1"/>
            </p:cNvSpPr>
            <p:nvPr/>
          </p:nvSpPr>
          <p:spPr bwMode="auto">
            <a:xfrm>
              <a:off x="214" y="11"/>
              <a:ext cx="135" cy="225"/>
            </a:xfrm>
            <a:prstGeom prst="rect">
              <a:avLst/>
            </a:prstGeom>
            <a:noFill/>
            <a:ln w="9525">
              <a:noFill/>
              <a:miter lim="800000"/>
              <a:headEnd/>
              <a:tailEnd/>
            </a:ln>
          </p:spPr>
          <p:txBody>
            <a:bodyPr/>
            <a:lstStyle/>
            <a:p>
              <a:endParaRPr lang="zh-CN" altLang="en-US">
                <a:latin typeface="Calibri" pitchFamily="34" charset="0"/>
              </a:endParaRPr>
            </a:p>
          </p:txBody>
        </p:sp>
      </p:grpSp>
      <p:grpSp>
        <p:nvGrpSpPr>
          <p:cNvPr id="65793" name="Group 257"/>
          <p:cNvGrpSpPr>
            <a:grpSpLocks/>
          </p:cNvGrpSpPr>
          <p:nvPr/>
        </p:nvGrpSpPr>
        <p:grpSpPr bwMode="auto">
          <a:xfrm>
            <a:off x="3090863" y="-533400"/>
            <a:ext cx="542925" cy="685800"/>
            <a:chOff x="0" y="0"/>
            <a:chExt cx="342" cy="434"/>
          </a:xfrm>
        </p:grpSpPr>
        <p:pic>
          <p:nvPicPr>
            <p:cNvPr id="65794" name="Freeform 327"/>
            <p:cNvPicPr>
              <a:picLocks noChangeArrowheads="1"/>
            </p:cNvPicPr>
            <p:nvPr/>
          </p:nvPicPr>
          <p:blipFill>
            <a:blip r:embed="rId33"/>
            <a:srcRect/>
            <a:stretch>
              <a:fillRect/>
            </a:stretch>
          </p:blipFill>
          <p:spPr bwMode="auto">
            <a:xfrm>
              <a:off x="0" y="0"/>
              <a:ext cx="342" cy="434"/>
            </a:xfrm>
            <a:prstGeom prst="rect">
              <a:avLst/>
            </a:prstGeom>
            <a:noFill/>
            <a:ln w="9525">
              <a:noFill/>
              <a:miter lim="800000"/>
              <a:headEnd/>
              <a:tailEnd/>
            </a:ln>
          </p:spPr>
        </p:pic>
        <p:sp>
          <p:nvSpPr>
            <p:cNvPr id="65795" name="Text Box 259"/>
            <p:cNvSpPr txBox="1">
              <a:spLocks noChangeArrowheads="1"/>
            </p:cNvSpPr>
            <p:nvPr/>
          </p:nvSpPr>
          <p:spPr bwMode="auto">
            <a:xfrm>
              <a:off x="213" y="11"/>
              <a:ext cx="135" cy="225"/>
            </a:xfrm>
            <a:prstGeom prst="rect">
              <a:avLst/>
            </a:prstGeom>
            <a:noFill/>
            <a:ln w="9525">
              <a:noFill/>
              <a:miter lim="800000"/>
              <a:headEnd/>
              <a:tailEnd/>
            </a:ln>
          </p:spPr>
          <p:txBody>
            <a:bodyPr/>
            <a:lstStyle/>
            <a:p>
              <a:endParaRPr lang="zh-CN" altLang="en-US">
                <a:latin typeface="Calibri" pitchFamily="34" charset="0"/>
              </a:endParaRPr>
            </a:p>
          </p:txBody>
        </p:sp>
      </p:grpSp>
      <p:grpSp>
        <p:nvGrpSpPr>
          <p:cNvPr id="65796" name="Group 260"/>
          <p:cNvGrpSpPr>
            <a:grpSpLocks/>
          </p:cNvGrpSpPr>
          <p:nvPr/>
        </p:nvGrpSpPr>
        <p:grpSpPr bwMode="auto">
          <a:xfrm>
            <a:off x="2730500" y="-533400"/>
            <a:ext cx="542925" cy="685800"/>
            <a:chOff x="0" y="0"/>
            <a:chExt cx="342" cy="434"/>
          </a:xfrm>
        </p:grpSpPr>
        <p:pic>
          <p:nvPicPr>
            <p:cNvPr id="65797" name="Freeform 327"/>
            <p:cNvPicPr>
              <a:picLocks noChangeArrowheads="1"/>
            </p:cNvPicPr>
            <p:nvPr/>
          </p:nvPicPr>
          <p:blipFill>
            <a:blip r:embed="rId38"/>
            <a:srcRect/>
            <a:stretch>
              <a:fillRect/>
            </a:stretch>
          </p:blipFill>
          <p:spPr bwMode="auto">
            <a:xfrm>
              <a:off x="0" y="0"/>
              <a:ext cx="342" cy="434"/>
            </a:xfrm>
            <a:prstGeom prst="rect">
              <a:avLst/>
            </a:prstGeom>
            <a:noFill/>
            <a:ln w="9525">
              <a:noFill/>
              <a:miter lim="800000"/>
              <a:headEnd/>
              <a:tailEnd/>
            </a:ln>
          </p:spPr>
        </p:pic>
        <p:sp>
          <p:nvSpPr>
            <p:cNvPr id="65798" name="Text Box 262"/>
            <p:cNvSpPr txBox="1">
              <a:spLocks noChangeArrowheads="1"/>
            </p:cNvSpPr>
            <p:nvPr/>
          </p:nvSpPr>
          <p:spPr bwMode="auto">
            <a:xfrm>
              <a:off x="215" y="11"/>
              <a:ext cx="135" cy="225"/>
            </a:xfrm>
            <a:prstGeom prst="rect">
              <a:avLst/>
            </a:prstGeom>
            <a:noFill/>
            <a:ln w="9525">
              <a:noFill/>
              <a:miter lim="800000"/>
              <a:headEnd/>
              <a:tailEnd/>
            </a:ln>
          </p:spPr>
          <p:txBody>
            <a:bodyPr/>
            <a:lstStyle/>
            <a:p>
              <a:endParaRPr lang="zh-CN" altLang="en-US">
                <a:latin typeface="Calibri" pitchFamily="34" charset="0"/>
              </a:endParaRPr>
            </a:p>
          </p:txBody>
        </p:sp>
      </p:grpSp>
      <p:grpSp>
        <p:nvGrpSpPr>
          <p:cNvPr id="65799" name="Group 263"/>
          <p:cNvGrpSpPr>
            <a:grpSpLocks/>
          </p:cNvGrpSpPr>
          <p:nvPr/>
        </p:nvGrpSpPr>
        <p:grpSpPr bwMode="auto">
          <a:xfrm>
            <a:off x="1017588" y="-533400"/>
            <a:ext cx="542925" cy="685800"/>
            <a:chOff x="0" y="0"/>
            <a:chExt cx="342" cy="434"/>
          </a:xfrm>
        </p:grpSpPr>
        <p:pic>
          <p:nvPicPr>
            <p:cNvPr id="65800" name="Freeform 327"/>
            <p:cNvPicPr>
              <a:picLocks noChangeArrowheads="1"/>
            </p:cNvPicPr>
            <p:nvPr/>
          </p:nvPicPr>
          <p:blipFill>
            <a:blip r:embed="rId33"/>
            <a:srcRect/>
            <a:stretch>
              <a:fillRect/>
            </a:stretch>
          </p:blipFill>
          <p:spPr bwMode="auto">
            <a:xfrm>
              <a:off x="0" y="0"/>
              <a:ext cx="342" cy="434"/>
            </a:xfrm>
            <a:prstGeom prst="rect">
              <a:avLst/>
            </a:prstGeom>
            <a:noFill/>
            <a:ln w="9525">
              <a:noFill/>
              <a:miter lim="800000"/>
              <a:headEnd/>
              <a:tailEnd/>
            </a:ln>
          </p:spPr>
        </p:pic>
        <p:sp>
          <p:nvSpPr>
            <p:cNvPr id="65801" name="Text Box 265"/>
            <p:cNvSpPr txBox="1">
              <a:spLocks noChangeArrowheads="1"/>
            </p:cNvSpPr>
            <p:nvPr/>
          </p:nvSpPr>
          <p:spPr bwMode="auto">
            <a:xfrm>
              <a:off x="214" y="11"/>
              <a:ext cx="135" cy="225"/>
            </a:xfrm>
            <a:prstGeom prst="rect">
              <a:avLst/>
            </a:prstGeom>
            <a:noFill/>
            <a:ln w="9525">
              <a:noFill/>
              <a:miter lim="800000"/>
              <a:headEnd/>
              <a:tailEnd/>
            </a:ln>
          </p:spPr>
          <p:txBody>
            <a:bodyPr/>
            <a:lstStyle/>
            <a:p>
              <a:endParaRPr lang="zh-CN" altLang="en-US">
                <a:latin typeface="Calibri" pitchFamily="34" charset="0"/>
              </a:endParaRPr>
            </a:p>
          </p:txBody>
        </p:sp>
      </p:grpSp>
      <p:grpSp>
        <p:nvGrpSpPr>
          <p:cNvPr id="65802" name="Group 266"/>
          <p:cNvGrpSpPr>
            <a:grpSpLocks/>
          </p:cNvGrpSpPr>
          <p:nvPr/>
        </p:nvGrpSpPr>
        <p:grpSpPr bwMode="auto">
          <a:xfrm>
            <a:off x="658813" y="-533400"/>
            <a:ext cx="541337" cy="685800"/>
            <a:chOff x="0" y="0"/>
            <a:chExt cx="341" cy="434"/>
          </a:xfrm>
        </p:grpSpPr>
        <p:pic>
          <p:nvPicPr>
            <p:cNvPr id="65803" name="Freeform 327"/>
            <p:cNvPicPr>
              <a:picLocks noChangeArrowheads="1"/>
            </p:cNvPicPr>
            <p:nvPr/>
          </p:nvPicPr>
          <p:blipFill>
            <a:blip r:embed="rId38"/>
            <a:srcRect/>
            <a:stretch>
              <a:fillRect/>
            </a:stretch>
          </p:blipFill>
          <p:spPr bwMode="auto">
            <a:xfrm>
              <a:off x="0" y="0"/>
              <a:ext cx="341" cy="434"/>
            </a:xfrm>
            <a:prstGeom prst="rect">
              <a:avLst/>
            </a:prstGeom>
            <a:noFill/>
            <a:ln w="9525">
              <a:noFill/>
              <a:miter lim="800000"/>
              <a:headEnd/>
              <a:tailEnd/>
            </a:ln>
          </p:spPr>
        </p:pic>
        <p:sp>
          <p:nvSpPr>
            <p:cNvPr id="65804" name="Text Box 268"/>
            <p:cNvSpPr txBox="1">
              <a:spLocks noChangeArrowheads="1"/>
            </p:cNvSpPr>
            <p:nvPr/>
          </p:nvSpPr>
          <p:spPr bwMode="auto">
            <a:xfrm>
              <a:off x="215" y="11"/>
              <a:ext cx="135" cy="225"/>
            </a:xfrm>
            <a:prstGeom prst="rect">
              <a:avLst/>
            </a:prstGeom>
            <a:noFill/>
            <a:ln w="9525">
              <a:noFill/>
              <a:miter lim="800000"/>
              <a:headEnd/>
              <a:tailEnd/>
            </a:ln>
          </p:spPr>
          <p:txBody>
            <a:bodyPr/>
            <a:lstStyle/>
            <a:p>
              <a:endParaRPr lang="zh-CN" altLang="en-US">
                <a:latin typeface="Calibri" pitchFamily="34" charset="0"/>
              </a:endParaRPr>
            </a:p>
          </p:txBody>
        </p:sp>
      </p:grpSp>
      <p:grpSp>
        <p:nvGrpSpPr>
          <p:cNvPr id="65805" name="Group 269"/>
          <p:cNvGrpSpPr>
            <a:grpSpLocks/>
          </p:cNvGrpSpPr>
          <p:nvPr/>
        </p:nvGrpSpPr>
        <p:grpSpPr bwMode="auto">
          <a:xfrm>
            <a:off x="231775" y="-533400"/>
            <a:ext cx="542925" cy="685800"/>
            <a:chOff x="0" y="0"/>
            <a:chExt cx="342" cy="434"/>
          </a:xfrm>
        </p:grpSpPr>
        <p:pic>
          <p:nvPicPr>
            <p:cNvPr id="65806" name="Freeform 327"/>
            <p:cNvPicPr>
              <a:picLocks noChangeArrowheads="1"/>
            </p:cNvPicPr>
            <p:nvPr/>
          </p:nvPicPr>
          <p:blipFill>
            <a:blip r:embed="rId33"/>
            <a:srcRect/>
            <a:stretch>
              <a:fillRect/>
            </a:stretch>
          </p:blipFill>
          <p:spPr bwMode="auto">
            <a:xfrm>
              <a:off x="0" y="0"/>
              <a:ext cx="342" cy="434"/>
            </a:xfrm>
            <a:prstGeom prst="rect">
              <a:avLst/>
            </a:prstGeom>
            <a:noFill/>
            <a:ln w="9525">
              <a:noFill/>
              <a:miter lim="800000"/>
              <a:headEnd/>
              <a:tailEnd/>
            </a:ln>
          </p:spPr>
        </p:pic>
        <p:sp>
          <p:nvSpPr>
            <p:cNvPr id="65807" name="Text Box 271"/>
            <p:cNvSpPr txBox="1">
              <a:spLocks noChangeArrowheads="1"/>
            </p:cNvSpPr>
            <p:nvPr/>
          </p:nvSpPr>
          <p:spPr bwMode="auto">
            <a:xfrm>
              <a:off x="214" y="11"/>
              <a:ext cx="135" cy="225"/>
            </a:xfrm>
            <a:prstGeom prst="rect">
              <a:avLst/>
            </a:prstGeom>
            <a:noFill/>
            <a:ln w="9525">
              <a:noFill/>
              <a:miter lim="800000"/>
              <a:headEnd/>
              <a:tailEnd/>
            </a:ln>
          </p:spPr>
          <p:txBody>
            <a:bodyPr/>
            <a:lstStyle/>
            <a:p>
              <a:endParaRPr lang="zh-CN" altLang="en-US">
                <a:latin typeface="Calibri" pitchFamily="34" charset="0"/>
              </a:endParaRPr>
            </a:p>
          </p:txBody>
        </p:sp>
      </p:grpSp>
      <p:grpSp>
        <p:nvGrpSpPr>
          <p:cNvPr id="65808" name="Group 272"/>
          <p:cNvGrpSpPr>
            <a:grpSpLocks/>
          </p:cNvGrpSpPr>
          <p:nvPr/>
        </p:nvGrpSpPr>
        <p:grpSpPr bwMode="auto">
          <a:xfrm>
            <a:off x="-125413" y="-533400"/>
            <a:ext cx="539751" cy="685800"/>
            <a:chOff x="0" y="0"/>
            <a:chExt cx="342" cy="434"/>
          </a:xfrm>
        </p:grpSpPr>
        <p:pic>
          <p:nvPicPr>
            <p:cNvPr id="65809" name="Freeform 327"/>
            <p:cNvPicPr>
              <a:picLocks noChangeArrowheads="1"/>
            </p:cNvPicPr>
            <p:nvPr/>
          </p:nvPicPr>
          <p:blipFill>
            <a:blip r:embed="rId49"/>
            <a:srcRect/>
            <a:stretch>
              <a:fillRect/>
            </a:stretch>
          </p:blipFill>
          <p:spPr bwMode="auto">
            <a:xfrm>
              <a:off x="0" y="0"/>
              <a:ext cx="342" cy="434"/>
            </a:xfrm>
            <a:prstGeom prst="rect">
              <a:avLst/>
            </a:prstGeom>
            <a:noFill/>
            <a:ln w="9525">
              <a:noFill/>
              <a:miter lim="800000"/>
              <a:headEnd/>
              <a:tailEnd/>
            </a:ln>
          </p:spPr>
        </p:pic>
        <p:sp>
          <p:nvSpPr>
            <p:cNvPr id="65810" name="Text Box 274"/>
            <p:cNvSpPr txBox="1">
              <a:spLocks noChangeArrowheads="1"/>
            </p:cNvSpPr>
            <p:nvPr/>
          </p:nvSpPr>
          <p:spPr bwMode="auto">
            <a:xfrm>
              <a:off x="216" y="11"/>
              <a:ext cx="135" cy="225"/>
            </a:xfrm>
            <a:prstGeom prst="rect">
              <a:avLst/>
            </a:prstGeom>
            <a:noFill/>
            <a:ln w="9525">
              <a:noFill/>
              <a:miter lim="800000"/>
              <a:headEnd/>
              <a:tailEnd/>
            </a:ln>
          </p:spPr>
          <p:txBody>
            <a:bodyPr/>
            <a:lstStyle/>
            <a:p>
              <a:endParaRPr lang="zh-CN" altLang="en-US">
                <a:latin typeface="Calibri" pitchFamily="34" charset="0"/>
              </a:endParaRPr>
            </a:p>
          </p:txBody>
        </p:sp>
      </p:grpSp>
      <p:grpSp>
        <p:nvGrpSpPr>
          <p:cNvPr id="65811" name="Group 275"/>
          <p:cNvGrpSpPr>
            <a:grpSpLocks/>
          </p:cNvGrpSpPr>
          <p:nvPr/>
        </p:nvGrpSpPr>
        <p:grpSpPr bwMode="auto">
          <a:xfrm>
            <a:off x="2517775" y="-533400"/>
            <a:ext cx="542925" cy="685800"/>
            <a:chOff x="0" y="0"/>
            <a:chExt cx="342" cy="434"/>
          </a:xfrm>
        </p:grpSpPr>
        <p:pic>
          <p:nvPicPr>
            <p:cNvPr id="65812" name="Freeform 327"/>
            <p:cNvPicPr>
              <a:picLocks noChangeArrowheads="1"/>
            </p:cNvPicPr>
            <p:nvPr/>
          </p:nvPicPr>
          <p:blipFill>
            <a:blip r:embed="rId33"/>
            <a:srcRect/>
            <a:stretch>
              <a:fillRect/>
            </a:stretch>
          </p:blipFill>
          <p:spPr bwMode="auto">
            <a:xfrm>
              <a:off x="0" y="0"/>
              <a:ext cx="342" cy="434"/>
            </a:xfrm>
            <a:prstGeom prst="rect">
              <a:avLst/>
            </a:prstGeom>
            <a:noFill/>
            <a:ln w="9525">
              <a:noFill/>
              <a:miter lim="800000"/>
              <a:headEnd/>
              <a:tailEnd/>
            </a:ln>
          </p:spPr>
        </p:pic>
        <p:sp>
          <p:nvSpPr>
            <p:cNvPr id="65813" name="Text Box 277"/>
            <p:cNvSpPr txBox="1">
              <a:spLocks noChangeArrowheads="1"/>
            </p:cNvSpPr>
            <p:nvPr/>
          </p:nvSpPr>
          <p:spPr bwMode="auto">
            <a:xfrm>
              <a:off x="214" y="11"/>
              <a:ext cx="135" cy="225"/>
            </a:xfrm>
            <a:prstGeom prst="rect">
              <a:avLst/>
            </a:prstGeom>
            <a:noFill/>
            <a:ln w="9525">
              <a:noFill/>
              <a:miter lim="800000"/>
              <a:headEnd/>
              <a:tailEnd/>
            </a:ln>
          </p:spPr>
          <p:txBody>
            <a:bodyPr/>
            <a:lstStyle/>
            <a:p>
              <a:endParaRPr lang="zh-CN" altLang="en-US">
                <a:latin typeface="Calibri" pitchFamily="34" charset="0"/>
              </a:endParaRPr>
            </a:p>
          </p:txBody>
        </p:sp>
      </p:grpSp>
      <p:grpSp>
        <p:nvGrpSpPr>
          <p:cNvPr id="65814" name="Group 278"/>
          <p:cNvGrpSpPr>
            <a:grpSpLocks/>
          </p:cNvGrpSpPr>
          <p:nvPr/>
        </p:nvGrpSpPr>
        <p:grpSpPr bwMode="auto">
          <a:xfrm>
            <a:off x="2157413" y="-533400"/>
            <a:ext cx="542925" cy="685800"/>
            <a:chOff x="0" y="0"/>
            <a:chExt cx="342" cy="434"/>
          </a:xfrm>
        </p:grpSpPr>
        <p:pic>
          <p:nvPicPr>
            <p:cNvPr id="65815" name="Freeform 327"/>
            <p:cNvPicPr>
              <a:picLocks noChangeArrowheads="1"/>
            </p:cNvPicPr>
            <p:nvPr/>
          </p:nvPicPr>
          <p:blipFill>
            <a:blip r:embed="rId38"/>
            <a:srcRect/>
            <a:stretch>
              <a:fillRect/>
            </a:stretch>
          </p:blipFill>
          <p:spPr bwMode="auto">
            <a:xfrm>
              <a:off x="0" y="0"/>
              <a:ext cx="342" cy="434"/>
            </a:xfrm>
            <a:prstGeom prst="rect">
              <a:avLst/>
            </a:prstGeom>
            <a:noFill/>
            <a:ln w="9525">
              <a:noFill/>
              <a:miter lim="800000"/>
              <a:headEnd/>
              <a:tailEnd/>
            </a:ln>
          </p:spPr>
        </p:pic>
        <p:sp>
          <p:nvSpPr>
            <p:cNvPr id="65816" name="Text Box 280"/>
            <p:cNvSpPr txBox="1">
              <a:spLocks noChangeArrowheads="1"/>
            </p:cNvSpPr>
            <p:nvPr/>
          </p:nvSpPr>
          <p:spPr bwMode="auto">
            <a:xfrm>
              <a:off x="216" y="11"/>
              <a:ext cx="135" cy="225"/>
            </a:xfrm>
            <a:prstGeom prst="rect">
              <a:avLst/>
            </a:prstGeom>
            <a:noFill/>
            <a:ln w="9525">
              <a:noFill/>
              <a:miter lim="800000"/>
              <a:headEnd/>
              <a:tailEnd/>
            </a:ln>
          </p:spPr>
          <p:txBody>
            <a:bodyPr/>
            <a:lstStyle/>
            <a:p>
              <a:endParaRPr lang="zh-CN" altLang="en-US">
                <a:latin typeface="Calibri" pitchFamily="34" charset="0"/>
              </a:endParaRPr>
            </a:p>
          </p:txBody>
        </p:sp>
      </p:grpSp>
      <p:grpSp>
        <p:nvGrpSpPr>
          <p:cNvPr id="65817" name="Group 281"/>
          <p:cNvGrpSpPr>
            <a:grpSpLocks/>
          </p:cNvGrpSpPr>
          <p:nvPr/>
        </p:nvGrpSpPr>
        <p:grpSpPr bwMode="auto">
          <a:xfrm>
            <a:off x="1731963" y="-533400"/>
            <a:ext cx="541337" cy="685800"/>
            <a:chOff x="0" y="0"/>
            <a:chExt cx="341" cy="434"/>
          </a:xfrm>
        </p:grpSpPr>
        <p:pic>
          <p:nvPicPr>
            <p:cNvPr id="65818" name="Freeform 327"/>
            <p:cNvPicPr>
              <a:picLocks noChangeArrowheads="1"/>
            </p:cNvPicPr>
            <p:nvPr/>
          </p:nvPicPr>
          <p:blipFill>
            <a:blip r:embed="rId33"/>
            <a:srcRect/>
            <a:stretch>
              <a:fillRect/>
            </a:stretch>
          </p:blipFill>
          <p:spPr bwMode="auto">
            <a:xfrm>
              <a:off x="0" y="0"/>
              <a:ext cx="341" cy="434"/>
            </a:xfrm>
            <a:prstGeom prst="rect">
              <a:avLst/>
            </a:prstGeom>
            <a:noFill/>
            <a:ln w="9525">
              <a:noFill/>
              <a:miter lim="800000"/>
              <a:headEnd/>
              <a:tailEnd/>
            </a:ln>
          </p:spPr>
        </p:pic>
        <p:sp>
          <p:nvSpPr>
            <p:cNvPr id="65819" name="Text Box 283"/>
            <p:cNvSpPr txBox="1">
              <a:spLocks noChangeArrowheads="1"/>
            </p:cNvSpPr>
            <p:nvPr/>
          </p:nvSpPr>
          <p:spPr bwMode="auto">
            <a:xfrm>
              <a:off x="214" y="11"/>
              <a:ext cx="135" cy="225"/>
            </a:xfrm>
            <a:prstGeom prst="rect">
              <a:avLst/>
            </a:prstGeom>
            <a:noFill/>
            <a:ln w="9525">
              <a:noFill/>
              <a:miter lim="800000"/>
              <a:headEnd/>
              <a:tailEnd/>
            </a:ln>
          </p:spPr>
          <p:txBody>
            <a:bodyPr/>
            <a:lstStyle/>
            <a:p>
              <a:endParaRPr lang="zh-CN" altLang="en-US">
                <a:latin typeface="Calibri" pitchFamily="34" charset="0"/>
              </a:endParaRPr>
            </a:p>
          </p:txBody>
        </p:sp>
      </p:grpSp>
      <p:grpSp>
        <p:nvGrpSpPr>
          <p:cNvPr id="65820" name="Group 284"/>
          <p:cNvGrpSpPr>
            <a:grpSpLocks/>
          </p:cNvGrpSpPr>
          <p:nvPr/>
        </p:nvGrpSpPr>
        <p:grpSpPr bwMode="auto">
          <a:xfrm>
            <a:off x="1371600" y="-533400"/>
            <a:ext cx="549275" cy="685800"/>
            <a:chOff x="0" y="0"/>
            <a:chExt cx="346" cy="434"/>
          </a:xfrm>
        </p:grpSpPr>
        <p:pic>
          <p:nvPicPr>
            <p:cNvPr id="65821" name="Freeform 327"/>
            <p:cNvPicPr>
              <a:picLocks noChangeArrowheads="1"/>
            </p:cNvPicPr>
            <p:nvPr/>
          </p:nvPicPr>
          <p:blipFill>
            <a:blip r:embed="rId48"/>
            <a:srcRect/>
            <a:stretch>
              <a:fillRect/>
            </a:stretch>
          </p:blipFill>
          <p:spPr bwMode="auto">
            <a:xfrm>
              <a:off x="0" y="0"/>
              <a:ext cx="346" cy="434"/>
            </a:xfrm>
            <a:prstGeom prst="rect">
              <a:avLst/>
            </a:prstGeom>
            <a:noFill/>
            <a:ln w="9525">
              <a:noFill/>
              <a:miter lim="800000"/>
              <a:headEnd/>
              <a:tailEnd/>
            </a:ln>
          </p:spPr>
        </p:pic>
        <p:sp>
          <p:nvSpPr>
            <p:cNvPr id="65822" name="Text Box 286"/>
            <p:cNvSpPr txBox="1">
              <a:spLocks noChangeArrowheads="1"/>
            </p:cNvSpPr>
            <p:nvPr/>
          </p:nvSpPr>
          <p:spPr bwMode="auto">
            <a:xfrm>
              <a:off x="216" y="11"/>
              <a:ext cx="135" cy="225"/>
            </a:xfrm>
            <a:prstGeom prst="rect">
              <a:avLst/>
            </a:prstGeom>
            <a:noFill/>
            <a:ln w="9525">
              <a:noFill/>
              <a:miter lim="800000"/>
              <a:headEnd/>
              <a:tailEnd/>
            </a:ln>
          </p:spPr>
          <p:txBody>
            <a:bodyPr/>
            <a:lstStyle/>
            <a:p>
              <a:endParaRPr lang="zh-CN" altLang="en-US">
                <a:latin typeface="Calibri" pitchFamily="34" charset="0"/>
              </a:endParaRPr>
            </a:p>
          </p:txBody>
        </p:sp>
      </p:grpSp>
      <p:grpSp>
        <p:nvGrpSpPr>
          <p:cNvPr id="65823" name="Group 287"/>
          <p:cNvGrpSpPr>
            <a:grpSpLocks/>
          </p:cNvGrpSpPr>
          <p:nvPr/>
        </p:nvGrpSpPr>
        <p:grpSpPr bwMode="auto">
          <a:xfrm>
            <a:off x="8589963" y="-587375"/>
            <a:ext cx="541337" cy="690563"/>
            <a:chOff x="0" y="0"/>
            <a:chExt cx="341" cy="437"/>
          </a:xfrm>
        </p:grpSpPr>
        <p:pic>
          <p:nvPicPr>
            <p:cNvPr id="65824" name="Freeform 327"/>
            <p:cNvPicPr>
              <a:picLocks noChangeArrowheads="1"/>
            </p:cNvPicPr>
            <p:nvPr/>
          </p:nvPicPr>
          <p:blipFill>
            <a:blip r:embed="rId37"/>
            <a:srcRect/>
            <a:stretch>
              <a:fillRect/>
            </a:stretch>
          </p:blipFill>
          <p:spPr bwMode="auto">
            <a:xfrm>
              <a:off x="0" y="0"/>
              <a:ext cx="341" cy="437"/>
            </a:xfrm>
            <a:prstGeom prst="rect">
              <a:avLst/>
            </a:prstGeom>
            <a:noFill/>
            <a:ln w="9525">
              <a:noFill/>
              <a:miter lim="800000"/>
              <a:headEnd/>
              <a:tailEnd/>
            </a:ln>
          </p:spPr>
        </p:pic>
        <p:sp>
          <p:nvSpPr>
            <p:cNvPr id="65825" name="Text Box 289"/>
            <p:cNvSpPr txBox="1">
              <a:spLocks noChangeArrowheads="1"/>
            </p:cNvSpPr>
            <p:nvPr/>
          </p:nvSpPr>
          <p:spPr bwMode="auto">
            <a:xfrm>
              <a:off x="214" y="12"/>
              <a:ext cx="135" cy="225"/>
            </a:xfrm>
            <a:prstGeom prst="rect">
              <a:avLst/>
            </a:prstGeom>
            <a:noFill/>
            <a:ln w="9525">
              <a:noFill/>
              <a:miter lim="800000"/>
              <a:headEnd/>
              <a:tailEnd/>
            </a:ln>
          </p:spPr>
          <p:txBody>
            <a:bodyPr/>
            <a:lstStyle/>
            <a:p>
              <a:endParaRPr lang="zh-CN" altLang="en-US">
                <a:latin typeface="Calibri" pitchFamily="34" charset="0"/>
              </a:endParaRPr>
            </a:p>
          </p:txBody>
        </p:sp>
      </p:grpSp>
      <p:grpSp>
        <p:nvGrpSpPr>
          <p:cNvPr id="65826" name="Group 290"/>
          <p:cNvGrpSpPr>
            <a:grpSpLocks/>
          </p:cNvGrpSpPr>
          <p:nvPr/>
        </p:nvGrpSpPr>
        <p:grpSpPr bwMode="auto">
          <a:xfrm>
            <a:off x="8229600" y="-587375"/>
            <a:ext cx="549275" cy="690563"/>
            <a:chOff x="0" y="0"/>
            <a:chExt cx="346" cy="437"/>
          </a:xfrm>
        </p:grpSpPr>
        <p:pic>
          <p:nvPicPr>
            <p:cNvPr id="65827" name="Freeform 327"/>
            <p:cNvPicPr>
              <a:picLocks noChangeArrowheads="1"/>
            </p:cNvPicPr>
            <p:nvPr/>
          </p:nvPicPr>
          <p:blipFill>
            <a:blip r:embed="rId42"/>
            <a:srcRect/>
            <a:stretch>
              <a:fillRect/>
            </a:stretch>
          </p:blipFill>
          <p:spPr bwMode="auto">
            <a:xfrm>
              <a:off x="0" y="0"/>
              <a:ext cx="346" cy="437"/>
            </a:xfrm>
            <a:prstGeom prst="rect">
              <a:avLst/>
            </a:prstGeom>
            <a:noFill/>
            <a:ln w="9525">
              <a:noFill/>
              <a:miter lim="800000"/>
              <a:headEnd/>
              <a:tailEnd/>
            </a:ln>
          </p:spPr>
        </p:pic>
        <p:sp>
          <p:nvSpPr>
            <p:cNvPr id="65828" name="Text Box 292"/>
            <p:cNvSpPr txBox="1">
              <a:spLocks noChangeArrowheads="1"/>
            </p:cNvSpPr>
            <p:nvPr/>
          </p:nvSpPr>
          <p:spPr bwMode="auto">
            <a:xfrm>
              <a:off x="216" y="12"/>
              <a:ext cx="135" cy="225"/>
            </a:xfrm>
            <a:prstGeom prst="rect">
              <a:avLst/>
            </a:prstGeom>
            <a:noFill/>
            <a:ln w="9525">
              <a:noFill/>
              <a:miter lim="800000"/>
              <a:headEnd/>
              <a:tailEnd/>
            </a:ln>
          </p:spPr>
          <p:txBody>
            <a:bodyPr/>
            <a:lstStyle/>
            <a:p>
              <a:endParaRPr lang="zh-CN" altLang="en-US">
                <a:latin typeface="Calibri" pitchFamily="34" charset="0"/>
              </a:endParaRPr>
            </a:p>
          </p:txBody>
        </p:sp>
      </p:grpSp>
      <p:grpSp>
        <p:nvGrpSpPr>
          <p:cNvPr id="65829" name="Group 293"/>
          <p:cNvGrpSpPr>
            <a:grpSpLocks/>
          </p:cNvGrpSpPr>
          <p:nvPr/>
        </p:nvGrpSpPr>
        <p:grpSpPr bwMode="auto">
          <a:xfrm>
            <a:off x="7802563" y="-587375"/>
            <a:ext cx="542925" cy="690563"/>
            <a:chOff x="0" y="0"/>
            <a:chExt cx="342" cy="437"/>
          </a:xfrm>
        </p:grpSpPr>
        <p:pic>
          <p:nvPicPr>
            <p:cNvPr id="65830" name="Freeform 327"/>
            <p:cNvPicPr>
              <a:picLocks noChangeArrowheads="1"/>
            </p:cNvPicPr>
            <p:nvPr/>
          </p:nvPicPr>
          <p:blipFill>
            <a:blip r:embed="rId42"/>
            <a:srcRect/>
            <a:stretch>
              <a:fillRect/>
            </a:stretch>
          </p:blipFill>
          <p:spPr bwMode="auto">
            <a:xfrm>
              <a:off x="0" y="0"/>
              <a:ext cx="342" cy="437"/>
            </a:xfrm>
            <a:prstGeom prst="rect">
              <a:avLst/>
            </a:prstGeom>
            <a:noFill/>
            <a:ln w="9525">
              <a:noFill/>
              <a:miter lim="800000"/>
              <a:headEnd/>
              <a:tailEnd/>
            </a:ln>
          </p:spPr>
        </p:pic>
        <p:sp>
          <p:nvSpPr>
            <p:cNvPr id="65831" name="Text Box 295"/>
            <p:cNvSpPr txBox="1">
              <a:spLocks noChangeArrowheads="1"/>
            </p:cNvSpPr>
            <p:nvPr/>
          </p:nvSpPr>
          <p:spPr bwMode="auto">
            <a:xfrm>
              <a:off x="215" y="12"/>
              <a:ext cx="135" cy="225"/>
            </a:xfrm>
            <a:prstGeom prst="rect">
              <a:avLst/>
            </a:prstGeom>
            <a:noFill/>
            <a:ln w="9525">
              <a:noFill/>
              <a:miter lim="800000"/>
              <a:headEnd/>
              <a:tailEnd/>
            </a:ln>
          </p:spPr>
          <p:txBody>
            <a:bodyPr/>
            <a:lstStyle/>
            <a:p>
              <a:endParaRPr lang="zh-CN" altLang="en-US">
                <a:latin typeface="Calibri" pitchFamily="34" charset="0"/>
              </a:endParaRPr>
            </a:p>
          </p:txBody>
        </p:sp>
      </p:grpSp>
      <p:grpSp>
        <p:nvGrpSpPr>
          <p:cNvPr id="65832" name="Group 296"/>
          <p:cNvGrpSpPr>
            <a:grpSpLocks/>
          </p:cNvGrpSpPr>
          <p:nvPr/>
        </p:nvGrpSpPr>
        <p:grpSpPr bwMode="auto">
          <a:xfrm>
            <a:off x="7443788" y="-587375"/>
            <a:ext cx="547687" cy="690563"/>
            <a:chOff x="0" y="0"/>
            <a:chExt cx="345" cy="437"/>
          </a:xfrm>
        </p:grpSpPr>
        <p:pic>
          <p:nvPicPr>
            <p:cNvPr id="65833" name="Freeform 327"/>
            <p:cNvPicPr>
              <a:picLocks noChangeArrowheads="1"/>
            </p:cNvPicPr>
            <p:nvPr/>
          </p:nvPicPr>
          <p:blipFill>
            <a:blip r:embed="rId43"/>
            <a:srcRect/>
            <a:stretch>
              <a:fillRect/>
            </a:stretch>
          </p:blipFill>
          <p:spPr bwMode="auto">
            <a:xfrm>
              <a:off x="0" y="0"/>
              <a:ext cx="345" cy="437"/>
            </a:xfrm>
            <a:prstGeom prst="rect">
              <a:avLst/>
            </a:prstGeom>
            <a:noFill/>
            <a:ln w="9525">
              <a:noFill/>
              <a:miter lim="800000"/>
              <a:headEnd/>
              <a:tailEnd/>
            </a:ln>
          </p:spPr>
        </p:pic>
        <p:sp>
          <p:nvSpPr>
            <p:cNvPr id="65834" name="Text Box 298"/>
            <p:cNvSpPr txBox="1">
              <a:spLocks noChangeArrowheads="1"/>
            </p:cNvSpPr>
            <p:nvPr/>
          </p:nvSpPr>
          <p:spPr bwMode="auto">
            <a:xfrm>
              <a:off x="216" y="12"/>
              <a:ext cx="135" cy="225"/>
            </a:xfrm>
            <a:prstGeom prst="rect">
              <a:avLst/>
            </a:prstGeom>
            <a:noFill/>
            <a:ln w="9525">
              <a:noFill/>
              <a:miter lim="800000"/>
              <a:headEnd/>
              <a:tailEnd/>
            </a:ln>
          </p:spPr>
          <p:txBody>
            <a:bodyPr/>
            <a:lstStyle/>
            <a:p>
              <a:endParaRPr lang="zh-CN" altLang="en-US">
                <a:latin typeface="Calibri" pitchFamily="34" charset="0"/>
              </a:endParaRPr>
            </a:p>
          </p:txBody>
        </p:sp>
      </p:grpSp>
      <p:grpSp>
        <p:nvGrpSpPr>
          <p:cNvPr id="65835" name="Group 299"/>
          <p:cNvGrpSpPr>
            <a:grpSpLocks/>
          </p:cNvGrpSpPr>
          <p:nvPr/>
        </p:nvGrpSpPr>
        <p:grpSpPr bwMode="auto">
          <a:xfrm>
            <a:off x="7229475" y="-587375"/>
            <a:ext cx="542925" cy="690563"/>
            <a:chOff x="0" y="0"/>
            <a:chExt cx="342" cy="437"/>
          </a:xfrm>
        </p:grpSpPr>
        <p:pic>
          <p:nvPicPr>
            <p:cNvPr id="65836" name="Freeform 327"/>
            <p:cNvPicPr>
              <a:picLocks noChangeArrowheads="1"/>
            </p:cNvPicPr>
            <p:nvPr/>
          </p:nvPicPr>
          <p:blipFill>
            <a:blip r:embed="rId42"/>
            <a:srcRect/>
            <a:stretch>
              <a:fillRect/>
            </a:stretch>
          </p:blipFill>
          <p:spPr bwMode="auto">
            <a:xfrm>
              <a:off x="0" y="0"/>
              <a:ext cx="342" cy="437"/>
            </a:xfrm>
            <a:prstGeom prst="rect">
              <a:avLst/>
            </a:prstGeom>
            <a:noFill/>
            <a:ln w="9525">
              <a:noFill/>
              <a:miter lim="800000"/>
              <a:headEnd/>
              <a:tailEnd/>
            </a:ln>
          </p:spPr>
        </p:pic>
        <p:sp>
          <p:nvSpPr>
            <p:cNvPr id="65837" name="Text Box 301"/>
            <p:cNvSpPr txBox="1">
              <a:spLocks noChangeArrowheads="1"/>
            </p:cNvSpPr>
            <p:nvPr/>
          </p:nvSpPr>
          <p:spPr bwMode="auto">
            <a:xfrm>
              <a:off x="216" y="12"/>
              <a:ext cx="135" cy="225"/>
            </a:xfrm>
            <a:prstGeom prst="rect">
              <a:avLst/>
            </a:prstGeom>
            <a:noFill/>
            <a:ln w="9525">
              <a:noFill/>
              <a:miter lim="800000"/>
              <a:headEnd/>
              <a:tailEnd/>
            </a:ln>
          </p:spPr>
          <p:txBody>
            <a:bodyPr/>
            <a:lstStyle/>
            <a:p>
              <a:endParaRPr lang="zh-CN" altLang="en-US">
                <a:latin typeface="Calibri" pitchFamily="34" charset="0"/>
              </a:endParaRPr>
            </a:p>
          </p:txBody>
        </p:sp>
      </p:grpSp>
      <p:sp>
        <p:nvSpPr>
          <p:cNvPr id="65838" name="Text Box 302"/>
          <p:cNvSpPr txBox="1">
            <a:spLocks noChangeArrowheads="1"/>
          </p:cNvSpPr>
          <p:nvPr/>
        </p:nvSpPr>
        <p:spPr bwMode="auto">
          <a:xfrm>
            <a:off x="2743200" y="4495800"/>
            <a:ext cx="3962400" cy="579438"/>
          </a:xfrm>
          <a:prstGeom prst="rect">
            <a:avLst/>
          </a:prstGeom>
          <a:noFill/>
          <a:ln w="9525">
            <a:noFill/>
            <a:miter lim="800000"/>
            <a:headEnd/>
            <a:tailEnd/>
          </a:ln>
          <a:effectLst/>
        </p:spPr>
        <p:txBody>
          <a:bodyPr>
            <a:spAutoFit/>
          </a:bodyPr>
          <a:lstStyle/>
          <a:p>
            <a:pPr>
              <a:spcBef>
                <a:spcPct val="50000"/>
              </a:spcBef>
            </a:pPr>
            <a:r>
              <a:rPr lang="zh-CN" altLang="en-US" sz="3200">
                <a:solidFill>
                  <a:srgbClr val="0000FF"/>
                </a:solidFill>
                <a:latin typeface="华文行楷" pitchFamily="2" charset="-122"/>
                <a:ea typeface="华文行楷" pitchFamily="2" charset="-122"/>
              </a:rPr>
              <a:t>福田区妇幼保健院</a:t>
            </a:r>
          </a:p>
        </p:txBody>
      </p:sp>
      <p:sp>
        <p:nvSpPr>
          <p:cNvPr id="65839" name="Text Box 303"/>
          <p:cNvSpPr txBox="1">
            <a:spLocks noChangeArrowheads="1"/>
          </p:cNvSpPr>
          <p:nvPr/>
        </p:nvSpPr>
        <p:spPr bwMode="auto">
          <a:xfrm>
            <a:off x="2286000" y="5410200"/>
            <a:ext cx="4876800" cy="519113"/>
          </a:xfrm>
          <a:prstGeom prst="rect">
            <a:avLst/>
          </a:prstGeom>
          <a:noFill/>
          <a:ln w="9525" algn="ctr">
            <a:noFill/>
            <a:miter lim="800000"/>
            <a:headEnd/>
            <a:tailEnd/>
          </a:ln>
          <a:effectLst/>
        </p:spPr>
        <p:txBody>
          <a:bodyPr>
            <a:spAutoFit/>
          </a:bodyPr>
          <a:lstStyle/>
          <a:p>
            <a:pPr>
              <a:spcBef>
                <a:spcPct val="50000"/>
              </a:spcBef>
            </a:pPr>
            <a:r>
              <a:rPr lang="zh-CN" altLang="en-US" sz="2800" b="1">
                <a:solidFill>
                  <a:srgbClr val="0000FF"/>
                </a:solidFill>
                <a:latin typeface="华文行楷" pitchFamily="2" charset="-122"/>
                <a:ea typeface="隶书" pitchFamily="49" charset="-122"/>
              </a:rPr>
              <a:t>二</a:t>
            </a:r>
            <a:r>
              <a:rPr lang="zh-CN" altLang="en-US" sz="2800" b="1">
                <a:solidFill>
                  <a:srgbClr val="0000FF"/>
                </a:solidFill>
                <a:latin typeface="楷体_GB2312" pitchFamily="49" charset="-122"/>
                <a:ea typeface="隶书" pitchFamily="49" charset="-122"/>
              </a:rPr>
              <a:t>○</a:t>
            </a:r>
            <a:r>
              <a:rPr lang="zh-CN" altLang="en-US" sz="2800" b="1">
                <a:solidFill>
                  <a:srgbClr val="0000FF"/>
                </a:solidFill>
                <a:latin typeface="华文行楷" pitchFamily="2" charset="-122"/>
                <a:ea typeface="隶书" pitchFamily="49" charset="-122"/>
              </a:rPr>
              <a:t>一二年十二月二十九日</a:t>
            </a:r>
          </a:p>
        </p:txBody>
      </p:sp>
      <p:sp>
        <p:nvSpPr>
          <p:cNvPr id="65840" name="Text Box 304"/>
          <p:cNvSpPr txBox="1">
            <a:spLocks noChangeArrowheads="1"/>
          </p:cNvSpPr>
          <p:nvPr/>
        </p:nvSpPr>
        <p:spPr bwMode="auto">
          <a:xfrm>
            <a:off x="1600200" y="1143000"/>
            <a:ext cx="4038600" cy="1006475"/>
          </a:xfrm>
          <a:prstGeom prst="rect">
            <a:avLst/>
          </a:prstGeom>
          <a:noFill/>
          <a:ln w="9525">
            <a:noFill/>
            <a:miter lim="800000"/>
            <a:headEnd/>
            <a:tailEnd/>
          </a:ln>
          <a:effectLst/>
        </p:spPr>
        <p:txBody>
          <a:bodyPr>
            <a:spAutoFit/>
          </a:bodyPr>
          <a:lstStyle/>
          <a:p>
            <a:pPr>
              <a:spcBef>
                <a:spcPct val="50000"/>
              </a:spcBef>
            </a:pPr>
            <a:r>
              <a:rPr lang="zh-CN" altLang="en-US" sz="6000" b="1">
                <a:solidFill>
                  <a:srgbClr val="0000FF"/>
                </a:solidFill>
                <a:ea typeface="隶书" pitchFamily="49" charset="-122"/>
              </a:rPr>
              <a:t>植入合作</a:t>
            </a:r>
            <a:endParaRPr lang="en-US" altLang="zh-CN" sz="6000" b="1">
              <a:solidFill>
                <a:srgbClr val="0000FF"/>
              </a:solidFill>
              <a:ea typeface="隶书" pitchFamily="49" charset="-122"/>
            </a:endParaRPr>
          </a:p>
        </p:txBody>
      </p:sp>
      <p:sp>
        <p:nvSpPr>
          <p:cNvPr id="65841" name="Text Box 305"/>
          <p:cNvSpPr txBox="1">
            <a:spLocks noChangeArrowheads="1"/>
          </p:cNvSpPr>
          <p:nvPr/>
        </p:nvSpPr>
        <p:spPr bwMode="auto">
          <a:xfrm>
            <a:off x="3962400" y="2133600"/>
            <a:ext cx="5791200" cy="1006475"/>
          </a:xfrm>
          <a:prstGeom prst="rect">
            <a:avLst/>
          </a:prstGeom>
          <a:noFill/>
          <a:ln w="9525">
            <a:noFill/>
            <a:miter lim="800000"/>
            <a:headEnd/>
            <a:tailEnd/>
          </a:ln>
          <a:effectLst/>
        </p:spPr>
        <p:txBody>
          <a:bodyPr>
            <a:spAutoFit/>
          </a:bodyPr>
          <a:lstStyle/>
          <a:p>
            <a:pPr>
              <a:spcBef>
                <a:spcPct val="50000"/>
              </a:spcBef>
            </a:pPr>
            <a:r>
              <a:rPr lang="zh-CN" altLang="en-US" sz="6000" b="1">
                <a:solidFill>
                  <a:srgbClr val="0000FF"/>
                </a:solidFill>
                <a:ea typeface="隶书" pitchFamily="49" charset="-122"/>
              </a:rPr>
              <a:t>互惠共赢</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nodeType="afterEffect">
                                  <p:stCondLst>
                                    <p:cond delay="0"/>
                                  </p:stCondLst>
                                  <p:childTnLst>
                                    <p:set>
                                      <p:cBhvr>
                                        <p:cTn id="6" dur="1" fill="hold">
                                          <p:stCondLst>
                                            <p:cond delay="0"/>
                                          </p:stCondLst>
                                        </p:cTn>
                                        <p:tgtEl>
                                          <p:spTgt spid="65549"/>
                                        </p:tgtEl>
                                        <p:attrNameLst>
                                          <p:attrName>style.visibility</p:attrName>
                                        </p:attrNameLst>
                                      </p:cBhvr>
                                      <p:to>
                                        <p:strVal val="visible"/>
                                      </p:to>
                                    </p:set>
                                    <p:anim calcmode="lin" valueType="num">
                                      <p:cBhvr>
                                        <p:cTn id="7" dur="1500" fill="hold"/>
                                        <p:tgtEl>
                                          <p:spTgt spid="65549"/>
                                        </p:tgtEl>
                                        <p:attrNameLst>
                                          <p:attrName>ppt_w</p:attrName>
                                        </p:attrNameLst>
                                      </p:cBhvr>
                                      <p:tavLst>
                                        <p:tav tm="0">
                                          <p:val>
                                            <p:fltVal val="0"/>
                                          </p:val>
                                        </p:tav>
                                        <p:tav tm="100000">
                                          <p:val>
                                            <p:strVal val="#ppt_w"/>
                                          </p:val>
                                        </p:tav>
                                      </p:tavLst>
                                    </p:anim>
                                    <p:anim calcmode="lin" valueType="num">
                                      <p:cBhvr>
                                        <p:cTn id="8" dur="1500" fill="hold"/>
                                        <p:tgtEl>
                                          <p:spTgt spid="65549"/>
                                        </p:tgtEl>
                                        <p:attrNameLst>
                                          <p:attrName>ppt_h</p:attrName>
                                        </p:attrNameLst>
                                      </p:cBhvr>
                                      <p:tavLst>
                                        <p:tav tm="0">
                                          <p:val>
                                            <p:fltVal val="0"/>
                                          </p:val>
                                        </p:tav>
                                        <p:tav tm="100000">
                                          <p:val>
                                            <p:strVal val="#ppt_h"/>
                                          </p:val>
                                        </p:tav>
                                      </p:tavLst>
                                    </p:anim>
                                    <p:animEffect transition="in" filter="fade">
                                      <p:cBhvr>
                                        <p:cTn id="9" dur="1500"/>
                                        <p:tgtEl>
                                          <p:spTgt spid="65549"/>
                                        </p:tgtEl>
                                      </p:cBhvr>
                                    </p:animEffect>
                                  </p:childTnLst>
                                </p:cTn>
                              </p:par>
                              <p:par>
                                <p:cTn id="10" presetID="10" presetClass="exit" presetSubtype="0" fill="hold" nodeType="withEffect">
                                  <p:stCondLst>
                                    <p:cond delay="1500"/>
                                  </p:stCondLst>
                                  <p:childTnLst>
                                    <p:animEffect transition="out" filter="fade">
                                      <p:cBhvr>
                                        <p:cTn id="11" dur="1500"/>
                                        <p:tgtEl>
                                          <p:spTgt spid="65549"/>
                                        </p:tgtEl>
                                      </p:cBhvr>
                                    </p:animEffect>
                                    <p:set>
                                      <p:cBhvr>
                                        <p:cTn id="12" dur="1" fill="hold">
                                          <p:stCondLst>
                                            <p:cond delay="1499"/>
                                          </p:stCondLst>
                                        </p:cTn>
                                        <p:tgtEl>
                                          <p:spTgt spid="65549"/>
                                        </p:tgtEl>
                                        <p:attrNameLst>
                                          <p:attrName>style.visibility</p:attrName>
                                        </p:attrNameLst>
                                      </p:cBhvr>
                                      <p:to>
                                        <p:strVal val="hidden"/>
                                      </p:to>
                                    </p:set>
                                  </p:childTnLst>
                                </p:cTn>
                              </p:par>
                              <p:par>
                                <p:cTn id="13" presetID="53" presetClass="entr" presetSubtype="0" fill="hold" nodeType="withEffect">
                                  <p:stCondLst>
                                    <p:cond delay="0"/>
                                  </p:stCondLst>
                                  <p:childTnLst>
                                    <p:set>
                                      <p:cBhvr>
                                        <p:cTn id="14" dur="1" fill="hold">
                                          <p:stCondLst>
                                            <p:cond delay="0"/>
                                          </p:stCondLst>
                                        </p:cTn>
                                        <p:tgtEl>
                                          <p:spTgt spid="65546"/>
                                        </p:tgtEl>
                                        <p:attrNameLst>
                                          <p:attrName>style.visibility</p:attrName>
                                        </p:attrNameLst>
                                      </p:cBhvr>
                                      <p:to>
                                        <p:strVal val="visible"/>
                                      </p:to>
                                    </p:set>
                                    <p:anim calcmode="lin" valueType="num">
                                      <p:cBhvr>
                                        <p:cTn id="15" dur="2500" fill="hold"/>
                                        <p:tgtEl>
                                          <p:spTgt spid="65546"/>
                                        </p:tgtEl>
                                        <p:attrNameLst>
                                          <p:attrName>ppt_w</p:attrName>
                                        </p:attrNameLst>
                                      </p:cBhvr>
                                      <p:tavLst>
                                        <p:tav tm="0">
                                          <p:val>
                                            <p:fltVal val="0"/>
                                          </p:val>
                                        </p:tav>
                                        <p:tav tm="100000">
                                          <p:val>
                                            <p:strVal val="#ppt_w"/>
                                          </p:val>
                                        </p:tav>
                                      </p:tavLst>
                                    </p:anim>
                                    <p:anim calcmode="lin" valueType="num">
                                      <p:cBhvr>
                                        <p:cTn id="16" dur="2500" fill="hold"/>
                                        <p:tgtEl>
                                          <p:spTgt spid="65546"/>
                                        </p:tgtEl>
                                        <p:attrNameLst>
                                          <p:attrName>ppt_h</p:attrName>
                                        </p:attrNameLst>
                                      </p:cBhvr>
                                      <p:tavLst>
                                        <p:tav tm="0">
                                          <p:val>
                                            <p:fltVal val="0"/>
                                          </p:val>
                                        </p:tav>
                                        <p:tav tm="100000">
                                          <p:val>
                                            <p:strVal val="#ppt_h"/>
                                          </p:val>
                                        </p:tav>
                                      </p:tavLst>
                                    </p:anim>
                                    <p:animEffect transition="in" filter="fade">
                                      <p:cBhvr>
                                        <p:cTn id="17" dur="2500"/>
                                        <p:tgtEl>
                                          <p:spTgt spid="65546"/>
                                        </p:tgtEl>
                                      </p:cBhvr>
                                    </p:animEffect>
                                  </p:childTnLst>
                                </p:cTn>
                              </p:par>
                              <p:par>
                                <p:cTn id="18" presetID="10" presetClass="exit" presetSubtype="0" fill="hold" nodeType="withEffect">
                                  <p:stCondLst>
                                    <p:cond delay="2500"/>
                                  </p:stCondLst>
                                  <p:childTnLst>
                                    <p:animEffect transition="out" filter="fade">
                                      <p:cBhvr>
                                        <p:cTn id="19" dur="2400"/>
                                        <p:tgtEl>
                                          <p:spTgt spid="65546"/>
                                        </p:tgtEl>
                                      </p:cBhvr>
                                    </p:animEffect>
                                    <p:set>
                                      <p:cBhvr>
                                        <p:cTn id="20" dur="1" fill="hold">
                                          <p:stCondLst>
                                            <p:cond delay="2399"/>
                                          </p:stCondLst>
                                        </p:cTn>
                                        <p:tgtEl>
                                          <p:spTgt spid="65546"/>
                                        </p:tgtEl>
                                        <p:attrNameLst>
                                          <p:attrName>style.visibility</p:attrName>
                                        </p:attrNameLst>
                                      </p:cBhvr>
                                      <p:to>
                                        <p:strVal val="hidden"/>
                                      </p:to>
                                    </p:set>
                                  </p:childTnLst>
                                </p:cTn>
                              </p:par>
                              <p:par>
                                <p:cTn id="21" presetID="53" presetClass="entr" presetSubtype="0" fill="hold" nodeType="withEffect">
                                  <p:stCondLst>
                                    <p:cond delay="0"/>
                                  </p:stCondLst>
                                  <p:childTnLst>
                                    <p:set>
                                      <p:cBhvr>
                                        <p:cTn id="22" dur="1" fill="hold">
                                          <p:stCondLst>
                                            <p:cond delay="0"/>
                                          </p:stCondLst>
                                        </p:cTn>
                                        <p:tgtEl>
                                          <p:spTgt spid="65543"/>
                                        </p:tgtEl>
                                        <p:attrNameLst>
                                          <p:attrName>style.visibility</p:attrName>
                                        </p:attrNameLst>
                                      </p:cBhvr>
                                      <p:to>
                                        <p:strVal val="visible"/>
                                      </p:to>
                                    </p:set>
                                    <p:anim calcmode="lin" valueType="num">
                                      <p:cBhvr>
                                        <p:cTn id="23" dur="3000" fill="hold"/>
                                        <p:tgtEl>
                                          <p:spTgt spid="65543"/>
                                        </p:tgtEl>
                                        <p:attrNameLst>
                                          <p:attrName>ppt_w</p:attrName>
                                        </p:attrNameLst>
                                      </p:cBhvr>
                                      <p:tavLst>
                                        <p:tav tm="0">
                                          <p:val>
                                            <p:fltVal val="0"/>
                                          </p:val>
                                        </p:tav>
                                        <p:tav tm="100000">
                                          <p:val>
                                            <p:strVal val="#ppt_w"/>
                                          </p:val>
                                        </p:tav>
                                      </p:tavLst>
                                    </p:anim>
                                    <p:anim calcmode="lin" valueType="num">
                                      <p:cBhvr>
                                        <p:cTn id="24" dur="3000" fill="hold"/>
                                        <p:tgtEl>
                                          <p:spTgt spid="65543"/>
                                        </p:tgtEl>
                                        <p:attrNameLst>
                                          <p:attrName>ppt_h</p:attrName>
                                        </p:attrNameLst>
                                      </p:cBhvr>
                                      <p:tavLst>
                                        <p:tav tm="0">
                                          <p:val>
                                            <p:fltVal val="0"/>
                                          </p:val>
                                        </p:tav>
                                        <p:tav tm="100000">
                                          <p:val>
                                            <p:strVal val="#ppt_h"/>
                                          </p:val>
                                        </p:tav>
                                      </p:tavLst>
                                    </p:anim>
                                    <p:animEffect transition="in" filter="fade">
                                      <p:cBhvr>
                                        <p:cTn id="25" dur="3000"/>
                                        <p:tgtEl>
                                          <p:spTgt spid="65543"/>
                                        </p:tgtEl>
                                      </p:cBhvr>
                                    </p:animEffect>
                                  </p:childTnLst>
                                </p:cTn>
                              </p:par>
                              <p:par>
                                <p:cTn id="26" presetID="10" presetClass="exit" presetSubtype="0" fill="hold" nodeType="withEffect">
                                  <p:stCondLst>
                                    <p:cond delay="3000"/>
                                  </p:stCondLst>
                                  <p:childTnLst>
                                    <p:animEffect transition="out" filter="fade">
                                      <p:cBhvr>
                                        <p:cTn id="27" dur="2900"/>
                                        <p:tgtEl>
                                          <p:spTgt spid="65543"/>
                                        </p:tgtEl>
                                      </p:cBhvr>
                                    </p:animEffect>
                                    <p:set>
                                      <p:cBhvr>
                                        <p:cTn id="28" dur="1" fill="hold">
                                          <p:stCondLst>
                                            <p:cond delay="2899"/>
                                          </p:stCondLst>
                                        </p:cTn>
                                        <p:tgtEl>
                                          <p:spTgt spid="65543"/>
                                        </p:tgtEl>
                                        <p:attrNameLst>
                                          <p:attrName>style.visibility</p:attrName>
                                        </p:attrNameLst>
                                      </p:cBhvr>
                                      <p:to>
                                        <p:strVal val="hidden"/>
                                      </p:to>
                                    </p:set>
                                  </p:childTnLst>
                                </p:cTn>
                              </p:par>
                              <p:par>
                                <p:cTn id="29" presetID="53" presetClass="entr" presetSubtype="0" fill="hold" nodeType="withEffect">
                                  <p:stCondLst>
                                    <p:cond delay="0"/>
                                  </p:stCondLst>
                                  <p:childTnLst>
                                    <p:set>
                                      <p:cBhvr>
                                        <p:cTn id="30" dur="1" fill="hold">
                                          <p:stCondLst>
                                            <p:cond delay="0"/>
                                          </p:stCondLst>
                                        </p:cTn>
                                        <p:tgtEl>
                                          <p:spTgt spid="65540"/>
                                        </p:tgtEl>
                                        <p:attrNameLst>
                                          <p:attrName>style.visibility</p:attrName>
                                        </p:attrNameLst>
                                      </p:cBhvr>
                                      <p:to>
                                        <p:strVal val="visible"/>
                                      </p:to>
                                    </p:set>
                                    <p:anim calcmode="lin" valueType="num">
                                      <p:cBhvr>
                                        <p:cTn id="31" dur="3500" fill="hold"/>
                                        <p:tgtEl>
                                          <p:spTgt spid="65540"/>
                                        </p:tgtEl>
                                        <p:attrNameLst>
                                          <p:attrName>ppt_w</p:attrName>
                                        </p:attrNameLst>
                                      </p:cBhvr>
                                      <p:tavLst>
                                        <p:tav tm="0">
                                          <p:val>
                                            <p:fltVal val="0"/>
                                          </p:val>
                                        </p:tav>
                                        <p:tav tm="100000">
                                          <p:val>
                                            <p:strVal val="#ppt_w"/>
                                          </p:val>
                                        </p:tav>
                                      </p:tavLst>
                                    </p:anim>
                                    <p:anim calcmode="lin" valueType="num">
                                      <p:cBhvr>
                                        <p:cTn id="32" dur="3500" fill="hold"/>
                                        <p:tgtEl>
                                          <p:spTgt spid="65540"/>
                                        </p:tgtEl>
                                        <p:attrNameLst>
                                          <p:attrName>ppt_h</p:attrName>
                                        </p:attrNameLst>
                                      </p:cBhvr>
                                      <p:tavLst>
                                        <p:tav tm="0">
                                          <p:val>
                                            <p:fltVal val="0"/>
                                          </p:val>
                                        </p:tav>
                                        <p:tav tm="100000">
                                          <p:val>
                                            <p:strVal val="#ppt_h"/>
                                          </p:val>
                                        </p:tav>
                                      </p:tavLst>
                                    </p:anim>
                                    <p:animEffect transition="in" filter="fade">
                                      <p:cBhvr>
                                        <p:cTn id="33" dur="3500"/>
                                        <p:tgtEl>
                                          <p:spTgt spid="65540"/>
                                        </p:tgtEl>
                                      </p:cBhvr>
                                    </p:animEffect>
                                  </p:childTnLst>
                                </p:cTn>
                              </p:par>
                              <p:par>
                                <p:cTn id="34" presetID="10" presetClass="exit" presetSubtype="0" fill="hold" nodeType="withEffect">
                                  <p:stCondLst>
                                    <p:cond delay="3500"/>
                                  </p:stCondLst>
                                  <p:childTnLst>
                                    <p:animEffect transition="out" filter="fade">
                                      <p:cBhvr>
                                        <p:cTn id="35" dur="3500"/>
                                        <p:tgtEl>
                                          <p:spTgt spid="65540"/>
                                        </p:tgtEl>
                                      </p:cBhvr>
                                    </p:animEffect>
                                    <p:set>
                                      <p:cBhvr>
                                        <p:cTn id="36" dur="1" fill="hold">
                                          <p:stCondLst>
                                            <p:cond delay="3499"/>
                                          </p:stCondLst>
                                        </p:cTn>
                                        <p:tgtEl>
                                          <p:spTgt spid="65540"/>
                                        </p:tgtEl>
                                        <p:attrNameLst>
                                          <p:attrName>style.visibility</p:attrName>
                                        </p:attrNameLst>
                                      </p:cBhvr>
                                      <p:to>
                                        <p:strVal val="hidden"/>
                                      </p:to>
                                    </p:set>
                                  </p:childTnLst>
                                </p:cTn>
                              </p:par>
                              <p:par>
                                <p:cTn id="37" presetID="53" presetClass="entr" presetSubtype="0" fill="hold" nodeType="withEffect">
                                  <p:stCondLst>
                                    <p:cond delay="1100"/>
                                  </p:stCondLst>
                                  <p:childTnLst>
                                    <p:set>
                                      <p:cBhvr>
                                        <p:cTn id="38" dur="1" fill="hold">
                                          <p:stCondLst>
                                            <p:cond delay="0"/>
                                          </p:stCondLst>
                                        </p:cTn>
                                        <p:tgtEl>
                                          <p:spTgt spid="65561"/>
                                        </p:tgtEl>
                                        <p:attrNameLst>
                                          <p:attrName>style.visibility</p:attrName>
                                        </p:attrNameLst>
                                      </p:cBhvr>
                                      <p:to>
                                        <p:strVal val="visible"/>
                                      </p:to>
                                    </p:set>
                                    <p:anim calcmode="lin" valueType="num">
                                      <p:cBhvr>
                                        <p:cTn id="39" dur="1500" fill="hold"/>
                                        <p:tgtEl>
                                          <p:spTgt spid="65561"/>
                                        </p:tgtEl>
                                        <p:attrNameLst>
                                          <p:attrName>ppt_w</p:attrName>
                                        </p:attrNameLst>
                                      </p:cBhvr>
                                      <p:tavLst>
                                        <p:tav tm="0">
                                          <p:val>
                                            <p:fltVal val="0"/>
                                          </p:val>
                                        </p:tav>
                                        <p:tav tm="100000">
                                          <p:val>
                                            <p:strVal val="#ppt_w"/>
                                          </p:val>
                                        </p:tav>
                                      </p:tavLst>
                                    </p:anim>
                                    <p:anim calcmode="lin" valueType="num">
                                      <p:cBhvr>
                                        <p:cTn id="40" dur="1500" fill="hold"/>
                                        <p:tgtEl>
                                          <p:spTgt spid="65561"/>
                                        </p:tgtEl>
                                        <p:attrNameLst>
                                          <p:attrName>ppt_h</p:attrName>
                                        </p:attrNameLst>
                                      </p:cBhvr>
                                      <p:tavLst>
                                        <p:tav tm="0">
                                          <p:val>
                                            <p:fltVal val="0"/>
                                          </p:val>
                                        </p:tav>
                                        <p:tav tm="100000">
                                          <p:val>
                                            <p:strVal val="#ppt_h"/>
                                          </p:val>
                                        </p:tav>
                                      </p:tavLst>
                                    </p:anim>
                                    <p:animEffect transition="in" filter="fade">
                                      <p:cBhvr>
                                        <p:cTn id="41" dur="1500"/>
                                        <p:tgtEl>
                                          <p:spTgt spid="65561"/>
                                        </p:tgtEl>
                                      </p:cBhvr>
                                    </p:animEffect>
                                  </p:childTnLst>
                                </p:cTn>
                              </p:par>
                              <p:par>
                                <p:cTn id="42" presetID="10" presetClass="exit" presetSubtype="0" fill="hold" nodeType="withEffect">
                                  <p:stCondLst>
                                    <p:cond delay="2600"/>
                                  </p:stCondLst>
                                  <p:childTnLst>
                                    <p:animEffect transition="out" filter="fade">
                                      <p:cBhvr>
                                        <p:cTn id="43" dur="1500"/>
                                        <p:tgtEl>
                                          <p:spTgt spid="65561"/>
                                        </p:tgtEl>
                                      </p:cBhvr>
                                    </p:animEffect>
                                    <p:set>
                                      <p:cBhvr>
                                        <p:cTn id="44" dur="1" fill="hold">
                                          <p:stCondLst>
                                            <p:cond delay="1499"/>
                                          </p:stCondLst>
                                        </p:cTn>
                                        <p:tgtEl>
                                          <p:spTgt spid="65561"/>
                                        </p:tgtEl>
                                        <p:attrNameLst>
                                          <p:attrName>style.visibility</p:attrName>
                                        </p:attrNameLst>
                                      </p:cBhvr>
                                      <p:to>
                                        <p:strVal val="hidden"/>
                                      </p:to>
                                    </p:set>
                                  </p:childTnLst>
                                </p:cTn>
                              </p:par>
                              <p:par>
                                <p:cTn id="45" presetID="53" presetClass="entr" presetSubtype="0" fill="hold" nodeType="withEffect">
                                  <p:stCondLst>
                                    <p:cond delay="1100"/>
                                  </p:stCondLst>
                                  <p:childTnLst>
                                    <p:set>
                                      <p:cBhvr>
                                        <p:cTn id="46" dur="1" fill="hold">
                                          <p:stCondLst>
                                            <p:cond delay="0"/>
                                          </p:stCondLst>
                                        </p:cTn>
                                        <p:tgtEl>
                                          <p:spTgt spid="65558"/>
                                        </p:tgtEl>
                                        <p:attrNameLst>
                                          <p:attrName>style.visibility</p:attrName>
                                        </p:attrNameLst>
                                      </p:cBhvr>
                                      <p:to>
                                        <p:strVal val="visible"/>
                                      </p:to>
                                    </p:set>
                                    <p:anim calcmode="lin" valueType="num">
                                      <p:cBhvr>
                                        <p:cTn id="47" dur="2500" fill="hold"/>
                                        <p:tgtEl>
                                          <p:spTgt spid="65558"/>
                                        </p:tgtEl>
                                        <p:attrNameLst>
                                          <p:attrName>ppt_w</p:attrName>
                                        </p:attrNameLst>
                                      </p:cBhvr>
                                      <p:tavLst>
                                        <p:tav tm="0">
                                          <p:val>
                                            <p:fltVal val="0"/>
                                          </p:val>
                                        </p:tav>
                                        <p:tav tm="100000">
                                          <p:val>
                                            <p:strVal val="#ppt_w"/>
                                          </p:val>
                                        </p:tav>
                                      </p:tavLst>
                                    </p:anim>
                                    <p:anim calcmode="lin" valueType="num">
                                      <p:cBhvr>
                                        <p:cTn id="48" dur="2500" fill="hold"/>
                                        <p:tgtEl>
                                          <p:spTgt spid="65558"/>
                                        </p:tgtEl>
                                        <p:attrNameLst>
                                          <p:attrName>ppt_h</p:attrName>
                                        </p:attrNameLst>
                                      </p:cBhvr>
                                      <p:tavLst>
                                        <p:tav tm="0">
                                          <p:val>
                                            <p:fltVal val="0"/>
                                          </p:val>
                                        </p:tav>
                                        <p:tav tm="100000">
                                          <p:val>
                                            <p:strVal val="#ppt_h"/>
                                          </p:val>
                                        </p:tav>
                                      </p:tavLst>
                                    </p:anim>
                                    <p:animEffect transition="in" filter="fade">
                                      <p:cBhvr>
                                        <p:cTn id="49" dur="2500"/>
                                        <p:tgtEl>
                                          <p:spTgt spid="65558"/>
                                        </p:tgtEl>
                                      </p:cBhvr>
                                    </p:animEffect>
                                  </p:childTnLst>
                                </p:cTn>
                              </p:par>
                              <p:par>
                                <p:cTn id="50" presetID="10" presetClass="exit" presetSubtype="0" fill="hold" nodeType="withEffect">
                                  <p:stCondLst>
                                    <p:cond delay="3700"/>
                                  </p:stCondLst>
                                  <p:childTnLst>
                                    <p:animEffect transition="out" filter="fade">
                                      <p:cBhvr>
                                        <p:cTn id="51" dur="2400"/>
                                        <p:tgtEl>
                                          <p:spTgt spid="65558"/>
                                        </p:tgtEl>
                                      </p:cBhvr>
                                    </p:animEffect>
                                    <p:set>
                                      <p:cBhvr>
                                        <p:cTn id="52" dur="1" fill="hold">
                                          <p:stCondLst>
                                            <p:cond delay="2399"/>
                                          </p:stCondLst>
                                        </p:cTn>
                                        <p:tgtEl>
                                          <p:spTgt spid="65558"/>
                                        </p:tgtEl>
                                        <p:attrNameLst>
                                          <p:attrName>style.visibility</p:attrName>
                                        </p:attrNameLst>
                                      </p:cBhvr>
                                      <p:to>
                                        <p:strVal val="hidden"/>
                                      </p:to>
                                    </p:set>
                                  </p:childTnLst>
                                </p:cTn>
                              </p:par>
                              <p:par>
                                <p:cTn id="53" presetID="53" presetClass="entr" presetSubtype="0" fill="hold" nodeType="withEffect">
                                  <p:stCondLst>
                                    <p:cond delay="1100"/>
                                  </p:stCondLst>
                                  <p:childTnLst>
                                    <p:set>
                                      <p:cBhvr>
                                        <p:cTn id="54" dur="1" fill="hold">
                                          <p:stCondLst>
                                            <p:cond delay="0"/>
                                          </p:stCondLst>
                                        </p:cTn>
                                        <p:tgtEl>
                                          <p:spTgt spid="65555"/>
                                        </p:tgtEl>
                                        <p:attrNameLst>
                                          <p:attrName>style.visibility</p:attrName>
                                        </p:attrNameLst>
                                      </p:cBhvr>
                                      <p:to>
                                        <p:strVal val="visible"/>
                                      </p:to>
                                    </p:set>
                                    <p:anim calcmode="lin" valueType="num">
                                      <p:cBhvr>
                                        <p:cTn id="55" dur="3000" fill="hold"/>
                                        <p:tgtEl>
                                          <p:spTgt spid="65555"/>
                                        </p:tgtEl>
                                        <p:attrNameLst>
                                          <p:attrName>ppt_w</p:attrName>
                                        </p:attrNameLst>
                                      </p:cBhvr>
                                      <p:tavLst>
                                        <p:tav tm="0">
                                          <p:val>
                                            <p:fltVal val="0"/>
                                          </p:val>
                                        </p:tav>
                                        <p:tav tm="100000">
                                          <p:val>
                                            <p:strVal val="#ppt_w"/>
                                          </p:val>
                                        </p:tav>
                                      </p:tavLst>
                                    </p:anim>
                                    <p:anim calcmode="lin" valueType="num">
                                      <p:cBhvr>
                                        <p:cTn id="56" dur="3000" fill="hold"/>
                                        <p:tgtEl>
                                          <p:spTgt spid="65555"/>
                                        </p:tgtEl>
                                        <p:attrNameLst>
                                          <p:attrName>ppt_h</p:attrName>
                                        </p:attrNameLst>
                                      </p:cBhvr>
                                      <p:tavLst>
                                        <p:tav tm="0">
                                          <p:val>
                                            <p:fltVal val="0"/>
                                          </p:val>
                                        </p:tav>
                                        <p:tav tm="100000">
                                          <p:val>
                                            <p:strVal val="#ppt_h"/>
                                          </p:val>
                                        </p:tav>
                                      </p:tavLst>
                                    </p:anim>
                                    <p:animEffect transition="in" filter="fade">
                                      <p:cBhvr>
                                        <p:cTn id="57" dur="3000"/>
                                        <p:tgtEl>
                                          <p:spTgt spid="65555"/>
                                        </p:tgtEl>
                                      </p:cBhvr>
                                    </p:animEffect>
                                  </p:childTnLst>
                                </p:cTn>
                              </p:par>
                              <p:par>
                                <p:cTn id="58" presetID="10" presetClass="exit" presetSubtype="0" fill="hold" nodeType="withEffect">
                                  <p:stCondLst>
                                    <p:cond delay="4100"/>
                                  </p:stCondLst>
                                  <p:childTnLst>
                                    <p:animEffect transition="out" filter="fade">
                                      <p:cBhvr>
                                        <p:cTn id="59" dur="2900"/>
                                        <p:tgtEl>
                                          <p:spTgt spid="65555"/>
                                        </p:tgtEl>
                                      </p:cBhvr>
                                    </p:animEffect>
                                    <p:set>
                                      <p:cBhvr>
                                        <p:cTn id="60" dur="1" fill="hold">
                                          <p:stCondLst>
                                            <p:cond delay="2899"/>
                                          </p:stCondLst>
                                        </p:cTn>
                                        <p:tgtEl>
                                          <p:spTgt spid="65555"/>
                                        </p:tgtEl>
                                        <p:attrNameLst>
                                          <p:attrName>style.visibility</p:attrName>
                                        </p:attrNameLst>
                                      </p:cBhvr>
                                      <p:to>
                                        <p:strVal val="hidden"/>
                                      </p:to>
                                    </p:set>
                                  </p:childTnLst>
                                </p:cTn>
                              </p:par>
                              <p:par>
                                <p:cTn id="61" presetID="53" presetClass="entr" presetSubtype="0" fill="hold" nodeType="withEffect">
                                  <p:stCondLst>
                                    <p:cond delay="1100"/>
                                  </p:stCondLst>
                                  <p:childTnLst>
                                    <p:set>
                                      <p:cBhvr>
                                        <p:cTn id="62" dur="1" fill="hold">
                                          <p:stCondLst>
                                            <p:cond delay="0"/>
                                          </p:stCondLst>
                                        </p:cTn>
                                        <p:tgtEl>
                                          <p:spTgt spid="65552"/>
                                        </p:tgtEl>
                                        <p:attrNameLst>
                                          <p:attrName>style.visibility</p:attrName>
                                        </p:attrNameLst>
                                      </p:cBhvr>
                                      <p:to>
                                        <p:strVal val="visible"/>
                                      </p:to>
                                    </p:set>
                                    <p:anim calcmode="lin" valueType="num">
                                      <p:cBhvr>
                                        <p:cTn id="63" dur="3500" fill="hold"/>
                                        <p:tgtEl>
                                          <p:spTgt spid="65552"/>
                                        </p:tgtEl>
                                        <p:attrNameLst>
                                          <p:attrName>ppt_w</p:attrName>
                                        </p:attrNameLst>
                                      </p:cBhvr>
                                      <p:tavLst>
                                        <p:tav tm="0">
                                          <p:val>
                                            <p:fltVal val="0"/>
                                          </p:val>
                                        </p:tav>
                                        <p:tav tm="100000">
                                          <p:val>
                                            <p:strVal val="#ppt_w"/>
                                          </p:val>
                                        </p:tav>
                                      </p:tavLst>
                                    </p:anim>
                                    <p:anim calcmode="lin" valueType="num">
                                      <p:cBhvr>
                                        <p:cTn id="64" dur="3500" fill="hold"/>
                                        <p:tgtEl>
                                          <p:spTgt spid="65552"/>
                                        </p:tgtEl>
                                        <p:attrNameLst>
                                          <p:attrName>ppt_h</p:attrName>
                                        </p:attrNameLst>
                                      </p:cBhvr>
                                      <p:tavLst>
                                        <p:tav tm="0">
                                          <p:val>
                                            <p:fltVal val="0"/>
                                          </p:val>
                                        </p:tav>
                                        <p:tav tm="100000">
                                          <p:val>
                                            <p:strVal val="#ppt_h"/>
                                          </p:val>
                                        </p:tav>
                                      </p:tavLst>
                                    </p:anim>
                                    <p:animEffect transition="in" filter="fade">
                                      <p:cBhvr>
                                        <p:cTn id="65" dur="3500"/>
                                        <p:tgtEl>
                                          <p:spTgt spid="65552"/>
                                        </p:tgtEl>
                                      </p:cBhvr>
                                    </p:animEffect>
                                  </p:childTnLst>
                                </p:cTn>
                              </p:par>
                              <p:par>
                                <p:cTn id="66" presetID="10" presetClass="exit" presetSubtype="0" fill="hold" nodeType="withEffect">
                                  <p:stCondLst>
                                    <p:cond delay="4700"/>
                                  </p:stCondLst>
                                  <p:childTnLst>
                                    <p:animEffect transition="out" filter="fade">
                                      <p:cBhvr>
                                        <p:cTn id="67" dur="3500"/>
                                        <p:tgtEl>
                                          <p:spTgt spid="65552"/>
                                        </p:tgtEl>
                                      </p:cBhvr>
                                    </p:animEffect>
                                    <p:set>
                                      <p:cBhvr>
                                        <p:cTn id="68" dur="1" fill="hold">
                                          <p:stCondLst>
                                            <p:cond delay="3499"/>
                                          </p:stCondLst>
                                        </p:cTn>
                                        <p:tgtEl>
                                          <p:spTgt spid="65552"/>
                                        </p:tgtEl>
                                        <p:attrNameLst>
                                          <p:attrName>style.visibility</p:attrName>
                                        </p:attrNameLst>
                                      </p:cBhvr>
                                      <p:to>
                                        <p:strVal val="hidden"/>
                                      </p:to>
                                    </p:set>
                                  </p:childTnLst>
                                </p:cTn>
                              </p:par>
                              <p:par>
                                <p:cTn id="69" presetID="53" presetClass="entr" presetSubtype="0" fill="hold" nodeType="withEffect">
                                  <p:stCondLst>
                                    <p:cond delay="2000"/>
                                  </p:stCondLst>
                                  <p:childTnLst>
                                    <p:set>
                                      <p:cBhvr>
                                        <p:cTn id="70" dur="1" fill="hold">
                                          <p:stCondLst>
                                            <p:cond delay="0"/>
                                          </p:stCondLst>
                                        </p:cTn>
                                        <p:tgtEl>
                                          <p:spTgt spid="65570"/>
                                        </p:tgtEl>
                                        <p:attrNameLst>
                                          <p:attrName>style.visibility</p:attrName>
                                        </p:attrNameLst>
                                      </p:cBhvr>
                                      <p:to>
                                        <p:strVal val="visible"/>
                                      </p:to>
                                    </p:set>
                                    <p:anim calcmode="lin" valueType="num">
                                      <p:cBhvr>
                                        <p:cTn id="71" dur="1500" fill="hold"/>
                                        <p:tgtEl>
                                          <p:spTgt spid="65570"/>
                                        </p:tgtEl>
                                        <p:attrNameLst>
                                          <p:attrName>ppt_w</p:attrName>
                                        </p:attrNameLst>
                                      </p:cBhvr>
                                      <p:tavLst>
                                        <p:tav tm="0">
                                          <p:val>
                                            <p:fltVal val="0"/>
                                          </p:val>
                                        </p:tav>
                                        <p:tav tm="100000">
                                          <p:val>
                                            <p:strVal val="#ppt_w"/>
                                          </p:val>
                                        </p:tav>
                                      </p:tavLst>
                                    </p:anim>
                                    <p:anim calcmode="lin" valueType="num">
                                      <p:cBhvr>
                                        <p:cTn id="72" dur="1500" fill="hold"/>
                                        <p:tgtEl>
                                          <p:spTgt spid="65570"/>
                                        </p:tgtEl>
                                        <p:attrNameLst>
                                          <p:attrName>ppt_h</p:attrName>
                                        </p:attrNameLst>
                                      </p:cBhvr>
                                      <p:tavLst>
                                        <p:tav tm="0">
                                          <p:val>
                                            <p:fltVal val="0"/>
                                          </p:val>
                                        </p:tav>
                                        <p:tav tm="100000">
                                          <p:val>
                                            <p:strVal val="#ppt_h"/>
                                          </p:val>
                                        </p:tav>
                                      </p:tavLst>
                                    </p:anim>
                                    <p:animEffect transition="in" filter="fade">
                                      <p:cBhvr>
                                        <p:cTn id="73" dur="1500"/>
                                        <p:tgtEl>
                                          <p:spTgt spid="65570"/>
                                        </p:tgtEl>
                                      </p:cBhvr>
                                    </p:animEffect>
                                  </p:childTnLst>
                                </p:cTn>
                              </p:par>
                              <p:par>
                                <p:cTn id="74" presetID="10" presetClass="exit" presetSubtype="0" fill="hold" nodeType="withEffect">
                                  <p:stCondLst>
                                    <p:cond delay="3500"/>
                                  </p:stCondLst>
                                  <p:childTnLst>
                                    <p:animEffect transition="out" filter="fade">
                                      <p:cBhvr>
                                        <p:cTn id="75" dur="1500"/>
                                        <p:tgtEl>
                                          <p:spTgt spid="65570"/>
                                        </p:tgtEl>
                                      </p:cBhvr>
                                    </p:animEffect>
                                    <p:set>
                                      <p:cBhvr>
                                        <p:cTn id="76" dur="1" fill="hold">
                                          <p:stCondLst>
                                            <p:cond delay="1499"/>
                                          </p:stCondLst>
                                        </p:cTn>
                                        <p:tgtEl>
                                          <p:spTgt spid="65570"/>
                                        </p:tgtEl>
                                        <p:attrNameLst>
                                          <p:attrName>style.visibility</p:attrName>
                                        </p:attrNameLst>
                                      </p:cBhvr>
                                      <p:to>
                                        <p:strVal val="hidden"/>
                                      </p:to>
                                    </p:set>
                                  </p:childTnLst>
                                </p:cTn>
                              </p:par>
                              <p:par>
                                <p:cTn id="77" presetID="53" presetClass="entr" presetSubtype="0" fill="hold" nodeType="withEffect">
                                  <p:stCondLst>
                                    <p:cond delay="2000"/>
                                  </p:stCondLst>
                                  <p:childTnLst>
                                    <p:set>
                                      <p:cBhvr>
                                        <p:cTn id="78" dur="1" fill="hold">
                                          <p:stCondLst>
                                            <p:cond delay="0"/>
                                          </p:stCondLst>
                                        </p:cTn>
                                        <p:tgtEl>
                                          <p:spTgt spid="65567"/>
                                        </p:tgtEl>
                                        <p:attrNameLst>
                                          <p:attrName>style.visibility</p:attrName>
                                        </p:attrNameLst>
                                      </p:cBhvr>
                                      <p:to>
                                        <p:strVal val="visible"/>
                                      </p:to>
                                    </p:set>
                                    <p:anim calcmode="lin" valueType="num">
                                      <p:cBhvr>
                                        <p:cTn id="79" dur="3000" fill="hold"/>
                                        <p:tgtEl>
                                          <p:spTgt spid="65567"/>
                                        </p:tgtEl>
                                        <p:attrNameLst>
                                          <p:attrName>ppt_w</p:attrName>
                                        </p:attrNameLst>
                                      </p:cBhvr>
                                      <p:tavLst>
                                        <p:tav tm="0">
                                          <p:val>
                                            <p:fltVal val="0"/>
                                          </p:val>
                                        </p:tav>
                                        <p:tav tm="100000">
                                          <p:val>
                                            <p:strVal val="#ppt_w"/>
                                          </p:val>
                                        </p:tav>
                                      </p:tavLst>
                                    </p:anim>
                                    <p:anim calcmode="lin" valueType="num">
                                      <p:cBhvr>
                                        <p:cTn id="80" dur="3000" fill="hold"/>
                                        <p:tgtEl>
                                          <p:spTgt spid="65567"/>
                                        </p:tgtEl>
                                        <p:attrNameLst>
                                          <p:attrName>ppt_h</p:attrName>
                                        </p:attrNameLst>
                                      </p:cBhvr>
                                      <p:tavLst>
                                        <p:tav tm="0">
                                          <p:val>
                                            <p:fltVal val="0"/>
                                          </p:val>
                                        </p:tav>
                                        <p:tav tm="100000">
                                          <p:val>
                                            <p:strVal val="#ppt_h"/>
                                          </p:val>
                                        </p:tav>
                                      </p:tavLst>
                                    </p:anim>
                                    <p:animEffect transition="in" filter="fade">
                                      <p:cBhvr>
                                        <p:cTn id="81" dur="3000"/>
                                        <p:tgtEl>
                                          <p:spTgt spid="65567"/>
                                        </p:tgtEl>
                                      </p:cBhvr>
                                    </p:animEffect>
                                  </p:childTnLst>
                                </p:cTn>
                              </p:par>
                              <p:par>
                                <p:cTn id="82" presetID="10" presetClass="exit" presetSubtype="0" fill="hold" nodeType="withEffect">
                                  <p:stCondLst>
                                    <p:cond delay="5000"/>
                                  </p:stCondLst>
                                  <p:childTnLst>
                                    <p:animEffect transition="out" filter="fade">
                                      <p:cBhvr>
                                        <p:cTn id="83" dur="2900"/>
                                        <p:tgtEl>
                                          <p:spTgt spid="65567"/>
                                        </p:tgtEl>
                                      </p:cBhvr>
                                    </p:animEffect>
                                    <p:set>
                                      <p:cBhvr>
                                        <p:cTn id="84" dur="1" fill="hold">
                                          <p:stCondLst>
                                            <p:cond delay="2899"/>
                                          </p:stCondLst>
                                        </p:cTn>
                                        <p:tgtEl>
                                          <p:spTgt spid="65567"/>
                                        </p:tgtEl>
                                        <p:attrNameLst>
                                          <p:attrName>style.visibility</p:attrName>
                                        </p:attrNameLst>
                                      </p:cBhvr>
                                      <p:to>
                                        <p:strVal val="hidden"/>
                                      </p:to>
                                    </p:set>
                                  </p:childTnLst>
                                </p:cTn>
                              </p:par>
                              <p:par>
                                <p:cTn id="85" presetID="53" presetClass="entr" presetSubtype="0" fill="hold" nodeType="withEffect">
                                  <p:stCondLst>
                                    <p:cond delay="2000"/>
                                  </p:stCondLst>
                                  <p:childTnLst>
                                    <p:set>
                                      <p:cBhvr>
                                        <p:cTn id="86" dur="1" fill="hold">
                                          <p:stCondLst>
                                            <p:cond delay="0"/>
                                          </p:stCondLst>
                                        </p:cTn>
                                        <p:tgtEl>
                                          <p:spTgt spid="65564"/>
                                        </p:tgtEl>
                                        <p:attrNameLst>
                                          <p:attrName>style.visibility</p:attrName>
                                        </p:attrNameLst>
                                      </p:cBhvr>
                                      <p:to>
                                        <p:strVal val="visible"/>
                                      </p:to>
                                    </p:set>
                                    <p:anim calcmode="lin" valueType="num">
                                      <p:cBhvr>
                                        <p:cTn id="87" dur="3500" fill="hold"/>
                                        <p:tgtEl>
                                          <p:spTgt spid="65564"/>
                                        </p:tgtEl>
                                        <p:attrNameLst>
                                          <p:attrName>ppt_w</p:attrName>
                                        </p:attrNameLst>
                                      </p:cBhvr>
                                      <p:tavLst>
                                        <p:tav tm="0">
                                          <p:val>
                                            <p:fltVal val="0"/>
                                          </p:val>
                                        </p:tav>
                                        <p:tav tm="100000">
                                          <p:val>
                                            <p:strVal val="#ppt_w"/>
                                          </p:val>
                                        </p:tav>
                                      </p:tavLst>
                                    </p:anim>
                                    <p:anim calcmode="lin" valueType="num">
                                      <p:cBhvr>
                                        <p:cTn id="88" dur="3500" fill="hold"/>
                                        <p:tgtEl>
                                          <p:spTgt spid="65564"/>
                                        </p:tgtEl>
                                        <p:attrNameLst>
                                          <p:attrName>ppt_h</p:attrName>
                                        </p:attrNameLst>
                                      </p:cBhvr>
                                      <p:tavLst>
                                        <p:tav tm="0">
                                          <p:val>
                                            <p:fltVal val="0"/>
                                          </p:val>
                                        </p:tav>
                                        <p:tav tm="100000">
                                          <p:val>
                                            <p:strVal val="#ppt_h"/>
                                          </p:val>
                                        </p:tav>
                                      </p:tavLst>
                                    </p:anim>
                                    <p:animEffect transition="in" filter="fade">
                                      <p:cBhvr>
                                        <p:cTn id="89" dur="3500"/>
                                        <p:tgtEl>
                                          <p:spTgt spid="65564"/>
                                        </p:tgtEl>
                                      </p:cBhvr>
                                    </p:animEffect>
                                  </p:childTnLst>
                                </p:cTn>
                              </p:par>
                              <p:par>
                                <p:cTn id="90" presetID="10" presetClass="exit" presetSubtype="0" fill="hold" nodeType="withEffect">
                                  <p:stCondLst>
                                    <p:cond delay="5500"/>
                                  </p:stCondLst>
                                  <p:childTnLst>
                                    <p:animEffect transition="out" filter="fade">
                                      <p:cBhvr>
                                        <p:cTn id="91" dur="3500"/>
                                        <p:tgtEl>
                                          <p:spTgt spid="65564"/>
                                        </p:tgtEl>
                                      </p:cBhvr>
                                    </p:animEffect>
                                    <p:set>
                                      <p:cBhvr>
                                        <p:cTn id="92" dur="1" fill="hold">
                                          <p:stCondLst>
                                            <p:cond delay="3499"/>
                                          </p:stCondLst>
                                        </p:cTn>
                                        <p:tgtEl>
                                          <p:spTgt spid="65564"/>
                                        </p:tgtEl>
                                        <p:attrNameLst>
                                          <p:attrName>style.visibility</p:attrName>
                                        </p:attrNameLst>
                                      </p:cBhvr>
                                      <p:to>
                                        <p:strVal val="hidden"/>
                                      </p:to>
                                    </p:set>
                                  </p:childTnLst>
                                </p:cTn>
                              </p:par>
                              <p:par>
                                <p:cTn id="93" presetID="53" presetClass="entr" presetSubtype="0" fill="hold" nodeType="withEffect">
                                  <p:stCondLst>
                                    <p:cond delay="800"/>
                                  </p:stCondLst>
                                  <p:childTnLst>
                                    <p:set>
                                      <p:cBhvr>
                                        <p:cTn id="94" dur="1" fill="hold">
                                          <p:stCondLst>
                                            <p:cond delay="0"/>
                                          </p:stCondLst>
                                        </p:cTn>
                                        <p:tgtEl>
                                          <p:spTgt spid="65582"/>
                                        </p:tgtEl>
                                        <p:attrNameLst>
                                          <p:attrName>style.visibility</p:attrName>
                                        </p:attrNameLst>
                                      </p:cBhvr>
                                      <p:to>
                                        <p:strVal val="visible"/>
                                      </p:to>
                                    </p:set>
                                    <p:anim calcmode="lin" valueType="num">
                                      <p:cBhvr>
                                        <p:cTn id="95" dur="1500" fill="hold"/>
                                        <p:tgtEl>
                                          <p:spTgt spid="65582"/>
                                        </p:tgtEl>
                                        <p:attrNameLst>
                                          <p:attrName>ppt_w</p:attrName>
                                        </p:attrNameLst>
                                      </p:cBhvr>
                                      <p:tavLst>
                                        <p:tav tm="0">
                                          <p:val>
                                            <p:fltVal val="0"/>
                                          </p:val>
                                        </p:tav>
                                        <p:tav tm="100000">
                                          <p:val>
                                            <p:strVal val="#ppt_w"/>
                                          </p:val>
                                        </p:tav>
                                      </p:tavLst>
                                    </p:anim>
                                    <p:anim calcmode="lin" valueType="num">
                                      <p:cBhvr>
                                        <p:cTn id="96" dur="1500" fill="hold"/>
                                        <p:tgtEl>
                                          <p:spTgt spid="65582"/>
                                        </p:tgtEl>
                                        <p:attrNameLst>
                                          <p:attrName>ppt_h</p:attrName>
                                        </p:attrNameLst>
                                      </p:cBhvr>
                                      <p:tavLst>
                                        <p:tav tm="0">
                                          <p:val>
                                            <p:fltVal val="0"/>
                                          </p:val>
                                        </p:tav>
                                        <p:tav tm="100000">
                                          <p:val>
                                            <p:strVal val="#ppt_h"/>
                                          </p:val>
                                        </p:tav>
                                      </p:tavLst>
                                    </p:anim>
                                    <p:animEffect transition="in" filter="fade">
                                      <p:cBhvr>
                                        <p:cTn id="97" dur="1500"/>
                                        <p:tgtEl>
                                          <p:spTgt spid="65582"/>
                                        </p:tgtEl>
                                      </p:cBhvr>
                                    </p:animEffect>
                                  </p:childTnLst>
                                </p:cTn>
                              </p:par>
                              <p:par>
                                <p:cTn id="98" presetID="10" presetClass="exit" presetSubtype="0" fill="hold" nodeType="withEffect">
                                  <p:stCondLst>
                                    <p:cond delay="2300"/>
                                  </p:stCondLst>
                                  <p:childTnLst>
                                    <p:animEffect transition="out" filter="fade">
                                      <p:cBhvr>
                                        <p:cTn id="99" dur="1500"/>
                                        <p:tgtEl>
                                          <p:spTgt spid="65582"/>
                                        </p:tgtEl>
                                      </p:cBhvr>
                                    </p:animEffect>
                                    <p:set>
                                      <p:cBhvr>
                                        <p:cTn id="100" dur="1" fill="hold">
                                          <p:stCondLst>
                                            <p:cond delay="1499"/>
                                          </p:stCondLst>
                                        </p:cTn>
                                        <p:tgtEl>
                                          <p:spTgt spid="65582"/>
                                        </p:tgtEl>
                                        <p:attrNameLst>
                                          <p:attrName>style.visibility</p:attrName>
                                        </p:attrNameLst>
                                      </p:cBhvr>
                                      <p:to>
                                        <p:strVal val="hidden"/>
                                      </p:to>
                                    </p:set>
                                  </p:childTnLst>
                                </p:cTn>
                              </p:par>
                              <p:par>
                                <p:cTn id="101" presetID="53" presetClass="entr" presetSubtype="0" fill="hold" nodeType="withEffect">
                                  <p:stCondLst>
                                    <p:cond delay="800"/>
                                  </p:stCondLst>
                                  <p:childTnLst>
                                    <p:set>
                                      <p:cBhvr>
                                        <p:cTn id="102" dur="1" fill="hold">
                                          <p:stCondLst>
                                            <p:cond delay="0"/>
                                          </p:stCondLst>
                                        </p:cTn>
                                        <p:tgtEl>
                                          <p:spTgt spid="65579"/>
                                        </p:tgtEl>
                                        <p:attrNameLst>
                                          <p:attrName>style.visibility</p:attrName>
                                        </p:attrNameLst>
                                      </p:cBhvr>
                                      <p:to>
                                        <p:strVal val="visible"/>
                                      </p:to>
                                    </p:set>
                                    <p:anim calcmode="lin" valueType="num">
                                      <p:cBhvr>
                                        <p:cTn id="103" dur="2500" fill="hold"/>
                                        <p:tgtEl>
                                          <p:spTgt spid="65579"/>
                                        </p:tgtEl>
                                        <p:attrNameLst>
                                          <p:attrName>ppt_w</p:attrName>
                                        </p:attrNameLst>
                                      </p:cBhvr>
                                      <p:tavLst>
                                        <p:tav tm="0">
                                          <p:val>
                                            <p:fltVal val="0"/>
                                          </p:val>
                                        </p:tav>
                                        <p:tav tm="100000">
                                          <p:val>
                                            <p:strVal val="#ppt_w"/>
                                          </p:val>
                                        </p:tav>
                                      </p:tavLst>
                                    </p:anim>
                                    <p:anim calcmode="lin" valueType="num">
                                      <p:cBhvr>
                                        <p:cTn id="104" dur="2500" fill="hold"/>
                                        <p:tgtEl>
                                          <p:spTgt spid="65579"/>
                                        </p:tgtEl>
                                        <p:attrNameLst>
                                          <p:attrName>ppt_h</p:attrName>
                                        </p:attrNameLst>
                                      </p:cBhvr>
                                      <p:tavLst>
                                        <p:tav tm="0">
                                          <p:val>
                                            <p:fltVal val="0"/>
                                          </p:val>
                                        </p:tav>
                                        <p:tav tm="100000">
                                          <p:val>
                                            <p:strVal val="#ppt_h"/>
                                          </p:val>
                                        </p:tav>
                                      </p:tavLst>
                                    </p:anim>
                                    <p:animEffect transition="in" filter="fade">
                                      <p:cBhvr>
                                        <p:cTn id="105" dur="2500"/>
                                        <p:tgtEl>
                                          <p:spTgt spid="65579"/>
                                        </p:tgtEl>
                                      </p:cBhvr>
                                    </p:animEffect>
                                  </p:childTnLst>
                                </p:cTn>
                              </p:par>
                              <p:par>
                                <p:cTn id="106" presetID="10" presetClass="exit" presetSubtype="0" fill="hold" nodeType="withEffect">
                                  <p:stCondLst>
                                    <p:cond delay="3300"/>
                                  </p:stCondLst>
                                  <p:childTnLst>
                                    <p:animEffect transition="out" filter="fade">
                                      <p:cBhvr>
                                        <p:cTn id="107" dur="2400"/>
                                        <p:tgtEl>
                                          <p:spTgt spid="65579"/>
                                        </p:tgtEl>
                                      </p:cBhvr>
                                    </p:animEffect>
                                    <p:set>
                                      <p:cBhvr>
                                        <p:cTn id="108" dur="1" fill="hold">
                                          <p:stCondLst>
                                            <p:cond delay="2399"/>
                                          </p:stCondLst>
                                        </p:cTn>
                                        <p:tgtEl>
                                          <p:spTgt spid="65579"/>
                                        </p:tgtEl>
                                        <p:attrNameLst>
                                          <p:attrName>style.visibility</p:attrName>
                                        </p:attrNameLst>
                                      </p:cBhvr>
                                      <p:to>
                                        <p:strVal val="hidden"/>
                                      </p:to>
                                    </p:set>
                                  </p:childTnLst>
                                </p:cTn>
                              </p:par>
                              <p:par>
                                <p:cTn id="109" presetID="53" presetClass="entr" presetSubtype="0" fill="hold" nodeType="withEffect">
                                  <p:stCondLst>
                                    <p:cond delay="800"/>
                                  </p:stCondLst>
                                  <p:childTnLst>
                                    <p:set>
                                      <p:cBhvr>
                                        <p:cTn id="110" dur="1" fill="hold">
                                          <p:stCondLst>
                                            <p:cond delay="0"/>
                                          </p:stCondLst>
                                        </p:cTn>
                                        <p:tgtEl>
                                          <p:spTgt spid="65576"/>
                                        </p:tgtEl>
                                        <p:attrNameLst>
                                          <p:attrName>style.visibility</p:attrName>
                                        </p:attrNameLst>
                                      </p:cBhvr>
                                      <p:to>
                                        <p:strVal val="visible"/>
                                      </p:to>
                                    </p:set>
                                    <p:anim calcmode="lin" valueType="num">
                                      <p:cBhvr>
                                        <p:cTn id="111" dur="3000" fill="hold"/>
                                        <p:tgtEl>
                                          <p:spTgt spid="65576"/>
                                        </p:tgtEl>
                                        <p:attrNameLst>
                                          <p:attrName>ppt_w</p:attrName>
                                        </p:attrNameLst>
                                      </p:cBhvr>
                                      <p:tavLst>
                                        <p:tav tm="0">
                                          <p:val>
                                            <p:fltVal val="0"/>
                                          </p:val>
                                        </p:tav>
                                        <p:tav tm="100000">
                                          <p:val>
                                            <p:strVal val="#ppt_w"/>
                                          </p:val>
                                        </p:tav>
                                      </p:tavLst>
                                    </p:anim>
                                    <p:anim calcmode="lin" valueType="num">
                                      <p:cBhvr>
                                        <p:cTn id="112" dur="3000" fill="hold"/>
                                        <p:tgtEl>
                                          <p:spTgt spid="65576"/>
                                        </p:tgtEl>
                                        <p:attrNameLst>
                                          <p:attrName>ppt_h</p:attrName>
                                        </p:attrNameLst>
                                      </p:cBhvr>
                                      <p:tavLst>
                                        <p:tav tm="0">
                                          <p:val>
                                            <p:fltVal val="0"/>
                                          </p:val>
                                        </p:tav>
                                        <p:tav tm="100000">
                                          <p:val>
                                            <p:strVal val="#ppt_h"/>
                                          </p:val>
                                        </p:tav>
                                      </p:tavLst>
                                    </p:anim>
                                    <p:animEffect transition="in" filter="fade">
                                      <p:cBhvr>
                                        <p:cTn id="113" dur="3000"/>
                                        <p:tgtEl>
                                          <p:spTgt spid="65576"/>
                                        </p:tgtEl>
                                      </p:cBhvr>
                                    </p:animEffect>
                                  </p:childTnLst>
                                </p:cTn>
                              </p:par>
                              <p:par>
                                <p:cTn id="114" presetID="10" presetClass="exit" presetSubtype="0" fill="hold" nodeType="withEffect">
                                  <p:stCondLst>
                                    <p:cond delay="3800"/>
                                  </p:stCondLst>
                                  <p:childTnLst>
                                    <p:animEffect transition="out" filter="fade">
                                      <p:cBhvr>
                                        <p:cTn id="115" dur="2900"/>
                                        <p:tgtEl>
                                          <p:spTgt spid="65576"/>
                                        </p:tgtEl>
                                      </p:cBhvr>
                                    </p:animEffect>
                                    <p:set>
                                      <p:cBhvr>
                                        <p:cTn id="116" dur="1" fill="hold">
                                          <p:stCondLst>
                                            <p:cond delay="2899"/>
                                          </p:stCondLst>
                                        </p:cTn>
                                        <p:tgtEl>
                                          <p:spTgt spid="65576"/>
                                        </p:tgtEl>
                                        <p:attrNameLst>
                                          <p:attrName>style.visibility</p:attrName>
                                        </p:attrNameLst>
                                      </p:cBhvr>
                                      <p:to>
                                        <p:strVal val="hidden"/>
                                      </p:to>
                                    </p:set>
                                  </p:childTnLst>
                                </p:cTn>
                              </p:par>
                              <p:par>
                                <p:cTn id="117" presetID="53" presetClass="entr" presetSubtype="0" fill="hold" nodeType="withEffect">
                                  <p:stCondLst>
                                    <p:cond delay="800"/>
                                  </p:stCondLst>
                                  <p:childTnLst>
                                    <p:set>
                                      <p:cBhvr>
                                        <p:cTn id="118" dur="1" fill="hold">
                                          <p:stCondLst>
                                            <p:cond delay="0"/>
                                          </p:stCondLst>
                                        </p:cTn>
                                        <p:tgtEl>
                                          <p:spTgt spid="65573"/>
                                        </p:tgtEl>
                                        <p:attrNameLst>
                                          <p:attrName>style.visibility</p:attrName>
                                        </p:attrNameLst>
                                      </p:cBhvr>
                                      <p:to>
                                        <p:strVal val="visible"/>
                                      </p:to>
                                    </p:set>
                                    <p:anim calcmode="lin" valueType="num">
                                      <p:cBhvr>
                                        <p:cTn id="119" dur="3500" fill="hold"/>
                                        <p:tgtEl>
                                          <p:spTgt spid="65573"/>
                                        </p:tgtEl>
                                        <p:attrNameLst>
                                          <p:attrName>ppt_w</p:attrName>
                                        </p:attrNameLst>
                                      </p:cBhvr>
                                      <p:tavLst>
                                        <p:tav tm="0">
                                          <p:val>
                                            <p:fltVal val="0"/>
                                          </p:val>
                                        </p:tav>
                                        <p:tav tm="100000">
                                          <p:val>
                                            <p:strVal val="#ppt_w"/>
                                          </p:val>
                                        </p:tav>
                                      </p:tavLst>
                                    </p:anim>
                                    <p:anim calcmode="lin" valueType="num">
                                      <p:cBhvr>
                                        <p:cTn id="120" dur="3500" fill="hold"/>
                                        <p:tgtEl>
                                          <p:spTgt spid="65573"/>
                                        </p:tgtEl>
                                        <p:attrNameLst>
                                          <p:attrName>ppt_h</p:attrName>
                                        </p:attrNameLst>
                                      </p:cBhvr>
                                      <p:tavLst>
                                        <p:tav tm="0">
                                          <p:val>
                                            <p:fltVal val="0"/>
                                          </p:val>
                                        </p:tav>
                                        <p:tav tm="100000">
                                          <p:val>
                                            <p:strVal val="#ppt_h"/>
                                          </p:val>
                                        </p:tav>
                                      </p:tavLst>
                                    </p:anim>
                                    <p:animEffect transition="in" filter="fade">
                                      <p:cBhvr>
                                        <p:cTn id="121" dur="3500"/>
                                        <p:tgtEl>
                                          <p:spTgt spid="65573"/>
                                        </p:tgtEl>
                                      </p:cBhvr>
                                    </p:animEffect>
                                  </p:childTnLst>
                                </p:cTn>
                              </p:par>
                              <p:par>
                                <p:cTn id="122" presetID="10" presetClass="exit" presetSubtype="0" fill="hold" nodeType="withEffect">
                                  <p:stCondLst>
                                    <p:cond delay="4400"/>
                                  </p:stCondLst>
                                  <p:childTnLst>
                                    <p:animEffect transition="out" filter="fade">
                                      <p:cBhvr>
                                        <p:cTn id="123" dur="3500"/>
                                        <p:tgtEl>
                                          <p:spTgt spid="65573"/>
                                        </p:tgtEl>
                                      </p:cBhvr>
                                    </p:animEffect>
                                    <p:set>
                                      <p:cBhvr>
                                        <p:cTn id="124" dur="1" fill="hold">
                                          <p:stCondLst>
                                            <p:cond delay="3499"/>
                                          </p:stCondLst>
                                        </p:cTn>
                                        <p:tgtEl>
                                          <p:spTgt spid="65573"/>
                                        </p:tgtEl>
                                        <p:attrNameLst>
                                          <p:attrName>style.visibility</p:attrName>
                                        </p:attrNameLst>
                                      </p:cBhvr>
                                      <p:to>
                                        <p:strVal val="hidden"/>
                                      </p:to>
                                    </p:set>
                                  </p:childTnLst>
                                </p:cTn>
                              </p:par>
                              <p:par>
                                <p:cTn id="125" presetID="53" presetClass="entr" presetSubtype="0" fill="hold" nodeType="withEffect">
                                  <p:stCondLst>
                                    <p:cond delay="4000"/>
                                  </p:stCondLst>
                                  <p:childTnLst>
                                    <p:set>
                                      <p:cBhvr>
                                        <p:cTn id="126" dur="1" fill="hold">
                                          <p:stCondLst>
                                            <p:cond delay="0"/>
                                          </p:stCondLst>
                                        </p:cTn>
                                        <p:tgtEl>
                                          <p:spTgt spid="65591"/>
                                        </p:tgtEl>
                                        <p:attrNameLst>
                                          <p:attrName>style.visibility</p:attrName>
                                        </p:attrNameLst>
                                      </p:cBhvr>
                                      <p:to>
                                        <p:strVal val="visible"/>
                                      </p:to>
                                    </p:set>
                                    <p:anim calcmode="lin" valueType="num">
                                      <p:cBhvr>
                                        <p:cTn id="127" dur="2500" fill="hold"/>
                                        <p:tgtEl>
                                          <p:spTgt spid="65591"/>
                                        </p:tgtEl>
                                        <p:attrNameLst>
                                          <p:attrName>ppt_w</p:attrName>
                                        </p:attrNameLst>
                                      </p:cBhvr>
                                      <p:tavLst>
                                        <p:tav tm="0">
                                          <p:val>
                                            <p:fltVal val="0"/>
                                          </p:val>
                                        </p:tav>
                                        <p:tav tm="100000">
                                          <p:val>
                                            <p:strVal val="#ppt_w"/>
                                          </p:val>
                                        </p:tav>
                                      </p:tavLst>
                                    </p:anim>
                                    <p:anim calcmode="lin" valueType="num">
                                      <p:cBhvr>
                                        <p:cTn id="128" dur="2500" fill="hold"/>
                                        <p:tgtEl>
                                          <p:spTgt spid="65591"/>
                                        </p:tgtEl>
                                        <p:attrNameLst>
                                          <p:attrName>ppt_h</p:attrName>
                                        </p:attrNameLst>
                                      </p:cBhvr>
                                      <p:tavLst>
                                        <p:tav tm="0">
                                          <p:val>
                                            <p:fltVal val="0"/>
                                          </p:val>
                                        </p:tav>
                                        <p:tav tm="100000">
                                          <p:val>
                                            <p:strVal val="#ppt_h"/>
                                          </p:val>
                                        </p:tav>
                                      </p:tavLst>
                                    </p:anim>
                                    <p:animEffect transition="in" filter="fade">
                                      <p:cBhvr>
                                        <p:cTn id="129" dur="2500"/>
                                        <p:tgtEl>
                                          <p:spTgt spid="65591"/>
                                        </p:tgtEl>
                                      </p:cBhvr>
                                    </p:animEffect>
                                  </p:childTnLst>
                                </p:cTn>
                              </p:par>
                              <p:par>
                                <p:cTn id="130" presetID="10" presetClass="exit" presetSubtype="0" fill="hold" nodeType="withEffect">
                                  <p:stCondLst>
                                    <p:cond delay="6500"/>
                                  </p:stCondLst>
                                  <p:childTnLst>
                                    <p:animEffect transition="out" filter="fade">
                                      <p:cBhvr>
                                        <p:cTn id="131" dur="2400"/>
                                        <p:tgtEl>
                                          <p:spTgt spid="65591"/>
                                        </p:tgtEl>
                                      </p:cBhvr>
                                    </p:animEffect>
                                    <p:set>
                                      <p:cBhvr>
                                        <p:cTn id="132" dur="1" fill="hold">
                                          <p:stCondLst>
                                            <p:cond delay="2399"/>
                                          </p:stCondLst>
                                        </p:cTn>
                                        <p:tgtEl>
                                          <p:spTgt spid="65591"/>
                                        </p:tgtEl>
                                        <p:attrNameLst>
                                          <p:attrName>style.visibility</p:attrName>
                                        </p:attrNameLst>
                                      </p:cBhvr>
                                      <p:to>
                                        <p:strVal val="hidden"/>
                                      </p:to>
                                    </p:set>
                                  </p:childTnLst>
                                </p:cTn>
                              </p:par>
                              <p:par>
                                <p:cTn id="133" presetID="53" presetClass="entr" presetSubtype="0" fill="hold" nodeType="withEffect">
                                  <p:stCondLst>
                                    <p:cond delay="4000"/>
                                  </p:stCondLst>
                                  <p:childTnLst>
                                    <p:set>
                                      <p:cBhvr>
                                        <p:cTn id="134" dur="1" fill="hold">
                                          <p:stCondLst>
                                            <p:cond delay="0"/>
                                          </p:stCondLst>
                                        </p:cTn>
                                        <p:tgtEl>
                                          <p:spTgt spid="65588"/>
                                        </p:tgtEl>
                                        <p:attrNameLst>
                                          <p:attrName>style.visibility</p:attrName>
                                        </p:attrNameLst>
                                      </p:cBhvr>
                                      <p:to>
                                        <p:strVal val="visible"/>
                                      </p:to>
                                    </p:set>
                                    <p:anim calcmode="lin" valueType="num">
                                      <p:cBhvr>
                                        <p:cTn id="135" dur="3000" fill="hold"/>
                                        <p:tgtEl>
                                          <p:spTgt spid="65588"/>
                                        </p:tgtEl>
                                        <p:attrNameLst>
                                          <p:attrName>ppt_w</p:attrName>
                                        </p:attrNameLst>
                                      </p:cBhvr>
                                      <p:tavLst>
                                        <p:tav tm="0">
                                          <p:val>
                                            <p:fltVal val="0"/>
                                          </p:val>
                                        </p:tav>
                                        <p:tav tm="100000">
                                          <p:val>
                                            <p:strVal val="#ppt_w"/>
                                          </p:val>
                                        </p:tav>
                                      </p:tavLst>
                                    </p:anim>
                                    <p:anim calcmode="lin" valueType="num">
                                      <p:cBhvr>
                                        <p:cTn id="136" dur="3000" fill="hold"/>
                                        <p:tgtEl>
                                          <p:spTgt spid="65588"/>
                                        </p:tgtEl>
                                        <p:attrNameLst>
                                          <p:attrName>ppt_h</p:attrName>
                                        </p:attrNameLst>
                                      </p:cBhvr>
                                      <p:tavLst>
                                        <p:tav tm="0">
                                          <p:val>
                                            <p:fltVal val="0"/>
                                          </p:val>
                                        </p:tav>
                                        <p:tav tm="100000">
                                          <p:val>
                                            <p:strVal val="#ppt_h"/>
                                          </p:val>
                                        </p:tav>
                                      </p:tavLst>
                                    </p:anim>
                                    <p:animEffect transition="in" filter="fade">
                                      <p:cBhvr>
                                        <p:cTn id="137" dur="3000"/>
                                        <p:tgtEl>
                                          <p:spTgt spid="65588"/>
                                        </p:tgtEl>
                                      </p:cBhvr>
                                    </p:animEffect>
                                  </p:childTnLst>
                                </p:cTn>
                              </p:par>
                              <p:par>
                                <p:cTn id="138" presetID="10" presetClass="exit" presetSubtype="0" fill="hold" nodeType="withEffect">
                                  <p:stCondLst>
                                    <p:cond delay="7000"/>
                                  </p:stCondLst>
                                  <p:childTnLst>
                                    <p:animEffect transition="out" filter="fade">
                                      <p:cBhvr>
                                        <p:cTn id="139" dur="2900"/>
                                        <p:tgtEl>
                                          <p:spTgt spid="65588"/>
                                        </p:tgtEl>
                                      </p:cBhvr>
                                    </p:animEffect>
                                    <p:set>
                                      <p:cBhvr>
                                        <p:cTn id="140" dur="1" fill="hold">
                                          <p:stCondLst>
                                            <p:cond delay="2899"/>
                                          </p:stCondLst>
                                        </p:cTn>
                                        <p:tgtEl>
                                          <p:spTgt spid="65588"/>
                                        </p:tgtEl>
                                        <p:attrNameLst>
                                          <p:attrName>style.visibility</p:attrName>
                                        </p:attrNameLst>
                                      </p:cBhvr>
                                      <p:to>
                                        <p:strVal val="hidden"/>
                                      </p:to>
                                    </p:set>
                                  </p:childTnLst>
                                </p:cTn>
                              </p:par>
                              <p:par>
                                <p:cTn id="141" presetID="53" presetClass="entr" presetSubtype="0" fill="hold" nodeType="withEffect">
                                  <p:stCondLst>
                                    <p:cond delay="4000"/>
                                  </p:stCondLst>
                                  <p:childTnLst>
                                    <p:set>
                                      <p:cBhvr>
                                        <p:cTn id="142" dur="1" fill="hold">
                                          <p:stCondLst>
                                            <p:cond delay="0"/>
                                          </p:stCondLst>
                                        </p:cTn>
                                        <p:tgtEl>
                                          <p:spTgt spid="65585"/>
                                        </p:tgtEl>
                                        <p:attrNameLst>
                                          <p:attrName>style.visibility</p:attrName>
                                        </p:attrNameLst>
                                      </p:cBhvr>
                                      <p:to>
                                        <p:strVal val="visible"/>
                                      </p:to>
                                    </p:set>
                                    <p:anim calcmode="lin" valueType="num">
                                      <p:cBhvr>
                                        <p:cTn id="143" dur="3500" fill="hold"/>
                                        <p:tgtEl>
                                          <p:spTgt spid="65585"/>
                                        </p:tgtEl>
                                        <p:attrNameLst>
                                          <p:attrName>ppt_w</p:attrName>
                                        </p:attrNameLst>
                                      </p:cBhvr>
                                      <p:tavLst>
                                        <p:tav tm="0">
                                          <p:val>
                                            <p:fltVal val="0"/>
                                          </p:val>
                                        </p:tav>
                                        <p:tav tm="100000">
                                          <p:val>
                                            <p:strVal val="#ppt_w"/>
                                          </p:val>
                                        </p:tav>
                                      </p:tavLst>
                                    </p:anim>
                                    <p:anim calcmode="lin" valueType="num">
                                      <p:cBhvr>
                                        <p:cTn id="144" dur="3500" fill="hold"/>
                                        <p:tgtEl>
                                          <p:spTgt spid="65585"/>
                                        </p:tgtEl>
                                        <p:attrNameLst>
                                          <p:attrName>ppt_h</p:attrName>
                                        </p:attrNameLst>
                                      </p:cBhvr>
                                      <p:tavLst>
                                        <p:tav tm="0">
                                          <p:val>
                                            <p:fltVal val="0"/>
                                          </p:val>
                                        </p:tav>
                                        <p:tav tm="100000">
                                          <p:val>
                                            <p:strVal val="#ppt_h"/>
                                          </p:val>
                                        </p:tav>
                                      </p:tavLst>
                                    </p:anim>
                                    <p:animEffect transition="in" filter="fade">
                                      <p:cBhvr>
                                        <p:cTn id="145" dur="3500"/>
                                        <p:tgtEl>
                                          <p:spTgt spid="65585"/>
                                        </p:tgtEl>
                                      </p:cBhvr>
                                    </p:animEffect>
                                  </p:childTnLst>
                                </p:cTn>
                              </p:par>
                              <p:par>
                                <p:cTn id="146" presetID="10" presetClass="exit" presetSubtype="0" fill="hold" nodeType="withEffect">
                                  <p:stCondLst>
                                    <p:cond delay="7500"/>
                                  </p:stCondLst>
                                  <p:childTnLst>
                                    <p:animEffect transition="out" filter="fade">
                                      <p:cBhvr>
                                        <p:cTn id="147" dur="3500"/>
                                        <p:tgtEl>
                                          <p:spTgt spid="65585"/>
                                        </p:tgtEl>
                                      </p:cBhvr>
                                    </p:animEffect>
                                    <p:set>
                                      <p:cBhvr>
                                        <p:cTn id="148" dur="1" fill="hold">
                                          <p:stCondLst>
                                            <p:cond delay="3499"/>
                                          </p:stCondLst>
                                        </p:cTn>
                                        <p:tgtEl>
                                          <p:spTgt spid="65585"/>
                                        </p:tgtEl>
                                        <p:attrNameLst>
                                          <p:attrName>style.visibility</p:attrName>
                                        </p:attrNameLst>
                                      </p:cBhvr>
                                      <p:to>
                                        <p:strVal val="hidden"/>
                                      </p:to>
                                    </p:set>
                                  </p:childTnLst>
                                </p:cTn>
                              </p:par>
                              <p:par>
                                <p:cTn id="149" presetID="53" presetClass="entr" presetSubtype="0" fill="hold" nodeType="withEffect">
                                  <p:stCondLst>
                                    <p:cond delay="2800"/>
                                  </p:stCondLst>
                                  <p:childTnLst>
                                    <p:set>
                                      <p:cBhvr>
                                        <p:cTn id="150" dur="1" fill="hold">
                                          <p:stCondLst>
                                            <p:cond delay="0"/>
                                          </p:stCondLst>
                                        </p:cTn>
                                        <p:tgtEl>
                                          <p:spTgt spid="65618"/>
                                        </p:tgtEl>
                                        <p:attrNameLst>
                                          <p:attrName>style.visibility</p:attrName>
                                        </p:attrNameLst>
                                      </p:cBhvr>
                                      <p:to>
                                        <p:strVal val="visible"/>
                                      </p:to>
                                    </p:set>
                                    <p:anim calcmode="lin" valueType="num">
                                      <p:cBhvr>
                                        <p:cTn id="151" dur="1500" fill="hold"/>
                                        <p:tgtEl>
                                          <p:spTgt spid="65618"/>
                                        </p:tgtEl>
                                        <p:attrNameLst>
                                          <p:attrName>ppt_w</p:attrName>
                                        </p:attrNameLst>
                                      </p:cBhvr>
                                      <p:tavLst>
                                        <p:tav tm="0">
                                          <p:val>
                                            <p:fltVal val="0"/>
                                          </p:val>
                                        </p:tav>
                                        <p:tav tm="100000">
                                          <p:val>
                                            <p:strVal val="#ppt_w"/>
                                          </p:val>
                                        </p:tav>
                                      </p:tavLst>
                                    </p:anim>
                                    <p:anim calcmode="lin" valueType="num">
                                      <p:cBhvr>
                                        <p:cTn id="152" dur="1500" fill="hold"/>
                                        <p:tgtEl>
                                          <p:spTgt spid="65618"/>
                                        </p:tgtEl>
                                        <p:attrNameLst>
                                          <p:attrName>ppt_h</p:attrName>
                                        </p:attrNameLst>
                                      </p:cBhvr>
                                      <p:tavLst>
                                        <p:tav tm="0">
                                          <p:val>
                                            <p:fltVal val="0"/>
                                          </p:val>
                                        </p:tav>
                                        <p:tav tm="100000">
                                          <p:val>
                                            <p:strVal val="#ppt_h"/>
                                          </p:val>
                                        </p:tav>
                                      </p:tavLst>
                                    </p:anim>
                                    <p:animEffect transition="in" filter="fade">
                                      <p:cBhvr>
                                        <p:cTn id="153" dur="1500"/>
                                        <p:tgtEl>
                                          <p:spTgt spid="65618"/>
                                        </p:tgtEl>
                                      </p:cBhvr>
                                    </p:animEffect>
                                  </p:childTnLst>
                                </p:cTn>
                              </p:par>
                              <p:par>
                                <p:cTn id="154" presetID="10" presetClass="exit" presetSubtype="0" fill="hold" nodeType="withEffect">
                                  <p:stCondLst>
                                    <p:cond delay="4300"/>
                                  </p:stCondLst>
                                  <p:childTnLst>
                                    <p:animEffect transition="out" filter="fade">
                                      <p:cBhvr>
                                        <p:cTn id="155" dur="1500"/>
                                        <p:tgtEl>
                                          <p:spTgt spid="65618"/>
                                        </p:tgtEl>
                                      </p:cBhvr>
                                    </p:animEffect>
                                    <p:set>
                                      <p:cBhvr>
                                        <p:cTn id="156" dur="1" fill="hold">
                                          <p:stCondLst>
                                            <p:cond delay="1499"/>
                                          </p:stCondLst>
                                        </p:cTn>
                                        <p:tgtEl>
                                          <p:spTgt spid="65618"/>
                                        </p:tgtEl>
                                        <p:attrNameLst>
                                          <p:attrName>style.visibility</p:attrName>
                                        </p:attrNameLst>
                                      </p:cBhvr>
                                      <p:to>
                                        <p:strVal val="hidden"/>
                                      </p:to>
                                    </p:set>
                                  </p:childTnLst>
                                </p:cTn>
                              </p:par>
                              <p:par>
                                <p:cTn id="157" presetID="53" presetClass="entr" presetSubtype="0" fill="hold" nodeType="withEffect">
                                  <p:stCondLst>
                                    <p:cond delay="2800"/>
                                  </p:stCondLst>
                                  <p:childTnLst>
                                    <p:set>
                                      <p:cBhvr>
                                        <p:cTn id="158" dur="1" fill="hold">
                                          <p:stCondLst>
                                            <p:cond delay="0"/>
                                          </p:stCondLst>
                                        </p:cTn>
                                        <p:tgtEl>
                                          <p:spTgt spid="65615"/>
                                        </p:tgtEl>
                                        <p:attrNameLst>
                                          <p:attrName>style.visibility</p:attrName>
                                        </p:attrNameLst>
                                      </p:cBhvr>
                                      <p:to>
                                        <p:strVal val="visible"/>
                                      </p:to>
                                    </p:set>
                                    <p:anim calcmode="lin" valueType="num">
                                      <p:cBhvr>
                                        <p:cTn id="159" dur="2500" fill="hold"/>
                                        <p:tgtEl>
                                          <p:spTgt spid="65615"/>
                                        </p:tgtEl>
                                        <p:attrNameLst>
                                          <p:attrName>ppt_w</p:attrName>
                                        </p:attrNameLst>
                                      </p:cBhvr>
                                      <p:tavLst>
                                        <p:tav tm="0">
                                          <p:val>
                                            <p:fltVal val="0"/>
                                          </p:val>
                                        </p:tav>
                                        <p:tav tm="100000">
                                          <p:val>
                                            <p:strVal val="#ppt_w"/>
                                          </p:val>
                                        </p:tav>
                                      </p:tavLst>
                                    </p:anim>
                                    <p:anim calcmode="lin" valueType="num">
                                      <p:cBhvr>
                                        <p:cTn id="160" dur="2500" fill="hold"/>
                                        <p:tgtEl>
                                          <p:spTgt spid="65615"/>
                                        </p:tgtEl>
                                        <p:attrNameLst>
                                          <p:attrName>ppt_h</p:attrName>
                                        </p:attrNameLst>
                                      </p:cBhvr>
                                      <p:tavLst>
                                        <p:tav tm="0">
                                          <p:val>
                                            <p:fltVal val="0"/>
                                          </p:val>
                                        </p:tav>
                                        <p:tav tm="100000">
                                          <p:val>
                                            <p:strVal val="#ppt_h"/>
                                          </p:val>
                                        </p:tav>
                                      </p:tavLst>
                                    </p:anim>
                                    <p:animEffect transition="in" filter="fade">
                                      <p:cBhvr>
                                        <p:cTn id="161" dur="2500"/>
                                        <p:tgtEl>
                                          <p:spTgt spid="65615"/>
                                        </p:tgtEl>
                                      </p:cBhvr>
                                    </p:animEffect>
                                  </p:childTnLst>
                                </p:cTn>
                              </p:par>
                              <p:par>
                                <p:cTn id="162" presetID="10" presetClass="exit" presetSubtype="0" fill="hold" nodeType="withEffect">
                                  <p:stCondLst>
                                    <p:cond delay="5300"/>
                                  </p:stCondLst>
                                  <p:childTnLst>
                                    <p:animEffect transition="out" filter="fade">
                                      <p:cBhvr>
                                        <p:cTn id="163" dur="2400"/>
                                        <p:tgtEl>
                                          <p:spTgt spid="65615"/>
                                        </p:tgtEl>
                                      </p:cBhvr>
                                    </p:animEffect>
                                    <p:set>
                                      <p:cBhvr>
                                        <p:cTn id="164" dur="1" fill="hold">
                                          <p:stCondLst>
                                            <p:cond delay="2399"/>
                                          </p:stCondLst>
                                        </p:cTn>
                                        <p:tgtEl>
                                          <p:spTgt spid="65615"/>
                                        </p:tgtEl>
                                        <p:attrNameLst>
                                          <p:attrName>style.visibility</p:attrName>
                                        </p:attrNameLst>
                                      </p:cBhvr>
                                      <p:to>
                                        <p:strVal val="hidden"/>
                                      </p:to>
                                    </p:set>
                                  </p:childTnLst>
                                </p:cTn>
                              </p:par>
                              <p:par>
                                <p:cTn id="165" presetID="53" presetClass="entr" presetSubtype="0" fill="hold" nodeType="withEffect">
                                  <p:stCondLst>
                                    <p:cond delay="2800"/>
                                  </p:stCondLst>
                                  <p:childTnLst>
                                    <p:set>
                                      <p:cBhvr>
                                        <p:cTn id="166" dur="1" fill="hold">
                                          <p:stCondLst>
                                            <p:cond delay="0"/>
                                          </p:stCondLst>
                                        </p:cTn>
                                        <p:tgtEl>
                                          <p:spTgt spid="65612"/>
                                        </p:tgtEl>
                                        <p:attrNameLst>
                                          <p:attrName>style.visibility</p:attrName>
                                        </p:attrNameLst>
                                      </p:cBhvr>
                                      <p:to>
                                        <p:strVal val="visible"/>
                                      </p:to>
                                    </p:set>
                                    <p:anim calcmode="lin" valueType="num">
                                      <p:cBhvr>
                                        <p:cTn id="167" dur="3000" fill="hold"/>
                                        <p:tgtEl>
                                          <p:spTgt spid="65612"/>
                                        </p:tgtEl>
                                        <p:attrNameLst>
                                          <p:attrName>ppt_w</p:attrName>
                                        </p:attrNameLst>
                                      </p:cBhvr>
                                      <p:tavLst>
                                        <p:tav tm="0">
                                          <p:val>
                                            <p:fltVal val="0"/>
                                          </p:val>
                                        </p:tav>
                                        <p:tav tm="100000">
                                          <p:val>
                                            <p:strVal val="#ppt_w"/>
                                          </p:val>
                                        </p:tav>
                                      </p:tavLst>
                                    </p:anim>
                                    <p:anim calcmode="lin" valueType="num">
                                      <p:cBhvr>
                                        <p:cTn id="168" dur="3000" fill="hold"/>
                                        <p:tgtEl>
                                          <p:spTgt spid="65612"/>
                                        </p:tgtEl>
                                        <p:attrNameLst>
                                          <p:attrName>ppt_h</p:attrName>
                                        </p:attrNameLst>
                                      </p:cBhvr>
                                      <p:tavLst>
                                        <p:tav tm="0">
                                          <p:val>
                                            <p:fltVal val="0"/>
                                          </p:val>
                                        </p:tav>
                                        <p:tav tm="100000">
                                          <p:val>
                                            <p:strVal val="#ppt_h"/>
                                          </p:val>
                                        </p:tav>
                                      </p:tavLst>
                                    </p:anim>
                                    <p:animEffect transition="in" filter="fade">
                                      <p:cBhvr>
                                        <p:cTn id="169" dur="3000"/>
                                        <p:tgtEl>
                                          <p:spTgt spid="65612"/>
                                        </p:tgtEl>
                                      </p:cBhvr>
                                    </p:animEffect>
                                  </p:childTnLst>
                                </p:cTn>
                              </p:par>
                              <p:par>
                                <p:cTn id="170" presetID="10" presetClass="exit" presetSubtype="0" fill="hold" nodeType="withEffect">
                                  <p:stCondLst>
                                    <p:cond delay="5800"/>
                                  </p:stCondLst>
                                  <p:childTnLst>
                                    <p:animEffect transition="out" filter="fade">
                                      <p:cBhvr>
                                        <p:cTn id="171" dur="2900"/>
                                        <p:tgtEl>
                                          <p:spTgt spid="65612"/>
                                        </p:tgtEl>
                                      </p:cBhvr>
                                    </p:animEffect>
                                    <p:set>
                                      <p:cBhvr>
                                        <p:cTn id="172" dur="1" fill="hold">
                                          <p:stCondLst>
                                            <p:cond delay="2899"/>
                                          </p:stCondLst>
                                        </p:cTn>
                                        <p:tgtEl>
                                          <p:spTgt spid="65612"/>
                                        </p:tgtEl>
                                        <p:attrNameLst>
                                          <p:attrName>style.visibility</p:attrName>
                                        </p:attrNameLst>
                                      </p:cBhvr>
                                      <p:to>
                                        <p:strVal val="hidden"/>
                                      </p:to>
                                    </p:set>
                                  </p:childTnLst>
                                </p:cTn>
                              </p:par>
                              <p:par>
                                <p:cTn id="173" presetID="53" presetClass="entr" presetSubtype="0" fill="hold" nodeType="withEffect">
                                  <p:stCondLst>
                                    <p:cond delay="2800"/>
                                  </p:stCondLst>
                                  <p:childTnLst>
                                    <p:set>
                                      <p:cBhvr>
                                        <p:cTn id="174" dur="1" fill="hold">
                                          <p:stCondLst>
                                            <p:cond delay="0"/>
                                          </p:stCondLst>
                                        </p:cTn>
                                        <p:tgtEl>
                                          <p:spTgt spid="65609"/>
                                        </p:tgtEl>
                                        <p:attrNameLst>
                                          <p:attrName>style.visibility</p:attrName>
                                        </p:attrNameLst>
                                      </p:cBhvr>
                                      <p:to>
                                        <p:strVal val="visible"/>
                                      </p:to>
                                    </p:set>
                                    <p:anim calcmode="lin" valueType="num">
                                      <p:cBhvr>
                                        <p:cTn id="175" dur="3500" fill="hold"/>
                                        <p:tgtEl>
                                          <p:spTgt spid="65609"/>
                                        </p:tgtEl>
                                        <p:attrNameLst>
                                          <p:attrName>ppt_w</p:attrName>
                                        </p:attrNameLst>
                                      </p:cBhvr>
                                      <p:tavLst>
                                        <p:tav tm="0">
                                          <p:val>
                                            <p:fltVal val="0"/>
                                          </p:val>
                                        </p:tav>
                                        <p:tav tm="100000">
                                          <p:val>
                                            <p:strVal val="#ppt_w"/>
                                          </p:val>
                                        </p:tav>
                                      </p:tavLst>
                                    </p:anim>
                                    <p:anim calcmode="lin" valueType="num">
                                      <p:cBhvr>
                                        <p:cTn id="176" dur="3500" fill="hold"/>
                                        <p:tgtEl>
                                          <p:spTgt spid="65609"/>
                                        </p:tgtEl>
                                        <p:attrNameLst>
                                          <p:attrName>ppt_h</p:attrName>
                                        </p:attrNameLst>
                                      </p:cBhvr>
                                      <p:tavLst>
                                        <p:tav tm="0">
                                          <p:val>
                                            <p:fltVal val="0"/>
                                          </p:val>
                                        </p:tav>
                                        <p:tav tm="100000">
                                          <p:val>
                                            <p:strVal val="#ppt_h"/>
                                          </p:val>
                                        </p:tav>
                                      </p:tavLst>
                                    </p:anim>
                                    <p:animEffect transition="in" filter="fade">
                                      <p:cBhvr>
                                        <p:cTn id="177" dur="3500"/>
                                        <p:tgtEl>
                                          <p:spTgt spid="65609"/>
                                        </p:tgtEl>
                                      </p:cBhvr>
                                    </p:animEffect>
                                  </p:childTnLst>
                                </p:cTn>
                              </p:par>
                              <p:par>
                                <p:cTn id="178" presetID="10" presetClass="exit" presetSubtype="0" fill="hold" nodeType="withEffect">
                                  <p:stCondLst>
                                    <p:cond delay="6300"/>
                                  </p:stCondLst>
                                  <p:childTnLst>
                                    <p:animEffect transition="out" filter="fade">
                                      <p:cBhvr>
                                        <p:cTn id="179" dur="3500"/>
                                        <p:tgtEl>
                                          <p:spTgt spid="65609"/>
                                        </p:tgtEl>
                                      </p:cBhvr>
                                    </p:animEffect>
                                    <p:set>
                                      <p:cBhvr>
                                        <p:cTn id="180" dur="1" fill="hold">
                                          <p:stCondLst>
                                            <p:cond delay="3499"/>
                                          </p:stCondLst>
                                        </p:cTn>
                                        <p:tgtEl>
                                          <p:spTgt spid="65609"/>
                                        </p:tgtEl>
                                        <p:attrNameLst>
                                          <p:attrName>style.visibility</p:attrName>
                                        </p:attrNameLst>
                                      </p:cBhvr>
                                      <p:to>
                                        <p:strVal val="hidden"/>
                                      </p:to>
                                    </p:set>
                                  </p:childTnLst>
                                </p:cTn>
                              </p:par>
                              <p:par>
                                <p:cTn id="181" presetID="53" presetClass="entr" presetSubtype="0" fill="hold" nodeType="withEffect">
                                  <p:stCondLst>
                                    <p:cond delay="2500"/>
                                  </p:stCondLst>
                                  <p:childTnLst>
                                    <p:set>
                                      <p:cBhvr>
                                        <p:cTn id="182" dur="1" fill="hold">
                                          <p:stCondLst>
                                            <p:cond delay="0"/>
                                          </p:stCondLst>
                                        </p:cTn>
                                        <p:tgtEl>
                                          <p:spTgt spid="65606"/>
                                        </p:tgtEl>
                                        <p:attrNameLst>
                                          <p:attrName>style.visibility</p:attrName>
                                        </p:attrNameLst>
                                      </p:cBhvr>
                                      <p:to>
                                        <p:strVal val="visible"/>
                                      </p:to>
                                    </p:set>
                                    <p:anim calcmode="lin" valueType="num">
                                      <p:cBhvr>
                                        <p:cTn id="183" dur="1500" fill="hold"/>
                                        <p:tgtEl>
                                          <p:spTgt spid="65606"/>
                                        </p:tgtEl>
                                        <p:attrNameLst>
                                          <p:attrName>ppt_w</p:attrName>
                                        </p:attrNameLst>
                                      </p:cBhvr>
                                      <p:tavLst>
                                        <p:tav tm="0">
                                          <p:val>
                                            <p:fltVal val="0"/>
                                          </p:val>
                                        </p:tav>
                                        <p:tav tm="100000">
                                          <p:val>
                                            <p:strVal val="#ppt_w"/>
                                          </p:val>
                                        </p:tav>
                                      </p:tavLst>
                                    </p:anim>
                                    <p:anim calcmode="lin" valueType="num">
                                      <p:cBhvr>
                                        <p:cTn id="184" dur="1500" fill="hold"/>
                                        <p:tgtEl>
                                          <p:spTgt spid="65606"/>
                                        </p:tgtEl>
                                        <p:attrNameLst>
                                          <p:attrName>ppt_h</p:attrName>
                                        </p:attrNameLst>
                                      </p:cBhvr>
                                      <p:tavLst>
                                        <p:tav tm="0">
                                          <p:val>
                                            <p:fltVal val="0"/>
                                          </p:val>
                                        </p:tav>
                                        <p:tav tm="100000">
                                          <p:val>
                                            <p:strVal val="#ppt_h"/>
                                          </p:val>
                                        </p:tav>
                                      </p:tavLst>
                                    </p:anim>
                                    <p:animEffect transition="in" filter="fade">
                                      <p:cBhvr>
                                        <p:cTn id="185" dur="1500"/>
                                        <p:tgtEl>
                                          <p:spTgt spid="65606"/>
                                        </p:tgtEl>
                                      </p:cBhvr>
                                    </p:animEffect>
                                  </p:childTnLst>
                                </p:cTn>
                              </p:par>
                              <p:par>
                                <p:cTn id="186" presetID="10" presetClass="exit" presetSubtype="0" fill="hold" nodeType="withEffect">
                                  <p:stCondLst>
                                    <p:cond delay="4000"/>
                                  </p:stCondLst>
                                  <p:childTnLst>
                                    <p:animEffect transition="out" filter="fade">
                                      <p:cBhvr>
                                        <p:cTn id="187" dur="1500"/>
                                        <p:tgtEl>
                                          <p:spTgt spid="65606"/>
                                        </p:tgtEl>
                                      </p:cBhvr>
                                    </p:animEffect>
                                    <p:set>
                                      <p:cBhvr>
                                        <p:cTn id="188" dur="1" fill="hold">
                                          <p:stCondLst>
                                            <p:cond delay="1499"/>
                                          </p:stCondLst>
                                        </p:cTn>
                                        <p:tgtEl>
                                          <p:spTgt spid="65606"/>
                                        </p:tgtEl>
                                        <p:attrNameLst>
                                          <p:attrName>style.visibility</p:attrName>
                                        </p:attrNameLst>
                                      </p:cBhvr>
                                      <p:to>
                                        <p:strVal val="hidden"/>
                                      </p:to>
                                    </p:set>
                                  </p:childTnLst>
                                </p:cTn>
                              </p:par>
                              <p:par>
                                <p:cTn id="189" presetID="53" presetClass="entr" presetSubtype="0" fill="hold" nodeType="withEffect">
                                  <p:stCondLst>
                                    <p:cond delay="2500"/>
                                  </p:stCondLst>
                                  <p:childTnLst>
                                    <p:set>
                                      <p:cBhvr>
                                        <p:cTn id="190" dur="1" fill="hold">
                                          <p:stCondLst>
                                            <p:cond delay="0"/>
                                          </p:stCondLst>
                                        </p:cTn>
                                        <p:tgtEl>
                                          <p:spTgt spid="65603"/>
                                        </p:tgtEl>
                                        <p:attrNameLst>
                                          <p:attrName>style.visibility</p:attrName>
                                        </p:attrNameLst>
                                      </p:cBhvr>
                                      <p:to>
                                        <p:strVal val="visible"/>
                                      </p:to>
                                    </p:set>
                                    <p:anim calcmode="lin" valueType="num">
                                      <p:cBhvr>
                                        <p:cTn id="191" dur="2500" fill="hold"/>
                                        <p:tgtEl>
                                          <p:spTgt spid="65603"/>
                                        </p:tgtEl>
                                        <p:attrNameLst>
                                          <p:attrName>ppt_w</p:attrName>
                                        </p:attrNameLst>
                                      </p:cBhvr>
                                      <p:tavLst>
                                        <p:tav tm="0">
                                          <p:val>
                                            <p:fltVal val="0"/>
                                          </p:val>
                                        </p:tav>
                                        <p:tav tm="100000">
                                          <p:val>
                                            <p:strVal val="#ppt_w"/>
                                          </p:val>
                                        </p:tav>
                                      </p:tavLst>
                                    </p:anim>
                                    <p:anim calcmode="lin" valueType="num">
                                      <p:cBhvr>
                                        <p:cTn id="192" dur="2500" fill="hold"/>
                                        <p:tgtEl>
                                          <p:spTgt spid="65603"/>
                                        </p:tgtEl>
                                        <p:attrNameLst>
                                          <p:attrName>ppt_h</p:attrName>
                                        </p:attrNameLst>
                                      </p:cBhvr>
                                      <p:tavLst>
                                        <p:tav tm="0">
                                          <p:val>
                                            <p:fltVal val="0"/>
                                          </p:val>
                                        </p:tav>
                                        <p:tav tm="100000">
                                          <p:val>
                                            <p:strVal val="#ppt_h"/>
                                          </p:val>
                                        </p:tav>
                                      </p:tavLst>
                                    </p:anim>
                                    <p:animEffect transition="in" filter="fade">
                                      <p:cBhvr>
                                        <p:cTn id="193" dur="2500"/>
                                        <p:tgtEl>
                                          <p:spTgt spid="65603"/>
                                        </p:tgtEl>
                                      </p:cBhvr>
                                    </p:animEffect>
                                  </p:childTnLst>
                                </p:cTn>
                              </p:par>
                              <p:par>
                                <p:cTn id="194" presetID="10" presetClass="exit" presetSubtype="0" fill="hold" nodeType="withEffect">
                                  <p:stCondLst>
                                    <p:cond delay="5000"/>
                                  </p:stCondLst>
                                  <p:childTnLst>
                                    <p:animEffect transition="out" filter="fade">
                                      <p:cBhvr>
                                        <p:cTn id="195" dur="2400"/>
                                        <p:tgtEl>
                                          <p:spTgt spid="65603"/>
                                        </p:tgtEl>
                                      </p:cBhvr>
                                    </p:animEffect>
                                    <p:set>
                                      <p:cBhvr>
                                        <p:cTn id="196" dur="1" fill="hold">
                                          <p:stCondLst>
                                            <p:cond delay="2399"/>
                                          </p:stCondLst>
                                        </p:cTn>
                                        <p:tgtEl>
                                          <p:spTgt spid="65603"/>
                                        </p:tgtEl>
                                        <p:attrNameLst>
                                          <p:attrName>style.visibility</p:attrName>
                                        </p:attrNameLst>
                                      </p:cBhvr>
                                      <p:to>
                                        <p:strVal val="hidden"/>
                                      </p:to>
                                    </p:set>
                                  </p:childTnLst>
                                </p:cTn>
                              </p:par>
                              <p:par>
                                <p:cTn id="197" presetID="53" presetClass="entr" presetSubtype="0" fill="hold" nodeType="withEffect">
                                  <p:stCondLst>
                                    <p:cond delay="2500"/>
                                  </p:stCondLst>
                                  <p:childTnLst>
                                    <p:set>
                                      <p:cBhvr>
                                        <p:cTn id="198" dur="1" fill="hold">
                                          <p:stCondLst>
                                            <p:cond delay="0"/>
                                          </p:stCondLst>
                                        </p:cTn>
                                        <p:tgtEl>
                                          <p:spTgt spid="65600"/>
                                        </p:tgtEl>
                                        <p:attrNameLst>
                                          <p:attrName>style.visibility</p:attrName>
                                        </p:attrNameLst>
                                      </p:cBhvr>
                                      <p:to>
                                        <p:strVal val="visible"/>
                                      </p:to>
                                    </p:set>
                                    <p:anim calcmode="lin" valueType="num">
                                      <p:cBhvr>
                                        <p:cTn id="199" dur="3000" fill="hold"/>
                                        <p:tgtEl>
                                          <p:spTgt spid="65600"/>
                                        </p:tgtEl>
                                        <p:attrNameLst>
                                          <p:attrName>ppt_w</p:attrName>
                                        </p:attrNameLst>
                                      </p:cBhvr>
                                      <p:tavLst>
                                        <p:tav tm="0">
                                          <p:val>
                                            <p:fltVal val="0"/>
                                          </p:val>
                                        </p:tav>
                                        <p:tav tm="100000">
                                          <p:val>
                                            <p:strVal val="#ppt_w"/>
                                          </p:val>
                                        </p:tav>
                                      </p:tavLst>
                                    </p:anim>
                                    <p:anim calcmode="lin" valueType="num">
                                      <p:cBhvr>
                                        <p:cTn id="200" dur="3000" fill="hold"/>
                                        <p:tgtEl>
                                          <p:spTgt spid="65600"/>
                                        </p:tgtEl>
                                        <p:attrNameLst>
                                          <p:attrName>ppt_h</p:attrName>
                                        </p:attrNameLst>
                                      </p:cBhvr>
                                      <p:tavLst>
                                        <p:tav tm="0">
                                          <p:val>
                                            <p:fltVal val="0"/>
                                          </p:val>
                                        </p:tav>
                                        <p:tav tm="100000">
                                          <p:val>
                                            <p:strVal val="#ppt_h"/>
                                          </p:val>
                                        </p:tav>
                                      </p:tavLst>
                                    </p:anim>
                                    <p:animEffect transition="in" filter="fade">
                                      <p:cBhvr>
                                        <p:cTn id="201" dur="3000"/>
                                        <p:tgtEl>
                                          <p:spTgt spid="65600"/>
                                        </p:tgtEl>
                                      </p:cBhvr>
                                    </p:animEffect>
                                  </p:childTnLst>
                                </p:cTn>
                              </p:par>
                              <p:par>
                                <p:cTn id="202" presetID="10" presetClass="exit" presetSubtype="0" fill="hold" nodeType="withEffect">
                                  <p:stCondLst>
                                    <p:cond delay="5500"/>
                                  </p:stCondLst>
                                  <p:childTnLst>
                                    <p:animEffect transition="out" filter="fade">
                                      <p:cBhvr>
                                        <p:cTn id="203" dur="2900"/>
                                        <p:tgtEl>
                                          <p:spTgt spid="65600"/>
                                        </p:tgtEl>
                                      </p:cBhvr>
                                    </p:animEffect>
                                    <p:set>
                                      <p:cBhvr>
                                        <p:cTn id="204" dur="1" fill="hold">
                                          <p:stCondLst>
                                            <p:cond delay="2899"/>
                                          </p:stCondLst>
                                        </p:cTn>
                                        <p:tgtEl>
                                          <p:spTgt spid="65600"/>
                                        </p:tgtEl>
                                        <p:attrNameLst>
                                          <p:attrName>style.visibility</p:attrName>
                                        </p:attrNameLst>
                                      </p:cBhvr>
                                      <p:to>
                                        <p:strVal val="hidden"/>
                                      </p:to>
                                    </p:set>
                                  </p:childTnLst>
                                </p:cTn>
                              </p:par>
                              <p:par>
                                <p:cTn id="205" presetID="53" presetClass="entr" presetSubtype="0" fill="hold" nodeType="withEffect">
                                  <p:stCondLst>
                                    <p:cond delay="2500"/>
                                  </p:stCondLst>
                                  <p:childTnLst>
                                    <p:set>
                                      <p:cBhvr>
                                        <p:cTn id="206" dur="1" fill="hold">
                                          <p:stCondLst>
                                            <p:cond delay="0"/>
                                          </p:stCondLst>
                                        </p:cTn>
                                        <p:tgtEl>
                                          <p:spTgt spid="65597"/>
                                        </p:tgtEl>
                                        <p:attrNameLst>
                                          <p:attrName>style.visibility</p:attrName>
                                        </p:attrNameLst>
                                      </p:cBhvr>
                                      <p:to>
                                        <p:strVal val="visible"/>
                                      </p:to>
                                    </p:set>
                                    <p:anim calcmode="lin" valueType="num">
                                      <p:cBhvr>
                                        <p:cTn id="207" dur="3500" fill="hold"/>
                                        <p:tgtEl>
                                          <p:spTgt spid="65597"/>
                                        </p:tgtEl>
                                        <p:attrNameLst>
                                          <p:attrName>ppt_w</p:attrName>
                                        </p:attrNameLst>
                                      </p:cBhvr>
                                      <p:tavLst>
                                        <p:tav tm="0">
                                          <p:val>
                                            <p:fltVal val="0"/>
                                          </p:val>
                                        </p:tav>
                                        <p:tav tm="100000">
                                          <p:val>
                                            <p:strVal val="#ppt_w"/>
                                          </p:val>
                                        </p:tav>
                                      </p:tavLst>
                                    </p:anim>
                                    <p:anim calcmode="lin" valueType="num">
                                      <p:cBhvr>
                                        <p:cTn id="208" dur="3500" fill="hold"/>
                                        <p:tgtEl>
                                          <p:spTgt spid="65597"/>
                                        </p:tgtEl>
                                        <p:attrNameLst>
                                          <p:attrName>ppt_h</p:attrName>
                                        </p:attrNameLst>
                                      </p:cBhvr>
                                      <p:tavLst>
                                        <p:tav tm="0">
                                          <p:val>
                                            <p:fltVal val="0"/>
                                          </p:val>
                                        </p:tav>
                                        <p:tav tm="100000">
                                          <p:val>
                                            <p:strVal val="#ppt_h"/>
                                          </p:val>
                                        </p:tav>
                                      </p:tavLst>
                                    </p:anim>
                                    <p:animEffect transition="in" filter="fade">
                                      <p:cBhvr>
                                        <p:cTn id="209" dur="3500"/>
                                        <p:tgtEl>
                                          <p:spTgt spid="65597"/>
                                        </p:tgtEl>
                                      </p:cBhvr>
                                    </p:animEffect>
                                  </p:childTnLst>
                                </p:cTn>
                              </p:par>
                              <p:par>
                                <p:cTn id="210" presetID="10" presetClass="exit" presetSubtype="0" fill="hold" nodeType="withEffect">
                                  <p:stCondLst>
                                    <p:cond delay="6000"/>
                                  </p:stCondLst>
                                  <p:childTnLst>
                                    <p:animEffect transition="out" filter="fade">
                                      <p:cBhvr>
                                        <p:cTn id="211" dur="3500"/>
                                        <p:tgtEl>
                                          <p:spTgt spid="65597"/>
                                        </p:tgtEl>
                                      </p:cBhvr>
                                    </p:animEffect>
                                    <p:set>
                                      <p:cBhvr>
                                        <p:cTn id="212" dur="1" fill="hold">
                                          <p:stCondLst>
                                            <p:cond delay="3499"/>
                                          </p:stCondLst>
                                        </p:cTn>
                                        <p:tgtEl>
                                          <p:spTgt spid="65597"/>
                                        </p:tgtEl>
                                        <p:attrNameLst>
                                          <p:attrName>style.visibility</p:attrName>
                                        </p:attrNameLst>
                                      </p:cBhvr>
                                      <p:to>
                                        <p:strVal val="hidden"/>
                                      </p:to>
                                    </p:set>
                                  </p:childTnLst>
                                </p:cTn>
                              </p:par>
                              <p:par>
                                <p:cTn id="213" presetID="42" presetClass="path" presetSubtype="0" accel="50000" decel="50000" fill="hold" nodeType="withEffect">
                                  <p:stCondLst>
                                    <p:cond delay="0"/>
                                  </p:stCondLst>
                                  <p:childTnLst>
                                    <p:animMotion origin="layout" path="M -4.44444E-6 2.59259E-6 L -4.44444E-6 0.92453 " pathEditMode="relative" rAng="0" ptsTypes="AA">
                                      <p:cBhvr>
                                        <p:cTn id="214" dur="1500" fill="hold"/>
                                        <p:tgtEl>
                                          <p:spTgt spid="65664"/>
                                        </p:tgtEl>
                                        <p:attrNameLst>
                                          <p:attrName>ppt_x,ppt_y</p:attrName>
                                        </p:attrNameLst>
                                      </p:cBhvr>
                                      <p:rCtr x="0" y="462"/>
                                    </p:animMotion>
                                  </p:childTnLst>
                                </p:cTn>
                              </p:par>
                              <p:par>
                                <p:cTn id="215" presetID="10" presetClass="exit" presetSubtype="0" fill="hold" nodeType="withEffect">
                                  <p:stCondLst>
                                    <p:cond delay="1000"/>
                                  </p:stCondLst>
                                  <p:childTnLst>
                                    <p:animEffect transition="out" filter="fade">
                                      <p:cBhvr>
                                        <p:cTn id="216" dur="500"/>
                                        <p:tgtEl>
                                          <p:spTgt spid="65664"/>
                                        </p:tgtEl>
                                      </p:cBhvr>
                                    </p:animEffect>
                                    <p:set>
                                      <p:cBhvr>
                                        <p:cTn id="217" dur="1" fill="hold">
                                          <p:stCondLst>
                                            <p:cond delay="499"/>
                                          </p:stCondLst>
                                        </p:cTn>
                                        <p:tgtEl>
                                          <p:spTgt spid="65664"/>
                                        </p:tgtEl>
                                        <p:attrNameLst>
                                          <p:attrName>style.visibility</p:attrName>
                                        </p:attrNameLst>
                                      </p:cBhvr>
                                      <p:to>
                                        <p:strVal val="hidden"/>
                                      </p:to>
                                    </p:set>
                                  </p:childTnLst>
                                </p:cTn>
                              </p:par>
                              <p:par>
                                <p:cTn id="218" presetID="42" presetClass="path" presetSubtype="0" accel="50000" decel="50000" fill="hold" nodeType="withEffect">
                                  <p:stCondLst>
                                    <p:cond delay="2000"/>
                                  </p:stCondLst>
                                  <p:childTnLst>
                                    <p:animMotion origin="layout" path="M -4.44444E-6 2.59259E-6 L -4.44444E-6 0.92453 " pathEditMode="relative" rAng="0" ptsTypes="AA">
                                      <p:cBhvr>
                                        <p:cTn id="219" dur="1500" fill="hold"/>
                                        <p:tgtEl>
                                          <p:spTgt spid="65667"/>
                                        </p:tgtEl>
                                        <p:attrNameLst>
                                          <p:attrName>ppt_x,ppt_y</p:attrName>
                                        </p:attrNameLst>
                                      </p:cBhvr>
                                      <p:rCtr x="0" y="462"/>
                                    </p:animMotion>
                                  </p:childTnLst>
                                </p:cTn>
                              </p:par>
                              <p:par>
                                <p:cTn id="220" presetID="10" presetClass="exit" presetSubtype="0" fill="hold" nodeType="withEffect">
                                  <p:stCondLst>
                                    <p:cond delay="3100"/>
                                  </p:stCondLst>
                                  <p:childTnLst>
                                    <p:animEffect transition="out" filter="fade">
                                      <p:cBhvr>
                                        <p:cTn id="221" dur="500"/>
                                        <p:tgtEl>
                                          <p:spTgt spid="65667"/>
                                        </p:tgtEl>
                                      </p:cBhvr>
                                    </p:animEffect>
                                    <p:set>
                                      <p:cBhvr>
                                        <p:cTn id="222" dur="1" fill="hold">
                                          <p:stCondLst>
                                            <p:cond delay="499"/>
                                          </p:stCondLst>
                                        </p:cTn>
                                        <p:tgtEl>
                                          <p:spTgt spid="65667"/>
                                        </p:tgtEl>
                                        <p:attrNameLst>
                                          <p:attrName>style.visibility</p:attrName>
                                        </p:attrNameLst>
                                      </p:cBhvr>
                                      <p:to>
                                        <p:strVal val="hidden"/>
                                      </p:to>
                                    </p:set>
                                  </p:childTnLst>
                                </p:cTn>
                              </p:par>
                              <p:par>
                                <p:cTn id="223" presetID="42" presetClass="path" presetSubtype="0" accel="50000" decel="50000" fill="hold" nodeType="withEffect">
                                  <p:stCondLst>
                                    <p:cond delay="1000"/>
                                  </p:stCondLst>
                                  <p:childTnLst>
                                    <p:animMotion origin="layout" path="M -4.44444E-6 2.59259E-6 L -4.44444E-6 0.92453 " pathEditMode="relative" rAng="0" ptsTypes="AA">
                                      <p:cBhvr>
                                        <p:cTn id="224" dur="1500" fill="hold"/>
                                        <p:tgtEl>
                                          <p:spTgt spid="65670"/>
                                        </p:tgtEl>
                                        <p:attrNameLst>
                                          <p:attrName>ppt_x,ppt_y</p:attrName>
                                        </p:attrNameLst>
                                      </p:cBhvr>
                                      <p:rCtr x="0" y="462"/>
                                    </p:animMotion>
                                  </p:childTnLst>
                                </p:cTn>
                              </p:par>
                              <p:par>
                                <p:cTn id="225" presetID="10" presetClass="exit" presetSubtype="0" fill="hold" nodeType="withEffect">
                                  <p:stCondLst>
                                    <p:cond delay="2000"/>
                                  </p:stCondLst>
                                  <p:childTnLst>
                                    <p:animEffect transition="out" filter="fade">
                                      <p:cBhvr>
                                        <p:cTn id="226" dur="500"/>
                                        <p:tgtEl>
                                          <p:spTgt spid="65670"/>
                                        </p:tgtEl>
                                      </p:cBhvr>
                                    </p:animEffect>
                                    <p:set>
                                      <p:cBhvr>
                                        <p:cTn id="227" dur="1" fill="hold">
                                          <p:stCondLst>
                                            <p:cond delay="499"/>
                                          </p:stCondLst>
                                        </p:cTn>
                                        <p:tgtEl>
                                          <p:spTgt spid="65670"/>
                                        </p:tgtEl>
                                        <p:attrNameLst>
                                          <p:attrName>style.visibility</p:attrName>
                                        </p:attrNameLst>
                                      </p:cBhvr>
                                      <p:to>
                                        <p:strVal val="hidden"/>
                                      </p:to>
                                    </p:set>
                                  </p:childTnLst>
                                </p:cTn>
                              </p:par>
                              <p:par>
                                <p:cTn id="228" presetID="42" presetClass="path" presetSubtype="0" accel="50000" decel="50000" fill="hold" nodeType="withEffect">
                                  <p:stCondLst>
                                    <p:cond delay="3300"/>
                                  </p:stCondLst>
                                  <p:childTnLst>
                                    <p:animMotion origin="layout" path="M -4.44444E-6 2.59259E-6 L -4.44444E-6 0.92453 " pathEditMode="relative" rAng="0" ptsTypes="AA">
                                      <p:cBhvr>
                                        <p:cTn id="229" dur="1500" fill="hold"/>
                                        <p:tgtEl>
                                          <p:spTgt spid="65673"/>
                                        </p:tgtEl>
                                        <p:attrNameLst>
                                          <p:attrName>ppt_x,ppt_y</p:attrName>
                                        </p:attrNameLst>
                                      </p:cBhvr>
                                      <p:rCtr x="0" y="462"/>
                                    </p:animMotion>
                                  </p:childTnLst>
                                </p:cTn>
                              </p:par>
                              <p:par>
                                <p:cTn id="230" presetID="10" presetClass="exit" presetSubtype="0" fill="hold" nodeType="withEffect">
                                  <p:stCondLst>
                                    <p:cond delay="4300"/>
                                  </p:stCondLst>
                                  <p:childTnLst>
                                    <p:animEffect transition="out" filter="fade">
                                      <p:cBhvr>
                                        <p:cTn id="231" dur="500"/>
                                        <p:tgtEl>
                                          <p:spTgt spid="65673"/>
                                        </p:tgtEl>
                                      </p:cBhvr>
                                    </p:animEffect>
                                    <p:set>
                                      <p:cBhvr>
                                        <p:cTn id="232" dur="1" fill="hold">
                                          <p:stCondLst>
                                            <p:cond delay="499"/>
                                          </p:stCondLst>
                                        </p:cTn>
                                        <p:tgtEl>
                                          <p:spTgt spid="65673"/>
                                        </p:tgtEl>
                                        <p:attrNameLst>
                                          <p:attrName>style.visibility</p:attrName>
                                        </p:attrNameLst>
                                      </p:cBhvr>
                                      <p:to>
                                        <p:strVal val="hidden"/>
                                      </p:to>
                                    </p:set>
                                  </p:childTnLst>
                                </p:cTn>
                              </p:par>
                              <p:par>
                                <p:cTn id="233" presetID="42" presetClass="path" presetSubtype="0" accel="50000" decel="50000" fill="hold" nodeType="withEffect">
                                  <p:stCondLst>
                                    <p:cond delay="300"/>
                                  </p:stCondLst>
                                  <p:childTnLst>
                                    <p:animMotion origin="layout" path="M -4.44444E-6 2.59259E-6 L -4.44444E-6 0.92453 " pathEditMode="relative" rAng="0" ptsTypes="AA">
                                      <p:cBhvr>
                                        <p:cTn id="234" dur="1500" fill="hold"/>
                                        <p:tgtEl>
                                          <p:spTgt spid="65676"/>
                                        </p:tgtEl>
                                        <p:attrNameLst>
                                          <p:attrName>ppt_x,ppt_y</p:attrName>
                                        </p:attrNameLst>
                                      </p:cBhvr>
                                      <p:rCtr x="0" y="462"/>
                                    </p:animMotion>
                                  </p:childTnLst>
                                </p:cTn>
                              </p:par>
                              <p:par>
                                <p:cTn id="235" presetID="10" presetClass="exit" presetSubtype="0" fill="hold" nodeType="withEffect">
                                  <p:stCondLst>
                                    <p:cond delay="1300"/>
                                  </p:stCondLst>
                                  <p:childTnLst>
                                    <p:animEffect transition="out" filter="fade">
                                      <p:cBhvr>
                                        <p:cTn id="236" dur="500"/>
                                        <p:tgtEl>
                                          <p:spTgt spid="65676"/>
                                        </p:tgtEl>
                                      </p:cBhvr>
                                    </p:animEffect>
                                    <p:set>
                                      <p:cBhvr>
                                        <p:cTn id="237" dur="1" fill="hold">
                                          <p:stCondLst>
                                            <p:cond delay="499"/>
                                          </p:stCondLst>
                                        </p:cTn>
                                        <p:tgtEl>
                                          <p:spTgt spid="65676"/>
                                        </p:tgtEl>
                                        <p:attrNameLst>
                                          <p:attrName>style.visibility</p:attrName>
                                        </p:attrNameLst>
                                      </p:cBhvr>
                                      <p:to>
                                        <p:strVal val="hidden"/>
                                      </p:to>
                                    </p:set>
                                  </p:childTnLst>
                                </p:cTn>
                              </p:par>
                              <p:par>
                                <p:cTn id="238" presetID="42" presetClass="path" presetSubtype="0" accel="50000" decel="50000" fill="hold" nodeType="withEffect">
                                  <p:stCondLst>
                                    <p:cond delay="2800"/>
                                  </p:stCondLst>
                                  <p:childTnLst>
                                    <p:animMotion origin="layout" path="M -4.44444E-6 2.59259E-6 L -4.44444E-6 0.92453 " pathEditMode="relative" rAng="0" ptsTypes="AA">
                                      <p:cBhvr>
                                        <p:cTn id="239" dur="1500" fill="hold"/>
                                        <p:tgtEl>
                                          <p:spTgt spid="65679"/>
                                        </p:tgtEl>
                                        <p:attrNameLst>
                                          <p:attrName>ppt_x,ppt_y</p:attrName>
                                        </p:attrNameLst>
                                      </p:cBhvr>
                                      <p:rCtr x="0" y="462"/>
                                    </p:animMotion>
                                  </p:childTnLst>
                                </p:cTn>
                              </p:par>
                              <p:par>
                                <p:cTn id="240" presetID="10" presetClass="exit" presetSubtype="0" fill="hold" nodeType="withEffect">
                                  <p:stCondLst>
                                    <p:cond delay="3800"/>
                                  </p:stCondLst>
                                  <p:childTnLst>
                                    <p:animEffect transition="out" filter="fade">
                                      <p:cBhvr>
                                        <p:cTn id="241" dur="500"/>
                                        <p:tgtEl>
                                          <p:spTgt spid="65679"/>
                                        </p:tgtEl>
                                      </p:cBhvr>
                                    </p:animEffect>
                                    <p:set>
                                      <p:cBhvr>
                                        <p:cTn id="242" dur="1" fill="hold">
                                          <p:stCondLst>
                                            <p:cond delay="499"/>
                                          </p:stCondLst>
                                        </p:cTn>
                                        <p:tgtEl>
                                          <p:spTgt spid="65679"/>
                                        </p:tgtEl>
                                        <p:attrNameLst>
                                          <p:attrName>style.visibility</p:attrName>
                                        </p:attrNameLst>
                                      </p:cBhvr>
                                      <p:to>
                                        <p:strVal val="hidden"/>
                                      </p:to>
                                    </p:set>
                                  </p:childTnLst>
                                </p:cTn>
                              </p:par>
                              <p:par>
                                <p:cTn id="243" presetID="42" presetClass="path" presetSubtype="0" accel="50000" decel="50000" fill="hold" nodeType="withEffect">
                                  <p:stCondLst>
                                    <p:cond delay="900"/>
                                  </p:stCondLst>
                                  <p:childTnLst>
                                    <p:animMotion origin="layout" path="M -4.44444E-6 2.59259E-6 L -4.44444E-6 0.92453 " pathEditMode="relative" rAng="0" ptsTypes="AA">
                                      <p:cBhvr>
                                        <p:cTn id="244" dur="1500" fill="hold"/>
                                        <p:tgtEl>
                                          <p:spTgt spid="65682"/>
                                        </p:tgtEl>
                                        <p:attrNameLst>
                                          <p:attrName>ppt_x,ppt_y</p:attrName>
                                        </p:attrNameLst>
                                      </p:cBhvr>
                                      <p:rCtr x="0" y="462"/>
                                    </p:animMotion>
                                  </p:childTnLst>
                                </p:cTn>
                              </p:par>
                              <p:par>
                                <p:cTn id="245" presetID="10" presetClass="exit" presetSubtype="0" fill="hold" nodeType="withEffect">
                                  <p:stCondLst>
                                    <p:cond delay="1800"/>
                                  </p:stCondLst>
                                  <p:childTnLst>
                                    <p:animEffect transition="out" filter="fade">
                                      <p:cBhvr>
                                        <p:cTn id="246" dur="500"/>
                                        <p:tgtEl>
                                          <p:spTgt spid="65682"/>
                                        </p:tgtEl>
                                      </p:cBhvr>
                                    </p:animEffect>
                                    <p:set>
                                      <p:cBhvr>
                                        <p:cTn id="247" dur="1" fill="hold">
                                          <p:stCondLst>
                                            <p:cond delay="499"/>
                                          </p:stCondLst>
                                        </p:cTn>
                                        <p:tgtEl>
                                          <p:spTgt spid="65682"/>
                                        </p:tgtEl>
                                        <p:attrNameLst>
                                          <p:attrName>style.visibility</p:attrName>
                                        </p:attrNameLst>
                                      </p:cBhvr>
                                      <p:to>
                                        <p:strVal val="hidden"/>
                                      </p:to>
                                    </p:set>
                                  </p:childTnLst>
                                </p:cTn>
                              </p:par>
                              <p:par>
                                <p:cTn id="248" presetID="42" presetClass="path" presetSubtype="0" accel="50000" decel="50000" fill="hold" nodeType="withEffect">
                                  <p:stCondLst>
                                    <p:cond delay="2300"/>
                                  </p:stCondLst>
                                  <p:childTnLst>
                                    <p:animMotion origin="layout" path="M -4.44444E-6 2.59259E-6 L -4.44444E-6 0.92453 " pathEditMode="relative" rAng="0" ptsTypes="AA">
                                      <p:cBhvr>
                                        <p:cTn id="249" dur="1500" fill="hold"/>
                                        <p:tgtEl>
                                          <p:spTgt spid="65685"/>
                                        </p:tgtEl>
                                        <p:attrNameLst>
                                          <p:attrName>ppt_x,ppt_y</p:attrName>
                                        </p:attrNameLst>
                                      </p:cBhvr>
                                      <p:rCtr x="0" y="462"/>
                                    </p:animMotion>
                                  </p:childTnLst>
                                </p:cTn>
                              </p:par>
                              <p:par>
                                <p:cTn id="250" presetID="10" presetClass="exit" presetSubtype="0" fill="hold" nodeType="withEffect">
                                  <p:stCondLst>
                                    <p:cond delay="3100"/>
                                  </p:stCondLst>
                                  <p:childTnLst>
                                    <p:animEffect transition="out" filter="fade">
                                      <p:cBhvr>
                                        <p:cTn id="251" dur="500"/>
                                        <p:tgtEl>
                                          <p:spTgt spid="65685"/>
                                        </p:tgtEl>
                                      </p:cBhvr>
                                    </p:animEffect>
                                    <p:set>
                                      <p:cBhvr>
                                        <p:cTn id="252" dur="1" fill="hold">
                                          <p:stCondLst>
                                            <p:cond delay="499"/>
                                          </p:stCondLst>
                                        </p:cTn>
                                        <p:tgtEl>
                                          <p:spTgt spid="65685"/>
                                        </p:tgtEl>
                                        <p:attrNameLst>
                                          <p:attrName>style.visibility</p:attrName>
                                        </p:attrNameLst>
                                      </p:cBhvr>
                                      <p:to>
                                        <p:strVal val="hidden"/>
                                      </p:to>
                                    </p:set>
                                  </p:childTnLst>
                                </p:cTn>
                              </p:par>
                              <p:par>
                                <p:cTn id="253" presetID="42" presetClass="path" presetSubtype="0" accel="50000" decel="50000" fill="hold" nodeType="withEffect">
                                  <p:stCondLst>
                                    <p:cond delay="100"/>
                                  </p:stCondLst>
                                  <p:childTnLst>
                                    <p:animMotion origin="layout" path="M -1.94444E-6 -4.07407E-6 L -1.94444E-6 0.92454 " pathEditMode="relative" rAng="0" ptsTypes="AA">
                                      <p:cBhvr>
                                        <p:cTn id="254" dur="1500" fill="hold"/>
                                        <p:tgtEl>
                                          <p:spTgt spid="65688"/>
                                        </p:tgtEl>
                                        <p:attrNameLst>
                                          <p:attrName>ppt_x,ppt_y</p:attrName>
                                        </p:attrNameLst>
                                      </p:cBhvr>
                                      <p:rCtr x="0" y="462"/>
                                    </p:animMotion>
                                  </p:childTnLst>
                                </p:cTn>
                              </p:par>
                              <p:par>
                                <p:cTn id="255" presetID="10" presetClass="exit" presetSubtype="0" fill="hold" nodeType="withEffect">
                                  <p:stCondLst>
                                    <p:cond delay="1100"/>
                                  </p:stCondLst>
                                  <p:childTnLst>
                                    <p:animEffect transition="out" filter="fade">
                                      <p:cBhvr>
                                        <p:cTn id="256" dur="500"/>
                                        <p:tgtEl>
                                          <p:spTgt spid="65688"/>
                                        </p:tgtEl>
                                      </p:cBhvr>
                                    </p:animEffect>
                                    <p:set>
                                      <p:cBhvr>
                                        <p:cTn id="257" dur="1" fill="hold">
                                          <p:stCondLst>
                                            <p:cond delay="499"/>
                                          </p:stCondLst>
                                        </p:cTn>
                                        <p:tgtEl>
                                          <p:spTgt spid="65688"/>
                                        </p:tgtEl>
                                        <p:attrNameLst>
                                          <p:attrName>style.visibility</p:attrName>
                                        </p:attrNameLst>
                                      </p:cBhvr>
                                      <p:to>
                                        <p:strVal val="hidden"/>
                                      </p:to>
                                    </p:set>
                                  </p:childTnLst>
                                </p:cTn>
                              </p:par>
                              <p:par>
                                <p:cTn id="258" presetID="42" presetClass="path" presetSubtype="0" accel="50000" decel="50000" fill="hold" nodeType="withEffect">
                                  <p:stCondLst>
                                    <p:cond delay="1400"/>
                                  </p:stCondLst>
                                  <p:childTnLst>
                                    <p:animMotion origin="layout" path="M -4.44444E-6 2.59259E-6 L -4.44444E-6 0.92453 " pathEditMode="relative" rAng="0" ptsTypes="AA">
                                      <p:cBhvr>
                                        <p:cTn id="259" dur="1500" fill="hold"/>
                                        <p:tgtEl>
                                          <p:spTgt spid="65691"/>
                                        </p:tgtEl>
                                        <p:attrNameLst>
                                          <p:attrName>ppt_x,ppt_y</p:attrName>
                                        </p:attrNameLst>
                                      </p:cBhvr>
                                      <p:rCtr x="0" y="462"/>
                                    </p:animMotion>
                                  </p:childTnLst>
                                </p:cTn>
                              </p:par>
                              <p:par>
                                <p:cTn id="260" presetID="10" presetClass="exit" presetSubtype="0" fill="hold" nodeType="withEffect">
                                  <p:stCondLst>
                                    <p:cond delay="2300"/>
                                  </p:stCondLst>
                                  <p:childTnLst>
                                    <p:animEffect transition="out" filter="fade">
                                      <p:cBhvr>
                                        <p:cTn id="261" dur="500"/>
                                        <p:tgtEl>
                                          <p:spTgt spid="65691"/>
                                        </p:tgtEl>
                                      </p:cBhvr>
                                    </p:animEffect>
                                    <p:set>
                                      <p:cBhvr>
                                        <p:cTn id="262" dur="1" fill="hold">
                                          <p:stCondLst>
                                            <p:cond delay="499"/>
                                          </p:stCondLst>
                                        </p:cTn>
                                        <p:tgtEl>
                                          <p:spTgt spid="65691"/>
                                        </p:tgtEl>
                                        <p:attrNameLst>
                                          <p:attrName>style.visibility</p:attrName>
                                        </p:attrNameLst>
                                      </p:cBhvr>
                                      <p:to>
                                        <p:strVal val="hidden"/>
                                      </p:to>
                                    </p:set>
                                  </p:childTnLst>
                                </p:cTn>
                              </p:par>
                              <p:par>
                                <p:cTn id="263" presetID="42" presetClass="path" presetSubtype="0" accel="50000" decel="50000" fill="hold" nodeType="withEffect">
                                  <p:stCondLst>
                                    <p:cond delay="600"/>
                                  </p:stCondLst>
                                  <p:childTnLst>
                                    <p:animMotion origin="layout" path="M -4.44444E-6 2.59259E-6 L -4.44444E-6 0.92453 " pathEditMode="relative" rAng="0" ptsTypes="AA">
                                      <p:cBhvr>
                                        <p:cTn id="264" dur="1500" fill="hold"/>
                                        <p:tgtEl>
                                          <p:spTgt spid="65694"/>
                                        </p:tgtEl>
                                        <p:attrNameLst>
                                          <p:attrName>ppt_x,ppt_y</p:attrName>
                                        </p:attrNameLst>
                                      </p:cBhvr>
                                      <p:rCtr x="0" y="462"/>
                                    </p:animMotion>
                                  </p:childTnLst>
                                </p:cTn>
                              </p:par>
                              <p:par>
                                <p:cTn id="265" presetID="10" presetClass="exit" presetSubtype="0" fill="hold" nodeType="withEffect">
                                  <p:stCondLst>
                                    <p:cond delay="1500"/>
                                  </p:stCondLst>
                                  <p:childTnLst>
                                    <p:animEffect transition="out" filter="fade">
                                      <p:cBhvr>
                                        <p:cTn id="266" dur="500"/>
                                        <p:tgtEl>
                                          <p:spTgt spid="65694"/>
                                        </p:tgtEl>
                                      </p:cBhvr>
                                    </p:animEffect>
                                    <p:set>
                                      <p:cBhvr>
                                        <p:cTn id="267" dur="1" fill="hold">
                                          <p:stCondLst>
                                            <p:cond delay="499"/>
                                          </p:stCondLst>
                                        </p:cTn>
                                        <p:tgtEl>
                                          <p:spTgt spid="65694"/>
                                        </p:tgtEl>
                                        <p:attrNameLst>
                                          <p:attrName>style.visibility</p:attrName>
                                        </p:attrNameLst>
                                      </p:cBhvr>
                                      <p:to>
                                        <p:strVal val="hidden"/>
                                      </p:to>
                                    </p:set>
                                  </p:childTnLst>
                                </p:cTn>
                              </p:par>
                              <p:par>
                                <p:cTn id="268" presetID="42" presetClass="path" presetSubtype="0" accel="50000" decel="50000" fill="hold" nodeType="withEffect">
                                  <p:stCondLst>
                                    <p:cond delay="3300"/>
                                  </p:stCondLst>
                                  <p:childTnLst>
                                    <p:animMotion origin="layout" path="M -4.44444E-6 2.59259E-6 L -4.44444E-6 0.92453 " pathEditMode="relative" rAng="0" ptsTypes="AA">
                                      <p:cBhvr>
                                        <p:cTn id="269" dur="1500" fill="hold"/>
                                        <p:tgtEl>
                                          <p:spTgt spid="65697"/>
                                        </p:tgtEl>
                                        <p:attrNameLst>
                                          <p:attrName>ppt_x,ppt_y</p:attrName>
                                        </p:attrNameLst>
                                      </p:cBhvr>
                                      <p:rCtr x="0" y="462"/>
                                    </p:animMotion>
                                  </p:childTnLst>
                                </p:cTn>
                              </p:par>
                              <p:par>
                                <p:cTn id="270" presetID="10" presetClass="exit" presetSubtype="0" fill="hold" nodeType="withEffect">
                                  <p:stCondLst>
                                    <p:cond delay="4200"/>
                                  </p:stCondLst>
                                  <p:childTnLst>
                                    <p:animEffect transition="out" filter="fade">
                                      <p:cBhvr>
                                        <p:cTn id="271" dur="700"/>
                                        <p:tgtEl>
                                          <p:spTgt spid="65697"/>
                                        </p:tgtEl>
                                      </p:cBhvr>
                                    </p:animEffect>
                                    <p:set>
                                      <p:cBhvr>
                                        <p:cTn id="272" dur="1" fill="hold">
                                          <p:stCondLst>
                                            <p:cond delay="699"/>
                                          </p:stCondLst>
                                        </p:cTn>
                                        <p:tgtEl>
                                          <p:spTgt spid="65697"/>
                                        </p:tgtEl>
                                        <p:attrNameLst>
                                          <p:attrName>style.visibility</p:attrName>
                                        </p:attrNameLst>
                                      </p:cBhvr>
                                      <p:to>
                                        <p:strVal val="hidden"/>
                                      </p:to>
                                    </p:set>
                                  </p:childTnLst>
                                </p:cTn>
                              </p:par>
                              <p:par>
                                <p:cTn id="273" presetID="42" presetClass="path" presetSubtype="0" accel="50000" decel="50000" fill="hold" nodeType="withEffect">
                                  <p:stCondLst>
                                    <p:cond delay="400"/>
                                  </p:stCondLst>
                                  <p:childTnLst>
                                    <p:animMotion origin="layout" path="M -4.44444E-6 2.59259E-6 L -4.44444E-6 0.92453 " pathEditMode="relative" rAng="0" ptsTypes="AA">
                                      <p:cBhvr>
                                        <p:cTn id="274" dur="1500" fill="hold"/>
                                        <p:tgtEl>
                                          <p:spTgt spid="65700"/>
                                        </p:tgtEl>
                                        <p:attrNameLst>
                                          <p:attrName>ppt_x,ppt_y</p:attrName>
                                        </p:attrNameLst>
                                      </p:cBhvr>
                                      <p:rCtr x="0" y="462"/>
                                    </p:animMotion>
                                  </p:childTnLst>
                                </p:cTn>
                              </p:par>
                              <p:par>
                                <p:cTn id="275" presetID="10" presetClass="exit" presetSubtype="0" fill="hold" nodeType="withEffect">
                                  <p:stCondLst>
                                    <p:cond delay="1400"/>
                                  </p:stCondLst>
                                  <p:childTnLst>
                                    <p:animEffect transition="out" filter="fade">
                                      <p:cBhvr>
                                        <p:cTn id="276" dur="500"/>
                                        <p:tgtEl>
                                          <p:spTgt spid="65700"/>
                                        </p:tgtEl>
                                      </p:cBhvr>
                                    </p:animEffect>
                                    <p:set>
                                      <p:cBhvr>
                                        <p:cTn id="277" dur="1" fill="hold">
                                          <p:stCondLst>
                                            <p:cond delay="499"/>
                                          </p:stCondLst>
                                        </p:cTn>
                                        <p:tgtEl>
                                          <p:spTgt spid="65700"/>
                                        </p:tgtEl>
                                        <p:attrNameLst>
                                          <p:attrName>style.visibility</p:attrName>
                                        </p:attrNameLst>
                                      </p:cBhvr>
                                      <p:to>
                                        <p:strVal val="hidden"/>
                                      </p:to>
                                    </p:set>
                                  </p:childTnLst>
                                </p:cTn>
                              </p:par>
                              <p:par>
                                <p:cTn id="278" presetID="42" presetClass="path" presetSubtype="0" accel="50000" decel="50000" fill="hold" nodeType="withEffect">
                                  <p:stCondLst>
                                    <p:cond delay="800"/>
                                  </p:stCondLst>
                                  <p:childTnLst>
                                    <p:animMotion origin="layout" path="M -4.44444E-6 2.59259E-6 L -4.44444E-6 0.92453 " pathEditMode="relative" rAng="0" ptsTypes="AA">
                                      <p:cBhvr>
                                        <p:cTn id="279" dur="1500" fill="hold"/>
                                        <p:tgtEl>
                                          <p:spTgt spid="65703"/>
                                        </p:tgtEl>
                                        <p:attrNameLst>
                                          <p:attrName>ppt_x,ppt_y</p:attrName>
                                        </p:attrNameLst>
                                      </p:cBhvr>
                                      <p:rCtr x="0" y="462"/>
                                    </p:animMotion>
                                  </p:childTnLst>
                                </p:cTn>
                              </p:par>
                              <p:par>
                                <p:cTn id="280" presetID="10" presetClass="exit" presetSubtype="0" fill="hold" nodeType="withEffect">
                                  <p:stCondLst>
                                    <p:cond delay="1700"/>
                                  </p:stCondLst>
                                  <p:childTnLst>
                                    <p:animEffect transition="out" filter="fade">
                                      <p:cBhvr>
                                        <p:cTn id="281" dur="500"/>
                                        <p:tgtEl>
                                          <p:spTgt spid="65703"/>
                                        </p:tgtEl>
                                      </p:cBhvr>
                                    </p:animEffect>
                                    <p:set>
                                      <p:cBhvr>
                                        <p:cTn id="282" dur="1" fill="hold">
                                          <p:stCondLst>
                                            <p:cond delay="499"/>
                                          </p:stCondLst>
                                        </p:cTn>
                                        <p:tgtEl>
                                          <p:spTgt spid="65703"/>
                                        </p:tgtEl>
                                        <p:attrNameLst>
                                          <p:attrName>style.visibility</p:attrName>
                                        </p:attrNameLst>
                                      </p:cBhvr>
                                      <p:to>
                                        <p:strVal val="hidden"/>
                                      </p:to>
                                    </p:set>
                                  </p:childTnLst>
                                </p:cTn>
                              </p:par>
                              <p:par>
                                <p:cTn id="283" presetID="42" presetClass="path" presetSubtype="0" accel="50000" decel="50000" fill="hold" nodeType="withEffect">
                                  <p:stCondLst>
                                    <p:cond delay="3900"/>
                                  </p:stCondLst>
                                  <p:childTnLst>
                                    <p:animMotion origin="layout" path="M -4.44444E-6 2.59259E-6 L -4.44444E-6 0.92453 " pathEditMode="relative" rAng="0" ptsTypes="AA">
                                      <p:cBhvr>
                                        <p:cTn id="284" dur="1500" fill="hold"/>
                                        <p:tgtEl>
                                          <p:spTgt spid="65706"/>
                                        </p:tgtEl>
                                        <p:attrNameLst>
                                          <p:attrName>ppt_x,ppt_y</p:attrName>
                                        </p:attrNameLst>
                                      </p:cBhvr>
                                      <p:rCtr x="0" y="462"/>
                                    </p:animMotion>
                                  </p:childTnLst>
                                </p:cTn>
                              </p:par>
                              <p:par>
                                <p:cTn id="285" presetID="10" presetClass="exit" presetSubtype="0" fill="hold" nodeType="withEffect">
                                  <p:stCondLst>
                                    <p:cond delay="4900"/>
                                  </p:stCondLst>
                                  <p:childTnLst>
                                    <p:animEffect transition="out" filter="fade">
                                      <p:cBhvr>
                                        <p:cTn id="286" dur="500"/>
                                        <p:tgtEl>
                                          <p:spTgt spid="65706"/>
                                        </p:tgtEl>
                                      </p:cBhvr>
                                    </p:animEffect>
                                    <p:set>
                                      <p:cBhvr>
                                        <p:cTn id="287" dur="1" fill="hold">
                                          <p:stCondLst>
                                            <p:cond delay="499"/>
                                          </p:stCondLst>
                                        </p:cTn>
                                        <p:tgtEl>
                                          <p:spTgt spid="65706"/>
                                        </p:tgtEl>
                                        <p:attrNameLst>
                                          <p:attrName>style.visibility</p:attrName>
                                        </p:attrNameLst>
                                      </p:cBhvr>
                                      <p:to>
                                        <p:strVal val="hidden"/>
                                      </p:to>
                                    </p:set>
                                  </p:childTnLst>
                                </p:cTn>
                              </p:par>
                              <p:par>
                                <p:cTn id="288" presetID="42" presetClass="path" presetSubtype="0" accel="50000" decel="50000" fill="hold" nodeType="withEffect">
                                  <p:stCondLst>
                                    <p:cond delay="600"/>
                                  </p:stCondLst>
                                  <p:childTnLst>
                                    <p:animMotion origin="layout" path="M -4.44444E-6 2.59259E-6 L -4.44444E-6 0.92453 " pathEditMode="relative" rAng="0" ptsTypes="AA">
                                      <p:cBhvr>
                                        <p:cTn id="289" dur="1500" fill="hold"/>
                                        <p:tgtEl>
                                          <p:spTgt spid="65709"/>
                                        </p:tgtEl>
                                        <p:attrNameLst>
                                          <p:attrName>ppt_x,ppt_y</p:attrName>
                                        </p:attrNameLst>
                                      </p:cBhvr>
                                      <p:rCtr x="0" y="462"/>
                                    </p:animMotion>
                                  </p:childTnLst>
                                </p:cTn>
                              </p:par>
                              <p:par>
                                <p:cTn id="290" presetID="10" presetClass="exit" presetSubtype="0" fill="hold" nodeType="withEffect">
                                  <p:stCondLst>
                                    <p:cond delay="1600"/>
                                  </p:stCondLst>
                                  <p:childTnLst>
                                    <p:animEffect transition="out" filter="fade">
                                      <p:cBhvr>
                                        <p:cTn id="291" dur="500"/>
                                        <p:tgtEl>
                                          <p:spTgt spid="65709"/>
                                        </p:tgtEl>
                                      </p:cBhvr>
                                    </p:animEffect>
                                    <p:set>
                                      <p:cBhvr>
                                        <p:cTn id="292" dur="1" fill="hold">
                                          <p:stCondLst>
                                            <p:cond delay="499"/>
                                          </p:stCondLst>
                                        </p:cTn>
                                        <p:tgtEl>
                                          <p:spTgt spid="65709"/>
                                        </p:tgtEl>
                                        <p:attrNameLst>
                                          <p:attrName>style.visibility</p:attrName>
                                        </p:attrNameLst>
                                      </p:cBhvr>
                                      <p:to>
                                        <p:strVal val="hidden"/>
                                      </p:to>
                                    </p:set>
                                  </p:childTnLst>
                                </p:cTn>
                              </p:par>
                              <p:par>
                                <p:cTn id="293" presetID="42" presetClass="path" presetSubtype="0" accel="50000" decel="50000" fill="hold" nodeType="withEffect">
                                  <p:stCondLst>
                                    <p:cond delay="300"/>
                                  </p:stCondLst>
                                  <p:childTnLst>
                                    <p:animMotion origin="layout" path="M -4.44444E-6 2.59259E-6 L -4.44444E-6 0.92453 " pathEditMode="relative" rAng="0" ptsTypes="AA">
                                      <p:cBhvr>
                                        <p:cTn id="294" dur="1500" fill="hold"/>
                                        <p:tgtEl>
                                          <p:spTgt spid="65712"/>
                                        </p:tgtEl>
                                        <p:attrNameLst>
                                          <p:attrName>ppt_x,ppt_y</p:attrName>
                                        </p:attrNameLst>
                                      </p:cBhvr>
                                      <p:rCtr x="0" y="462"/>
                                    </p:animMotion>
                                  </p:childTnLst>
                                </p:cTn>
                              </p:par>
                              <p:par>
                                <p:cTn id="295" presetID="10" presetClass="exit" presetSubtype="0" fill="hold" nodeType="withEffect">
                                  <p:stCondLst>
                                    <p:cond delay="1300"/>
                                  </p:stCondLst>
                                  <p:childTnLst>
                                    <p:animEffect transition="out" filter="fade">
                                      <p:cBhvr>
                                        <p:cTn id="296" dur="500"/>
                                        <p:tgtEl>
                                          <p:spTgt spid="65712"/>
                                        </p:tgtEl>
                                      </p:cBhvr>
                                    </p:animEffect>
                                    <p:set>
                                      <p:cBhvr>
                                        <p:cTn id="297" dur="1" fill="hold">
                                          <p:stCondLst>
                                            <p:cond delay="499"/>
                                          </p:stCondLst>
                                        </p:cTn>
                                        <p:tgtEl>
                                          <p:spTgt spid="65712"/>
                                        </p:tgtEl>
                                        <p:attrNameLst>
                                          <p:attrName>style.visibility</p:attrName>
                                        </p:attrNameLst>
                                      </p:cBhvr>
                                      <p:to>
                                        <p:strVal val="hidden"/>
                                      </p:to>
                                    </p:set>
                                  </p:childTnLst>
                                </p:cTn>
                              </p:par>
                              <p:par>
                                <p:cTn id="298" presetID="42" presetClass="path" presetSubtype="0" accel="50000" decel="50000" fill="hold" nodeType="withEffect">
                                  <p:stCondLst>
                                    <p:cond delay="3000"/>
                                  </p:stCondLst>
                                  <p:childTnLst>
                                    <p:animMotion origin="layout" path="M -4.44444E-6 2.59259E-6 L -4.44444E-6 0.92453 " pathEditMode="relative" rAng="0" ptsTypes="AA">
                                      <p:cBhvr>
                                        <p:cTn id="299" dur="1500" fill="hold"/>
                                        <p:tgtEl>
                                          <p:spTgt spid="65715"/>
                                        </p:tgtEl>
                                        <p:attrNameLst>
                                          <p:attrName>ppt_x,ppt_y</p:attrName>
                                        </p:attrNameLst>
                                      </p:cBhvr>
                                      <p:rCtr x="0" y="462"/>
                                    </p:animMotion>
                                  </p:childTnLst>
                                </p:cTn>
                              </p:par>
                              <p:par>
                                <p:cTn id="300" presetID="10" presetClass="exit" presetSubtype="0" fill="hold" nodeType="withEffect">
                                  <p:stCondLst>
                                    <p:cond delay="4000"/>
                                  </p:stCondLst>
                                  <p:childTnLst>
                                    <p:animEffect transition="out" filter="fade">
                                      <p:cBhvr>
                                        <p:cTn id="301" dur="500"/>
                                        <p:tgtEl>
                                          <p:spTgt spid="65715"/>
                                        </p:tgtEl>
                                      </p:cBhvr>
                                    </p:animEffect>
                                    <p:set>
                                      <p:cBhvr>
                                        <p:cTn id="302" dur="1" fill="hold">
                                          <p:stCondLst>
                                            <p:cond delay="499"/>
                                          </p:stCondLst>
                                        </p:cTn>
                                        <p:tgtEl>
                                          <p:spTgt spid="65715"/>
                                        </p:tgtEl>
                                        <p:attrNameLst>
                                          <p:attrName>style.visibility</p:attrName>
                                        </p:attrNameLst>
                                      </p:cBhvr>
                                      <p:to>
                                        <p:strVal val="hidden"/>
                                      </p:to>
                                    </p:set>
                                  </p:childTnLst>
                                </p:cTn>
                              </p:par>
                              <p:par>
                                <p:cTn id="303" presetID="42" presetClass="path" presetSubtype="0" accel="50000" decel="50000" fill="hold" nodeType="withEffect">
                                  <p:stCondLst>
                                    <p:cond delay="1200"/>
                                  </p:stCondLst>
                                  <p:childTnLst>
                                    <p:animMotion origin="layout" path="M -4.44444E-6 2.59259E-6 L -4.44444E-6 0.92453 " pathEditMode="relative" rAng="0" ptsTypes="AA">
                                      <p:cBhvr>
                                        <p:cTn id="304" dur="1500" fill="hold"/>
                                        <p:tgtEl>
                                          <p:spTgt spid="65718"/>
                                        </p:tgtEl>
                                        <p:attrNameLst>
                                          <p:attrName>ppt_x,ppt_y</p:attrName>
                                        </p:attrNameLst>
                                      </p:cBhvr>
                                      <p:rCtr x="0" y="462"/>
                                    </p:animMotion>
                                  </p:childTnLst>
                                </p:cTn>
                              </p:par>
                              <p:par>
                                <p:cTn id="305" presetID="10" presetClass="exit" presetSubtype="0" fill="hold" nodeType="withEffect">
                                  <p:stCondLst>
                                    <p:cond delay="2300"/>
                                  </p:stCondLst>
                                  <p:childTnLst>
                                    <p:animEffect transition="out" filter="fade">
                                      <p:cBhvr>
                                        <p:cTn id="306" dur="500"/>
                                        <p:tgtEl>
                                          <p:spTgt spid="65718"/>
                                        </p:tgtEl>
                                      </p:cBhvr>
                                    </p:animEffect>
                                    <p:set>
                                      <p:cBhvr>
                                        <p:cTn id="307" dur="1" fill="hold">
                                          <p:stCondLst>
                                            <p:cond delay="499"/>
                                          </p:stCondLst>
                                        </p:cTn>
                                        <p:tgtEl>
                                          <p:spTgt spid="65718"/>
                                        </p:tgtEl>
                                        <p:attrNameLst>
                                          <p:attrName>style.visibility</p:attrName>
                                        </p:attrNameLst>
                                      </p:cBhvr>
                                      <p:to>
                                        <p:strVal val="hidden"/>
                                      </p:to>
                                    </p:set>
                                  </p:childTnLst>
                                </p:cTn>
                              </p:par>
                              <p:par>
                                <p:cTn id="308" presetID="42" presetClass="path" presetSubtype="0" accel="50000" decel="50000" fill="hold" nodeType="withEffect">
                                  <p:stCondLst>
                                    <p:cond delay="3000"/>
                                  </p:stCondLst>
                                  <p:childTnLst>
                                    <p:animMotion origin="layout" path="M -4.44444E-6 2.59259E-6 L -4.44444E-6 0.92453 " pathEditMode="relative" rAng="0" ptsTypes="AA">
                                      <p:cBhvr>
                                        <p:cTn id="309" dur="1500" fill="hold"/>
                                        <p:tgtEl>
                                          <p:spTgt spid="65721"/>
                                        </p:tgtEl>
                                        <p:attrNameLst>
                                          <p:attrName>ppt_x,ppt_y</p:attrName>
                                        </p:attrNameLst>
                                      </p:cBhvr>
                                      <p:rCtr x="0" y="462"/>
                                    </p:animMotion>
                                  </p:childTnLst>
                                </p:cTn>
                              </p:par>
                              <p:par>
                                <p:cTn id="310" presetID="10" presetClass="exit" presetSubtype="0" fill="hold" nodeType="withEffect">
                                  <p:stCondLst>
                                    <p:cond delay="3900"/>
                                  </p:stCondLst>
                                  <p:childTnLst>
                                    <p:animEffect transition="out" filter="fade">
                                      <p:cBhvr>
                                        <p:cTn id="311" dur="500"/>
                                        <p:tgtEl>
                                          <p:spTgt spid="65721"/>
                                        </p:tgtEl>
                                      </p:cBhvr>
                                    </p:animEffect>
                                    <p:set>
                                      <p:cBhvr>
                                        <p:cTn id="312" dur="1" fill="hold">
                                          <p:stCondLst>
                                            <p:cond delay="499"/>
                                          </p:stCondLst>
                                        </p:cTn>
                                        <p:tgtEl>
                                          <p:spTgt spid="65721"/>
                                        </p:tgtEl>
                                        <p:attrNameLst>
                                          <p:attrName>style.visibility</p:attrName>
                                        </p:attrNameLst>
                                      </p:cBhvr>
                                      <p:to>
                                        <p:strVal val="hidden"/>
                                      </p:to>
                                    </p:set>
                                  </p:childTnLst>
                                </p:cTn>
                              </p:par>
                              <p:par>
                                <p:cTn id="313" presetID="42" presetClass="path" presetSubtype="0" accel="50000" decel="50000" fill="hold" nodeType="withEffect">
                                  <p:stCondLst>
                                    <p:cond delay="500"/>
                                  </p:stCondLst>
                                  <p:childTnLst>
                                    <p:animMotion origin="layout" path="M -1.94444E-6 -4.07407E-6 L -1.94444E-6 0.92454 " pathEditMode="relative" rAng="0" ptsTypes="AA">
                                      <p:cBhvr>
                                        <p:cTn id="314" dur="1500" fill="hold"/>
                                        <p:tgtEl>
                                          <p:spTgt spid="65724"/>
                                        </p:tgtEl>
                                        <p:attrNameLst>
                                          <p:attrName>ppt_x,ppt_y</p:attrName>
                                        </p:attrNameLst>
                                      </p:cBhvr>
                                      <p:rCtr x="0" y="462"/>
                                    </p:animMotion>
                                  </p:childTnLst>
                                </p:cTn>
                              </p:par>
                              <p:par>
                                <p:cTn id="315" presetID="10" presetClass="exit" presetSubtype="0" fill="hold" nodeType="withEffect">
                                  <p:stCondLst>
                                    <p:cond delay="1000"/>
                                  </p:stCondLst>
                                  <p:childTnLst>
                                    <p:animEffect transition="out" filter="fade">
                                      <p:cBhvr>
                                        <p:cTn id="316" dur="500"/>
                                        <p:tgtEl>
                                          <p:spTgt spid="65724"/>
                                        </p:tgtEl>
                                      </p:cBhvr>
                                    </p:animEffect>
                                    <p:set>
                                      <p:cBhvr>
                                        <p:cTn id="317" dur="1" fill="hold">
                                          <p:stCondLst>
                                            <p:cond delay="499"/>
                                          </p:stCondLst>
                                        </p:cTn>
                                        <p:tgtEl>
                                          <p:spTgt spid="65724"/>
                                        </p:tgtEl>
                                        <p:attrNameLst>
                                          <p:attrName>style.visibility</p:attrName>
                                        </p:attrNameLst>
                                      </p:cBhvr>
                                      <p:to>
                                        <p:strVal val="hidden"/>
                                      </p:to>
                                    </p:set>
                                  </p:childTnLst>
                                </p:cTn>
                              </p:par>
                              <p:par>
                                <p:cTn id="318" presetID="42" presetClass="path" presetSubtype="0" accel="50000" decel="50000" fill="hold" nodeType="withEffect">
                                  <p:stCondLst>
                                    <p:cond delay="1000"/>
                                  </p:stCondLst>
                                  <p:childTnLst>
                                    <p:animMotion origin="layout" path="M -4.44444E-6 2.59259E-6 L -4.44444E-6 0.92453 " pathEditMode="relative" rAng="0" ptsTypes="AA">
                                      <p:cBhvr>
                                        <p:cTn id="319" dur="1500" fill="hold"/>
                                        <p:tgtEl>
                                          <p:spTgt spid="65727"/>
                                        </p:tgtEl>
                                        <p:attrNameLst>
                                          <p:attrName>ppt_x,ppt_y</p:attrName>
                                        </p:attrNameLst>
                                      </p:cBhvr>
                                      <p:rCtr x="0" y="462"/>
                                    </p:animMotion>
                                  </p:childTnLst>
                                </p:cTn>
                              </p:par>
                              <p:par>
                                <p:cTn id="320" presetID="10" presetClass="exit" presetSubtype="0" fill="hold" nodeType="withEffect">
                                  <p:stCondLst>
                                    <p:cond delay="2000"/>
                                  </p:stCondLst>
                                  <p:childTnLst>
                                    <p:animEffect transition="out" filter="fade">
                                      <p:cBhvr>
                                        <p:cTn id="321" dur="500"/>
                                        <p:tgtEl>
                                          <p:spTgt spid="65727"/>
                                        </p:tgtEl>
                                      </p:cBhvr>
                                    </p:animEffect>
                                    <p:set>
                                      <p:cBhvr>
                                        <p:cTn id="322" dur="1" fill="hold">
                                          <p:stCondLst>
                                            <p:cond delay="499"/>
                                          </p:stCondLst>
                                        </p:cTn>
                                        <p:tgtEl>
                                          <p:spTgt spid="65727"/>
                                        </p:tgtEl>
                                        <p:attrNameLst>
                                          <p:attrName>style.visibility</p:attrName>
                                        </p:attrNameLst>
                                      </p:cBhvr>
                                      <p:to>
                                        <p:strVal val="hidden"/>
                                      </p:to>
                                    </p:set>
                                  </p:childTnLst>
                                </p:cTn>
                              </p:par>
                              <p:par>
                                <p:cTn id="323" presetID="42" presetClass="path" presetSubtype="0" accel="50000" decel="50000" fill="hold" nodeType="withEffect">
                                  <p:stCondLst>
                                    <p:cond delay="300"/>
                                  </p:stCondLst>
                                  <p:childTnLst>
                                    <p:animMotion origin="layout" path="M -4.44444E-6 2.59259E-6 L -4.44444E-6 0.92453 " pathEditMode="relative" rAng="0" ptsTypes="AA">
                                      <p:cBhvr>
                                        <p:cTn id="324" dur="1500" fill="hold"/>
                                        <p:tgtEl>
                                          <p:spTgt spid="65730"/>
                                        </p:tgtEl>
                                        <p:attrNameLst>
                                          <p:attrName>ppt_x,ppt_y</p:attrName>
                                        </p:attrNameLst>
                                      </p:cBhvr>
                                      <p:rCtr x="0" y="462"/>
                                    </p:animMotion>
                                  </p:childTnLst>
                                </p:cTn>
                              </p:par>
                              <p:par>
                                <p:cTn id="325" presetID="10" presetClass="exit" presetSubtype="0" fill="hold" nodeType="withEffect">
                                  <p:stCondLst>
                                    <p:cond delay="1300"/>
                                  </p:stCondLst>
                                  <p:childTnLst>
                                    <p:animEffect transition="out" filter="fade">
                                      <p:cBhvr>
                                        <p:cTn id="326" dur="500"/>
                                        <p:tgtEl>
                                          <p:spTgt spid="65730"/>
                                        </p:tgtEl>
                                      </p:cBhvr>
                                    </p:animEffect>
                                    <p:set>
                                      <p:cBhvr>
                                        <p:cTn id="327" dur="1" fill="hold">
                                          <p:stCondLst>
                                            <p:cond delay="499"/>
                                          </p:stCondLst>
                                        </p:cTn>
                                        <p:tgtEl>
                                          <p:spTgt spid="65730"/>
                                        </p:tgtEl>
                                        <p:attrNameLst>
                                          <p:attrName>style.visibility</p:attrName>
                                        </p:attrNameLst>
                                      </p:cBhvr>
                                      <p:to>
                                        <p:strVal val="hidden"/>
                                      </p:to>
                                    </p:set>
                                  </p:childTnLst>
                                </p:cTn>
                              </p:par>
                              <p:par>
                                <p:cTn id="328" presetID="42" presetClass="path" presetSubtype="0" accel="50000" decel="50000" fill="hold" nodeType="withEffect">
                                  <p:stCondLst>
                                    <p:cond delay="3000"/>
                                  </p:stCondLst>
                                  <p:childTnLst>
                                    <p:animMotion origin="layout" path="M -4.44444E-6 2.59259E-6 L -4.44444E-6 0.92453 " pathEditMode="relative" rAng="0" ptsTypes="AA">
                                      <p:cBhvr>
                                        <p:cTn id="329" dur="1500" fill="hold"/>
                                        <p:tgtEl>
                                          <p:spTgt spid="65733"/>
                                        </p:tgtEl>
                                        <p:attrNameLst>
                                          <p:attrName>ppt_x,ppt_y</p:attrName>
                                        </p:attrNameLst>
                                      </p:cBhvr>
                                      <p:rCtr x="0" y="462"/>
                                    </p:animMotion>
                                  </p:childTnLst>
                                </p:cTn>
                              </p:par>
                              <p:par>
                                <p:cTn id="330" presetID="10" presetClass="exit" presetSubtype="0" fill="hold" nodeType="withEffect">
                                  <p:stCondLst>
                                    <p:cond delay="4100"/>
                                  </p:stCondLst>
                                  <p:childTnLst>
                                    <p:animEffect transition="out" filter="fade">
                                      <p:cBhvr>
                                        <p:cTn id="331" dur="500"/>
                                        <p:tgtEl>
                                          <p:spTgt spid="65733"/>
                                        </p:tgtEl>
                                      </p:cBhvr>
                                    </p:animEffect>
                                    <p:set>
                                      <p:cBhvr>
                                        <p:cTn id="332" dur="1" fill="hold">
                                          <p:stCondLst>
                                            <p:cond delay="499"/>
                                          </p:stCondLst>
                                        </p:cTn>
                                        <p:tgtEl>
                                          <p:spTgt spid="65733"/>
                                        </p:tgtEl>
                                        <p:attrNameLst>
                                          <p:attrName>style.visibility</p:attrName>
                                        </p:attrNameLst>
                                      </p:cBhvr>
                                      <p:to>
                                        <p:strVal val="hidden"/>
                                      </p:to>
                                    </p:set>
                                  </p:childTnLst>
                                </p:cTn>
                              </p:par>
                              <p:par>
                                <p:cTn id="333" presetID="42" presetClass="path" presetSubtype="0" accel="50000" decel="50000" fill="hold" nodeType="withEffect">
                                  <p:stCondLst>
                                    <p:cond delay="300"/>
                                  </p:stCondLst>
                                  <p:childTnLst>
                                    <p:animMotion origin="layout" path="M -4.44444E-6 2.59259E-6 L -4.44444E-6 0.92453 " pathEditMode="relative" rAng="0" ptsTypes="AA">
                                      <p:cBhvr>
                                        <p:cTn id="334" dur="1500" fill="hold"/>
                                        <p:tgtEl>
                                          <p:spTgt spid="65736"/>
                                        </p:tgtEl>
                                        <p:attrNameLst>
                                          <p:attrName>ppt_x,ppt_y</p:attrName>
                                        </p:attrNameLst>
                                      </p:cBhvr>
                                      <p:rCtr x="0" y="462"/>
                                    </p:animMotion>
                                  </p:childTnLst>
                                </p:cTn>
                              </p:par>
                              <p:par>
                                <p:cTn id="335" presetID="10" presetClass="exit" presetSubtype="0" fill="hold" nodeType="withEffect">
                                  <p:stCondLst>
                                    <p:cond delay="1000"/>
                                  </p:stCondLst>
                                  <p:childTnLst>
                                    <p:animEffect transition="out" filter="fade">
                                      <p:cBhvr>
                                        <p:cTn id="336" dur="500"/>
                                        <p:tgtEl>
                                          <p:spTgt spid="65736"/>
                                        </p:tgtEl>
                                      </p:cBhvr>
                                    </p:animEffect>
                                    <p:set>
                                      <p:cBhvr>
                                        <p:cTn id="337" dur="1" fill="hold">
                                          <p:stCondLst>
                                            <p:cond delay="499"/>
                                          </p:stCondLst>
                                        </p:cTn>
                                        <p:tgtEl>
                                          <p:spTgt spid="65736"/>
                                        </p:tgtEl>
                                        <p:attrNameLst>
                                          <p:attrName>style.visibility</p:attrName>
                                        </p:attrNameLst>
                                      </p:cBhvr>
                                      <p:to>
                                        <p:strVal val="hidden"/>
                                      </p:to>
                                    </p:set>
                                  </p:childTnLst>
                                </p:cTn>
                              </p:par>
                              <p:par>
                                <p:cTn id="338" presetID="42" presetClass="path" presetSubtype="0" accel="50000" decel="50000" fill="hold" nodeType="withEffect">
                                  <p:stCondLst>
                                    <p:cond delay="1900"/>
                                  </p:stCondLst>
                                  <p:childTnLst>
                                    <p:animMotion origin="layout" path="M -4.44444E-6 2.59259E-6 L -4.44444E-6 0.92453 " pathEditMode="relative" rAng="0" ptsTypes="AA">
                                      <p:cBhvr>
                                        <p:cTn id="339" dur="1500" fill="hold"/>
                                        <p:tgtEl>
                                          <p:spTgt spid="65739"/>
                                        </p:tgtEl>
                                        <p:attrNameLst>
                                          <p:attrName>ppt_x,ppt_y</p:attrName>
                                        </p:attrNameLst>
                                      </p:cBhvr>
                                      <p:rCtr x="0" y="462"/>
                                    </p:animMotion>
                                  </p:childTnLst>
                                </p:cTn>
                              </p:par>
                              <p:par>
                                <p:cTn id="340" presetID="10" presetClass="exit" presetSubtype="0" fill="hold" nodeType="withEffect">
                                  <p:stCondLst>
                                    <p:cond delay="2800"/>
                                  </p:stCondLst>
                                  <p:childTnLst>
                                    <p:animEffect transition="out" filter="fade">
                                      <p:cBhvr>
                                        <p:cTn id="341" dur="500"/>
                                        <p:tgtEl>
                                          <p:spTgt spid="65739"/>
                                        </p:tgtEl>
                                      </p:cBhvr>
                                    </p:animEffect>
                                    <p:set>
                                      <p:cBhvr>
                                        <p:cTn id="342" dur="1" fill="hold">
                                          <p:stCondLst>
                                            <p:cond delay="499"/>
                                          </p:stCondLst>
                                        </p:cTn>
                                        <p:tgtEl>
                                          <p:spTgt spid="65739"/>
                                        </p:tgtEl>
                                        <p:attrNameLst>
                                          <p:attrName>style.visibility</p:attrName>
                                        </p:attrNameLst>
                                      </p:cBhvr>
                                      <p:to>
                                        <p:strVal val="hidden"/>
                                      </p:to>
                                    </p:set>
                                  </p:childTnLst>
                                </p:cTn>
                              </p:par>
                              <p:par>
                                <p:cTn id="343" presetID="42" presetClass="path" presetSubtype="0" accel="50000" decel="50000" fill="hold" nodeType="withEffect">
                                  <p:stCondLst>
                                    <p:cond delay="4300"/>
                                  </p:stCondLst>
                                  <p:childTnLst>
                                    <p:animMotion origin="layout" path="M -4.44444E-6 2.59259E-6 L -4.44444E-6 0.92453 " pathEditMode="relative" rAng="0" ptsTypes="AA">
                                      <p:cBhvr>
                                        <p:cTn id="344" dur="1500" fill="hold"/>
                                        <p:tgtEl>
                                          <p:spTgt spid="65742"/>
                                        </p:tgtEl>
                                        <p:attrNameLst>
                                          <p:attrName>ppt_x,ppt_y</p:attrName>
                                        </p:attrNameLst>
                                      </p:cBhvr>
                                      <p:rCtr x="0" y="462"/>
                                    </p:animMotion>
                                  </p:childTnLst>
                                </p:cTn>
                              </p:par>
                              <p:par>
                                <p:cTn id="345" presetID="10" presetClass="exit" presetSubtype="0" fill="hold" nodeType="withEffect">
                                  <p:stCondLst>
                                    <p:cond delay="5400"/>
                                  </p:stCondLst>
                                  <p:childTnLst>
                                    <p:animEffect transition="out" filter="fade">
                                      <p:cBhvr>
                                        <p:cTn id="346" dur="500"/>
                                        <p:tgtEl>
                                          <p:spTgt spid="65742"/>
                                        </p:tgtEl>
                                      </p:cBhvr>
                                    </p:animEffect>
                                    <p:set>
                                      <p:cBhvr>
                                        <p:cTn id="347" dur="1" fill="hold">
                                          <p:stCondLst>
                                            <p:cond delay="499"/>
                                          </p:stCondLst>
                                        </p:cTn>
                                        <p:tgtEl>
                                          <p:spTgt spid="65742"/>
                                        </p:tgtEl>
                                        <p:attrNameLst>
                                          <p:attrName>style.visibility</p:attrName>
                                        </p:attrNameLst>
                                      </p:cBhvr>
                                      <p:to>
                                        <p:strVal val="hidden"/>
                                      </p:to>
                                    </p:set>
                                  </p:childTnLst>
                                </p:cTn>
                              </p:par>
                              <p:par>
                                <p:cTn id="348" presetID="42" presetClass="path" presetSubtype="0" accel="50000" decel="50000" fill="hold" nodeType="withEffect">
                                  <p:stCondLst>
                                    <p:cond delay="2000"/>
                                  </p:stCondLst>
                                  <p:childTnLst>
                                    <p:animMotion origin="layout" path="M -4.44444E-6 2.59259E-6 L -4.44444E-6 0.92453 " pathEditMode="relative" rAng="0" ptsTypes="AA">
                                      <p:cBhvr>
                                        <p:cTn id="349" dur="1500" fill="hold"/>
                                        <p:tgtEl>
                                          <p:spTgt spid="65745"/>
                                        </p:tgtEl>
                                        <p:attrNameLst>
                                          <p:attrName>ppt_x,ppt_y</p:attrName>
                                        </p:attrNameLst>
                                      </p:cBhvr>
                                      <p:rCtr x="0" y="462"/>
                                    </p:animMotion>
                                  </p:childTnLst>
                                </p:cTn>
                              </p:par>
                              <p:par>
                                <p:cTn id="350" presetID="10" presetClass="exit" presetSubtype="0" fill="hold" nodeType="withEffect">
                                  <p:stCondLst>
                                    <p:cond delay="3000"/>
                                  </p:stCondLst>
                                  <p:childTnLst>
                                    <p:animEffect transition="out" filter="fade">
                                      <p:cBhvr>
                                        <p:cTn id="351" dur="500"/>
                                        <p:tgtEl>
                                          <p:spTgt spid="65745"/>
                                        </p:tgtEl>
                                      </p:cBhvr>
                                    </p:animEffect>
                                    <p:set>
                                      <p:cBhvr>
                                        <p:cTn id="352" dur="1" fill="hold">
                                          <p:stCondLst>
                                            <p:cond delay="499"/>
                                          </p:stCondLst>
                                        </p:cTn>
                                        <p:tgtEl>
                                          <p:spTgt spid="65745"/>
                                        </p:tgtEl>
                                        <p:attrNameLst>
                                          <p:attrName>style.visibility</p:attrName>
                                        </p:attrNameLst>
                                      </p:cBhvr>
                                      <p:to>
                                        <p:strVal val="hidden"/>
                                      </p:to>
                                    </p:set>
                                  </p:childTnLst>
                                </p:cTn>
                              </p:par>
                              <p:par>
                                <p:cTn id="353" presetID="42" presetClass="path" presetSubtype="0" accel="50000" decel="50000" fill="hold" nodeType="withEffect">
                                  <p:stCondLst>
                                    <p:cond delay="700"/>
                                  </p:stCondLst>
                                  <p:childTnLst>
                                    <p:animMotion origin="layout" path="M -1.94444E-6 -4.07407E-6 L -1.94444E-6 0.92454 " pathEditMode="relative" rAng="0" ptsTypes="AA">
                                      <p:cBhvr>
                                        <p:cTn id="354" dur="1500" fill="hold"/>
                                        <p:tgtEl>
                                          <p:spTgt spid="65748"/>
                                        </p:tgtEl>
                                        <p:attrNameLst>
                                          <p:attrName>ppt_x,ppt_y</p:attrName>
                                        </p:attrNameLst>
                                      </p:cBhvr>
                                      <p:rCtr x="0" y="462"/>
                                    </p:animMotion>
                                  </p:childTnLst>
                                </p:cTn>
                              </p:par>
                              <p:par>
                                <p:cTn id="355" presetID="10" presetClass="exit" presetSubtype="0" fill="hold" nodeType="withEffect">
                                  <p:stCondLst>
                                    <p:cond delay="1700"/>
                                  </p:stCondLst>
                                  <p:childTnLst>
                                    <p:animEffect transition="out" filter="fade">
                                      <p:cBhvr>
                                        <p:cTn id="356" dur="500"/>
                                        <p:tgtEl>
                                          <p:spTgt spid="65748"/>
                                        </p:tgtEl>
                                      </p:cBhvr>
                                    </p:animEffect>
                                    <p:set>
                                      <p:cBhvr>
                                        <p:cTn id="357" dur="1" fill="hold">
                                          <p:stCondLst>
                                            <p:cond delay="499"/>
                                          </p:stCondLst>
                                        </p:cTn>
                                        <p:tgtEl>
                                          <p:spTgt spid="65748"/>
                                        </p:tgtEl>
                                        <p:attrNameLst>
                                          <p:attrName>style.visibility</p:attrName>
                                        </p:attrNameLst>
                                      </p:cBhvr>
                                      <p:to>
                                        <p:strVal val="hidden"/>
                                      </p:to>
                                    </p:set>
                                  </p:childTnLst>
                                </p:cTn>
                              </p:par>
                              <p:par>
                                <p:cTn id="358" presetID="42" presetClass="path" presetSubtype="0" accel="50000" decel="50000" fill="hold" nodeType="withEffect">
                                  <p:stCondLst>
                                    <p:cond delay="3800"/>
                                  </p:stCondLst>
                                  <p:childTnLst>
                                    <p:animMotion origin="layout" path="M -4.44444E-6 2.59259E-6 L -4.44444E-6 0.92453 " pathEditMode="relative" rAng="0" ptsTypes="AA">
                                      <p:cBhvr>
                                        <p:cTn id="359" dur="1500" fill="hold"/>
                                        <p:tgtEl>
                                          <p:spTgt spid="65751"/>
                                        </p:tgtEl>
                                        <p:attrNameLst>
                                          <p:attrName>ppt_x,ppt_y</p:attrName>
                                        </p:attrNameLst>
                                      </p:cBhvr>
                                      <p:rCtr x="0" y="462"/>
                                    </p:animMotion>
                                  </p:childTnLst>
                                </p:cTn>
                              </p:par>
                              <p:par>
                                <p:cTn id="360" presetID="10" presetClass="exit" presetSubtype="0" fill="hold" nodeType="withEffect">
                                  <p:stCondLst>
                                    <p:cond delay="4800"/>
                                  </p:stCondLst>
                                  <p:childTnLst>
                                    <p:animEffect transition="out" filter="fade">
                                      <p:cBhvr>
                                        <p:cTn id="361" dur="500"/>
                                        <p:tgtEl>
                                          <p:spTgt spid="65751"/>
                                        </p:tgtEl>
                                      </p:cBhvr>
                                    </p:animEffect>
                                    <p:set>
                                      <p:cBhvr>
                                        <p:cTn id="362" dur="1" fill="hold">
                                          <p:stCondLst>
                                            <p:cond delay="499"/>
                                          </p:stCondLst>
                                        </p:cTn>
                                        <p:tgtEl>
                                          <p:spTgt spid="65751"/>
                                        </p:tgtEl>
                                        <p:attrNameLst>
                                          <p:attrName>style.visibility</p:attrName>
                                        </p:attrNameLst>
                                      </p:cBhvr>
                                      <p:to>
                                        <p:strVal val="hidden"/>
                                      </p:to>
                                    </p:set>
                                  </p:childTnLst>
                                </p:cTn>
                              </p:par>
                              <p:par>
                                <p:cTn id="363" presetID="42" presetClass="path" presetSubtype="0" accel="50000" decel="50000" fill="hold" nodeType="withEffect">
                                  <p:stCondLst>
                                    <p:cond delay="2500"/>
                                  </p:stCondLst>
                                  <p:childTnLst>
                                    <p:animMotion origin="layout" path="M -4.44444E-6 2.59259E-6 L -4.44444E-6 0.92453 " pathEditMode="relative" rAng="0" ptsTypes="AA">
                                      <p:cBhvr>
                                        <p:cTn id="364" dur="1500" fill="hold"/>
                                        <p:tgtEl>
                                          <p:spTgt spid="65754"/>
                                        </p:tgtEl>
                                        <p:attrNameLst>
                                          <p:attrName>ppt_x,ppt_y</p:attrName>
                                        </p:attrNameLst>
                                      </p:cBhvr>
                                      <p:rCtr x="0" y="462"/>
                                    </p:animMotion>
                                  </p:childTnLst>
                                </p:cTn>
                              </p:par>
                              <p:par>
                                <p:cTn id="365" presetID="10" presetClass="exit" presetSubtype="0" fill="hold" nodeType="withEffect">
                                  <p:stCondLst>
                                    <p:cond delay="3600"/>
                                  </p:stCondLst>
                                  <p:childTnLst>
                                    <p:animEffect transition="out" filter="fade">
                                      <p:cBhvr>
                                        <p:cTn id="366" dur="500"/>
                                        <p:tgtEl>
                                          <p:spTgt spid="65754"/>
                                        </p:tgtEl>
                                      </p:cBhvr>
                                    </p:animEffect>
                                    <p:set>
                                      <p:cBhvr>
                                        <p:cTn id="367" dur="1" fill="hold">
                                          <p:stCondLst>
                                            <p:cond delay="499"/>
                                          </p:stCondLst>
                                        </p:cTn>
                                        <p:tgtEl>
                                          <p:spTgt spid="65754"/>
                                        </p:tgtEl>
                                        <p:attrNameLst>
                                          <p:attrName>style.visibility</p:attrName>
                                        </p:attrNameLst>
                                      </p:cBhvr>
                                      <p:to>
                                        <p:strVal val="hidden"/>
                                      </p:to>
                                    </p:set>
                                  </p:childTnLst>
                                </p:cTn>
                              </p:par>
                              <p:par>
                                <p:cTn id="368" presetID="42" presetClass="path" presetSubtype="0" accel="50000" decel="50000" fill="hold" nodeType="withEffect">
                                  <p:stCondLst>
                                    <p:cond delay="3800"/>
                                  </p:stCondLst>
                                  <p:childTnLst>
                                    <p:animMotion origin="layout" path="M -4.44444E-6 2.59259E-6 L -4.44444E-6 0.92453 " pathEditMode="relative" rAng="0" ptsTypes="AA">
                                      <p:cBhvr>
                                        <p:cTn id="369" dur="1500" fill="hold"/>
                                        <p:tgtEl>
                                          <p:spTgt spid="65757"/>
                                        </p:tgtEl>
                                        <p:attrNameLst>
                                          <p:attrName>ppt_x,ppt_y</p:attrName>
                                        </p:attrNameLst>
                                      </p:cBhvr>
                                      <p:rCtr x="0" y="462"/>
                                    </p:animMotion>
                                  </p:childTnLst>
                                </p:cTn>
                              </p:par>
                              <p:par>
                                <p:cTn id="370" presetID="10" presetClass="exit" presetSubtype="0" fill="hold" nodeType="withEffect">
                                  <p:stCondLst>
                                    <p:cond delay="4800"/>
                                  </p:stCondLst>
                                  <p:childTnLst>
                                    <p:animEffect transition="out" filter="fade">
                                      <p:cBhvr>
                                        <p:cTn id="371" dur="500"/>
                                        <p:tgtEl>
                                          <p:spTgt spid="65757"/>
                                        </p:tgtEl>
                                      </p:cBhvr>
                                    </p:animEffect>
                                    <p:set>
                                      <p:cBhvr>
                                        <p:cTn id="372" dur="1" fill="hold">
                                          <p:stCondLst>
                                            <p:cond delay="499"/>
                                          </p:stCondLst>
                                        </p:cTn>
                                        <p:tgtEl>
                                          <p:spTgt spid="65757"/>
                                        </p:tgtEl>
                                        <p:attrNameLst>
                                          <p:attrName>style.visibility</p:attrName>
                                        </p:attrNameLst>
                                      </p:cBhvr>
                                      <p:to>
                                        <p:strVal val="hidden"/>
                                      </p:to>
                                    </p:set>
                                  </p:childTnLst>
                                </p:cTn>
                              </p:par>
                              <p:par>
                                <p:cTn id="373" presetID="42" presetClass="path" presetSubtype="0" accel="50000" decel="50000" fill="hold" nodeType="withEffect">
                                  <p:stCondLst>
                                    <p:cond delay="5200"/>
                                  </p:stCondLst>
                                  <p:childTnLst>
                                    <p:animMotion origin="layout" path="M -4.44444E-6 2.59259E-6 L -4.44444E-6 0.92453 " pathEditMode="relative" rAng="0" ptsTypes="AA">
                                      <p:cBhvr>
                                        <p:cTn id="374" dur="1500" fill="hold"/>
                                        <p:tgtEl>
                                          <p:spTgt spid="65760"/>
                                        </p:tgtEl>
                                        <p:attrNameLst>
                                          <p:attrName>ppt_x,ppt_y</p:attrName>
                                        </p:attrNameLst>
                                      </p:cBhvr>
                                      <p:rCtr x="0" y="462"/>
                                    </p:animMotion>
                                  </p:childTnLst>
                                </p:cTn>
                              </p:par>
                              <p:par>
                                <p:cTn id="375" presetID="10" presetClass="exit" presetSubtype="0" fill="hold" nodeType="withEffect">
                                  <p:stCondLst>
                                    <p:cond delay="6100"/>
                                  </p:stCondLst>
                                  <p:childTnLst>
                                    <p:animEffect transition="out" filter="fade">
                                      <p:cBhvr>
                                        <p:cTn id="376" dur="500"/>
                                        <p:tgtEl>
                                          <p:spTgt spid="65760"/>
                                        </p:tgtEl>
                                      </p:cBhvr>
                                    </p:animEffect>
                                    <p:set>
                                      <p:cBhvr>
                                        <p:cTn id="377" dur="1" fill="hold">
                                          <p:stCondLst>
                                            <p:cond delay="499"/>
                                          </p:stCondLst>
                                        </p:cTn>
                                        <p:tgtEl>
                                          <p:spTgt spid="65760"/>
                                        </p:tgtEl>
                                        <p:attrNameLst>
                                          <p:attrName>style.visibility</p:attrName>
                                        </p:attrNameLst>
                                      </p:cBhvr>
                                      <p:to>
                                        <p:strVal val="hidden"/>
                                      </p:to>
                                    </p:set>
                                  </p:childTnLst>
                                </p:cTn>
                              </p:par>
                              <p:par>
                                <p:cTn id="378" presetID="42" presetClass="path" presetSubtype="0" accel="50000" decel="50000" fill="hold" nodeType="withEffect">
                                  <p:stCondLst>
                                    <p:cond delay="1900"/>
                                  </p:stCondLst>
                                  <p:childTnLst>
                                    <p:animMotion origin="layout" path="M -4.44444E-6 2.59259E-6 L -4.44444E-6 0.92453 " pathEditMode="relative" rAng="0" ptsTypes="AA">
                                      <p:cBhvr>
                                        <p:cTn id="379" dur="1500" fill="hold"/>
                                        <p:tgtEl>
                                          <p:spTgt spid="65763"/>
                                        </p:tgtEl>
                                        <p:attrNameLst>
                                          <p:attrName>ppt_x,ppt_y</p:attrName>
                                        </p:attrNameLst>
                                      </p:cBhvr>
                                      <p:rCtr x="0" y="462"/>
                                    </p:animMotion>
                                  </p:childTnLst>
                                </p:cTn>
                              </p:par>
                              <p:par>
                                <p:cTn id="380" presetID="10" presetClass="exit" presetSubtype="0" fill="hold" nodeType="withEffect">
                                  <p:stCondLst>
                                    <p:cond delay="2800"/>
                                  </p:stCondLst>
                                  <p:childTnLst>
                                    <p:animEffect transition="out" filter="fade">
                                      <p:cBhvr>
                                        <p:cTn id="381" dur="500"/>
                                        <p:tgtEl>
                                          <p:spTgt spid="65763"/>
                                        </p:tgtEl>
                                      </p:cBhvr>
                                    </p:animEffect>
                                    <p:set>
                                      <p:cBhvr>
                                        <p:cTn id="382" dur="1" fill="hold">
                                          <p:stCondLst>
                                            <p:cond delay="499"/>
                                          </p:stCondLst>
                                        </p:cTn>
                                        <p:tgtEl>
                                          <p:spTgt spid="65763"/>
                                        </p:tgtEl>
                                        <p:attrNameLst>
                                          <p:attrName>style.visibility</p:attrName>
                                        </p:attrNameLst>
                                      </p:cBhvr>
                                      <p:to>
                                        <p:strVal val="hidden"/>
                                      </p:to>
                                    </p:set>
                                  </p:childTnLst>
                                </p:cTn>
                              </p:par>
                              <p:par>
                                <p:cTn id="383" presetID="42" presetClass="path" presetSubtype="0" accel="50000" decel="50000" fill="hold" nodeType="withEffect">
                                  <p:stCondLst>
                                    <p:cond delay="3900"/>
                                  </p:stCondLst>
                                  <p:childTnLst>
                                    <p:animMotion origin="layout" path="M -4.44444E-6 2.59259E-6 L -4.44444E-6 0.92453 " pathEditMode="relative" rAng="0" ptsTypes="AA">
                                      <p:cBhvr>
                                        <p:cTn id="384" dur="1500" fill="hold"/>
                                        <p:tgtEl>
                                          <p:spTgt spid="65766"/>
                                        </p:tgtEl>
                                        <p:attrNameLst>
                                          <p:attrName>ppt_x,ppt_y</p:attrName>
                                        </p:attrNameLst>
                                      </p:cBhvr>
                                      <p:rCtr x="0" y="462"/>
                                    </p:animMotion>
                                  </p:childTnLst>
                                </p:cTn>
                              </p:par>
                              <p:par>
                                <p:cTn id="385" presetID="10" presetClass="exit" presetSubtype="0" fill="hold" nodeType="withEffect">
                                  <p:stCondLst>
                                    <p:cond delay="4800"/>
                                  </p:stCondLst>
                                  <p:childTnLst>
                                    <p:animEffect transition="out" filter="fade">
                                      <p:cBhvr>
                                        <p:cTn id="386" dur="500"/>
                                        <p:tgtEl>
                                          <p:spTgt spid="65766"/>
                                        </p:tgtEl>
                                      </p:cBhvr>
                                    </p:animEffect>
                                    <p:set>
                                      <p:cBhvr>
                                        <p:cTn id="387" dur="1" fill="hold">
                                          <p:stCondLst>
                                            <p:cond delay="499"/>
                                          </p:stCondLst>
                                        </p:cTn>
                                        <p:tgtEl>
                                          <p:spTgt spid="65766"/>
                                        </p:tgtEl>
                                        <p:attrNameLst>
                                          <p:attrName>style.visibility</p:attrName>
                                        </p:attrNameLst>
                                      </p:cBhvr>
                                      <p:to>
                                        <p:strVal val="hidden"/>
                                      </p:to>
                                    </p:set>
                                  </p:childTnLst>
                                </p:cTn>
                              </p:par>
                              <p:par>
                                <p:cTn id="388" presetID="42" presetClass="path" presetSubtype="0" accel="50000" decel="50000" fill="hold" nodeType="withEffect">
                                  <p:stCondLst>
                                    <p:cond delay="1100"/>
                                  </p:stCondLst>
                                  <p:childTnLst>
                                    <p:animMotion origin="layout" path="M -4.44444E-6 2.59259E-6 L -4.44444E-6 0.92453 " pathEditMode="relative" rAng="0" ptsTypes="AA">
                                      <p:cBhvr>
                                        <p:cTn id="389" dur="1500" fill="hold"/>
                                        <p:tgtEl>
                                          <p:spTgt spid="65769"/>
                                        </p:tgtEl>
                                        <p:attrNameLst>
                                          <p:attrName>ppt_x,ppt_y</p:attrName>
                                        </p:attrNameLst>
                                      </p:cBhvr>
                                      <p:rCtr x="0" y="462"/>
                                    </p:animMotion>
                                  </p:childTnLst>
                                </p:cTn>
                              </p:par>
                              <p:par>
                                <p:cTn id="390" presetID="10" presetClass="exit" presetSubtype="0" fill="hold" nodeType="withEffect">
                                  <p:stCondLst>
                                    <p:cond delay="2000"/>
                                  </p:stCondLst>
                                  <p:childTnLst>
                                    <p:animEffect transition="out" filter="fade">
                                      <p:cBhvr>
                                        <p:cTn id="391" dur="500"/>
                                        <p:tgtEl>
                                          <p:spTgt spid="65769"/>
                                        </p:tgtEl>
                                      </p:cBhvr>
                                    </p:animEffect>
                                    <p:set>
                                      <p:cBhvr>
                                        <p:cTn id="392" dur="1" fill="hold">
                                          <p:stCondLst>
                                            <p:cond delay="499"/>
                                          </p:stCondLst>
                                        </p:cTn>
                                        <p:tgtEl>
                                          <p:spTgt spid="65769"/>
                                        </p:tgtEl>
                                        <p:attrNameLst>
                                          <p:attrName>style.visibility</p:attrName>
                                        </p:attrNameLst>
                                      </p:cBhvr>
                                      <p:to>
                                        <p:strVal val="hidden"/>
                                      </p:to>
                                    </p:set>
                                  </p:childTnLst>
                                </p:cTn>
                              </p:par>
                              <p:par>
                                <p:cTn id="393" presetID="42" presetClass="path" presetSubtype="0" accel="50000" decel="50000" fill="hold" nodeType="withEffect">
                                  <p:stCondLst>
                                    <p:cond delay="1500"/>
                                  </p:stCondLst>
                                  <p:childTnLst>
                                    <p:animMotion origin="layout" path="M -4.44444E-6 2.59259E-6 L -4.44444E-6 0.92453 " pathEditMode="relative" rAng="0" ptsTypes="AA">
                                      <p:cBhvr>
                                        <p:cTn id="394" dur="1500" fill="hold"/>
                                        <p:tgtEl>
                                          <p:spTgt spid="65772"/>
                                        </p:tgtEl>
                                        <p:attrNameLst>
                                          <p:attrName>ppt_x,ppt_y</p:attrName>
                                        </p:attrNameLst>
                                      </p:cBhvr>
                                      <p:rCtr x="0" y="462"/>
                                    </p:animMotion>
                                  </p:childTnLst>
                                </p:cTn>
                              </p:par>
                              <p:par>
                                <p:cTn id="395" presetID="10" presetClass="exit" presetSubtype="0" fill="hold" nodeType="withEffect">
                                  <p:stCondLst>
                                    <p:cond delay="2500"/>
                                  </p:stCondLst>
                                  <p:childTnLst>
                                    <p:animEffect transition="out" filter="fade">
                                      <p:cBhvr>
                                        <p:cTn id="396" dur="500"/>
                                        <p:tgtEl>
                                          <p:spTgt spid="65772"/>
                                        </p:tgtEl>
                                      </p:cBhvr>
                                    </p:animEffect>
                                    <p:set>
                                      <p:cBhvr>
                                        <p:cTn id="397" dur="1" fill="hold">
                                          <p:stCondLst>
                                            <p:cond delay="499"/>
                                          </p:stCondLst>
                                        </p:cTn>
                                        <p:tgtEl>
                                          <p:spTgt spid="65772"/>
                                        </p:tgtEl>
                                        <p:attrNameLst>
                                          <p:attrName>style.visibility</p:attrName>
                                        </p:attrNameLst>
                                      </p:cBhvr>
                                      <p:to>
                                        <p:strVal val="hidden"/>
                                      </p:to>
                                    </p:set>
                                  </p:childTnLst>
                                </p:cTn>
                              </p:par>
                              <p:par>
                                <p:cTn id="398" presetID="42" presetClass="path" presetSubtype="0" accel="50000" decel="50000" fill="hold" nodeType="withEffect">
                                  <p:stCondLst>
                                    <p:cond delay="3400"/>
                                  </p:stCondLst>
                                  <p:childTnLst>
                                    <p:animMotion origin="layout" path="M -1.94444E-6 -4.07407E-6 L -1.94444E-6 0.92454 " pathEditMode="relative" rAng="0" ptsTypes="AA">
                                      <p:cBhvr>
                                        <p:cTn id="399" dur="1500" fill="hold"/>
                                        <p:tgtEl>
                                          <p:spTgt spid="65775"/>
                                        </p:tgtEl>
                                        <p:attrNameLst>
                                          <p:attrName>ppt_x,ppt_y</p:attrName>
                                        </p:attrNameLst>
                                      </p:cBhvr>
                                      <p:rCtr x="0" y="462"/>
                                    </p:animMotion>
                                  </p:childTnLst>
                                </p:cTn>
                              </p:par>
                              <p:par>
                                <p:cTn id="400" presetID="10" presetClass="exit" presetSubtype="0" fill="hold" nodeType="withEffect">
                                  <p:stCondLst>
                                    <p:cond delay="4500"/>
                                  </p:stCondLst>
                                  <p:childTnLst>
                                    <p:animEffect transition="out" filter="fade">
                                      <p:cBhvr>
                                        <p:cTn id="401" dur="500"/>
                                        <p:tgtEl>
                                          <p:spTgt spid="65775"/>
                                        </p:tgtEl>
                                      </p:cBhvr>
                                    </p:animEffect>
                                    <p:set>
                                      <p:cBhvr>
                                        <p:cTn id="402" dur="1" fill="hold">
                                          <p:stCondLst>
                                            <p:cond delay="499"/>
                                          </p:stCondLst>
                                        </p:cTn>
                                        <p:tgtEl>
                                          <p:spTgt spid="65775"/>
                                        </p:tgtEl>
                                        <p:attrNameLst>
                                          <p:attrName>style.visibility</p:attrName>
                                        </p:attrNameLst>
                                      </p:cBhvr>
                                      <p:to>
                                        <p:strVal val="hidden"/>
                                      </p:to>
                                    </p:set>
                                  </p:childTnLst>
                                </p:cTn>
                              </p:par>
                              <p:par>
                                <p:cTn id="403" presetID="42" presetClass="path" presetSubtype="0" accel="50000" decel="50000" fill="hold" nodeType="withEffect">
                                  <p:stCondLst>
                                    <p:cond delay="4900"/>
                                  </p:stCondLst>
                                  <p:childTnLst>
                                    <p:animMotion origin="layout" path="M -4.44444E-6 2.59259E-6 L -4.44444E-6 0.92453 " pathEditMode="relative" rAng="0" ptsTypes="AA">
                                      <p:cBhvr>
                                        <p:cTn id="404" dur="1500" fill="hold"/>
                                        <p:tgtEl>
                                          <p:spTgt spid="65778"/>
                                        </p:tgtEl>
                                        <p:attrNameLst>
                                          <p:attrName>ppt_x,ppt_y</p:attrName>
                                        </p:attrNameLst>
                                      </p:cBhvr>
                                      <p:rCtr x="0" y="462"/>
                                    </p:animMotion>
                                  </p:childTnLst>
                                </p:cTn>
                              </p:par>
                              <p:par>
                                <p:cTn id="405" presetID="10" presetClass="exit" presetSubtype="0" fill="hold" nodeType="withEffect">
                                  <p:stCondLst>
                                    <p:cond delay="5900"/>
                                  </p:stCondLst>
                                  <p:childTnLst>
                                    <p:animEffect transition="out" filter="fade">
                                      <p:cBhvr>
                                        <p:cTn id="406" dur="500"/>
                                        <p:tgtEl>
                                          <p:spTgt spid="65778"/>
                                        </p:tgtEl>
                                      </p:cBhvr>
                                    </p:animEffect>
                                    <p:set>
                                      <p:cBhvr>
                                        <p:cTn id="407" dur="1" fill="hold">
                                          <p:stCondLst>
                                            <p:cond delay="499"/>
                                          </p:stCondLst>
                                        </p:cTn>
                                        <p:tgtEl>
                                          <p:spTgt spid="65778"/>
                                        </p:tgtEl>
                                        <p:attrNameLst>
                                          <p:attrName>style.visibility</p:attrName>
                                        </p:attrNameLst>
                                      </p:cBhvr>
                                      <p:to>
                                        <p:strVal val="hidden"/>
                                      </p:to>
                                    </p:set>
                                  </p:childTnLst>
                                </p:cTn>
                              </p:par>
                              <p:par>
                                <p:cTn id="408" presetID="42" presetClass="path" presetSubtype="0" accel="50000" decel="50000" fill="hold" nodeType="withEffect">
                                  <p:stCondLst>
                                    <p:cond delay="3600"/>
                                  </p:stCondLst>
                                  <p:childTnLst>
                                    <p:animMotion origin="layout" path="M -4.44444E-6 2.59259E-6 L -4.44444E-6 0.92453 " pathEditMode="relative" rAng="0" ptsTypes="AA">
                                      <p:cBhvr>
                                        <p:cTn id="409" dur="1500" fill="hold"/>
                                        <p:tgtEl>
                                          <p:spTgt spid="65781"/>
                                        </p:tgtEl>
                                        <p:attrNameLst>
                                          <p:attrName>ppt_x,ppt_y</p:attrName>
                                        </p:attrNameLst>
                                      </p:cBhvr>
                                      <p:rCtr x="0" y="462"/>
                                    </p:animMotion>
                                  </p:childTnLst>
                                </p:cTn>
                              </p:par>
                              <p:par>
                                <p:cTn id="410" presetID="10" presetClass="exit" presetSubtype="0" fill="hold" nodeType="withEffect">
                                  <p:stCondLst>
                                    <p:cond delay="4700"/>
                                  </p:stCondLst>
                                  <p:childTnLst>
                                    <p:animEffect transition="out" filter="fade">
                                      <p:cBhvr>
                                        <p:cTn id="411" dur="500"/>
                                        <p:tgtEl>
                                          <p:spTgt spid="65781"/>
                                        </p:tgtEl>
                                      </p:cBhvr>
                                    </p:animEffect>
                                    <p:set>
                                      <p:cBhvr>
                                        <p:cTn id="412" dur="1" fill="hold">
                                          <p:stCondLst>
                                            <p:cond delay="499"/>
                                          </p:stCondLst>
                                        </p:cTn>
                                        <p:tgtEl>
                                          <p:spTgt spid="65781"/>
                                        </p:tgtEl>
                                        <p:attrNameLst>
                                          <p:attrName>style.visibility</p:attrName>
                                        </p:attrNameLst>
                                      </p:cBhvr>
                                      <p:to>
                                        <p:strVal val="hidden"/>
                                      </p:to>
                                    </p:set>
                                  </p:childTnLst>
                                </p:cTn>
                              </p:par>
                              <p:par>
                                <p:cTn id="413" presetID="42" presetClass="path" presetSubtype="0" accel="50000" decel="50000" fill="hold" nodeType="withEffect">
                                  <p:stCondLst>
                                    <p:cond delay="4100"/>
                                  </p:stCondLst>
                                  <p:childTnLst>
                                    <p:animMotion origin="layout" path="M -4.44444E-6 2.59259E-6 L -4.44444E-6 0.92453 " pathEditMode="relative" rAng="0" ptsTypes="AA">
                                      <p:cBhvr>
                                        <p:cTn id="414" dur="1500" fill="hold"/>
                                        <p:tgtEl>
                                          <p:spTgt spid="65784"/>
                                        </p:tgtEl>
                                        <p:attrNameLst>
                                          <p:attrName>ppt_x,ppt_y</p:attrName>
                                        </p:attrNameLst>
                                      </p:cBhvr>
                                      <p:rCtr x="0" y="462"/>
                                    </p:animMotion>
                                  </p:childTnLst>
                                </p:cTn>
                              </p:par>
                              <p:par>
                                <p:cTn id="415" presetID="10" presetClass="exit" presetSubtype="0" fill="hold" nodeType="withEffect">
                                  <p:stCondLst>
                                    <p:cond delay="5000"/>
                                  </p:stCondLst>
                                  <p:childTnLst>
                                    <p:animEffect transition="out" filter="fade">
                                      <p:cBhvr>
                                        <p:cTn id="416" dur="700"/>
                                        <p:tgtEl>
                                          <p:spTgt spid="65784"/>
                                        </p:tgtEl>
                                      </p:cBhvr>
                                    </p:animEffect>
                                    <p:set>
                                      <p:cBhvr>
                                        <p:cTn id="417" dur="1" fill="hold">
                                          <p:stCondLst>
                                            <p:cond delay="699"/>
                                          </p:stCondLst>
                                        </p:cTn>
                                        <p:tgtEl>
                                          <p:spTgt spid="65784"/>
                                        </p:tgtEl>
                                        <p:attrNameLst>
                                          <p:attrName>style.visibility</p:attrName>
                                        </p:attrNameLst>
                                      </p:cBhvr>
                                      <p:to>
                                        <p:strVal val="hidden"/>
                                      </p:to>
                                    </p:set>
                                  </p:childTnLst>
                                </p:cTn>
                              </p:par>
                              <p:par>
                                <p:cTn id="418" presetID="42" presetClass="path" presetSubtype="0" accel="50000" decel="50000" fill="hold" nodeType="withEffect">
                                  <p:stCondLst>
                                    <p:cond delay="2500"/>
                                  </p:stCondLst>
                                  <p:childTnLst>
                                    <p:animMotion origin="layout" path="M -4.44444E-6 2.59259E-6 L -4.44444E-6 0.92453 " pathEditMode="relative" rAng="0" ptsTypes="AA">
                                      <p:cBhvr>
                                        <p:cTn id="419" dur="1500" fill="hold"/>
                                        <p:tgtEl>
                                          <p:spTgt spid="65787"/>
                                        </p:tgtEl>
                                        <p:attrNameLst>
                                          <p:attrName>ppt_x,ppt_y</p:attrName>
                                        </p:attrNameLst>
                                      </p:cBhvr>
                                      <p:rCtr x="0" y="462"/>
                                    </p:animMotion>
                                  </p:childTnLst>
                                </p:cTn>
                              </p:par>
                              <p:par>
                                <p:cTn id="420" presetID="10" presetClass="exit" presetSubtype="0" fill="hold" nodeType="withEffect">
                                  <p:stCondLst>
                                    <p:cond delay="3600"/>
                                  </p:stCondLst>
                                  <p:childTnLst>
                                    <p:animEffect transition="out" filter="fade">
                                      <p:cBhvr>
                                        <p:cTn id="421" dur="500"/>
                                        <p:tgtEl>
                                          <p:spTgt spid="65787"/>
                                        </p:tgtEl>
                                      </p:cBhvr>
                                    </p:animEffect>
                                    <p:set>
                                      <p:cBhvr>
                                        <p:cTn id="422" dur="1" fill="hold">
                                          <p:stCondLst>
                                            <p:cond delay="499"/>
                                          </p:stCondLst>
                                        </p:cTn>
                                        <p:tgtEl>
                                          <p:spTgt spid="65787"/>
                                        </p:tgtEl>
                                        <p:attrNameLst>
                                          <p:attrName>style.visibility</p:attrName>
                                        </p:attrNameLst>
                                      </p:cBhvr>
                                      <p:to>
                                        <p:strVal val="hidden"/>
                                      </p:to>
                                    </p:set>
                                  </p:childTnLst>
                                </p:cTn>
                              </p:par>
                              <p:par>
                                <p:cTn id="423" presetID="42" presetClass="path" presetSubtype="0" accel="50000" decel="50000" fill="hold" nodeType="withEffect">
                                  <p:stCondLst>
                                    <p:cond delay="4900"/>
                                  </p:stCondLst>
                                  <p:childTnLst>
                                    <p:animMotion origin="layout" path="M -4.44444E-6 2.59259E-6 L -4.44444E-6 0.92453 " pathEditMode="relative" rAng="0" ptsTypes="AA">
                                      <p:cBhvr>
                                        <p:cTn id="424" dur="1500" fill="hold"/>
                                        <p:tgtEl>
                                          <p:spTgt spid="65790"/>
                                        </p:tgtEl>
                                        <p:attrNameLst>
                                          <p:attrName>ppt_x,ppt_y</p:attrName>
                                        </p:attrNameLst>
                                      </p:cBhvr>
                                      <p:rCtr x="0" y="462"/>
                                    </p:animMotion>
                                  </p:childTnLst>
                                </p:cTn>
                              </p:par>
                              <p:par>
                                <p:cTn id="425" presetID="10" presetClass="exit" presetSubtype="0" fill="hold" nodeType="withEffect">
                                  <p:stCondLst>
                                    <p:cond delay="5900"/>
                                  </p:stCondLst>
                                  <p:childTnLst>
                                    <p:animEffect transition="out" filter="fade">
                                      <p:cBhvr>
                                        <p:cTn id="426" dur="500"/>
                                        <p:tgtEl>
                                          <p:spTgt spid="65790"/>
                                        </p:tgtEl>
                                      </p:cBhvr>
                                    </p:animEffect>
                                    <p:set>
                                      <p:cBhvr>
                                        <p:cTn id="427" dur="1" fill="hold">
                                          <p:stCondLst>
                                            <p:cond delay="499"/>
                                          </p:stCondLst>
                                        </p:cTn>
                                        <p:tgtEl>
                                          <p:spTgt spid="65790"/>
                                        </p:tgtEl>
                                        <p:attrNameLst>
                                          <p:attrName>style.visibility</p:attrName>
                                        </p:attrNameLst>
                                      </p:cBhvr>
                                      <p:to>
                                        <p:strVal val="hidden"/>
                                      </p:to>
                                    </p:set>
                                  </p:childTnLst>
                                </p:cTn>
                              </p:par>
                              <p:par>
                                <p:cTn id="428" presetID="42" presetClass="path" presetSubtype="0" accel="50000" decel="50000" fill="hold" nodeType="withEffect">
                                  <p:stCondLst>
                                    <p:cond delay="3800"/>
                                  </p:stCondLst>
                                  <p:childTnLst>
                                    <p:animMotion origin="layout" path="M -4.44444E-6 2.59259E-6 L -4.44444E-6 0.92453 " pathEditMode="relative" rAng="0" ptsTypes="AA">
                                      <p:cBhvr>
                                        <p:cTn id="429" dur="1500" fill="hold"/>
                                        <p:tgtEl>
                                          <p:spTgt spid="65793"/>
                                        </p:tgtEl>
                                        <p:attrNameLst>
                                          <p:attrName>ppt_x,ppt_y</p:attrName>
                                        </p:attrNameLst>
                                      </p:cBhvr>
                                      <p:rCtr x="0" y="462"/>
                                    </p:animMotion>
                                  </p:childTnLst>
                                </p:cTn>
                              </p:par>
                              <p:par>
                                <p:cTn id="430" presetID="10" presetClass="exit" presetSubtype="0" fill="hold" nodeType="withEffect">
                                  <p:stCondLst>
                                    <p:cond delay="4700"/>
                                  </p:stCondLst>
                                  <p:childTnLst>
                                    <p:animEffect transition="out" filter="fade">
                                      <p:cBhvr>
                                        <p:cTn id="431" dur="500"/>
                                        <p:tgtEl>
                                          <p:spTgt spid="65793"/>
                                        </p:tgtEl>
                                      </p:cBhvr>
                                    </p:animEffect>
                                    <p:set>
                                      <p:cBhvr>
                                        <p:cTn id="432" dur="1" fill="hold">
                                          <p:stCondLst>
                                            <p:cond delay="499"/>
                                          </p:stCondLst>
                                        </p:cTn>
                                        <p:tgtEl>
                                          <p:spTgt spid="65793"/>
                                        </p:tgtEl>
                                        <p:attrNameLst>
                                          <p:attrName>style.visibility</p:attrName>
                                        </p:attrNameLst>
                                      </p:cBhvr>
                                      <p:to>
                                        <p:strVal val="hidden"/>
                                      </p:to>
                                    </p:set>
                                  </p:childTnLst>
                                </p:cTn>
                              </p:par>
                              <p:par>
                                <p:cTn id="433" presetID="42" presetClass="path" presetSubtype="0" accel="50000" decel="50000" fill="hold" nodeType="withEffect">
                                  <p:stCondLst>
                                    <p:cond delay="5300"/>
                                  </p:stCondLst>
                                  <p:childTnLst>
                                    <p:animMotion origin="layout" path="M -4.44444E-6 2.59259E-6 L -4.44444E-6 0.92453 " pathEditMode="relative" rAng="0" ptsTypes="AA">
                                      <p:cBhvr>
                                        <p:cTn id="434" dur="1500" fill="hold"/>
                                        <p:tgtEl>
                                          <p:spTgt spid="65796"/>
                                        </p:tgtEl>
                                        <p:attrNameLst>
                                          <p:attrName>ppt_x,ppt_y</p:attrName>
                                        </p:attrNameLst>
                                      </p:cBhvr>
                                      <p:rCtr x="0" y="462"/>
                                    </p:animMotion>
                                  </p:childTnLst>
                                </p:cTn>
                              </p:par>
                              <p:par>
                                <p:cTn id="435" presetID="10" presetClass="exit" presetSubtype="0" fill="hold" nodeType="withEffect">
                                  <p:stCondLst>
                                    <p:cond delay="6100"/>
                                  </p:stCondLst>
                                  <p:childTnLst>
                                    <p:animEffect transition="out" filter="fade">
                                      <p:cBhvr>
                                        <p:cTn id="436" dur="800"/>
                                        <p:tgtEl>
                                          <p:spTgt spid="65796"/>
                                        </p:tgtEl>
                                      </p:cBhvr>
                                    </p:animEffect>
                                    <p:set>
                                      <p:cBhvr>
                                        <p:cTn id="437" dur="1" fill="hold">
                                          <p:stCondLst>
                                            <p:cond delay="799"/>
                                          </p:stCondLst>
                                        </p:cTn>
                                        <p:tgtEl>
                                          <p:spTgt spid="65796"/>
                                        </p:tgtEl>
                                        <p:attrNameLst>
                                          <p:attrName>style.visibility</p:attrName>
                                        </p:attrNameLst>
                                      </p:cBhvr>
                                      <p:to>
                                        <p:strVal val="hidden"/>
                                      </p:to>
                                    </p:set>
                                  </p:childTnLst>
                                </p:cTn>
                              </p:par>
                              <p:par>
                                <p:cTn id="438" presetID="42" presetClass="path" presetSubtype="0" accel="50000" decel="50000" fill="hold" nodeType="withEffect">
                                  <p:stCondLst>
                                    <p:cond delay="3500"/>
                                  </p:stCondLst>
                                  <p:childTnLst>
                                    <p:animMotion origin="layout" path="M -4.44444E-6 2.59259E-6 L -4.44444E-6 0.92453 " pathEditMode="relative" rAng="0" ptsTypes="AA">
                                      <p:cBhvr>
                                        <p:cTn id="439" dur="1500" fill="hold"/>
                                        <p:tgtEl>
                                          <p:spTgt spid="65799"/>
                                        </p:tgtEl>
                                        <p:attrNameLst>
                                          <p:attrName>ppt_x,ppt_y</p:attrName>
                                        </p:attrNameLst>
                                      </p:cBhvr>
                                      <p:rCtr x="0" y="462"/>
                                    </p:animMotion>
                                  </p:childTnLst>
                                </p:cTn>
                              </p:par>
                              <p:par>
                                <p:cTn id="440" presetID="10" presetClass="exit" presetSubtype="0" fill="hold" nodeType="withEffect">
                                  <p:stCondLst>
                                    <p:cond delay="4600"/>
                                  </p:stCondLst>
                                  <p:childTnLst>
                                    <p:animEffect transition="out" filter="fade">
                                      <p:cBhvr>
                                        <p:cTn id="441" dur="500"/>
                                        <p:tgtEl>
                                          <p:spTgt spid="65799"/>
                                        </p:tgtEl>
                                      </p:cBhvr>
                                    </p:animEffect>
                                    <p:set>
                                      <p:cBhvr>
                                        <p:cTn id="442" dur="1" fill="hold">
                                          <p:stCondLst>
                                            <p:cond delay="499"/>
                                          </p:stCondLst>
                                        </p:cTn>
                                        <p:tgtEl>
                                          <p:spTgt spid="65799"/>
                                        </p:tgtEl>
                                        <p:attrNameLst>
                                          <p:attrName>style.visibility</p:attrName>
                                        </p:attrNameLst>
                                      </p:cBhvr>
                                      <p:to>
                                        <p:strVal val="hidden"/>
                                      </p:to>
                                    </p:set>
                                  </p:childTnLst>
                                </p:cTn>
                              </p:par>
                              <p:par>
                                <p:cTn id="443" presetID="42" presetClass="path" presetSubtype="0" accel="50000" decel="50000" fill="hold" nodeType="withEffect">
                                  <p:stCondLst>
                                    <p:cond delay="4100"/>
                                  </p:stCondLst>
                                  <p:childTnLst>
                                    <p:animMotion origin="layout" path="M -4.44444E-6 2.59259E-6 L -4.44444E-6 0.92453 " pathEditMode="relative" rAng="0" ptsTypes="AA">
                                      <p:cBhvr>
                                        <p:cTn id="444" dur="1500" fill="hold"/>
                                        <p:tgtEl>
                                          <p:spTgt spid="65802"/>
                                        </p:tgtEl>
                                        <p:attrNameLst>
                                          <p:attrName>ppt_x,ppt_y</p:attrName>
                                        </p:attrNameLst>
                                      </p:cBhvr>
                                      <p:rCtr x="0" y="462"/>
                                    </p:animMotion>
                                  </p:childTnLst>
                                </p:cTn>
                              </p:par>
                              <p:par>
                                <p:cTn id="445" presetID="10" presetClass="exit" presetSubtype="0" fill="hold" nodeType="withEffect">
                                  <p:stCondLst>
                                    <p:cond delay="5000"/>
                                  </p:stCondLst>
                                  <p:childTnLst>
                                    <p:animEffect transition="out" filter="fade">
                                      <p:cBhvr>
                                        <p:cTn id="446" dur="500"/>
                                        <p:tgtEl>
                                          <p:spTgt spid="65802"/>
                                        </p:tgtEl>
                                      </p:cBhvr>
                                    </p:animEffect>
                                    <p:set>
                                      <p:cBhvr>
                                        <p:cTn id="447" dur="1" fill="hold">
                                          <p:stCondLst>
                                            <p:cond delay="499"/>
                                          </p:stCondLst>
                                        </p:cTn>
                                        <p:tgtEl>
                                          <p:spTgt spid="65802"/>
                                        </p:tgtEl>
                                        <p:attrNameLst>
                                          <p:attrName>style.visibility</p:attrName>
                                        </p:attrNameLst>
                                      </p:cBhvr>
                                      <p:to>
                                        <p:strVal val="hidden"/>
                                      </p:to>
                                    </p:set>
                                  </p:childTnLst>
                                </p:cTn>
                              </p:par>
                              <p:par>
                                <p:cTn id="448" presetID="42" presetClass="path" presetSubtype="0" accel="50000" decel="50000" fill="hold" nodeType="withEffect">
                                  <p:stCondLst>
                                    <p:cond delay="2900"/>
                                  </p:stCondLst>
                                  <p:childTnLst>
                                    <p:animMotion origin="layout" path="M -4.44444E-6 2.59259E-6 L -4.44444E-6 0.92453 " pathEditMode="relative" rAng="0" ptsTypes="AA">
                                      <p:cBhvr>
                                        <p:cTn id="449" dur="1500" fill="hold"/>
                                        <p:tgtEl>
                                          <p:spTgt spid="65805"/>
                                        </p:tgtEl>
                                        <p:attrNameLst>
                                          <p:attrName>ppt_x,ppt_y</p:attrName>
                                        </p:attrNameLst>
                                      </p:cBhvr>
                                      <p:rCtr x="0" y="462"/>
                                    </p:animMotion>
                                  </p:childTnLst>
                                </p:cTn>
                              </p:par>
                              <p:par>
                                <p:cTn id="450" presetID="10" presetClass="exit" presetSubtype="0" fill="hold" nodeType="withEffect">
                                  <p:stCondLst>
                                    <p:cond delay="4000"/>
                                  </p:stCondLst>
                                  <p:childTnLst>
                                    <p:animEffect transition="out" filter="fade">
                                      <p:cBhvr>
                                        <p:cTn id="451" dur="500"/>
                                        <p:tgtEl>
                                          <p:spTgt spid="65805"/>
                                        </p:tgtEl>
                                      </p:cBhvr>
                                    </p:animEffect>
                                    <p:set>
                                      <p:cBhvr>
                                        <p:cTn id="452" dur="1" fill="hold">
                                          <p:stCondLst>
                                            <p:cond delay="499"/>
                                          </p:stCondLst>
                                        </p:cTn>
                                        <p:tgtEl>
                                          <p:spTgt spid="65805"/>
                                        </p:tgtEl>
                                        <p:attrNameLst>
                                          <p:attrName>style.visibility</p:attrName>
                                        </p:attrNameLst>
                                      </p:cBhvr>
                                      <p:to>
                                        <p:strVal val="hidden"/>
                                      </p:to>
                                    </p:set>
                                  </p:childTnLst>
                                </p:cTn>
                              </p:par>
                              <p:par>
                                <p:cTn id="453" presetID="42" presetClass="path" presetSubtype="0" accel="50000" decel="50000" fill="hold" nodeType="withEffect">
                                  <p:stCondLst>
                                    <p:cond delay="1500"/>
                                  </p:stCondLst>
                                  <p:childTnLst>
                                    <p:animMotion origin="layout" path="M -4.44444E-6 2.59259E-6 L -4.44444E-6 0.92453 " pathEditMode="relative" rAng="0" ptsTypes="AA">
                                      <p:cBhvr>
                                        <p:cTn id="454" dur="1500" fill="hold"/>
                                        <p:tgtEl>
                                          <p:spTgt spid="65808"/>
                                        </p:tgtEl>
                                        <p:attrNameLst>
                                          <p:attrName>ppt_x,ppt_y</p:attrName>
                                        </p:attrNameLst>
                                      </p:cBhvr>
                                      <p:rCtr x="0" y="462"/>
                                    </p:animMotion>
                                  </p:childTnLst>
                                </p:cTn>
                              </p:par>
                              <p:par>
                                <p:cTn id="455" presetID="10" presetClass="exit" presetSubtype="0" fill="hold" nodeType="withEffect">
                                  <p:stCondLst>
                                    <p:cond delay="2600"/>
                                  </p:stCondLst>
                                  <p:childTnLst>
                                    <p:animEffect transition="out" filter="fade">
                                      <p:cBhvr>
                                        <p:cTn id="456" dur="500"/>
                                        <p:tgtEl>
                                          <p:spTgt spid="65808"/>
                                        </p:tgtEl>
                                      </p:cBhvr>
                                    </p:animEffect>
                                    <p:set>
                                      <p:cBhvr>
                                        <p:cTn id="457" dur="1" fill="hold">
                                          <p:stCondLst>
                                            <p:cond delay="499"/>
                                          </p:stCondLst>
                                        </p:cTn>
                                        <p:tgtEl>
                                          <p:spTgt spid="65808"/>
                                        </p:tgtEl>
                                        <p:attrNameLst>
                                          <p:attrName>style.visibility</p:attrName>
                                        </p:attrNameLst>
                                      </p:cBhvr>
                                      <p:to>
                                        <p:strVal val="hidden"/>
                                      </p:to>
                                    </p:set>
                                  </p:childTnLst>
                                </p:cTn>
                              </p:par>
                              <p:par>
                                <p:cTn id="458" presetID="42" presetClass="path" presetSubtype="0" accel="50000" decel="50000" fill="hold" nodeType="withEffect">
                                  <p:stCondLst>
                                    <p:cond delay="5200"/>
                                  </p:stCondLst>
                                  <p:childTnLst>
                                    <p:animMotion origin="layout" path="M -1.94444E-6 -4.07407E-6 L -1.94444E-6 0.92454 " pathEditMode="relative" rAng="0" ptsTypes="AA">
                                      <p:cBhvr>
                                        <p:cTn id="459" dur="1500" fill="hold"/>
                                        <p:tgtEl>
                                          <p:spTgt spid="65811"/>
                                        </p:tgtEl>
                                        <p:attrNameLst>
                                          <p:attrName>ppt_x,ppt_y</p:attrName>
                                        </p:attrNameLst>
                                      </p:cBhvr>
                                      <p:rCtr x="0" y="462"/>
                                    </p:animMotion>
                                  </p:childTnLst>
                                </p:cTn>
                              </p:par>
                              <p:par>
                                <p:cTn id="460" presetID="10" presetClass="exit" presetSubtype="0" fill="hold" nodeType="withEffect">
                                  <p:stCondLst>
                                    <p:cond delay="6400"/>
                                  </p:stCondLst>
                                  <p:childTnLst>
                                    <p:animEffect transition="out" filter="fade">
                                      <p:cBhvr>
                                        <p:cTn id="461" dur="500"/>
                                        <p:tgtEl>
                                          <p:spTgt spid="65811"/>
                                        </p:tgtEl>
                                      </p:cBhvr>
                                    </p:animEffect>
                                    <p:set>
                                      <p:cBhvr>
                                        <p:cTn id="462" dur="1" fill="hold">
                                          <p:stCondLst>
                                            <p:cond delay="499"/>
                                          </p:stCondLst>
                                        </p:cTn>
                                        <p:tgtEl>
                                          <p:spTgt spid="65811"/>
                                        </p:tgtEl>
                                        <p:attrNameLst>
                                          <p:attrName>style.visibility</p:attrName>
                                        </p:attrNameLst>
                                      </p:cBhvr>
                                      <p:to>
                                        <p:strVal val="hidden"/>
                                      </p:to>
                                    </p:set>
                                  </p:childTnLst>
                                </p:cTn>
                              </p:par>
                              <p:par>
                                <p:cTn id="463" presetID="42" presetClass="path" presetSubtype="0" accel="50000" decel="50000" fill="hold" nodeType="withEffect">
                                  <p:stCondLst>
                                    <p:cond delay="5900"/>
                                  </p:stCondLst>
                                  <p:childTnLst>
                                    <p:animMotion origin="layout" path="M -4.44444E-6 2.59259E-6 L -4.44444E-6 0.92453 " pathEditMode="relative" rAng="0" ptsTypes="AA">
                                      <p:cBhvr>
                                        <p:cTn id="464" dur="1500" fill="hold"/>
                                        <p:tgtEl>
                                          <p:spTgt spid="65814"/>
                                        </p:tgtEl>
                                        <p:attrNameLst>
                                          <p:attrName>ppt_x,ppt_y</p:attrName>
                                        </p:attrNameLst>
                                      </p:cBhvr>
                                      <p:rCtr x="0" y="462"/>
                                    </p:animMotion>
                                  </p:childTnLst>
                                </p:cTn>
                              </p:par>
                              <p:par>
                                <p:cTn id="465" presetID="10" presetClass="exit" presetSubtype="0" fill="hold" nodeType="withEffect">
                                  <p:stCondLst>
                                    <p:cond delay="7000"/>
                                  </p:stCondLst>
                                  <p:childTnLst>
                                    <p:animEffect transition="out" filter="fade">
                                      <p:cBhvr>
                                        <p:cTn id="466" dur="500"/>
                                        <p:tgtEl>
                                          <p:spTgt spid="65814"/>
                                        </p:tgtEl>
                                      </p:cBhvr>
                                    </p:animEffect>
                                    <p:set>
                                      <p:cBhvr>
                                        <p:cTn id="467" dur="1" fill="hold">
                                          <p:stCondLst>
                                            <p:cond delay="499"/>
                                          </p:stCondLst>
                                        </p:cTn>
                                        <p:tgtEl>
                                          <p:spTgt spid="65814"/>
                                        </p:tgtEl>
                                        <p:attrNameLst>
                                          <p:attrName>style.visibility</p:attrName>
                                        </p:attrNameLst>
                                      </p:cBhvr>
                                      <p:to>
                                        <p:strVal val="hidden"/>
                                      </p:to>
                                    </p:set>
                                  </p:childTnLst>
                                </p:cTn>
                              </p:par>
                              <p:par>
                                <p:cTn id="468" presetID="42" presetClass="path" presetSubtype="0" accel="50000" decel="50000" fill="hold" nodeType="withEffect">
                                  <p:stCondLst>
                                    <p:cond delay="4600"/>
                                  </p:stCondLst>
                                  <p:childTnLst>
                                    <p:animMotion origin="layout" path="M -4.44444E-6 2.59259E-6 L -4.44444E-6 0.92453 " pathEditMode="relative" rAng="0" ptsTypes="AA">
                                      <p:cBhvr>
                                        <p:cTn id="469" dur="1500" fill="hold"/>
                                        <p:tgtEl>
                                          <p:spTgt spid="65817"/>
                                        </p:tgtEl>
                                        <p:attrNameLst>
                                          <p:attrName>ppt_x,ppt_y</p:attrName>
                                        </p:attrNameLst>
                                      </p:cBhvr>
                                      <p:rCtr x="0" y="462"/>
                                    </p:animMotion>
                                  </p:childTnLst>
                                </p:cTn>
                              </p:par>
                              <p:par>
                                <p:cTn id="470" presetID="10" presetClass="exit" presetSubtype="0" fill="hold" nodeType="withEffect">
                                  <p:stCondLst>
                                    <p:cond delay="5500"/>
                                  </p:stCondLst>
                                  <p:childTnLst>
                                    <p:animEffect transition="out" filter="fade">
                                      <p:cBhvr>
                                        <p:cTn id="471" dur="500"/>
                                        <p:tgtEl>
                                          <p:spTgt spid="65817"/>
                                        </p:tgtEl>
                                      </p:cBhvr>
                                    </p:animEffect>
                                    <p:set>
                                      <p:cBhvr>
                                        <p:cTn id="472" dur="1" fill="hold">
                                          <p:stCondLst>
                                            <p:cond delay="499"/>
                                          </p:stCondLst>
                                        </p:cTn>
                                        <p:tgtEl>
                                          <p:spTgt spid="65817"/>
                                        </p:tgtEl>
                                        <p:attrNameLst>
                                          <p:attrName>style.visibility</p:attrName>
                                        </p:attrNameLst>
                                      </p:cBhvr>
                                      <p:to>
                                        <p:strVal val="hidden"/>
                                      </p:to>
                                    </p:set>
                                  </p:childTnLst>
                                </p:cTn>
                              </p:par>
                              <p:par>
                                <p:cTn id="473" presetID="42" presetClass="path" presetSubtype="0" accel="50000" decel="50000" fill="hold" nodeType="withEffect">
                                  <p:stCondLst>
                                    <p:cond delay="6200"/>
                                  </p:stCondLst>
                                  <p:childTnLst>
                                    <p:animMotion origin="layout" path="M -4.44444E-6 2.59259E-6 L -4.44444E-6 0.92453 " pathEditMode="relative" rAng="0" ptsTypes="AA">
                                      <p:cBhvr>
                                        <p:cTn id="474" dur="1500" fill="hold"/>
                                        <p:tgtEl>
                                          <p:spTgt spid="65820"/>
                                        </p:tgtEl>
                                        <p:attrNameLst>
                                          <p:attrName>ppt_x,ppt_y</p:attrName>
                                        </p:attrNameLst>
                                      </p:cBhvr>
                                      <p:rCtr x="0" y="462"/>
                                    </p:animMotion>
                                  </p:childTnLst>
                                </p:cTn>
                              </p:par>
                              <p:par>
                                <p:cTn id="475" presetID="10" presetClass="exit" presetSubtype="0" fill="hold" nodeType="withEffect">
                                  <p:stCondLst>
                                    <p:cond delay="7200"/>
                                  </p:stCondLst>
                                  <p:childTnLst>
                                    <p:animEffect transition="out" filter="fade">
                                      <p:cBhvr>
                                        <p:cTn id="476" dur="500"/>
                                        <p:tgtEl>
                                          <p:spTgt spid="65820"/>
                                        </p:tgtEl>
                                      </p:cBhvr>
                                    </p:animEffect>
                                    <p:set>
                                      <p:cBhvr>
                                        <p:cTn id="477" dur="1" fill="hold">
                                          <p:stCondLst>
                                            <p:cond delay="499"/>
                                          </p:stCondLst>
                                        </p:cTn>
                                        <p:tgtEl>
                                          <p:spTgt spid="65820"/>
                                        </p:tgtEl>
                                        <p:attrNameLst>
                                          <p:attrName>style.visibility</p:attrName>
                                        </p:attrNameLst>
                                      </p:cBhvr>
                                      <p:to>
                                        <p:strVal val="hidden"/>
                                      </p:to>
                                    </p:set>
                                  </p:childTnLst>
                                </p:cTn>
                              </p:par>
                              <p:par>
                                <p:cTn id="478" presetID="42" presetClass="path" presetSubtype="0" accel="50000" decel="50000" fill="hold" nodeType="withEffect">
                                  <p:stCondLst>
                                    <p:cond delay="4600"/>
                                  </p:stCondLst>
                                  <p:childTnLst>
                                    <p:animMotion origin="layout" path="M -4.44444E-6 2.59259E-6 L -4.44444E-6 0.92453 " pathEditMode="relative" rAng="0" ptsTypes="AA">
                                      <p:cBhvr>
                                        <p:cTn id="479" dur="1500" fill="hold"/>
                                        <p:tgtEl>
                                          <p:spTgt spid="65823"/>
                                        </p:tgtEl>
                                        <p:attrNameLst>
                                          <p:attrName>ppt_x,ppt_y</p:attrName>
                                        </p:attrNameLst>
                                      </p:cBhvr>
                                      <p:rCtr x="0" y="462"/>
                                    </p:animMotion>
                                  </p:childTnLst>
                                </p:cTn>
                              </p:par>
                              <p:par>
                                <p:cTn id="480" presetID="10" presetClass="exit" presetSubtype="0" fill="hold" nodeType="withEffect">
                                  <p:stCondLst>
                                    <p:cond delay="5500"/>
                                  </p:stCondLst>
                                  <p:childTnLst>
                                    <p:animEffect transition="out" filter="fade">
                                      <p:cBhvr>
                                        <p:cTn id="481" dur="500"/>
                                        <p:tgtEl>
                                          <p:spTgt spid="65823"/>
                                        </p:tgtEl>
                                      </p:cBhvr>
                                    </p:animEffect>
                                    <p:set>
                                      <p:cBhvr>
                                        <p:cTn id="482" dur="1" fill="hold">
                                          <p:stCondLst>
                                            <p:cond delay="499"/>
                                          </p:stCondLst>
                                        </p:cTn>
                                        <p:tgtEl>
                                          <p:spTgt spid="65823"/>
                                        </p:tgtEl>
                                        <p:attrNameLst>
                                          <p:attrName>style.visibility</p:attrName>
                                        </p:attrNameLst>
                                      </p:cBhvr>
                                      <p:to>
                                        <p:strVal val="hidden"/>
                                      </p:to>
                                    </p:set>
                                  </p:childTnLst>
                                </p:cTn>
                              </p:par>
                              <p:par>
                                <p:cTn id="483" presetID="42" presetClass="path" presetSubtype="0" accel="50000" decel="50000" fill="hold" nodeType="withEffect">
                                  <p:stCondLst>
                                    <p:cond delay="2800"/>
                                  </p:stCondLst>
                                  <p:childTnLst>
                                    <p:animMotion origin="layout" path="M -4.44444E-6 2.59259E-6 L -4.44444E-6 0.92453 " pathEditMode="relative" rAng="0" ptsTypes="AA">
                                      <p:cBhvr>
                                        <p:cTn id="484" dur="1500" fill="hold"/>
                                        <p:tgtEl>
                                          <p:spTgt spid="65826"/>
                                        </p:tgtEl>
                                        <p:attrNameLst>
                                          <p:attrName>ppt_x,ppt_y</p:attrName>
                                        </p:attrNameLst>
                                      </p:cBhvr>
                                      <p:rCtr x="0" y="462"/>
                                    </p:animMotion>
                                  </p:childTnLst>
                                </p:cTn>
                              </p:par>
                              <p:par>
                                <p:cTn id="485" presetID="10" presetClass="exit" presetSubtype="0" fill="hold" nodeType="withEffect">
                                  <p:stCondLst>
                                    <p:cond delay="3700"/>
                                  </p:stCondLst>
                                  <p:childTnLst>
                                    <p:animEffect transition="out" filter="fade">
                                      <p:cBhvr>
                                        <p:cTn id="486" dur="500"/>
                                        <p:tgtEl>
                                          <p:spTgt spid="65826"/>
                                        </p:tgtEl>
                                      </p:cBhvr>
                                    </p:animEffect>
                                    <p:set>
                                      <p:cBhvr>
                                        <p:cTn id="487" dur="1" fill="hold">
                                          <p:stCondLst>
                                            <p:cond delay="499"/>
                                          </p:stCondLst>
                                        </p:cTn>
                                        <p:tgtEl>
                                          <p:spTgt spid="65826"/>
                                        </p:tgtEl>
                                        <p:attrNameLst>
                                          <p:attrName>style.visibility</p:attrName>
                                        </p:attrNameLst>
                                      </p:cBhvr>
                                      <p:to>
                                        <p:strVal val="hidden"/>
                                      </p:to>
                                    </p:set>
                                  </p:childTnLst>
                                </p:cTn>
                              </p:par>
                              <p:par>
                                <p:cTn id="488" presetID="42" presetClass="path" presetSubtype="0" accel="50000" decel="50000" fill="hold" nodeType="withEffect">
                                  <p:stCondLst>
                                    <p:cond delay="5300"/>
                                  </p:stCondLst>
                                  <p:childTnLst>
                                    <p:animMotion origin="layout" path="M -4.44444E-6 2.59259E-6 L -4.44444E-6 0.92453 " pathEditMode="relative" rAng="0" ptsTypes="AA">
                                      <p:cBhvr>
                                        <p:cTn id="489" dur="1500" fill="hold"/>
                                        <p:tgtEl>
                                          <p:spTgt spid="65829"/>
                                        </p:tgtEl>
                                        <p:attrNameLst>
                                          <p:attrName>ppt_x,ppt_y</p:attrName>
                                        </p:attrNameLst>
                                      </p:cBhvr>
                                      <p:rCtr x="0" y="462"/>
                                    </p:animMotion>
                                  </p:childTnLst>
                                </p:cTn>
                              </p:par>
                              <p:par>
                                <p:cTn id="490" presetID="10" presetClass="exit" presetSubtype="0" fill="hold" nodeType="withEffect">
                                  <p:stCondLst>
                                    <p:cond delay="6400"/>
                                  </p:stCondLst>
                                  <p:childTnLst>
                                    <p:animEffect transition="out" filter="fade">
                                      <p:cBhvr>
                                        <p:cTn id="491" dur="500"/>
                                        <p:tgtEl>
                                          <p:spTgt spid="65829"/>
                                        </p:tgtEl>
                                      </p:cBhvr>
                                    </p:animEffect>
                                    <p:set>
                                      <p:cBhvr>
                                        <p:cTn id="492" dur="1" fill="hold">
                                          <p:stCondLst>
                                            <p:cond delay="499"/>
                                          </p:stCondLst>
                                        </p:cTn>
                                        <p:tgtEl>
                                          <p:spTgt spid="65829"/>
                                        </p:tgtEl>
                                        <p:attrNameLst>
                                          <p:attrName>style.visibility</p:attrName>
                                        </p:attrNameLst>
                                      </p:cBhvr>
                                      <p:to>
                                        <p:strVal val="hidden"/>
                                      </p:to>
                                    </p:set>
                                  </p:childTnLst>
                                </p:cTn>
                              </p:par>
                              <p:par>
                                <p:cTn id="493" presetID="42" presetClass="path" presetSubtype="0" accel="50000" decel="50000" fill="hold" nodeType="withEffect">
                                  <p:stCondLst>
                                    <p:cond delay="1400"/>
                                  </p:stCondLst>
                                  <p:childTnLst>
                                    <p:animMotion origin="layout" path="M -4.44444E-6 2.59259E-6 L -4.44444E-6 0.92453 " pathEditMode="relative" rAng="0" ptsTypes="AA">
                                      <p:cBhvr>
                                        <p:cTn id="494" dur="1500" fill="hold"/>
                                        <p:tgtEl>
                                          <p:spTgt spid="65832"/>
                                        </p:tgtEl>
                                        <p:attrNameLst>
                                          <p:attrName>ppt_x,ppt_y</p:attrName>
                                        </p:attrNameLst>
                                      </p:cBhvr>
                                      <p:rCtr x="0" y="462"/>
                                    </p:animMotion>
                                  </p:childTnLst>
                                </p:cTn>
                              </p:par>
                              <p:par>
                                <p:cTn id="495" presetID="10" presetClass="exit" presetSubtype="0" fill="hold" nodeType="withEffect">
                                  <p:stCondLst>
                                    <p:cond delay="2800"/>
                                  </p:stCondLst>
                                  <p:childTnLst>
                                    <p:animEffect transition="out" filter="fade">
                                      <p:cBhvr>
                                        <p:cTn id="496" dur="400"/>
                                        <p:tgtEl>
                                          <p:spTgt spid="65832"/>
                                        </p:tgtEl>
                                      </p:cBhvr>
                                    </p:animEffect>
                                    <p:set>
                                      <p:cBhvr>
                                        <p:cTn id="497" dur="1" fill="hold">
                                          <p:stCondLst>
                                            <p:cond delay="399"/>
                                          </p:stCondLst>
                                        </p:cTn>
                                        <p:tgtEl>
                                          <p:spTgt spid="65832"/>
                                        </p:tgtEl>
                                        <p:attrNameLst>
                                          <p:attrName>style.visibility</p:attrName>
                                        </p:attrNameLst>
                                      </p:cBhvr>
                                      <p:to>
                                        <p:strVal val="hidden"/>
                                      </p:to>
                                    </p:set>
                                  </p:childTnLst>
                                </p:cTn>
                              </p:par>
                              <p:par>
                                <p:cTn id="498" presetID="42" presetClass="path" presetSubtype="0" accel="50000" decel="50000" fill="hold" nodeType="withEffect">
                                  <p:stCondLst>
                                    <p:cond delay="3200"/>
                                  </p:stCondLst>
                                  <p:childTnLst>
                                    <p:animMotion origin="layout" path="M -1.94444E-6 -4.07407E-6 L -1.94444E-6 0.92454 " pathEditMode="relative" rAng="0" ptsTypes="AA">
                                      <p:cBhvr>
                                        <p:cTn id="499" dur="1500" fill="hold"/>
                                        <p:tgtEl>
                                          <p:spTgt spid="65835"/>
                                        </p:tgtEl>
                                        <p:attrNameLst>
                                          <p:attrName>ppt_x,ppt_y</p:attrName>
                                        </p:attrNameLst>
                                      </p:cBhvr>
                                      <p:rCtr x="0" y="462"/>
                                    </p:animMotion>
                                  </p:childTnLst>
                                </p:cTn>
                              </p:par>
                              <p:par>
                                <p:cTn id="500" presetID="10" presetClass="exit" presetSubtype="0" fill="hold" nodeType="withEffect">
                                  <p:stCondLst>
                                    <p:cond delay="4200"/>
                                  </p:stCondLst>
                                  <p:childTnLst>
                                    <p:animEffect transition="out" filter="fade">
                                      <p:cBhvr>
                                        <p:cTn id="501" dur="500"/>
                                        <p:tgtEl>
                                          <p:spTgt spid="65835"/>
                                        </p:tgtEl>
                                      </p:cBhvr>
                                    </p:animEffect>
                                    <p:set>
                                      <p:cBhvr>
                                        <p:cTn id="502" dur="1" fill="hold">
                                          <p:stCondLst>
                                            <p:cond delay="499"/>
                                          </p:stCondLst>
                                        </p:cTn>
                                        <p:tgtEl>
                                          <p:spTgt spid="65835"/>
                                        </p:tgtEl>
                                        <p:attrNameLst>
                                          <p:attrName>style.visibility</p:attrName>
                                        </p:attrNameLst>
                                      </p:cBhvr>
                                      <p:to>
                                        <p:strVal val="hidden"/>
                                      </p:to>
                                    </p:set>
                                  </p:childTnLst>
                                </p:cTn>
                              </p:par>
                              <p:par>
                                <p:cTn id="503" presetID="10" presetClass="exit" presetSubtype="0" fill="hold" nodeType="withEffect">
                                  <p:stCondLst>
                                    <p:cond delay="5300"/>
                                  </p:stCondLst>
                                  <p:childTnLst>
                                    <p:animEffect transition="out" filter="fade">
                                      <p:cBhvr>
                                        <p:cTn id="504" dur="4300"/>
                                        <p:tgtEl>
                                          <p:spTgt spid="65539"/>
                                        </p:tgtEl>
                                      </p:cBhvr>
                                    </p:animEffect>
                                    <p:set>
                                      <p:cBhvr>
                                        <p:cTn id="505" dur="1" fill="hold">
                                          <p:stCondLst>
                                            <p:cond delay="4299"/>
                                          </p:stCondLst>
                                        </p:cTn>
                                        <p:tgtEl>
                                          <p:spTgt spid="65539"/>
                                        </p:tgtEl>
                                        <p:attrNameLst>
                                          <p:attrName>style.visibility</p:attrName>
                                        </p:attrNameLst>
                                      </p:cBhvr>
                                      <p:to>
                                        <p:strVal val="hidden"/>
                                      </p:to>
                                    </p:set>
                                  </p:childTnLst>
                                </p:cTn>
                              </p:par>
                              <p:par>
                                <p:cTn id="506" presetID="10" presetClass="entr" presetSubtype="0" fill="hold" nodeType="withEffect">
                                  <p:stCondLst>
                                    <p:cond delay="9200"/>
                                  </p:stCondLst>
                                  <p:childTnLst>
                                    <p:set>
                                      <p:cBhvr>
                                        <p:cTn id="507" dur="1" fill="hold">
                                          <p:stCondLst>
                                            <p:cond delay="0"/>
                                          </p:stCondLst>
                                        </p:cTn>
                                        <p:tgtEl>
                                          <p:spTgt spid="65663"/>
                                        </p:tgtEl>
                                        <p:attrNameLst>
                                          <p:attrName>style.visibility</p:attrName>
                                        </p:attrNameLst>
                                      </p:cBhvr>
                                      <p:to>
                                        <p:strVal val="visible"/>
                                      </p:to>
                                    </p:set>
                                    <p:animEffect transition="in" filter="fade">
                                      <p:cBhvr>
                                        <p:cTn id="508" dur="2000"/>
                                        <p:tgtEl>
                                          <p:spTgt spid="65663"/>
                                        </p:tgtEl>
                                      </p:cBhvr>
                                    </p:animEffect>
                                  </p:childTnLst>
                                </p:cTn>
                              </p:par>
                            </p:childTnLst>
                          </p:cTn>
                        </p:par>
                        <p:par>
                          <p:cTn id="509" fill="hold">
                            <p:stCondLst>
                              <p:cond delay="11200"/>
                            </p:stCondLst>
                            <p:childTnLst>
                              <p:par>
                                <p:cTn id="510" presetID="42" presetClass="entr" presetSubtype="0" fill="hold" nodeType="afterEffect">
                                  <p:stCondLst>
                                    <p:cond delay="0"/>
                                  </p:stCondLst>
                                  <p:childTnLst>
                                    <p:set>
                                      <p:cBhvr>
                                        <p:cTn id="511" dur="1" fill="hold">
                                          <p:stCondLst>
                                            <p:cond delay="0"/>
                                          </p:stCondLst>
                                        </p:cTn>
                                        <p:tgtEl>
                                          <p:spTgt spid="65660"/>
                                        </p:tgtEl>
                                        <p:attrNameLst>
                                          <p:attrName>style.visibility</p:attrName>
                                        </p:attrNameLst>
                                      </p:cBhvr>
                                      <p:to>
                                        <p:strVal val="visible"/>
                                      </p:to>
                                    </p:set>
                                    <p:animEffect transition="in" filter="fade">
                                      <p:cBhvr>
                                        <p:cTn id="512" dur="2000"/>
                                        <p:tgtEl>
                                          <p:spTgt spid="65660"/>
                                        </p:tgtEl>
                                      </p:cBhvr>
                                    </p:animEffect>
                                    <p:anim calcmode="lin" valueType="num">
                                      <p:cBhvr>
                                        <p:cTn id="513" dur="2000" fill="hold"/>
                                        <p:tgtEl>
                                          <p:spTgt spid="65660"/>
                                        </p:tgtEl>
                                        <p:attrNameLst>
                                          <p:attrName>ppt_x</p:attrName>
                                        </p:attrNameLst>
                                      </p:cBhvr>
                                      <p:tavLst>
                                        <p:tav tm="0">
                                          <p:val>
                                            <p:strVal val="#ppt_x"/>
                                          </p:val>
                                        </p:tav>
                                        <p:tav tm="100000">
                                          <p:val>
                                            <p:strVal val="#ppt_x"/>
                                          </p:val>
                                        </p:tav>
                                      </p:tavLst>
                                    </p:anim>
                                    <p:anim calcmode="lin" valueType="num">
                                      <p:cBhvr>
                                        <p:cTn id="514" dur="2000" fill="hold"/>
                                        <p:tgtEl>
                                          <p:spTgt spid="65660"/>
                                        </p:tgtEl>
                                        <p:attrNameLst>
                                          <p:attrName>ppt_y</p:attrName>
                                        </p:attrNameLst>
                                      </p:cBhvr>
                                      <p:tavLst>
                                        <p:tav tm="0">
                                          <p:val>
                                            <p:strVal val="#ppt_y+.1"/>
                                          </p:val>
                                        </p:tav>
                                        <p:tav tm="100000">
                                          <p:val>
                                            <p:strVal val="#ppt_y"/>
                                          </p:val>
                                        </p:tav>
                                      </p:tavLst>
                                    </p:anim>
                                  </p:childTnLst>
                                </p:cTn>
                              </p:par>
                              <p:par>
                                <p:cTn id="515" presetID="0" presetClass="path" presetSubtype="0" accel="50000" fill="hold" nodeType="withEffect">
                                  <p:stCondLst>
                                    <p:cond delay="3600"/>
                                  </p:stCondLst>
                                  <p:childTnLst>
                                    <p:animMotion origin="layout" path="M 8.33333E-7 -1.15607E-7 C 0.05035 -0.07076 0.10087 -0.14151 0.18264 -0.18174 C 0.26441 -0.22197 0.37657 -0.24902 0.49063 -0.24093 C 0.60469 -0.23284 0.73559 -0.18313 0.86667 -0.13318 " pathEditMode="relative" rAng="0" ptsTypes="aaaA">
                                      <p:cBhvr>
                                        <p:cTn id="516" dur="15000" fill="hold"/>
                                        <p:tgtEl>
                                          <p:spTgt spid="65660"/>
                                        </p:tgtEl>
                                        <p:attrNameLst>
                                          <p:attrName>ppt_x,ppt_y</p:attrName>
                                        </p:attrNameLst>
                                      </p:cBhvr>
                                      <p:rCtr x="0" y="0"/>
                                    </p:animMotion>
                                  </p:childTnLst>
                                </p:cTn>
                              </p:par>
                              <p:par>
                                <p:cTn id="517" presetID="10" presetClass="exit" presetSubtype="0" fill="hold" nodeType="withEffect">
                                  <p:stCondLst>
                                    <p:cond delay="9400"/>
                                  </p:stCondLst>
                                  <p:childTnLst>
                                    <p:animEffect transition="out" filter="fade">
                                      <p:cBhvr>
                                        <p:cTn id="518" dur="12400"/>
                                        <p:tgtEl>
                                          <p:spTgt spid="65660"/>
                                        </p:tgtEl>
                                      </p:cBhvr>
                                    </p:animEffect>
                                    <p:set>
                                      <p:cBhvr>
                                        <p:cTn id="519" dur="1" fill="hold">
                                          <p:stCondLst>
                                            <p:cond delay="12399"/>
                                          </p:stCondLst>
                                        </p:cTn>
                                        <p:tgtEl>
                                          <p:spTgt spid="65660"/>
                                        </p:tgtEl>
                                        <p:attrNameLst>
                                          <p:attrName>style.visibility</p:attrName>
                                        </p:attrNameLst>
                                      </p:cBhvr>
                                      <p:to>
                                        <p:strVal val="hidden"/>
                                      </p:to>
                                    </p:set>
                                  </p:childTnLst>
                                </p:cTn>
                              </p:par>
                              <p:par>
                                <p:cTn id="520" presetID="6" presetClass="emph" presetSubtype="0" fill="hold" nodeType="withEffect">
                                  <p:stCondLst>
                                    <p:cond delay="9400"/>
                                  </p:stCondLst>
                                  <p:childTnLst>
                                    <p:animScale>
                                      <p:cBhvr>
                                        <p:cTn id="521" dur="12400" fill="hold"/>
                                        <p:tgtEl>
                                          <p:spTgt spid="65660"/>
                                        </p:tgtEl>
                                      </p:cBhvr>
                                      <p:by x="80000" y="80000"/>
                                    </p:animScale>
                                  </p:childTnLst>
                                </p:cTn>
                              </p:par>
                              <p:par>
                                <p:cTn id="522" presetID="10" presetClass="entr" presetSubtype="0" fill="hold" nodeType="withEffect">
                                  <p:stCondLst>
                                    <p:cond delay="4800"/>
                                  </p:stCondLst>
                                  <p:childTnLst>
                                    <p:set>
                                      <p:cBhvr>
                                        <p:cTn id="523" dur="1" fill="hold">
                                          <p:stCondLst>
                                            <p:cond delay="0"/>
                                          </p:stCondLst>
                                        </p:cTn>
                                        <p:tgtEl>
                                          <p:spTgt spid="65662"/>
                                        </p:tgtEl>
                                        <p:attrNameLst>
                                          <p:attrName>style.visibility</p:attrName>
                                        </p:attrNameLst>
                                      </p:cBhvr>
                                      <p:to>
                                        <p:strVal val="visible"/>
                                      </p:to>
                                    </p:set>
                                    <p:animEffect transition="in" filter="fade">
                                      <p:cBhvr>
                                        <p:cTn id="524" dur="1000"/>
                                        <p:tgtEl>
                                          <p:spTgt spid="65662"/>
                                        </p:tgtEl>
                                      </p:cBhvr>
                                    </p:animEffect>
                                  </p:childTnLst>
                                </p:cTn>
                              </p:par>
                              <p:par>
                                <p:cTn id="525" presetID="64" presetClass="path" presetSubtype="0" repeatCount="indefinite" accel="50000" decel="50000" autoRev="1" fill="hold" nodeType="withEffect">
                                  <p:stCondLst>
                                    <p:cond delay="6200"/>
                                  </p:stCondLst>
                                  <p:childTnLst>
                                    <p:animMotion origin="layout" path="M 3.33333E-6 4.19056E-6 L 3.33333E-6 -0.02105 " pathEditMode="relative" rAng="0" ptsTypes="AA">
                                      <p:cBhvr>
                                        <p:cTn id="526" dur="2000" fill="hold"/>
                                        <p:tgtEl>
                                          <p:spTgt spid="65662"/>
                                        </p:tgtEl>
                                        <p:attrNameLst>
                                          <p:attrName>ppt_x,ppt_y</p:attrName>
                                        </p:attrNameLst>
                                      </p:cBhvr>
                                      <p:rCtr x="0" y="-9"/>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2" name="图片 3" descr="FD.png"/>
          <p:cNvPicPr>
            <a:picLocks noChangeAspect="1" noChangeArrowheads="1"/>
          </p:cNvPicPr>
          <p:nvPr/>
        </p:nvPicPr>
        <p:blipFill>
          <a:blip r:embed="rId2"/>
          <a:srcRect/>
          <a:stretch>
            <a:fillRect/>
          </a:stretch>
        </p:blipFill>
        <p:spPr bwMode="auto">
          <a:xfrm>
            <a:off x="0" y="0"/>
            <a:ext cx="9144000" cy="6858000"/>
          </a:xfrm>
          <a:prstGeom prst="rect">
            <a:avLst/>
          </a:prstGeom>
          <a:noFill/>
          <a:ln w="9525">
            <a:noFill/>
            <a:miter lim="800000"/>
            <a:headEnd/>
            <a:tailEnd/>
          </a:ln>
        </p:spPr>
      </p:pic>
      <p:grpSp>
        <p:nvGrpSpPr>
          <p:cNvPr id="20483" name="Group 3"/>
          <p:cNvGrpSpPr>
            <a:grpSpLocks/>
          </p:cNvGrpSpPr>
          <p:nvPr/>
        </p:nvGrpSpPr>
        <p:grpSpPr bwMode="auto">
          <a:xfrm>
            <a:off x="0" y="0"/>
            <a:ext cx="9144000" cy="6858000"/>
            <a:chOff x="0" y="0"/>
            <a:chExt cx="5760" cy="4320"/>
          </a:xfrm>
        </p:grpSpPr>
        <p:sp>
          <p:nvSpPr>
            <p:cNvPr id="20484" name="圆角矩形 45"/>
            <p:cNvSpPr>
              <a:spLocks noChangeArrowheads="1"/>
            </p:cNvSpPr>
            <p:nvPr/>
          </p:nvSpPr>
          <p:spPr bwMode="auto">
            <a:xfrm>
              <a:off x="0" y="0"/>
              <a:ext cx="5760" cy="4320"/>
            </a:xfrm>
            <a:prstGeom prst="roundRect">
              <a:avLst>
                <a:gd name="adj" fmla="val 8134"/>
              </a:avLst>
            </a:prstGeom>
            <a:gradFill rotWithShape="1">
              <a:gsLst>
                <a:gs pos="0">
                  <a:schemeClr val="bg1"/>
                </a:gs>
                <a:gs pos="100000">
                  <a:schemeClr val="bg1">
                    <a:alpha val="26999"/>
                  </a:schemeClr>
                </a:gs>
              </a:gsLst>
              <a:lin ang="2700000" scaled="1"/>
            </a:gradFill>
            <a:ln w="25400">
              <a:solidFill>
                <a:srgbClr val="BFBFBF"/>
              </a:solidFill>
              <a:round/>
              <a:headEnd/>
              <a:tailEnd/>
            </a:ln>
          </p:spPr>
          <p:txBody>
            <a:bodyPr anchor="ctr"/>
            <a:lstStyle/>
            <a:p>
              <a:pPr algn="ctr"/>
              <a:endParaRPr lang="zh-CN" altLang="en-US" b="1"/>
            </a:p>
          </p:txBody>
        </p:sp>
        <p:pic>
          <p:nvPicPr>
            <p:cNvPr id="20485" name="图片 49" descr="HH.png"/>
            <p:cNvPicPr>
              <a:picLocks noChangeAspect="1" noChangeArrowheads="1"/>
            </p:cNvPicPr>
            <p:nvPr/>
          </p:nvPicPr>
          <p:blipFill>
            <a:blip r:embed="rId3"/>
            <a:srcRect/>
            <a:stretch>
              <a:fillRect/>
            </a:stretch>
          </p:blipFill>
          <p:spPr bwMode="auto">
            <a:xfrm>
              <a:off x="0" y="2016"/>
              <a:ext cx="1100" cy="2304"/>
            </a:xfrm>
            <a:prstGeom prst="rect">
              <a:avLst/>
            </a:prstGeom>
            <a:noFill/>
            <a:ln w="9525">
              <a:noFill/>
              <a:miter lim="800000"/>
              <a:headEnd/>
              <a:tailEnd/>
            </a:ln>
          </p:spPr>
        </p:pic>
      </p:grpSp>
      <p:sp>
        <p:nvSpPr>
          <p:cNvPr id="20487" name="Rectangle 7"/>
          <p:cNvSpPr>
            <a:spLocks noChangeArrowheads="1"/>
          </p:cNvSpPr>
          <p:nvPr/>
        </p:nvSpPr>
        <p:spPr bwMode="auto">
          <a:xfrm>
            <a:off x="1219200" y="3581400"/>
            <a:ext cx="1450975" cy="701675"/>
          </a:xfrm>
          <a:prstGeom prst="rect">
            <a:avLst/>
          </a:prstGeom>
          <a:noFill/>
          <a:ln w="9525">
            <a:noFill/>
            <a:miter lim="800000"/>
            <a:headEnd/>
            <a:tailEnd/>
          </a:ln>
          <a:effectLst/>
        </p:spPr>
        <p:txBody>
          <a:bodyPr>
            <a:spAutoFit/>
          </a:bodyPr>
          <a:lstStyle/>
          <a:p>
            <a:pPr algn="ctr"/>
            <a:r>
              <a:rPr lang="zh-CN" altLang="en-US" sz="2000" b="1">
                <a:solidFill>
                  <a:srgbClr val="F8F8F8"/>
                </a:solidFill>
              </a:rPr>
              <a:t> </a:t>
            </a:r>
            <a:r>
              <a:rPr lang="en-US" sz="2000" b="1">
                <a:solidFill>
                  <a:srgbClr val="F8F8F8"/>
                </a:solidFill>
              </a:rPr>
              <a:t>Title in here</a:t>
            </a:r>
          </a:p>
        </p:txBody>
      </p:sp>
      <p:sp>
        <p:nvSpPr>
          <p:cNvPr id="20488" name="Text Box 8"/>
          <p:cNvSpPr txBox="1">
            <a:spLocks noChangeArrowheads="1"/>
          </p:cNvSpPr>
          <p:nvPr/>
        </p:nvSpPr>
        <p:spPr bwMode="auto">
          <a:xfrm>
            <a:off x="990600" y="1524000"/>
            <a:ext cx="7315200" cy="2654300"/>
          </a:xfrm>
          <a:prstGeom prst="rect">
            <a:avLst/>
          </a:prstGeom>
          <a:noFill/>
          <a:ln w="9525">
            <a:noFill/>
            <a:miter lim="800000"/>
            <a:headEnd/>
            <a:tailEnd/>
          </a:ln>
          <a:effectLst/>
        </p:spPr>
        <p:txBody>
          <a:bodyPr>
            <a:spAutoFit/>
          </a:bodyPr>
          <a:lstStyle/>
          <a:p>
            <a:r>
              <a:rPr lang="zh-CN" altLang="en-US" sz="2800" b="1">
                <a:solidFill>
                  <a:srgbClr val="0000FF"/>
                </a:solidFill>
                <a:latin typeface="楷体_GB2312" pitchFamily="49" charset="-122"/>
                <a:ea typeface="楷体_GB2312" pitchFamily="49" charset="-122"/>
              </a:rPr>
              <a:t>合作内容：</a:t>
            </a:r>
          </a:p>
          <a:p>
            <a:r>
              <a:rPr lang="zh-CN" altLang="en-US" sz="2800" b="1">
                <a:solidFill>
                  <a:srgbClr val="0000FF"/>
                </a:solidFill>
                <a:latin typeface="楷体_GB2312" pitchFamily="49" charset="-122"/>
                <a:ea typeface="楷体_GB2312" pitchFamily="49" charset="-122"/>
              </a:rPr>
              <a:t>    包括</a:t>
            </a:r>
            <a:r>
              <a:rPr lang="zh-CN" altLang="en-US" sz="2800" b="1">
                <a:solidFill>
                  <a:schemeClr val="folHlink"/>
                </a:solidFill>
                <a:latin typeface="楷体_GB2312" pitchFamily="49" charset="-122"/>
                <a:ea typeface="楷体_GB2312" pitchFamily="49" charset="-122"/>
              </a:rPr>
              <a:t>胎儿</a:t>
            </a:r>
            <a:r>
              <a:rPr lang="zh-CN" altLang="en-US" sz="2800" b="1">
                <a:solidFill>
                  <a:schemeClr val="folHlink"/>
                </a:solidFill>
                <a:latin typeface="Arial"/>
                <a:ea typeface="楷体_GB2312" pitchFamily="49" charset="-122"/>
              </a:rPr>
              <a:t>“</a:t>
            </a:r>
            <a:r>
              <a:rPr lang="en-US" sz="2800" b="1">
                <a:solidFill>
                  <a:schemeClr val="folHlink"/>
                </a:solidFill>
                <a:latin typeface="楷体_GB2312" pitchFamily="49" charset="-122"/>
                <a:ea typeface="楷体_GB2312" pitchFamily="49" charset="-122"/>
              </a:rPr>
              <a:t>21-</a:t>
            </a:r>
            <a:r>
              <a:rPr lang="zh-CN" altLang="en-US" sz="2800" b="1">
                <a:solidFill>
                  <a:schemeClr val="folHlink"/>
                </a:solidFill>
                <a:latin typeface="楷体_GB2312" pitchFamily="49" charset="-122"/>
                <a:ea typeface="楷体_GB2312" pitchFamily="49" charset="-122"/>
              </a:rPr>
              <a:t>三体综合征</a:t>
            </a:r>
            <a:r>
              <a:rPr lang="zh-CN" altLang="en-US" sz="2800" b="1">
                <a:solidFill>
                  <a:schemeClr val="folHlink"/>
                </a:solidFill>
                <a:latin typeface="Arial"/>
                <a:ea typeface="楷体_GB2312" pitchFamily="49" charset="-122"/>
              </a:rPr>
              <a:t>”</a:t>
            </a:r>
            <a:r>
              <a:rPr lang="zh-CN" altLang="en-US" sz="2800" b="1">
                <a:solidFill>
                  <a:schemeClr val="folHlink"/>
                </a:solidFill>
                <a:latin typeface="楷体_GB2312" pitchFamily="49" charset="-122"/>
                <a:ea typeface="楷体_GB2312" pitchFamily="49" charset="-122"/>
              </a:rPr>
              <a:t>无创基因检测</a:t>
            </a:r>
            <a:r>
              <a:rPr lang="zh-CN" altLang="en-US" sz="2800" b="1">
                <a:solidFill>
                  <a:srgbClr val="0000FF"/>
                </a:solidFill>
                <a:latin typeface="楷体_GB2312" pitchFamily="49" charset="-122"/>
                <a:ea typeface="楷体_GB2312" pitchFamily="49" charset="-122"/>
              </a:rPr>
              <a:t>、胎儿</a:t>
            </a:r>
            <a:r>
              <a:rPr lang="zh-CN" altLang="en-US" sz="2800" b="1">
                <a:solidFill>
                  <a:srgbClr val="0000FF"/>
                </a:solidFill>
                <a:latin typeface="Arial"/>
                <a:ea typeface="楷体_GB2312" pitchFamily="49" charset="-122"/>
              </a:rPr>
              <a:t>“</a:t>
            </a:r>
            <a:r>
              <a:rPr lang="zh-CN" altLang="en-US" sz="2800" b="1">
                <a:solidFill>
                  <a:srgbClr val="0000FF"/>
                </a:solidFill>
                <a:latin typeface="楷体_GB2312" pitchFamily="49" charset="-122"/>
                <a:ea typeface="楷体_GB2312" pitchFamily="49" charset="-122"/>
              </a:rPr>
              <a:t>染色体非整倍体</a:t>
            </a:r>
            <a:r>
              <a:rPr lang="zh-CN" altLang="en-US" sz="2800" b="1">
                <a:solidFill>
                  <a:srgbClr val="0000FF"/>
                </a:solidFill>
                <a:latin typeface="Arial"/>
                <a:ea typeface="楷体_GB2312" pitchFamily="49" charset="-122"/>
              </a:rPr>
              <a:t>”</a:t>
            </a:r>
            <a:r>
              <a:rPr lang="zh-CN" altLang="en-US" sz="2800" b="1">
                <a:solidFill>
                  <a:srgbClr val="0000FF"/>
                </a:solidFill>
                <a:latin typeface="楷体_GB2312" pitchFamily="49" charset="-122"/>
                <a:ea typeface="楷体_GB2312" pitchFamily="49" charset="-122"/>
              </a:rPr>
              <a:t>（</a:t>
            </a:r>
            <a:r>
              <a:rPr lang="en-US" sz="2800" b="1">
                <a:solidFill>
                  <a:srgbClr val="0000FF"/>
                </a:solidFill>
                <a:latin typeface="楷体_GB2312" pitchFamily="49" charset="-122"/>
                <a:ea typeface="楷体_GB2312" pitchFamily="49" charset="-122"/>
              </a:rPr>
              <a:t>21</a:t>
            </a:r>
            <a:r>
              <a:rPr lang="zh-CN" altLang="en-US" sz="2800" b="1">
                <a:solidFill>
                  <a:srgbClr val="0000FF"/>
                </a:solidFill>
                <a:latin typeface="楷体_GB2312" pitchFamily="49" charset="-122"/>
                <a:ea typeface="楷体_GB2312" pitchFamily="49" charset="-122"/>
              </a:rPr>
              <a:t>、</a:t>
            </a:r>
            <a:r>
              <a:rPr lang="en-US" sz="2800" b="1">
                <a:solidFill>
                  <a:srgbClr val="0000FF"/>
                </a:solidFill>
                <a:latin typeface="楷体_GB2312" pitchFamily="49" charset="-122"/>
                <a:ea typeface="楷体_GB2312" pitchFamily="49" charset="-122"/>
              </a:rPr>
              <a:t>18</a:t>
            </a:r>
            <a:r>
              <a:rPr lang="zh-CN" altLang="en-US" sz="2800" b="1">
                <a:solidFill>
                  <a:srgbClr val="0000FF"/>
                </a:solidFill>
                <a:latin typeface="楷体_GB2312" pitchFamily="49" charset="-122"/>
                <a:ea typeface="楷体_GB2312" pitchFamily="49" charset="-122"/>
              </a:rPr>
              <a:t>、</a:t>
            </a:r>
            <a:r>
              <a:rPr lang="en-US" sz="2800" b="1">
                <a:solidFill>
                  <a:srgbClr val="0000FF"/>
                </a:solidFill>
                <a:latin typeface="楷体_GB2312" pitchFamily="49" charset="-122"/>
                <a:ea typeface="楷体_GB2312" pitchFamily="49" charset="-122"/>
              </a:rPr>
              <a:t>13</a:t>
            </a:r>
            <a:r>
              <a:rPr lang="zh-CN" altLang="en-US" sz="2800" b="1">
                <a:solidFill>
                  <a:srgbClr val="0000FF"/>
                </a:solidFill>
                <a:latin typeface="楷体_GB2312" pitchFamily="49" charset="-122"/>
                <a:ea typeface="楷体_GB2312" pitchFamily="49" charset="-122"/>
              </a:rPr>
              <a:t>号染色体）基因检测、新生儿耳聋基因检测、新生儿遗传代谢性疾病基因检测、科研课题等项目。</a:t>
            </a:r>
          </a:p>
        </p:txBody>
      </p:sp>
      <p:sp>
        <p:nvSpPr>
          <p:cNvPr id="20489" name="Rectangle 9"/>
          <p:cNvSpPr>
            <a:spLocks noChangeArrowheads="1"/>
          </p:cNvSpPr>
          <p:nvPr/>
        </p:nvSpPr>
        <p:spPr bwMode="auto">
          <a:xfrm>
            <a:off x="381000" y="533400"/>
            <a:ext cx="7943850" cy="762000"/>
          </a:xfrm>
          <a:prstGeom prst="rect">
            <a:avLst/>
          </a:prstGeom>
          <a:noFill/>
          <a:ln w="9525">
            <a:noFill/>
            <a:miter lim="800000"/>
            <a:headEnd/>
            <a:tailEnd/>
          </a:ln>
          <a:effectLst/>
        </p:spPr>
        <p:txBody>
          <a:bodyPr anchor="ctr"/>
          <a:lstStyle/>
          <a:p>
            <a:r>
              <a:rPr lang="zh-CN" altLang="en-US" sz="4000">
                <a:solidFill>
                  <a:srgbClr val="0000FF"/>
                </a:solidFill>
                <a:latin typeface="Gill Sans MT" pitchFamily="34" charset="0"/>
                <a:ea typeface="隶书" pitchFamily="49" charset="-122"/>
              </a:rPr>
              <a:t>一、携手华大基因研究院</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8" name="图片 3" descr="FD.png"/>
          <p:cNvPicPr>
            <a:picLocks noChangeAspect="1" noChangeArrowheads="1"/>
          </p:cNvPicPr>
          <p:nvPr/>
        </p:nvPicPr>
        <p:blipFill>
          <a:blip r:embed="rId2"/>
          <a:srcRect/>
          <a:stretch>
            <a:fillRect/>
          </a:stretch>
        </p:blipFill>
        <p:spPr bwMode="auto">
          <a:xfrm>
            <a:off x="0" y="0"/>
            <a:ext cx="9144000" cy="6858000"/>
          </a:xfrm>
          <a:prstGeom prst="rect">
            <a:avLst/>
          </a:prstGeom>
          <a:noFill/>
          <a:ln w="9525">
            <a:noFill/>
            <a:miter lim="800000"/>
            <a:headEnd/>
            <a:tailEnd/>
          </a:ln>
        </p:spPr>
      </p:pic>
      <p:sp>
        <p:nvSpPr>
          <p:cNvPr id="19459" name="圆角矩形 45"/>
          <p:cNvSpPr>
            <a:spLocks noChangeArrowheads="1"/>
          </p:cNvSpPr>
          <p:nvPr/>
        </p:nvSpPr>
        <p:spPr bwMode="auto">
          <a:xfrm>
            <a:off x="0" y="0"/>
            <a:ext cx="9144000" cy="6858000"/>
          </a:xfrm>
          <a:prstGeom prst="roundRect">
            <a:avLst>
              <a:gd name="adj" fmla="val 8134"/>
            </a:avLst>
          </a:prstGeom>
          <a:gradFill rotWithShape="1">
            <a:gsLst>
              <a:gs pos="0">
                <a:schemeClr val="bg1"/>
              </a:gs>
              <a:gs pos="100000">
                <a:schemeClr val="bg1">
                  <a:alpha val="26999"/>
                </a:schemeClr>
              </a:gs>
            </a:gsLst>
            <a:lin ang="2700000" scaled="1"/>
          </a:gradFill>
          <a:ln w="25400">
            <a:solidFill>
              <a:srgbClr val="BFBFBF"/>
            </a:solidFill>
            <a:round/>
            <a:headEnd/>
            <a:tailEnd/>
          </a:ln>
        </p:spPr>
        <p:txBody>
          <a:bodyPr anchor="ctr"/>
          <a:lstStyle/>
          <a:p>
            <a:pPr algn="ctr"/>
            <a:endParaRPr lang="zh-CN" altLang="en-US" b="1"/>
          </a:p>
        </p:txBody>
      </p:sp>
      <p:sp>
        <p:nvSpPr>
          <p:cNvPr id="19461" name="Rectangle 5"/>
          <p:cNvSpPr>
            <a:spLocks noChangeArrowheads="1"/>
          </p:cNvSpPr>
          <p:nvPr/>
        </p:nvSpPr>
        <p:spPr bwMode="auto">
          <a:xfrm>
            <a:off x="609600" y="3124200"/>
            <a:ext cx="1450975" cy="701675"/>
          </a:xfrm>
          <a:prstGeom prst="rect">
            <a:avLst/>
          </a:prstGeom>
          <a:noFill/>
          <a:ln w="9525">
            <a:noFill/>
            <a:miter lim="800000"/>
            <a:headEnd/>
            <a:tailEnd/>
          </a:ln>
          <a:effectLst/>
        </p:spPr>
        <p:txBody>
          <a:bodyPr>
            <a:spAutoFit/>
          </a:bodyPr>
          <a:lstStyle/>
          <a:p>
            <a:pPr algn="ctr"/>
            <a:r>
              <a:rPr lang="zh-CN" altLang="en-US" sz="2000" b="1">
                <a:solidFill>
                  <a:srgbClr val="F8F8F8"/>
                </a:solidFill>
              </a:rPr>
              <a:t> </a:t>
            </a:r>
            <a:r>
              <a:rPr lang="en-US" sz="2000" b="1">
                <a:solidFill>
                  <a:srgbClr val="F8F8F8"/>
                </a:solidFill>
              </a:rPr>
              <a:t>Title in here</a:t>
            </a:r>
          </a:p>
        </p:txBody>
      </p:sp>
      <p:sp>
        <p:nvSpPr>
          <p:cNvPr id="19462" name="AutoShape 6"/>
          <p:cNvSpPr>
            <a:spLocks noChangeArrowheads="1"/>
          </p:cNvSpPr>
          <p:nvPr/>
        </p:nvSpPr>
        <p:spPr bwMode="auto">
          <a:xfrm rot="10793605" flipV="1">
            <a:off x="4038600" y="4495800"/>
            <a:ext cx="990600" cy="639763"/>
          </a:xfrm>
          <a:prstGeom prst="rightArrow">
            <a:avLst>
              <a:gd name="adj1" fmla="val 46509"/>
              <a:gd name="adj2" fmla="val 34021"/>
            </a:avLst>
          </a:prstGeom>
          <a:gradFill rotWithShape="0">
            <a:gsLst>
              <a:gs pos="0">
                <a:schemeClr val="accent1"/>
              </a:gs>
              <a:gs pos="100000">
                <a:schemeClr val="accent1">
                  <a:gamma/>
                  <a:shade val="46275"/>
                  <a:invGamma/>
                  <a:alpha val="0"/>
                </a:schemeClr>
              </a:gs>
            </a:gsLst>
            <a:lin ang="0" scaled="1"/>
          </a:gradFill>
          <a:ln w="9525">
            <a:noFill/>
            <a:miter lim="800000"/>
            <a:headEnd/>
            <a:tailEnd/>
          </a:ln>
          <a:effectLst/>
        </p:spPr>
        <p:txBody>
          <a:bodyPr wrap="none" anchor="ctr"/>
          <a:lstStyle/>
          <a:p>
            <a:endParaRPr lang="zh-CN" altLang="en-US"/>
          </a:p>
        </p:txBody>
      </p:sp>
      <p:sp>
        <p:nvSpPr>
          <p:cNvPr id="19463" name="AutoShape 7"/>
          <p:cNvSpPr>
            <a:spLocks noChangeArrowheads="1"/>
          </p:cNvSpPr>
          <p:nvPr/>
        </p:nvSpPr>
        <p:spPr bwMode="auto">
          <a:xfrm rot="10806395" flipH="1" flipV="1">
            <a:off x="4191000" y="2438400"/>
            <a:ext cx="877888" cy="641350"/>
          </a:xfrm>
          <a:prstGeom prst="rightArrow">
            <a:avLst>
              <a:gd name="adj1" fmla="val 46509"/>
              <a:gd name="adj2" fmla="val 30076"/>
            </a:avLst>
          </a:prstGeom>
          <a:gradFill rotWithShape="1">
            <a:gsLst>
              <a:gs pos="0">
                <a:schemeClr val="hlink">
                  <a:gamma/>
                  <a:shade val="46275"/>
                  <a:invGamma/>
                  <a:alpha val="0"/>
                </a:schemeClr>
              </a:gs>
              <a:gs pos="100000">
                <a:schemeClr val="hlink"/>
              </a:gs>
            </a:gsLst>
            <a:lin ang="0" scaled="1"/>
          </a:gradFill>
          <a:ln w="9525">
            <a:noFill/>
            <a:miter lim="800000"/>
            <a:headEnd/>
            <a:tailEnd/>
          </a:ln>
          <a:effectLst/>
        </p:spPr>
        <p:txBody>
          <a:bodyPr wrap="none" anchor="ctr"/>
          <a:lstStyle/>
          <a:p>
            <a:endParaRPr lang="zh-CN" altLang="en-US"/>
          </a:p>
        </p:txBody>
      </p:sp>
      <p:sp>
        <p:nvSpPr>
          <p:cNvPr id="19464" name="Rectangle 8"/>
          <p:cNvSpPr>
            <a:spLocks noChangeArrowheads="1"/>
          </p:cNvSpPr>
          <p:nvPr/>
        </p:nvSpPr>
        <p:spPr bwMode="auto">
          <a:xfrm>
            <a:off x="5248275" y="4181475"/>
            <a:ext cx="1120775" cy="336550"/>
          </a:xfrm>
          <a:prstGeom prst="rect">
            <a:avLst/>
          </a:prstGeom>
          <a:noFill/>
          <a:ln w="9525">
            <a:noFill/>
            <a:miter lim="800000"/>
            <a:headEnd/>
            <a:tailEnd/>
          </a:ln>
          <a:effectLst/>
        </p:spPr>
        <p:txBody>
          <a:bodyPr wrap="none">
            <a:spAutoFit/>
          </a:bodyPr>
          <a:lstStyle/>
          <a:p>
            <a:pPr>
              <a:buClr>
                <a:srgbClr val="FF0066"/>
              </a:buClr>
              <a:buSzPct val="75000"/>
              <a:buFont typeface="Arial" pitchFamily="34" charset="0"/>
              <a:buNone/>
            </a:pPr>
            <a:r>
              <a:rPr lang="zh-CN" altLang="en-US" sz="1600" b="1"/>
              <a:t> </a:t>
            </a:r>
            <a:r>
              <a:rPr lang="en-US" sz="1600" b="1"/>
              <a:t>Contents</a:t>
            </a:r>
          </a:p>
        </p:txBody>
      </p:sp>
      <p:grpSp>
        <p:nvGrpSpPr>
          <p:cNvPr id="19465" name="Group 9"/>
          <p:cNvGrpSpPr>
            <a:grpSpLocks/>
          </p:cNvGrpSpPr>
          <p:nvPr/>
        </p:nvGrpSpPr>
        <p:grpSpPr bwMode="auto">
          <a:xfrm>
            <a:off x="5181600" y="2362200"/>
            <a:ext cx="3086100" cy="3186113"/>
            <a:chOff x="0" y="0"/>
            <a:chExt cx="1795" cy="1709"/>
          </a:xfrm>
        </p:grpSpPr>
        <p:sp>
          <p:nvSpPr>
            <p:cNvPr id="19466" name="AutoShape 10"/>
            <p:cNvSpPr>
              <a:spLocks noChangeArrowheads="1"/>
            </p:cNvSpPr>
            <p:nvPr/>
          </p:nvSpPr>
          <p:spPr bwMode="auto">
            <a:xfrm>
              <a:off x="0" y="0"/>
              <a:ext cx="1795" cy="1709"/>
            </a:xfrm>
            <a:prstGeom prst="roundRect">
              <a:avLst>
                <a:gd name="adj" fmla="val 8014"/>
              </a:avLst>
            </a:prstGeom>
            <a:solidFill>
              <a:srgbClr val="F8F8F8"/>
            </a:solidFill>
            <a:ln w="9525">
              <a:solidFill>
                <a:schemeClr val="accent1"/>
              </a:solidFill>
              <a:round/>
              <a:headEnd/>
              <a:tailEnd/>
            </a:ln>
            <a:effectLst/>
          </p:spPr>
          <p:txBody>
            <a:bodyPr wrap="none" anchor="ctr"/>
            <a:lstStyle/>
            <a:p>
              <a:endParaRPr lang="zh-CN" altLang="en-US"/>
            </a:p>
          </p:txBody>
        </p:sp>
        <p:sp>
          <p:nvSpPr>
            <p:cNvPr id="19467" name="AutoShape 11"/>
            <p:cNvSpPr>
              <a:spLocks noChangeArrowheads="1"/>
            </p:cNvSpPr>
            <p:nvPr/>
          </p:nvSpPr>
          <p:spPr bwMode="auto">
            <a:xfrm>
              <a:off x="24" y="29"/>
              <a:ext cx="1735" cy="1650"/>
            </a:xfrm>
            <a:prstGeom prst="roundRect">
              <a:avLst>
                <a:gd name="adj" fmla="val 7912"/>
              </a:avLst>
            </a:prstGeom>
            <a:gradFill rotWithShape="1">
              <a:gsLst>
                <a:gs pos="0">
                  <a:srgbClr val="FFFFCC">
                    <a:gamma/>
                    <a:tint val="38039"/>
                    <a:invGamma/>
                  </a:srgbClr>
                </a:gs>
                <a:gs pos="100000">
                  <a:srgbClr val="FFFFCC"/>
                </a:gs>
              </a:gsLst>
              <a:lin ang="5400000" scaled="1"/>
            </a:gradFill>
            <a:ln w="9525">
              <a:noFill/>
              <a:round/>
              <a:headEnd/>
              <a:tailEnd/>
            </a:ln>
            <a:effectLst/>
          </p:spPr>
          <p:txBody>
            <a:bodyPr wrap="none" anchor="ctr"/>
            <a:lstStyle/>
            <a:p>
              <a:endParaRPr lang="zh-CN" altLang="en-US"/>
            </a:p>
          </p:txBody>
        </p:sp>
      </p:grpSp>
      <p:grpSp>
        <p:nvGrpSpPr>
          <p:cNvPr id="19468" name="Group 12"/>
          <p:cNvGrpSpPr>
            <a:grpSpLocks/>
          </p:cNvGrpSpPr>
          <p:nvPr/>
        </p:nvGrpSpPr>
        <p:grpSpPr bwMode="auto">
          <a:xfrm>
            <a:off x="5105400" y="1524000"/>
            <a:ext cx="3124200" cy="685800"/>
            <a:chOff x="0" y="0"/>
            <a:chExt cx="1321" cy="294"/>
          </a:xfrm>
        </p:grpSpPr>
        <p:sp>
          <p:nvSpPr>
            <p:cNvPr id="19469" name="AutoShape 13"/>
            <p:cNvSpPr>
              <a:spLocks noChangeArrowheads="1"/>
            </p:cNvSpPr>
            <p:nvPr/>
          </p:nvSpPr>
          <p:spPr bwMode="auto">
            <a:xfrm>
              <a:off x="0" y="0"/>
              <a:ext cx="1321" cy="294"/>
            </a:xfrm>
            <a:prstGeom prst="roundRect">
              <a:avLst>
                <a:gd name="adj" fmla="val 50000"/>
              </a:avLst>
            </a:prstGeom>
            <a:gradFill rotWithShape="1">
              <a:gsLst>
                <a:gs pos="0">
                  <a:schemeClr val="accent1">
                    <a:gamma/>
                    <a:shade val="69804"/>
                    <a:invGamma/>
                  </a:schemeClr>
                </a:gs>
                <a:gs pos="50000">
                  <a:schemeClr val="accent1"/>
                </a:gs>
                <a:gs pos="100000">
                  <a:schemeClr val="accent1">
                    <a:gamma/>
                    <a:shade val="69804"/>
                    <a:invGamma/>
                  </a:schemeClr>
                </a:gs>
              </a:gsLst>
              <a:lin ang="0" scaled="1"/>
            </a:gradFill>
            <a:ln w="9525">
              <a:noFill/>
              <a:round/>
              <a:headEnd/>
              <a:tailEnd/>
            </a:ln>
            <a:effectLst>
              <a:outerShdw dist="53882" dir="2700000" algn="ctr" rotWithShape="0">
                <a:srgbClr val="292929">
                  <a:alpha val="50000"/>
                </a:srgbClr>
              </a:outerShdw>
            </a:effectLst>
          </p:spPr>
          <p:txBody>
            <a:bodyPr wrap="none" anchor="ctr"/>
            <a:lstStyle/>
            <a:p>
              <a:endParaRPr lang="zh-CN" altLang="en-US"/>
            </a:p>
          </p:txBody>
        </p:sp>
        <p:sp>
          <p:nvSpPr>
            <p:cNvPr id="19470" name="AutoShape 14"/>
            <p:cNvSpPr>
              <a:spLocks noChangeArrowheads="1"/>
            </p:cNvSpPr>
            <p:nvPr/>
          </p:nvSpPr>
          <p:spPr bwMode="auto">
            <a:xfrm flipH="1">
              <a:off x="1255" y="44"/>
              <a:ext cx="59" cy="204"/>
            </a:xfrm>
            <a:prstGeom prst="moon">
              <a:avLst>
                <a:gd name="adj" fmla="val 22032"/>
              </a:avLst>
            </a:prstGeom>
            <a:gradFill rotWithShape="1">
              <a:gsLst>
                <a:gs pos="0">
                  <a:srgbClr val="FFFFFF">
                    <a:gamma/>
                    <a:shade val="46275"/>
                    <a:invGamma/>
                    <a:alpha val="0"/>
                  </a:srgbClr>
                </a:gs>
                <a:gs pos="50000">
                  <a:srgbClr val="FFFFFF">
                    <a:alpha val="84000"/>
                  </a:srgbClr>
                </a:gs>
                <a:gs pos="100000">
                  <a:srgbClr val="FFFFFF">
                    <a:gamma/>
                    <a:shade val="46275"/>
                    <a:invGamma/>
                    <a:alpha val="0"/>
                  </a:srgbClr>
                </a:gs>
              </a:gsLst>
              <a:lin ang="5400000" scaled="1"/>
            </a:gradFill>
            <a:ln w="9525">
              <a:noFill/>
              <a:miter lim="800000"/>
              <a:headEnd/>
              <a:tailEnd/>
            </a:ln>
            <a:effectLst/>
          </p:spPr>
          <p:txBody>
            <a:bodyPr wrap="none" anchor="ctr"/>
            <a:lstStyle/>
            <a:p>
              <a:endParaRPr lang="zh-CN" altLang="en-US"/>
            </a:p>
          </p:txBody>
        </p:sp>
        <p:sp>
          <p:nvSpPr>
            <p:cNvPr id="19471" name="AutoShape 15"/>
            <p:cNvSpPr>
              <a:spLocks noChangeArrowheads="1"/>
            </p:cNvSpPr>
            <p:nvPr/>
          </p:nvSpPr>
          <p:spPr bwMode="auto">
            <a:xfrm>
              <a:off x="14" y="44"/>
              <a:ext cx="59" cy="204"/>
            </a:xfrm>
            <a:prstGeom prst="moon">
              <a:avLst>
                <a:gd name="adj" fmla="val 22032"/>
              </a:avLst>
            </a:prstGeom>
            <a:gradFill rotWithShape="1">
              <a:gsLst>
                <a:gs pos="0">
                  <a:srgbClr val="FFFFFF">
                    <a:gamma/>
                    <a:shade val="46275"/>
                    <a:invGamma/>
                    <a:alpha val="0"/>
                  </a:srgbClr>
                </a:gs>
                <a:gs pos="50000">
                  <a:srgbClr val="FFFFFF">
                    <a:alpha val="84000"/>
                  </a:srgbClr>
                </a:gs>
                <a:gs pos="100000">
                  <a:srgbClr val="FFFFFF">
                    <a:gamma/>
                    <a:shade val="46275"/>
                    <a:invGamma/>
                    <a:alpha val="0"/>
                  </a:srgbClr>
                </a:gs>
              </a:gsLst>
              <a:lin ang="5400000" scaled="1"/>
            </a:gradFill>
            <a:ln w="9525">
              <a:noFill/>
              <a:miter lim="800000"/>
              <a:headEnd/>
              <a:tailEnd/>
            </a:ln>
            <a:effectLst/>
          </p:spPr>
          <p:txBody>
            <a:bodyPr wrap="none" anchor="ctr"/>
            <a:lstStyle/>
            <a:p>
              <a:endParaRPr lang="zh-CN" altLang="en-US"/>
            </a:p>
          </p:txBody>
        </p:sp>
      </p:grpSp>
      <p:sp>
        <p:nvSpPr>
          <p:cNvPr id="19472" name="Text Box 18"/>
          <p:cNvSpPr txBox="1">
            <a:spLocks noChangeArrowheads="1"/>
          </p:cNvSpPr>
          <p:nvPr/>
        </p:nvSpPr>
        <p:spPr bwMode="auto">
          <a:xfrm>
            <a:off x="5562600" y="1600200"/>
            <a:ext cx="2209800" cy="457200"/>
          </a:xfrm>
          <a:prstGeom prst="rect">
            <a:avLst/>
          </a:prstGeom>
          <a:noFill/>
          <a:ln w="9525">
            <a:noFill/>
            <a:miter lim="800000"/>
            <a:headEnd/>
            <a:tailEnd/>
          </a:ln>
        </p:spPr>
        <p:txBody>
          <a:bodyPr>
            <a:spAutoFit/>
          </a:bodyPr>
          <a:lstStyle/>
          <a:p>
            <a:pPr algn="ctr">
              <a:spcBef>
                <a:spcPct val="50000"/>
              </a:spcBef>
            </a:pPr>
            <a:r>
              <a:rPr lang="zh-CN" altLang="en-US" sz="2400" b="1">
                <a:solidFill>
                  <a:srgbClr val="F8F8F8"/>
                </a:solidFill>
                <a:ea typeface="楷体_GB2312" pitchFamily="49" charset="-122"/>
              </a:rPr>
              <a:t>华大基因</a:t>
            </a:r>
          </a:p>
        </p:txBody>
      </p:sp>
      <p:sp>
        <p:nvSpPr>
          <p:cNvPr id="19473" name="Rectangle 17"/>
          <p:cNvSpPr>
            <a:spLocks noChangeArrowheads="1"/>
          </p:cNvSpPr>
          <p:nvPr/>
        </p:nvSpPr>
        <p:spPr bwMode="auto">
          <a:xfrm>
            <a:off x="5595938" y="2328863"/>
            <a:ext cx="184150" cy="336550"/>
          </a:xfrm>
          <a:prstGeom prst="rect">
            <a:avLst/>
          </a:prstGeom>
          <a:noFill/>
          <a:ln w="9525">
            <a:noFill/>
            <a:miter lim="800000"/>
            <a:headEnd/>
            <a:tailEnd/>
          </a:ln>
          <a:effectLst/>
        </p:spPr>
        <p:txBody>
          <a:bodyPr wrap="none">
            <a:spAutoFit/>
          </a:bodyPr>
          <a:lstStyle/>
          <a:p>
            <a:pPr>
              <a:buClr>
                <a:srgbClr val="FF0066"/>
              </a:buClr>
              <a:buSzPct val="75000"/>
              <a:buFont typeface="Arial" pitchFamily="34" charset="0"/>
              <a:buNone/>
            </a:pPr>
            <a:endParaRPr lang="en-US" sz="1600" b="1"/>
          </a:p>
        </p:txBody>
      </p:sp>
      <p:sp>
        <p:nvSpPr>
          <p:cNvPr id="19474" name="Text Box 18"/>
          <p:cNvSpPr txBox="1">
            <a:spLocks noChangeArrowheads="1"/>
          </p:cNvSpPr>
          <p:nvPr/>
        </p:nvSpPr>
        <p:spPr bwMode="auto">
          <a:xfrm>
            <a:off x="5724525" y="2663825"/>
            <a:ext cx="2482850" cy="304800"/>
          </a:xfrm>
          <a:prstGeom prst="rect">
            <a:avLst/>
          </a:prstGeom>
          <a:noFill/>
          <a:ln w="9525">
            <a:noFill/>
            <a:miter lim="800000"/>
            <a:headEnd/>
            <a:tailEnd/>
          </a:ln>
          <a:effectLst/>
        </p:spPr>
        <p:txBody>
          <a:bodyPr>
            <a:spAutoFit/>
          </a:bodyPr>
          <a:lstStyle/>
          <a:p>
            <a:pPr eaLnBrk="0" hangingPunct="0"/>
            <a:endParaRPr lang="en-US" sz="1400">
              <a:solidFill>
                <a:srgbClr val="1C1C1C"/>
              </a:solidFill>
            </a:endParaRPr>
          </a:p>
        </p:txBody>
      </p:sp>
      <p:grpSp>
        <p:nvGrpSpPr>
          <p:cNvPr id="19475" name="Group 19"/>
          <p:cNvGrpSpPr>
            <a:grpSpLocks/>
          </p:cNvGrpSpPr>
          <p:nvPr/>
        </p:nvGrpSpPr>
        <p:grpSpPr bwMode="auto">
          <a:xfrm>
            <a:off x="914400" y="1524000"/>
            <a:ext cx="3048000" cy="646113"/>
            <a:chOff x="0" y="0"/>
            <a:chExt cx="1321" cy="294"/>
          </a:xfrm>
        </p:grpSpPr>
        <p:sp>
          <p:nvSpPr>
            <p:cNvPr id="19476" name="AutoShape 20"/>
            <p:cNvSpPr>
              <a:spLocks noChangeArrowheads="1"/>
            </p:cNvSpPr>
            <p:nvPr/>
          </p:nvSpPr>
          <p:spPr bwMode="auto">
            <a:xfrm>
              <a:off x="0" y="0"/>
              <a:ext cx="1321" cy="294"/>
            </a:xfrm>
            <a:prstGeom prst="roundRect">
              <a:avLst>
                <a:gd name="adj" fmla="val 50000"/>
              </a:avLst>
            </a:prstGeom>
            <a:gradFill rotWithShape="1">
              <a:gsLst>
                <a:gs pos="0">
                  <a:schemeClr val="hlink">
                    <a:gamma/>
                    <a:shade val="69804"/>
                    <a:invGamma/>
                  </a:schemeClr>
                </a:gs>
                <a:gs pos="50000">
                  <a:schemeClr val="hlink"/>
                </a:gs>
                <a:gs pos="100000">
                  <a:schemeClr val="hlink">
                    <a:gamma/>
                    <a:shade val="69804"/>
                    <a:invGamma/>
                  </a:schemeClr>
                </a:gs>
              </a:gsLst>
              <a:lin ang="0" scaled="1"/>
            </a:gradFill>
            <a:ln w="9525">
              <a:noFill/>
              <a:round/>
              <a:headEnd/>
              <a:tailEnd/>
            </a:ln>
            <a:effectLst>
              <a:outerShdw dist="53882" dir="2700000" algn="ctr" rotWithShape="0">
                <a:srgbClr val="292929">
                  <a:alpha val="50000"/>
                </a:srgbClr>
              </a:outerShdw>
            </a:effectLst>
          </p:spPr>
          <p:txBody>
            <a:bodyPr wrap="none" anchor="ctr"/>
            <a:lstStyle/>
            <a:p>
              <a:endParaRPr lang="zh-CN" altLang="en-US"/>
            </a:p>
          </p:txBody>
        </p:sp>
        <p:sp>
          <p:nvSpPr>
            <p:cNvPr id="19477" name="AutoShape 21"/>
            <p:cNvSpPr>
              <a:spLocks noChangeArrowheads="1"/>
            </p:cNvSpPr>
            <p:nvPr/>
          </p:nvSpPr>
          <p:spPr bwMode="auto">
            <a:xfrm flipH="1">
              <a:off x="1255" y="44"/>
              <a:ext cx="59" cy="204"/>
            </a:xfrm>
            <a:prstGeom prst="moon">
              <a:avLst>
                <a:gd name="adj" fmla="val 22032"/>
              </a:avLst>
            </a:prstGeom>
            <a:gradFill rotWithShape="1">
              <a:gsLst>
                <a:gs pos="0">
                  <a:srgbClr val="FFFFFF">
                    <a:gamma/>
                    <a:shade val="46275"/>
                    <a:invGamma/>
                    <a:alpha val="0"/>
                  </a:srgbClr>
                </a:gs>
                <a:gs pos="50000">
                  <a:srgbClr val="FFFFFF">
                    <a:alpha val="84000"/>
                  </a:srgbClr>
                </a:gs>
                <a:gs pos="100000">
                  <a:srgbClr val="FFFFFF">
                    <a:gamma/>
                    <a:shade val="46275"/>
                    <a:invGamma/>
                    <a:alpha val="0"/>
                  </a:srgbClr>
                </a:gs>
              </a:gsLst>
              <a:lin ang="5400000" scaled="1"/>
            </a:gradFill>
            <a:ln w="9525">
              <a:noFill/>
              <a:miter lim="800000"/>
              <a:headEnd/>
              <a:tailEnd/>
            </a:ln>
            <a:effectLst/>
          </p:spPr>
          <p:txBody>
            <a:bodyPr wrap="none" anchor="ctr"/>
            <a:lstStyle/>
            <a:p>
              <a:endParaRPr lang="zh-CN" altLang="en-US"/>
            </a:p>
          </p:txBody>
        </p:sp>
        <p:sp>
          <p:nvSpPr>
            <p:cNvPr id="19478" name="AutoShape 22"/>
            <p:cNvSpPr>
              <a:spLocks noChangeArrowheads="1"/>
            </p:cNvSpPr>
            <p:nvPr/>
          </p:nvSpPr>
          <p:spPr bwMode="auto">
            <a:xfrm>
              <a:off x="14" y="44"/>
              <a:ext cx="59" cy="204"/>
            </a:xfrm>
            <a:prstGeom prst="moon">
              <a:avLst>
                <a:gd name="adj" fmla="val 22032"/>
              </a:avLst>
            </a:prstGeom>
            <a:gradFill rotWithShape="1">
              <a:gsLst>
                <a:gs pos="0">
                  <a:srgbClr val="FFFFFF">
                    <a:gamma/>
                    <a:shade val="46275"/>
                    <a:invGamma/>
                    <a:alpha val="0"/>
                  </a:srgbClr>
                </a:gs>
                <a:gs pos="50000">
                  <a:srgbClr val="FFFFFF">
                    <a:alpha val="84000"/>
                  </a:srgbClr>
                </a:gs>
                <a:gs pos="100000">
                  <a:srgbClr val="FFFFFF">
                    <a:gamma/>
                    <a:shade val="46275"/>
                    <a:invGamma/>
                    <a:alpha val="0"/>
                  </a:srgbClr>
                </a:gs>
              </a:gsLst>
              <a:lin ang="5400000" scaled="1"/>
            </a:gradFill>
            <a:ln w="9525">
              <a:noFill/>
              <a:miter lim="800000"/>
              <a:headEnd/>
              <a:tailEnd/>
            </a:ln>
            <a:effectLst/>
          </p:spPr>
          <p:txBody>
            <a:bodyPr wrap="none" anchor="ctr"/>
            <a:lstStyle/>
            <a:p>
              <a:endParaRPr lang="zh-CN" altLang="en-US"/>
            </a:p>
          </p:txBody>
        </p:sp>
      </p:grpSp>
      <p:sp>
        <p:nvSpPr>
          <p:cNvPr id="19479" name="Text Box 18"/>
          <p:cNvSpPr txBox="1">
            <a:spLocks noChangeArrowheads="1"/>
          </p:cNvSpPr>
          <p:nvPr/>
        </p:nvSpPr>
        <p:spPr bwMode="auto">
          <a:xfrm>
            <a:off x="1143000" y="1600200"/>
            <a:ext cx="2527300" cy="457200"/>
          </a:xfrm>
          <a:prstGeom prst="rect">
            <a:avLst/>
          </a:prstGeom>
          <a:noFill/>
          <a:ln w="9525">
            <a:noFill/>
            <a:miter lim="800000"/>
            <a:headEnd/>
            <a:tailEnd/>
          </a:ln>
        </p:spPr>
        <p:txBody>
          <a:bodyPr>
            <a:spAutoFit/>
          </a:bodyPr>
          <a:lstStyle/>
          <a:p>
            <a:pPr algn="ctr">
              <a:spcBef>
                <a:spcPct val="50000"/>
              </a:spcBef>
            </a:pPr>
            <a:r>
              <a:rPr lang="zh-CN" altLang="en-US" sz="2400" b="1">
                <a:solidFill>
                  <a:srgbClr val="F8F8F8"/>
                </a:solidFill>
                <a:ea typeface="楷体_GB2312" pitchFamily="49" charset="-122"/>
              </a:rPr>
              <a:t>福田妇幼保健院</a:t>
            </a:r>
          </a:p>
        </p:txBody>
      </p:sp>
      <p:sp>
        <p:nvSpPr>
          <p:cNvPr id="19480" name="Rectangle 24"/>
          <p:cNvSpPr>
            <a:spLocks noChangeArrowheads="1"/>
          </p:cNvSpPr>
          <p:nvPr/>
        </p:nvSpPr>
        <p:spPr bwMode="auto">
          <a:xfrm>
            <a:off x="5562600" y="2819400"/>
            <a:ext cx="2438400" cy="2397125"/>
          </a:xfrm>
          <a:prstGeom prst="rect">
            <a:avLst/>
          </a:prstGeom>
          <a:noFill/>
          <a:ln w="9525">
            <a:noFill/>
            <a:miter lim="800000"/>
            <a:headEnd/>
            <a:tailEnd/>
          </a:ln>
          <a:effectLst/>
        </p:spPr>
        <p:txBody>
          <a:bodyPr>
            <a:spAutoFit/>
          </a:bodyPr>
          <a:lstStyle/>
          <a:p>
            <a:pPr>
              <a:lnSpc>
                <a:spcPct val="90000"/>
              </a:lnSpc>
              <a:buFont typeface="Wingdings" pitchFamily="2" charset="2"/>
              <a:buNone/>
            </a:pPr>
            <a:r>
              <a:rPr lang="zh-CN" altLang="en-US" sz="2800" b="1">
                <a:solidFill>
                  <a:srgbClr val="0000FF"/>
                </a:solidFill>
                <a:latin typeface="楷体_GB2312" pitchFamily="49" charset="-122"/>
                <a:ea typeface="楷体_GB2312" pitchFamily="49" charset="-122"/>
              </a:rPr>
              <a:t>    提高胎儿先天性和遗传疾病的检出率为提升辖区人口素质创造条件。</a:t>
            </a:r>
            <a:endParaRPr lang="en-US" sz="2800" b="1">
              <a:solidFill>
                <a:srgbClr val="0000FF"/>
              </a:solidFill>
              <a:latin typeface="楷体_GB2312" pitchFamily="49" charset="-122"/>
              <a:ea typeface="楷体_GB2312" pitchFamily="49" charset="-122"/>
            </a:endParaRPr>
          </a:p>
        </p:txBody>
      </p:sp>
      <p:grpSp>
        <p:nvGrpSpPr>
          <p:cNvPr id="19481" name="Group 25"/>
          <p:cNvGrpSpPr>
            <a:grpSpLocks/>
          </p:cNvGrpSpPr>
          <p:nvPr/>
        </p:nvGrpSpPr>
        <p:grpSpPr bwMode="auto">
          <a:xfrm>
            <a:off x="914400" y="2362200"/>
            <a:ext cx="3086100" cy="3186113"/>
            <a:chOff x="0" y="0"/>
            <a:chExt cx="1795" cy="1709"/>
          </a:xfrm>
        </p:grpSpPr>
        <p:sp>
          <p:nvSpPr>
            <p:cNvPr id="19482" name="AutoShape 26"/>
            <p:cNvSpPr>
              <a:spLocks noChangeArrowheads="1"/>
            </p:cNvSpPr>
            <p:nvPr/>
          </p:nvSpPr>
          <p:spPr bwMode="auto">
            <a:xfrm>
              <a:off x="0" y="0"/>
              <a:ext cx="1795" cy="1709"/>
            </a:xfrm>
            <a:prstGeom prst="roundRect">
              <a:avLst>
                <a:gd name="adj" fmla="val 8014"/>
              </a:avLst>
            </a:prstGeom>
            <a:solidFill>
              <a:srgbClr val="F8F8F8"/>
            </a:solidFill>
            <a:ln w="9525">
              <a:solidFill>
                <a:schemeClr val="accent1"/>
              </a:solidFill>
              <a:round/>
              <a:headEnd/>
              <a:tailEnd/>
            </a:ln>
            <a:effectLst/>
          </p:spPr>
          <p:txBody>
            <a:bodyPr wrap="none" anchor="ctr"/>
            <a:lstStyle/>
            <a:p>
              <a:endParaRPr lang="zh-CN" altLang="en-US"/>
            </a:p>
          </p:txBody>
        </p:sp>
        <p:sp>
          <p:nvSpPr>
            <p:cNvPr id="19483" name="AutoShape 27"/>
            <p:cNvSpPr>
              <a:spLocks noChangeArrowheads="1"/>
            </p:cNvSpPr>
            <p:nvPr/>
          </p:nvSpPr>
          <p:spPr bwMode="auto">
            <a:xfrm>
              <a:off x="24" y="29"/>
              <a:ext cx="1735" cy="1650"/>
            </a:xfrm>
            <a:prstGeom prst="roundRect">
              <a:avLst>
                <a:gd name="adj" fmla="val 7912"/>
              </a:avLst>
            </a:prstGeom>
            <a:gradFill rotWithShape="1">
              <a:gsLst>
                <a:gs pos="0">
                  <a:srgbClr val="FFFFCC">
                    <a:gamma/>
                    <a:tint val="38039"/>
                    <a:invGamma/>
                  </a:srgbClr>
                </a:gs>
                <a:gs pos="100000">
                  <a:srgbClr val="FFFFCC"/>
                </a:gs>
              </a:gsLst>
              <a:lin ang="5400000" scaled="1"/>
            </a:gradFill>
            <a:ln w="9525">
              <a:noFill/>
              <a:round/>
              <a:headEnd/>
              <a:tailEnd/>
            </a:ln>
            <a:effectLst/>
          </p:spPr>
          <p:txBody>
            <a:bodyPr wrap="none" anchor="ctr"/>
            <a:lstStyle/>
            <a:p>
              <a:endParaRPr lang="zh-CN" altLang="en-US"/>
            </a:p>
          </p:txBody>
        </p:sp>
      </p:grpSp>
      <p:sp>
        <p:nvSpPr>
          <p:cNvPr id="19484" name="Text Box 28"/>
          <p:cNvSpPr txBox="1">
            <a:spLocks noChangeArrowheads="1"/>
          </p:cNvSpPr>
          <p:nvPr/>
        </p:nvSpPr>
        <p:spPr bwMode="auto">
          <a:xfrm>
            <a:off x="1219200" y="2590800"/>
            <a:ext cx="2438400" cy="2654300"/>
          </a:xfrm>
          <a:prstGeom prst="rect">
            <a:avLst/>
          </a:prstGeom>
          <a:noFill/>
          <a:ln w="9525">
            <a:noFill/>
            <a:miter lim="800000"/>
            <a:headEnd/>
            <a:tailEnd/>
          </a:ln>
          <a:effectLst/>
        </p:spPr>
        <p:txBody>
          <a:bodyPr>
            <a:spAutoFit/>
          </a:bodyPr>
          <a:lstStyle/>
          <a:p>
            <a:pPr>
              <a:spcBef>
                <a:spcPct val="50000"/>
              </a:spcBef>
            </a:pPr>
            <a:r>
              <a:rPr lang="zh-CN" altLang="en-US" sz="2800" b="1">
                <a:solidFill>
                  <a:srgbClr val="0000FF"/>
                </a:solidFill>
                <a:latin typeface="楷体_GB2312" pitchFamily="49" charset="-122"/>
                <a:ea typeface="楷体_GB2312" pitchFamily="49" charset="-122"/>
              </a:rPr>
              <a:t>    进一步提升基因检测和疾病筛查的准确率，以及基因技术的研发能力。</a:t>
            </a:r>
            <a:endParaRPr lang="en-US" sz="2800" b="1">
              <a:solidFill>
                <a:srgbClr val="0000FF"/>
              </a:solidFill>
              <a:latin typeface="楷体_GB2312" pitchFamily="49" charset="-122"/>
              <a:ea typeface="楷体_GB2312" pitchFamily="49" charset="-122"/>
            </a:endParaRPr>
          </a:p>
        </p:txBody>
      </p:sp>
      <p:grpSp>
        <p:nvGrpSpPr>
          <p:cNvPr id="19486" name="Group 30"/>
          <p:cNvGrpSpPr>
            <a:grpSpLocks/>
          </p:cNvGrpSpPr>
          <p:nvPr/>
        </p:nvGrpSpPr>
        <p:grpSpPr bwMode="auto">
          <a:xfrm>
            <a:off x="3810000" y="3200400"/>
            <a:ext cx="1524000" cy="1295400"/>
            <a:chOff x="0" y="0"/>
            <a:chExt cx="960" cy="816"/>
          </a:xfrm>
        </p:grpSpPr>
        <p:grpSp>
          <p:nvGrpSpPr>
            <p:cNvPr id="19487" name="Group 31"/>
            <p:cNvGrpSpPr>
              <a:grpSpLocks/>
            </p:cNvGrpSpPr>
            <p:nvPr/>
          </p:nvGrpSpPr>
          <p:grpSpPr bwMode="auto">
            <a:xfrm>
              <a:off x="0" y="0"/>
              <a:ext cx="960" cy="816"/>
              <a:chOff x="0" y="0"/>
              <a:chExt cx="751" cy="741"/>
            </a:xfrm>
          </p:grpSpPr>
          <p:sp>
            <p:nvSpPr>
              <p:cNvPr id="19488" name="Oval 32"/>
              <p:cNvSpPr>
                <a:spLocks noChangeArrowheads="1"/>
              </p:cNvSpPr>
              <p:nvPr/>
            </p:nvSpPr>
            <p:spPr bwMode="auto">
              <a:xfrm>
                <a:off x="20" y="32"/>
                <a:ext cx="716" cy="709"/>
              </a:xfrm>
              <a:prstGeom prst="ellipse">
                <a:avLst/>
              </a:prstGeom>
              <a:gradFill rotWithShape="1">
                <a:gsLst>
                  <a:gs pos="0">
                    <a:srgbClr val="0099CC"/>
                  </a:gs>
                  <a:gs pos="100000">
                    <a:srgbClr val="0099CC">
                      <a:gamma/>
                      <a:shade val="31765"/>
                      <a:invGamma/>
                    </a:srgbClr>
                  </a:gs>
                </a:gsLst>
                <a:lin ang="5400000" scaled="1"/>
              </a:gradFill>
              <a:ln w="38100">
                <a:solidFill>
                  <a:srgbClr val="F8F8F8">
                    <a:alpha val="79999"/>
                  </a:srgbClr>
                </a:solidFill>
                <a:round/>
                <a:headEnd/>
                <a:tailEnd/>
              </a:ln>
              <a:effectLst/>
            </p:spPr>
            <p:txBody>
              <a:bodyPr wrap="none" anchor="ctr"/>
              <a:lstStyle/>
              <a:p>
                <a:endParaRPr lang="zh-CN" altLang="en-US"/>
              </a:p>
            </p:txBody>
          </p:sp>
          <p:pic>
            <p:nvPicPr>
              <p:cNvPr id="19489" name="Picture 33" descr="cir_lighteffect0"/>
              <p:cNvPicPr>
                <a:picLocks noChangeAspect="1" noChangeArrowheads="1"/>
              </p:cNvPicPr>
              <p:nvPr/>
            </p:nvPicPr>
            <p:blipFill>
              <a:blip r:embed="rId3">
                <a:lum bright="18000" contrast="-12000"/>
              </a:blip>
              <a:srcRect/>
              <a:stretch>
                <a:fillRect/>
              </a:stretch>
            </p:blipFill>
            <p:spPr bwMode="auto">
              <a:xfrm>
                <a:off x="0" y="0"/>
                <a:ext cx="751" cy="644"/>
              </a:xfrm>
              <a:prstGeom prst="rect">
                <a:avLst/>
              </a:prstGeom>
              <a:noFill/>
              <a:ln w="9525">
                <a:noFill/>
                <a:miter lim="800000"/>
                <a:headEnd/>
                <a:tailEnd/>
              </a:ln>
            </p:spPr>
          </p:pic>
        </p:grpSp>
        <p:sp>
          <p:nvSpPr>
            <p:cNvPr id="19490" name="Text Box 34"/>
            <p:cNvSpPr txBox="1">
              <a:spLocks noChangeArrowheads="1"/>
            </p:cNvSpPr>
            <p:nvPr/>
          </p:nvSpPr>
          <p:spPr bwMode="auto">
            <a:xfrm>
              <a:off x="240" y="144"/>
              <a:ext cx="678" cy="586"/>
            </a:xfrm>
            <a:prstGeom prst="rect">
              <a:avLst/>
            </a:prstGeom>
            <a:noFill/>
            <a:ln w="9525">
              <a:noFill/>
              <a:miter lim="800000"/>
              <a:headEnd/>
              <a:tailEnd/>
            </a:ln>
            <a:effectLst/>
          </p:spPr>
          <p:txBody>
            <a:bodyPr>
              <a:spAutoFit/>
            </a:bodyPr>
            <a:lstStyle/>
            <a:p>
              <a:pPr>
                <a:spcBef>
                  <a:spcPct val="50000"/>
                </a:spcBef>
              </a:pPr>
              <a:r>
                <a:rPr lang="zh-CN" altLang="en-US" sz="2200" b="1">
                  <a:solidFill>
                    <a:srgbClr val="FFFF66"/>
                  </a:solidFill>
                  <a:effectLst>
                    <a:outerShdw blurRad="38100" dist="38100" dir="2700000" algn="tl">
                      <a:srgbClr val="C0C0C0"/>
                    </a:outerShdw>
                  </a:effectLst>
                  <a:ea typeface="仿宋_GB2312" pitchFamily="49" charset="-122"/>
                </a:rPr>
                <a:t>互惠</a:t>
              </a:r>
            </a:p>
            <a:p>
              <a:pPr>
                <a:spcBef>
                  <a:spcPct val="50000"/>
                </a:spcBef>
              </a:pPr>
              <a:r>
                <a:rPr lang="zh-CN" altLang="en-US" sz="2200" b="1">
                  <a:solidFill>
                    <a:srgbClr val="FFFF66"/>
                  </a:solidFill>
                  <a:effectLst>
                    <a:outerShdw blurRad="38100" dist="38100" dir="2700000" algn="tl">
                      <a:srgbClr val="C0C0C0"/>
                    </a:outerShdw>
                  </a:effectLst>
                  <a:ea typeface="仿宋_GB2312" pitchFamily="49" charset="-122"/>
                </a:rPr>
                <a:t>共赢</a:t>
              </a:r>
            </a:p>
          </p:txBody>
        </p:sp>
      </p:grpSp>
      <p:sp>
        <p:nvSpPr>
          <p:cNvPr id="19491" name="Rectangle 35"/>
          <p:cNvSpPr>
            <a:spLocks noChangeArrowheads="1"/>
          </p:cNvSpPr>
          <p:nvPr/>
        </p:nvSpPr>
        <p:spPr bwMode="auto">
          <a:xfrm>
            <a:off x="381000" y="228600"/>
            <a:ext cx="7943850" cy="762000"/>
          </a:xfrm>
          <a:prstGeom prst="rect">
            <a:avLst/>
          </a:prstGeom>
          <a:noFill/>
          <a:ln w="9525">
            <a:noFill/>
            <a:miter lim="800000"/>
            <a:headEnd/>
            <a:tailEnd/>
          </a:ln>
          <a:effectLst/>
        </p:spPr>
        <p:txBody>
          <a:bodyPr anchor="ctr"/>
          <a:lstStyle/>
          <a:p>
            <a:r>
              <a:rPr lang="zh-CN" altLang="en-US" sz="4000">
                <a:solidFill>
                  <a:srgbClr val="0000FF"/>
                </a:solidFill>
                <a:latin typeface="Gill Sans MT" pitchFamily="34" charset="0"/>
                <a:ea typeface="隶书" pitchFamily="49" charset="-122"/>
              </a:rPr>
              <a:t>一、携手华大基因研究院</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0"/>
                                  </p:stCondLst>
                                  <p:childTnLst>
                                    <p:set>
                                      <p:cBhvr>
                                        <p:cTn id="6" dur="1" fill="hold">
                                          <p:stCondLst>
                                            <p:cond delay="0"/>
                                          </p:stCondLst>
                                        </p:cTn>
                                        <p:tgtEl>
                                          <p:spTgt spid="19463"/>
                                        </p:tgtEl>
                                        <p:attrNameLst>
                                          <p:attrName>style.visibility</p:attrName>
                                        </p:attrNameLst>
                                      </p:cBhvr>
                                      <p:to>
                                        <p:strVal val="visible"/>
                                      </p:to>
                                    </p:set>
                                    <p:animEffect transition="in" filter="blinds(horizontal)">
                                      <p:cBhvr>
                                        <p:cTn id="7" dur="500"/>
                                        <p:tgtEl>
                                          <p:spTgt spid="19463"/>
                                        </p:tgtEl>
                                      </p:cBhvr>
                                    </p:animEffect>
                                  </p:childTnLst>
                                </p:cTn>
                              </p:par>
                            </p:childTnLst>
                          </p:cTn>
                        </p:par>
                        <p:par>
                          <p:cTn id="8" fill="hold">
                            <p:stCondLst>
                              <p:cond delay="500"/>
                            </p:stCondLst>
                            <p:childTnLst>
                              <p:par>
                                <p:cTn id="9" presetID="3" presetClass="entr" presetSubtype="10" fill="hold" grpId="0" nodeType="afterEffect">
                                  <p:stCondLst>
                                    <p:cond delay="0"/>
                                  </p:stCondLst>
                                  <p:childTnLst>
                                    <p:set>
                                      <p:cBhvr>
                                        <p:cTn id="10" dur="1" fill="hold">
                                          <p:stCondLst>
                                            <p:cond delay="0"/>
                                          </p:stCondLst>
                                        </p:cTn>
                                        <p:tgtEl>
                                          <p:spTgt spid="19462"/>
                                        </p:tgtEl>
                                        <p:attrNameLst>
                                          <p:attrName>style.visibility</p:attrName>
                                        </p:attrNameLst>
                                      </p:cBhvr>
                                      <p:to>
                                        <p:strVal val="visible"/>
                                      </p:to>
                                    </p:set>
                                    <p:animEffect transition="in" filter="blinds(horizontal)">
                                      <p:cBhvr>
                                        <p:cTn id="11" dur="500"/>
                                        <p:tgtEl>
                                          <p:spTgt spid="19462"/>
                                        </p:tgtEl>
                                      </p:cBhvr>
                                    </p:animEffect>
                                  </p:childTnLst>
                                </p:cTn>
                              </p:par>
                            </p:childTnLst>
                          </p:cTn>
                        </p:par>
                        <p:par>
                          <p:cTn id="12" fill="hold">
                            <p:stCondLst>
                              <p:cond delay="1000"/>
                            </p:stCondLst>
                            <p:childTnLst>
                              <p:par>
                                <p:cTn id="13" presetID="4" presetClass="entr" presetSubtype="16" fill="hold" nodeType="afterEffect">
                                  <p:stCondLst>
                                    <p:cond delay="0"/>
                                  </p:stCondLst>
                                  <p:childTnLst>
                                    <p:set>
                                      <p:cBhvr>
                                        <p:cTn id="14" dur="1" fill="hold">
                                          <p:stCondLst>
                                            <p:cond delay="0"/>
                                          </p:stCondLst>
                                        </p:cTn>
                                        <p:tgtEl>
                                          <p:spTgt spid="19486"/>
                                        </p:tgtEl>
                                        <p:attrNameLst>
                                          <p:attrName>style.visibility</p:attrName>
                                        </p:attrNameLst>
                                      </p:cBhvr>
                                      <p:to>
                                        <p:strVal val="visible"/>
                                      </p:to>
                                    </p:set>
                                    <p:animEffect transition="in" filter="box(in)">
                                      <p:cBhvr>
                                        <p:cTn id="15" dur="500"/>
                                        <p:tgtEl>
                                          <p:spTgt spid="1948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462" grpId="0" animBg="1"/>
      <p:bldP spid="19463"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6802" name="图片 3" descr="FD.png"/>
          <p:cNvPicPr>
            <a:picLocks noChangeAspect="1" noChangeArrowheads="1"/>
          </p:cNvPicPr>
          <p:nvPr/>
        </p:nvPicPr>
        <p:blipFill>
          <a:blip r:embed="rId2"/>
          <a:srcRect/>
          <a:stretch>
            <a:fillRect/>
          </a:stretch>
        </p:blipFill>
        <p:spPr bwMode="auto">
          <a:xfrm>
            <a:off x="0" y="0"/>
            <a:ext cx="9144000" cy="6858000"/>
          </a:xfrm>
          <a:prstGeom prst="rect">
            <a:avLst/>
          </a:prstGeom>
          <a:noFill/>
          <a:ln w="9525">
            <a:noFill/>
            <a:miter lim="800000"/>
            <a:headEnd/>
            <a:tailEnd/>
          </a:ln>
        </p:spPr>
      </p:pic>
      <p:sp>
        <p:nvSpPr>
          <p:cNvPr id="76803" name="圆角矩形 45"/>
          <p:cNvSpPr>
            <a:spLocks noChangeArrowheads="1"/>
          </p:cNvSpPr>
          <p:nvPr/>
        </p:nvSpPr>
        <p:spPr bwMode="auto">
          <a:xfrm>
            <a:off x="0" y="0"/>
            <a:ext cx="9144000" cy="6858000"/>
          </a:xfrm>
          <a:prstGeom prst="roundRect">
            <a:avLst>
              <a:gd name="adj" fmla="val 8134"/>
            </a:avLst>
          </a:prstGeom>
          <a:gradFill rotWithShape="1">
            <a:gsLst>
              <a:gs pos="0">
                <a:schemeClr val="bg1"/>
              </a:gs>
              <a:gs pos="100000">
                <a:schemeClr val="bg1">
                  <a:alpha val="26999"/>
                </a:schemeClr>
              </a:gs>
            </a:gsLst>
            <a:lin ang="2700000" scaled="1"/>
          </a:gradFill>
          <a:ln w="25400">
            <a:solidFill>
              <a:srgbClr val="BFBFBF"/>
            </a:solidFill>
            <a:round/>
            <a:headEnd/>
            <a:tailEnd/>
          </a:ln>
        </p:spPr>
        <p:txBody>
          <a:bodyPr anchor="ctr"/>
          <a:lstStyle/>
          <a:p>
            <a:pPr algn="ctr"/>
            <a:endParaRPr lang="zh-CN" altLang="en-US" b="1"/>
          </a:p>
        </p:txBody>
      </p:sp>
      <p:sp>
        <p:nvSpPr>
          <p:cNvPr id="76804" name="Rectangle 4"/>
          <p:cNvSpPr>
            <a:spLocks noChangeArrowheads="1"/>
          </p:cNvSpPr>
          <p:nvPr/>
        </p:nvSpPr>
        <p:spPr bwMode="auto">
          <a:xfrm>
            <a:off x="609600" y="2971800"/>
            <a:ext cx="1450975" cy="701675"/>
          </a:xfrm>
          <a:prstGeom prst="rect">
            <a:avLst/>
          </a:prstGeom>
          <a:noFill/>
          <a:ln w="9525">
            <a:noFill/>
            <a:miter lim="800000"/>
            <a:headEnd/>
            <a:tailEnd/>
          </a:ln>
          <a:effectLst/>
        </p:spPr>
        <p:txBody>
          <a:bodyPr>
            <a:spAutoFit/>
          </a:bodyPr>
          <a:lstStyle/>
          <a:p>
            <a:pPr algn="ctr"/>
            <a:r>
              <a:rPr lang="zh-CN" altLang="en-US" sz="2000" b="1">
                <a:solidFill>
                  <a:srgbClr val="F8F8F8"/>
                </a:solidFill>
              </a:rPr>
              <a:t> </a:t>
            </a:r>
            <a:r>
              <a:rPr lang="en-US" sz="2000" b="1">
                <a:solidFill>
                  <a:srgbClr val="F8F8F8"/>
                </a:solidFill>
              </a:rPr>
              <a:t>Title in here</a:t>
            </a:r>
          </a:p>
        </p:txBody>
      </p:sp>
      <p:sp>
        <p:nvSpPr>
          <p:cNvPr id="76805" name="Rectangle 5"/>
          <p:cNvSpPr>
            <a:spLocks noChangeArrowheads="1"/>
          </p:cNvSpPr>
          <p:nvPr/>
        </p:nvSpPr>
        <p:spPr bwMode="auto">
          <a:xfrm>
            <a:off x="5595938" y="2176463"/>
            <a:ext cx="184150" cy="336550"/>
          </a:xfrm>
          <a:prstGeom prst="rect">
            <a:avLst/>
          </a:prstGeom>
          <a:noFill/>
          <a:ln w="9525">
            <a:noFill/>
            <a:miter lim="800000"/>
            <a:headEnd/>
            <a:tailEnd/>
          </a:ln>
          <a:effectLst/>
        </p:spPr>
        <p:txBody>
          <a:bodyPr wrap="none">
            <a:spAutoFit/>
          </a:bodyPr>
          <a:lstStyle/>
          <a:p>
            <a:pPr>
              <a:buClr>
                <a:srgbClr val="FF0066"/>
              </a:buClr>
              <a:buSzPct val="75000"/>
              <a:buFont typeface="Arial" pitchFamily="34" charset="0"/>
              <a:buNone/>
            </a:pPr>
            <a:endParaRPr lang="en-US" sz="1600" b="1"/>
          </a:p>
        </p:txBody>
      </p:sp>
      <p:sp>
        <p:nvSpPr>
          <p:cNvPr id="76806" name="Text Box 6"/>
          <p:cNvSpPr txBox="1">
            <a:spLocks noChangeArrowheads="1"/>
          </p:cNvSpPr>
          <p:nvPr/>
        </p:nvSpPr>
        <p:spPr bwMode="auto">
          <a:xfrm>
            <a:off x="5724525" y="2511425"/>
            <a:ext cx="2482850" cy="304800"/>
          </a:xfrm>
          <a:prstGeom prst="rect">
            <a:avLst/>
          </a:prstGeom>
          <a:noFill/>
          <a:ln w="9525">
            <a:noFill/>
            <a:miter lim="800000"/>
            <a:headEnd/>
            <a:tailEnd/>
          </a:ln>
          <a:effectLst/>
        </p:spPr>
        <p:txBody>
          <a:bodyPr>
            <a:spAutoFit/>
          </a:bodyPr>
          <a:lstStyle/>
          <a:p>
            <a:pPr eaLnBrk="0" hangingPunct="0"/>
            <a:endParaRPr lang="en-US" sz="1400">
              <a:solidFill>
                <a:srgbClr val="1C1C1C"/>
              </a:solidFill>
            </a:endParaRPr>
          </a:p>
        </p:txBody>
      </p:sp>
      <p:sp>
        <p:nvSpPr>
          <p:cNvPr id="76807" name="AutoShape 7"/>
          <p:cNvSpPr>
            <a:spLocks noChangeArrowheads="1"/>
          </p:cNvSpPr>
          <p:nvPr/>
        </p:nvSpPr>
        <p:spPr bwMode="auto">
          <a:xfrm>
            <a:off x="2184400" y="1447800"/>
            <a:ext cx="2362200" cy="3282950"/>
          </a:xfrm>
          <a:prstGeom prst="upArrow">
            <a:avLst>
              <a:gd name="adj1" fmla="val 56361"/>
              <a:gd name="adj2" fmla="val 78336"/>
            </a:avLst>
          </a:prstGeom>
          <a:gradFill rotWithShape="1">
            <a:gsLst>
              <a:gs pos="0">
                <a:schemeClr val="folHlink"/>
              </a:gs>
              <a:gs pos="100000">
                <a:schemeClr val="folHlink">
                  <a:gamma/>
                  <a:shade val="56078"/>
                  <a:invGamma/>
                </a:schemeClr>
              </a:gs>
            </a:gsLst>
            <a:lin ang="5400000" scaled="1"/>
          </a:gradFill>
          <a:ln w="9525">
            <a:miter lim="800000"/>
            <a:headEnd/>
            <a:tailEnd/>
          </a:ln>
          <a:effectLst/>
          <a:scene3d>
            <a:camera prst="legacyObliqueTopRight">
              <a:rot lat="0" lon="19199999" rev="0"/>
            </a:camera>
            <a:lightRig rig="legacyFlat3" dir="t"/>
          </a:scene3d>
          <a:sp3d extrusionH="430200" prstMaterial="legacyMatte">
            <a:bevelT w="13500" h="13500" prst="angle"/>
            <a:bevelB w="13500" h="13500" prst="angle"/>
            <a:extrusionClr>
              <a:schemeClr val="folHlink"/>
            </a:extrusionClr>
          </a:sp3d>
        </p:spPr>
        <p:txBody>
          <a:bodyPr wrap="none" anchor="ctr">
            <a:flatTx/>
          </a:bodyPr>
          <a:lstStyle/>
          <a:p>
            <a:endParaRPr lang="zh-CN" altLang="en-US"/>
          </a:p>
        </p:txBody>
      </p:sp>
      <p:sp>
        <p:nvSpPr>
          <p:cNvPr id="76808" name="AutoShape 8"/>
          <p:cNvSpPr>
            <a:spLocks noChangeArrowheads="1"/>
          </p:cNvSpPr>
          <p:nvPr/>
        </p:nvSpPr>
        <p:spPr bwMode="auto">
          <a:xfrm>
            <a:off x="4189413" y="1582738"/>
            <a:ext cx="2389187" cy="3282950"/>
          </a:xfrm>
          <a:prstGeom prst="downArrow">
            <a:avLst>
              <a:gd name="adj1" fmla="val 65009"/>
              <a:gd name="adj2" fmla="val 57909"/>
            </a:avLst>
          </a:prstGeom>
          <a:gradFill rotWithShape="1">
            <a:gsLst>
              <a:gs pos="0">
                <a:schemeClr val="accent1">
                  <a:gamma/>
                  <a:shade val="46275"/>
                  <a:invGamma/>
                </a:schemeClr>
              </a:gs>
              <a:gs pos="100000">
                <a:schemeClr val="accent1"/>
              </a:gs>
            </a:gsLst>
            <a:lin ang="5400000" scaled="1"/>
          </a:gradFill>
          <a:ln w="9525">
            <a:miter lim="800000"/>
            <a:headEnd/>
            <a:tailEnd/>
          </a:ln>
          <a:effectLst/>
          <a:scene3d>
            <a:camera prst="legacyObliqueTopRight">
              <a:rot lat="0" lon="600000" rev="0"/>
            </a:camera>
            <a:lightRig rig="legacyFlat3" dir="t"/>
          </a:scene3d>
          <a:sp3d extrusionH="430200" prstMaterial="legacyPlastic">
            <a:bevelT w="13500" h="13500" prst="angle"/>
            <a:bevelB w="13500" h="13500" prst="angle"/>
            <a:extrusionClr>
              <a:schemeClr val="accent1"/>
            </a:extrusionClr>
          </a:sp3d>
        </p:spPr>
        <p:txBody>
          <a:bodyPr wrap="none" anchor="ctr">
            <a:flatTx/>
          </a:bodyPr>
          <a:lstStyle/>
          <a:p>
            <a:endParaRPr lang="zh-CN" altLang="en-US"/>
          </a:p>
        </p:txBody>
      </p:sp>
      <p:sp>
        <p:nvSpPr>
          <p:cNvPr id="76809" name="AutoShape 9"/>
          <p:cNvSpPr>
            <a:spLocks noChangeArrowheads="1"/>
          </p:cNvSpPr>
          <p:nvPr/>
        </p:nvSpPr>
        <p:spPr bwMode="auto">
          <a:xfrm>
            <a:off x="990600" y="2057400"/>
            <a:ext cx="2139950" cy="838200"/>
          </a:xfrm>
          <a:prstGeom prst="roundRect">
            <a:avLst>
              <a:gd name="adj" fmla="val 16667"/>
            </a:avLst>
          </a:prstGeom>
          <a:solidFill>
            <a:srgbClr val="FFFFFF">
              <a:alpha val="89999"/>
            </a:srgbClr>
          </a:solidFill>
          <a:ln w="28575">
            <a:solidFill>
              <a:schemeClr val="folHlink"/>
            </a:solidFill>
            <a:round/>
            <a:headEnd/>
            <a:tailEnd/>
          </a:ln>
          <a:effectLst/>
        </p:spPr>
        <p:txBody>
          <a:bodyPr wrap="none" anchor="ctr"/>
          <a:lstStyle/>
          <a:p>
            <a:endParaRPr lang="zh-CN" altLang="en-US"/>
          </a:p>
        </p:txBody>
      </p:sp>
      <p:sp>
        <p:nvSpPr>
          <p:cNvPr id="76810" name="AutoShape 10"/>
          <p:cNvSpPr>
            <a:spLocks noChangeArrowheads="1"/>
          </p:cNvSpPr>
          <p:nvPr/>
        </p:nvSpPr>
        <p:spPr bwMode="auto">
          <a:xfrm>
            <a:off x="914400" y="3352800"/>
            <a:ext cx="2209800" cy="838200"/>
          </a:xfrm>
          <a:prstGeom prst="roundRect">
            <a:avLst>
              <a:gd name="adj" fmla="val 16667"/>
            </a:avLst>
          </a:prstGeom>
          <a:solidFill>
            <a:srgbClr val="FFFFFF">
              <a:alpha val="89999"/>
            </a:srgbClr>
          </a:solidFill>
          <a:ln w="28575">
            <a:solidFill>
              <a:schemeClr val="folHlink"/>
            </a:solidFill>
            <a:round/>
            <a:headEnd/>
            <a:tailEnd/>
          </a:ln>
          <a:effectLst/>
        </p:spPr>
        <p:txBody>
          <a:bodyPr wrap="none" anchor="ctr"/>
          <a:lstStyle/>
          <a:p>
            <a:endParaRPr lang="zh-CN" altLang="en-US"/>
          </a:p>
        </p:txBody>
      </p:sp>
      <p:sp>
        <p:nvSpPr>
          <p:cNvPr id="76811" name="AutoShape 11"/>
          <p:cNvSpPr>
            <a:spLocks noChangeArrowheads="1"/>
          </p:cNvSpPr>
          <p:nvPr/>
        </p:nvSpPr>
        <p:spPr bwMode="auto">
          <a:xfrm>
            <a:off x="5470525" y="1976438"/>
            <a:ext cx="2606675" cy="766762"/>
          </a:xfrm>
          <a:prstGeom prst="roundRect">
            <a:avLst>
              <a:gd name="adj" fmla="val 16667"/>
            </a:avLst>
          </a:prstGeom>
          <a:solidFill>
            <a:srgbClr val="FFFFFF">
              <a:alpha val="89999"/>
            </a:srgbClr>
          </a:solidFill>
          <a:ln w="28575">
            <a:solidFill>
              <a:schemeClr val="accent1"/>
            </a:solidFill>
            <a:round/>
            <a:headEnd/>
            <a:tailEnd/>
          </a:ln>
          <a:effectLst/>
        </p:spPr>
        <p:txBody>
          <a:bodyPr wrap="none" anchor="ctr"/>
          <a:lstStyle/>
          <a:p>
            <a:endParaRPr lang="zh-CN" altLang="en-US"/>
          </a:p>
        </p:txBody>
      </p:sp>
      <p:sp>
        <p:nvSpPr>
          <p:cNvPr id="76812" name="Text Box 38"/>
          <p:cNvSpPr txBox="1">
            <a:spLocks noChangeArrowheads="1"/>
          </p:cNvSpPr>
          <p:nvPr/>
        </p:nvSpPr>
        <p:spPr bwMode="auto">
          <a:xfrm>
            <a:off x="1066800" y="2133600"/>
            <a:ext cx="1981200" cy="701675"/>
          </a:xfrm>
          <a:prstGeom prst="rect">
            <a:avLst/>
          </a:prstGeom>
          <a:noFill/>
          <a:ln w="9525">
            <a:noFill/>
            <a:miter lim="800000"/>
            <a:headEnd/>
            <a:tailEnd/>
          </a:ln>
        </p:spPr>
        <p:txBody>
          <a:bodyPr>
            <a:spAutoFit/>
          </a:bodyPr>
          <a:lstStyle/>
          <a:p>
            <a:pPr>
              <a:spcBef>
                <a:spcPct val="50000"/>
              </a:spcBef>
            </a:pPr>
            <a:r>
              <a:rPr lang="zh-CN" altLang="en-US" sz="2000" b="1">
                <a:solidFill>
                  <a:srgbClr val="0000FF"/>
                </a:solidFill>
                <a:latin typeface="楷体_GB2312" pitchFamily="49" charset="-122"/>
                <a:ea typeface="楷体_GB2312" pitchFamily="49" charset="-122"/>
              </a:rPr>
              <a:t>    时效性比传统方法快</a:t>
            </a:r>
            <a:r>
              <a:rPr lang="en-US" sz="2000" b="1">
                <a:solidFill>
                  <a:srgbClr val="0000FF"/>
                </a:solidFill>
                <a:latin typeface="楷体_GB2312" pitchFamily="49" charset="-122"/>
                <a:ea typeface="楷体_GB2312" pitchFamily="49" charset="-122"/>
              </a:rPr>
              <a:t>6</a:t>
            </a:r>
            <a:r>
              <a:rPr lang="zh-CN" altLang="en-US" sz="2000" b="1">
                <a:solidFill>
                  <a:srgbClr val="0000FF"/>
                </a:solidFill>
                <a:latin typeface="楷体_GB2312" pitchFamily="49" charset="-122"/>
                <a:ea typeface="楷体_GB2312" pitchFamily="49" charset="-122"/>
              </a:rPr>
              <a:t>倍。</a:t>
            </a:r>
            <a:endParaRPr lang="en-US" sz="2000" b="1">
              <a:solidFill>
                <a:srgbClr val="0000FF"/>
              </a:solidFill>
              <a:latin typeface="楷体_GB2312" pitchFamily="49" charset="-122"/>
              <a:ea typeface="楷体_GB2312" pitchFamily="49" charset="-122"/>
            </a:endParaRPr>
          </a:p>
        </p:txBody>
      </p:sp>
      <p:sp>
        <p:nvSpPr>
          <p:cNvPr id="76813" name="Text Box 38"/>
          <p:cNvSpPr txBox="1">
            <a:spLocks noChangeArrowheads="1"/>
          </p:cNvSpPr>
          <p:nvPr/>
        </p:nvSpPr>
        <p:spPr bwMode="auto">
          <a:xfrm>
            <a:off x="1066800" y="3429000"/>
            <a:ext cx="1812925" cy="701675"/>
          </a:xfrm>
          <a:prstGeom prst="rect">
            <a:avLst/>
          </a:prstGeom>
          <a:noFill/>
          <a:ln w="9525">
            <a:noFill/>
            <a:miter lim="800000"/>
            <a:headEnd/>
            <a:tailEnd/>
          </a:ln>
        </p:spPr>
        <p:txBody>
          <a:bodyPr>
            <a:spAutoFit/>
          </a:bodyPr>
          <a:lstStyle/>
          <a:p>
            <a:pPr>
              <a:spcBef>
                <a:spcPct val="50000"/>
              </a:spcBef>
            </a:pPr>
            <a:r>
              <a:rPr lang="zh-CN" altLang="en-US" sz="2000" b="1">
                <a:solidFill>
                  <a:srgbClr val="0000FF"/>
                </a:solidFill>
                <a:latin typeface="楷体_GB2312" pitchFamily="49" charset="-122"/>
                <a:ea typeface="楷体_GB2312" pitchFamily="49" charset="-122"/>
              </a:rPr>
              <a:t>    基因检测准确率高。</a:t>
            </a:r>
            <a:endParaRPr lang="en-US" sz="2000" b="1">
              <a:solidFill>
                <a:srgbClr val="0000FF"/>
              </a:solidFill>
              <a:latin typeface="楷体_GB2312" pitchFamily="49" charset="-122"/>
              <a:ea typeface="楷体_GB2312" pitchFamily="49" charset="-122"/>
            </a:endParaRPr>
          </a:p>
        </p:txBody>
      </p:sp>
      <p:sp>
        <p:nvSpPr>
          <p:cNvPr id="76814" name="Text Box 38"/>
          <p:cNvSpPr txBox="1">
            <a:spLocks noChangeArrowheads="1"/>
          </p:cNvSpPr>
          <p:nvPr/>
        </p:nvSpPr>
        <p:spPr bwMode="auto">
          <a:xfrm>
            <a:off x="5486400" y="1981200"/>
            <a:ext cx="2552700" cy="701675"/>
          </a:xfrm>
          <a:prstGeom prst="rect">
            <a:avLst/>
          </a:prstGeom>
          <a:noFill/>
          <a:ln w="9525">
            <a:noFill/>
            <a:miter lim="800000"/>
            <a:headEnd/>
            <a:tailEnd/>
          </a:ln>
        </p:spPr>
        <p:txBody>
          <a:bodyPr>
            <a:spAutoFit/>
          </a:bodyPr>
          <a:lstStyle/>
          <a:p>
            <a:pPr>
              <a:spcBef>
                <a:spcPct val="50000"/>
              </a:spcBef>
            </a:pPr>
            <a:r>
              <a:rPr lang="zh-CN" altLang="en-US" sz="2000" b="1">
                <a:solidFill>
                  <a:srgbClr val="0000FF"/>
                </a:solidFill>
                <a:latin typeface="楷体_GB2312" pitchFamily="49" charset="-122"/>
                <a:ea typeface="楷体_GB2312" pitchFamily="49" charset="-122"/>
              </a:rPr>
              <a:t>    检测所需的血样本量减少到五毫升。</a:t>
            </a:r>
          </a:p>
        </p:txBody>
      </p:sp>
      <p:sp>
        <p:nvSpPr>
          <p:cNvPr id="76815" name="AutoShape 15"/>
          <p:cNvSpPr>
            <a:spLocks noChangeArrowheads="1"/>
          </p:cNvSpPr>
          <p:nvPr/>
        </p:nvSpPr>
        <p:spPr bwMode="auto">
          <a:xfrm>
            <a:off x="5410200" y="2971800"/>
            <a:ext cx="2606675" cy="766763"/>
          </a:xfrm>
          <a:prstGeom prst="roundRect">
            <a:avLst>
              <a:gd name="adj" fmla="val 16667"/>
            </a:avLst>
          </a:prstGeom>
          <a:solidFill>
            <a:srgbClr val="FFFFFF">
              <a:alpha val="89999"/>
            </a:srgbClr>
          </a:solidFill>
          <a:ln w="28575">
            <a:solidFill>
              <a:schemeClr val="accent1"/>
            </a:solidFill>
            <a:round/>
            <a:headEnd/>
            <a:tailEnd/>
          </a:ln>
          <a:effectLst/>
        </p:spPr>
        <p:txBody>
          <a:bodyPr wrap="none" anchor="ctr"/>
          <a:lstStyle/>
          <a:p>
            <a:endParaRPr lang="zh-CN" altLang="en-US"/>
          </a:p>
        </p:txBody>
      </p:sp>
      <p:sp>
        <p:nvSpPr>
          <p:cNvPr id="76816" name="Text Box 38"/>
          <p:cNvSpPr txBox="1">
            <a:spLocks noChangeArrowheads="1"/>
          </p:cNvSpPr>
          <p:nvPr/>
        </p:nvSpPr>
        <p:spPr bwMode="auto">
          <a:xfrm>
            <a:off x="5410200" y="2971800"/>
            <a:ext cx="2552700" cy="701675"/>
          </a:xfrm>
          <a:prstGeom prst="rect">
            <a:avLst/>
          </a:prstGeom>
          <a:noFill/>
          <a:ln w="9525">
            <a:noFill/>
            <a:miter lim="800000"/>
            <a:headEnd/>
            <a:tailEnd/>
          </a:ln>
        </p:spPr>
        <p:txBody>
          <a:bodyPr>
            <a:spAutoFit/>
          </a:bodyPr>
          <a:lstStyle/>
          <a:p>
            <a:pPr>
              <a:spcBef>
                <a:spcPct val="50000"/>
              </a:spcBef>
            </a:pPr>
            <a:r>
              <a:rPr lang="zh-CN" altLang="en-US" sz="2000" b="1">
                <a:solidFill>
                  <a:srgbClr val="0000FF"/>
                </a:solidFill>
                <a:latin typeface="楷体_GB2312" pitchFamily="49" charset="-122"/>
                <a:ea typeface="楷体_GB2312" pitchFamily="49" charset="-122"/>
              </a:rPr>
              <a:t>    降低先天性疾病的发生率。</a:t>
            </a:r>
          </a:p>
        </p:txBody>
      </p:sp>
      <p:grpSp>
        <p:nvGrpSpPr>
          <p:cNvPr id="76817" name="Group 17"/>
          <p:cNvGrpSpPr>
            <a:grpSpLocks/>
          </p:cNvGrpSpPr>
          <p:nvPr/>
        </p:nvGrpSpPr>
        <p:grpSpPr bwMode="auto">
          <a:xfrm>
            <a:off x="2667000" y="5486400"/>
            <a:ext cx="3657600" cy="609600"/>
            <a:chOff x="0" y="0"/>
            <a:chExt cx="1961" cy="816"/>
          </a:xfrm>
        </p:grpSpPr>
        <p:sp>
          <p:nvSpPr>
            <p:cNvPr id="76818" name="Line 2"/>
            <p:cNvSpPr>
              <a:spLocks noChangeShapeType="1"/>
            </p:cNvSpPr>
            <p:nvPr/>
          </p:nvSpPr>
          <p:spPr bwMode="auto">
            <a:xfrm flipH="1">
              <a:off x="0" y="672"/>
              <a:ext cx="1776" cy="144"/>
            </a:xfrm>
            <a:prstGeom prst="line">
              <a:avLst/>
            </a:prstGeom>
            <a:noFill/>
            <a:ln w="9525">
              <a:solidFill>
                <a:srgbClr val="B2B2B2"/>
              </a:solidFill>
              <a:round/>
              <a:headEnd/>
              <a:tailEnd/>
            </a:ln>
          </p:spPr>
          <p:txBody>
            <a:bodyPr/>
            <a:lstStyle/>
            <a:p>
              <a:endParaRPr lang="zh-CN" altLang="en-US"/>
            </a:p>
          </p:txBody>
        </p:sp>
        <p:sp>
          <p:nvSpPr>
            <p:cNvPr id="76819" name="AutoShape 6"/>
            <p:cNvSpPr>
              <a:spLocks/>
            </p:cNvSpPr>
            <p:nvPr/>
          </p:nvSpPr>
          <p:spPr bwMode="auto">
            <a:xfrm>
              <a:off x="1817" y="0"/>
              <a:ext cx="144" cy="144"/>
            </a:xfrm>
            <a:custGeom>
              <a:avLst/>
              <a:gdLst>
                <a:gd name="T0" fmla="*/ 3163 w 21600"/>
                <a:gd name="T1" fmla="*/ 3163 h 21600"/>
                <a:gd name="T2" fmla="*/ 18437 w 21600"/>
                <a:gd name="T3" fmla="*/ 18437 h 21600"/>
              </a:gdLst>
              <a:ahLst/>
              <a:cxnLst>
                <a:cxn ang="0">
                  <a:pos x="0" y="10800"/>
                </a:cxn>
                <a:cxn ang="0">
                  <a:pos x="10800" y="0"/>
                </a:cxn>
                <a:cxn ang="0">
                  <a:pos x="21600" y="10800"/>
                </a:cxn>
                <a:cxn ang="0">
                  <a:pos x="10800" y="21600"/>
                </a:cxn>
                <a:cxn ang="0">
                  <a:pos x="0" y="10800"/>
                </a:cxn>
                <a:cxn ang="0">
                  <a:pos x="5400" y="10800"/>
                </a:cxn>
                <a:cxn ang="0">
                  <a:pos x="10800" y="16200"/>
                </a:cxn>
                <a:cxn ang="0">
                  <a:pos x="16200" y="10800"/>
                </a:cxn>
                <a:cxn ang="0">
                  <a:pos x="10800" y="5400"/>
                </a:cxn>
                <a:cxn ang="0">
                  <a:pos x="5400" y="10800"/>
                </a:cxn>
              </a:cxnLst>
              <a:rect l="T0" t="T1" r="T2" b="T3"/>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5400" y="10800"/>
                  </a:moveTo>
                  <a:cubicBezTo>
                    <a:pt x="5400" y="13782"/>
                    <a:pt x="7818" y="16200"/>
                    <a:pt x="10800" y="16200"/>
                  </a:cubicBezTo>
                  <a:cubicBezTo>
                    <a:pt x="13782" y="16200"/>
                    <a:pt x="16200" y="13782"/>
                    <a:pt x="16200" y="10800"/>
                  </a:cubicBezTo>
                  <a:cubicBezTo>
                    <a:pt x="16200" y="7818"/>
                    <a:pt x="13782" y="5400"/>
                    <a:pt x="10800" y="5400"/>
                  </a:cubicBezTo>
                  <a:cubicBezTo>
                    <a:pt x="7818" y="5400"/>
                    <a:pt x="5400" y="7818"/>
                    <a:pt x="5400" y="10800"/>
                  </a:cubicBezTo>
                  <a:close/>
                </a:path>
              </a:pathLst>
            </a:custGeom>
            <a:solidFill>
              <a:srgbClr val="FFFF99"/>
            </a:solidFill>
            <a:ln w="9525" cmpd="sng">
              <a:solidFill>
                <a:schemeClr val="accent1"/>
              </a:solidFill>
              <a:round/>
              <a:headEnd/>
              <a:tailEnd/>
            </a:ln>
          </p:spPr>
          <p:txBody>
            <a:bodyPr wrap="none" anchor="ctr"/>
            <a:lstStyle/>
            <a:p>
              <a:endParaRPr lang="zh-CN" altLang="en-US"/>
            </a:p>
          </p:txBody>
        </p:sp>
        <p:sp>
          <p:nvSpPr>
            <p:cNvPr id="76820" name="Line 8"/>
            <p:cNvSpPr>
              <a:spLocks noChangeShapeType="1"/>
            </p:cNvSpPr>
            <p:nvPr/>
          </p:nvSpPr>
          <p:spPr bwMode="auto">
            <a:xfrm flipH="1">
              <a:off x="0" y="93"/>
              <a:ext cx="1824" cy="723"/>
            </a:xfrm>
            <a:prstGeom prst="line">
              <a:avLst/>
            </a:prstGeom>
            <a:noFill/>
            <a:ln w="9525">
              <a:solidFill>
                <a:srgbClr val="B2B2B2"/>
              </a:solidFill>
              <a:round/>
              <a:headEnd/>
              <a:tailEnd/>
            </a:ln>
          </p:spPr>
          <p:txBody>
            <a:bodyPr/>
            <a:lstStyle/>
            <a:p>
              <a:endParaRPr lang="zh-CN" altLang="en-US"/>
            </a:p>
          </p:txBody>
        </p:sp>
        <p:sp>
          <p:nvSpPr>
            <p:cNvPr id="76821" name="AutoShape 24"/>
            <p:cNvSpPr>
              <a:spLocks/>
            </p:cNvSpPr>
            <p:nvPr/>
          </p:nvSpPr>
          <p:spPr bwMode="auto">
            <a:xfrm>
              <a:off x="1776" y="610"/>
              <a:ext cx="144" cy="144"/>
            </a:xfrm>
            <a:custGeom>
              <a:avLst/>
              <a:gdLst>
                <a:gd name="T0" fmla="*/ 3163 w 21600"/>
                <a:gd name="T1" fmla="*/ 3163 h 21600"/>
                <a:gd name="T2" fmla="*/ 18437 w 21600"/>
                <a:gd name="T3" fmla="*/ 18437 h 21600"/>
              </a:gdLst>
              <a:ahLst/>
              <a:cxnLst>
                <a:cxn ang="0">
                  <a:pos x="0" y="10800"/>
                </a:cxn>
                <a:cxn ang="0">
                  <a:pos x="10800" y="0"/>
                </a:cxn>
                <a:cxn ang="0">
                  <a:pos x="21600" y="10800"/>
                </a:cxn>
                <a:cxn ang="0">
                  <a:pos x="10800" y="21600"/>
                </a:cxn>
                <a:cxn ang="0">
                  <a:pos x="0" y="10800"/>
                </a:cxn>
                <a:cxn ang="0">
                  <a:pos x="5400" y="10800"/>
                </a:cxn>
                <a:cxn ang="0">
                  <a:pos x="10800" y="16200"/>
                </a:cxn>
                <a:cxn ang="0">
                  <a:pos x="16200" y="10800"/>
                </a:cxn>
                <a:cxn ang="0">
                  <a:pos x="10800" y="5400"/>
                </a:cxn>
                <a:cxn ang="0">
                  <a:pos x="5400" y="10800"/>
                </a:cxn>
              </a:cxnLst>
              <a:rect l="T0" t="T1" r="T2" b="T3"/>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5400" y="10800"/>
                  </a:moveTo>
                  <a:cubicBezTo>
                    <a:pt x="5400" y="13782"/>
                    <a:pt x="7818" y="16200"/>
                    <a:pt x="10800" y="16200"/>
                  </a:cubicBezTo>
                  <a:cubicBezTo>
                    <a:pt x="13782" y="16200"/>
                    <a:pt x="16200" y="13782"/>
                    <a:pt x="16200" y="10800"/>
                  </a:cubicBezTo>
                  <a:cubicBezTo>
                    <a:pt x="16200" y="7818"/>
                    <a:pt x="13782" y="5400"/>
                    <a:pt x="10800" y="5400"/>
                  </a:cubicBezTo>
                  <a:cubicBezTo>
                    <a:pt x="7818" y="5400"/>
                    <a:pt x="5400" y="7818"/>
                    <a:pt x="5400" y="10800"/>
                  </a:cubicBezTo>
                  <a:close/>
                </a:path>
              </a:pathLst>
            </a:custGeom>
            <a:solidFill>
              <a:srgbClr val="FFFF99"/>
            </a:solidFill>
            <a:ln w="9525" cmpd="sng">
              <a:solidFill>
                <a:schemeClr val="accent1"/>
              </a:solidFill>
              <a:round/>
              <a:headEnd/>
              <a:tailEnd/>
            </a:ln>
          </p:spPr>
          <p:txBody>
            <a:bodyPr wrap="none" anchor="ctr"/>
            <a:lstStyle/>
            <a:p>
              <a:endParaRPr lang="zh-CN" altLang="en-US"/>
            </a:p>
          </p:txBody>
        </p:sp>
      </p:grpSp>
      <p:grpSp>
        <p:nvGrpSpPr>
          <p:cNvPr id="76822" name="Group 22"/>
          <p:cNvGrpSpPr>
            <a:grpSpLocks/>
          </p:cNvGrpSpPr>
          <p:nvPr/>
        </p:nvGrpSpPr>
        <p:grpSpPr bwMode="auto">
          <a:xfrm>
            <a:off x="6400800" y="4572000"/>
            <a:ext cx="2014538" cy="1295400"/>
            <a:chOff x="0" y="0"/>
            <a:chExt cx="1269" cy="816"/>
          </a:xfrm>
        </p:grpSpPr>
        <p:sp>
          <p:nvSpPr>
            <p:cNvPr id="76823" name="AutoShape 25"/>
            <p:cNvSpPr>
              <a:spLocks/>
            </p:cNvSpPr>
            <p:nvPr/>
          </p:nvSpPr>
          <p:spPr bwMode="auto">
            <a:xfrm rot="20226947">
              <a:off x="0" y="0"/>
              <a:ext cx="1269" cy="816"/>
            </a:xfrm>
            <a:custGeom>
              <a:avLst/>
              <a:gdLst>
                <a:gd name="T0" fmla="*/ 5037 w 21600"/>
                <a:gd name="T1" fmla="*/ 2277 h 21600"/>
                <a:gd name="T2" fmla="*/ 16557 w 21600"/>
                <a:gd name="T3" fmla="*/ 13677 h 21600"/>
              </a:gdLst>
              <a:ahLst/>
              <a:cxnLst>
                <a:cxn ang="0">
                  <a:pos x="10860" y="2187"/>
                </a:cxn>
                <a:cxn ang="0">
                  <a:pos x="9015" y="730"/>
                </a:cxn>
                <a:cxn ang="0">
                  <a:pos x="5415" y="0"/>
                </a:cxn>
                <a:cxn ang="0">
                  <a:pos x="1967" y="1305"/>
                </a:cxn>
                <a:cxn ang="0">
                  <a:pos x="242" y="4220"/>
                </a:cxn>
                <a:cxn ang="0">
                  <a:pos x="575" y="7597"/>
                </a:cxn>
                <a:cxn ang="0">
                  <a:pos x="10860" y="21600"/>
                </a:cxn>
                <a:cxn ang="0">
                  <a:pos x="20995" y="7597"/>
                </a:cxn>
                <a:cxn ang="0">
                  <a:pos x="21480" y="4220"/>
                </a:cxn>
                <a:cxn ang="0">
                  <a:pos x="19632" y="1305"/>
                </a:cxn>
                <a:cxn ang="0">
                  <a:pos x="16275" y="0"/>
                </a:cxn>
                <a:cxn ang="0">
                  <a:pos x="12705" y="730"/>
                </a:cxn>
                <a:cxn ang="0">
                  <a:pos x="10860" y="2187"/>
                </a:cxn>
              </a:cxnLst>
              <a:rect l="T0" t="T1" r="T2" b="T3"/>
              <a:pathLst>
                <a:path w="21600" h="21600">
                  <a:moveTo>
                    <a:pt x="10860" y="2187"/>
                  </a:moveTo>
                  <a:cubicBezTo>
                    <a:pt x="10451" y="1746"/>
                    <a:pt x="9529" y="1018"/>
                    <a:pt x="9015" y="730"/>
                  </a:cubicBezTo>
                  <a:cubicBezTo>
                    <a:pt x="7865" y="152"/>
                    <a:pt x="6685" y="0"/>
                    <a:pt x="5415" y="0"/>
                  </a:cubicBezTo>
                  <a:cubicBezTo>
                    <a:pt x="4175" y="152"/>
                    <a:pt x="2995" y="575"/>
                    <a:pt x="1967" y="1305"/>
                  </a:cubicBezTo>
                  <a:cubicBezTo>
                    <a:pt x="1150" y="2187"/>
                    <a:pt x="575" y="3222"/>
                    <a:pt x="242" y="4220"/>
                  </a:cubicBezTo>
                  <a:cubicBezTo>
                    <a:pt x="0" y="5410"/>
                    <a:pt x="242" y="6560"/>
                    <a:pt x="575" y="7597"/>
                  </a:cubicBezTo>
                  <a:lnTo>
                    <a:pt x="10860" y="21600"/>
                  </a:lnTo>
                  <a:lnTo>
                    <a:pt x="20995" y="7597"/>
                  </a:lnTo>
                  <a:cubicBezTo>
                    <a:pt x="21480" y="6560"/>
                    <a:pt x="21600" y="5410"/>
                    <a:pt x="21480" y="4220"/>
                  </a:cubicBezTo>
                  <a:cubicBezTo>
                    <a:pt x="21115" y="3222"/>
                    <a:pt x="20420" y="2187"/>
                    <a:pt x="19632" y="1305"/>
                  </a:cubicBezTo>
                  <a:cubicBezTo>
                    <a:pt x="18575" y="575"/>
                    <a:pt x="17425" y="152"/>
                    <a:pt x="16275" y="0"/>
                  </a:cubicBezTo>
                  <a:cubicBezTo>
                    <a:pt x="15005" y="0"/>
                    <a:pt x="13735" y="152"/>
                    <a:pt x="12705" y="730"/>
                  </a:cubicBezTo>
                  <a:cubicBezTo>
                    <a:pt x="12176" y="1018"/>
                    <a:pt x="11254" y="1746"/>
                    <a:pt x="10860" y="2187"/>
                  </a:cubicBezTo>
                  <a:close/>
                </a:path>
              </a:pathLst>
            </a:custGeom>
            <a:solidFill>
              <a:srgbClr val="FFFF99"/>
            </a:solidFill>
            <a:ln w="9525" cmpd="sng">
              <a:solidFill>
                <a:srgbClr val="FEFFFF"/>
              </a:solidFill>
              <a:round/>
              <a:headEnd/>
              <a:tailEnd/>
            </a:ln>
            <a:effectLst>
              <a:outerShdw dist="35921" dir="2700000" algn="ctr" rotWithShape="0">
                <a:srgbClr val="080808">
                  <a:alpha val="50000"/>
                </a:srgbClr>
              </a:outerShdw>
            </a:effectLst>
          </p:spPr>
          <p:txBody>
            <a:bodyPr wrap="none" anchor="ctr"/>
            <a:lstStyle/>
            <a:p>
              <a:endParaRPr lang="zh-CN" altLang="en-US"/>
            </a:p>
          </p:txBody>
        </p:sp>
        <p:sp>
          <p:nvSpPr>
            <p:cNvPr id="76824" name="WordArt 24"/>
            <p:cNvSpPr>
              <a:spLocks noChangeArrowheads="1" noChangeShapeType="1"/>
            </p:cNvSpPr>
            <p:nvPr/>
          </p:nvSpPr>
          <p:spPr bwMode="auto">
            <a:xfrm rot="19697318">
              <a:off x="144" y="96"/>
              <a:ext cx="864" cy="288"/>
            </a:xfrm>
            <a:prstGeom prst="rect">
              <a:avLst/>
            </a:prstGeom>
          </p:spPr>
          <p:txBody>
            <a:bodyPr wrap="none" fromWordArt="1">
              <a:prstTxWarp prst="textPlain">
                <a:avLst>
                  <a:gd name="adj" fmla="val 50000"/>
                </a:avLst>
              </a:prstTxWarp>
            </a:bodyPr>
            <a:lstStyle/>
            <a:p>
              <a:pPr algn="ctr"/>
              <a:r>
                <a:rPr lang="zh-CN" altLang="en-US" sz="3600">
                  <a:ln w="9525">
                    <a:noFill/>
                    <a:round/>
                    <a:headEnd/>
                    <a:tailEnd/>
                  </a:ln>
                  <a:solidFill>
                    <a:srgbClr val="0000FF"/>
                  </a:solidFill>
                  <a:effectLst>
                    <a:outerShdw dist="35921" dir="2700000" algn="ctr" rotWithShape="0">
                      <a:srgbClr val="C0C0C0">
                        <a:alpha val="79999"/>
                      </a:srgbClr>
                    </a:outerShdw>
                  </a:effectLst>
                  <a:latin typeface="宋体"/>
                  <a:ea typeface="宋体"/>
                </a:rPr>
                <a:t>无创性</a:t>
              </a:r>
            </a:p>
          </p:txBody>
        </p:sp>
      </p:grpSp>
      <p:sp>
        <p:nvSpPr>
          <p:cNvPr id="76825" name="Rectangle 25"/>
          <p:cNvSpPr>
            <a:spLocks noChangeArrowheads="1"/>
          </p:cNvSpPr>
          <p:nvPr/>
        </p:nvSpPr>
        <p:spPr bwMode="auto">
          <a:xfrm>
            <a:off x="381000" y="228600"/>
            <a:ext cx="7943850" cy="762000"/>
          </a:xfrm>
          <a:prstGeom prst="rect">
            <a:avLst/>
          </a:prstGeom>
          <a:noFill/>
          <a:ln w="9525">
            <a:noFill/>
            <a:miter lim="800000"/>
            <a:headEnd/>
            <a:tailEnd/>
          </a:ln>
          <a:effectLst/>
        </p:spPr>
        <p:txBody>
          <a:bodyPr anchor="ctr"/>
          <a:lstStyle/>
          <a:p>
            <a:r>
              <a:rPr lang="zh-CN" altLang="en-US" sz="4000">
                <a:solidFill>
                  <a:srgbClr val="0000FF"/>
                </a:solidFill>
                <a:latin typeface="Gill Sans MT" pitchFamily="34" charset="0"/>
                <a:ea typeface="隶书" pitchFamily="49" charset="-122"/>
              </a:rPr>
              <a:t>一、携手华大基因研究院</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mph" presetSubtype="0" fill="hold" nodeType="withEffect">
                                  <p:stCondLst>
                                    <p:cond delay="0"/>
                                  </p:stCondLst>
                                  <p:childTnLst>
                                    <p:animEffect transition="out" filter="fade">
                                      <p:cBhvr>
                                        <p:cTn id="6" dur="500" tmFilter="0, 0; .2, .5; .8, .5; 1, 0"/>
                                        <p:tgtEl>
                                          <p:spTgt spid="76822"/>
                                        </p:tgtEl>
                                      </p:cBhvr>
                                    </p:animEffect>
                                    <p:animScale>
                                      <p:cBhvr>
                                        <p:cTn id="7" dur="250" autoRev="1" fill="hold"/>
                                        <p:tgtEl>
                                          <p:spTgt spid="76822"/>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6" name="图片 3" descr="FD.png"/>
          <p:cNvPicPr>
            <a:picLocks noChangeAspect="1" noChangeArrowheads="1"/>
          </p:cNvPicPr>
          <p:nvPr/>
        </p:nvPicPr>
        <p:blipFill>
          <a:blip r:embed="rId2"/>
          <a:srcRect/>
          <a:stretch>
            <a:fillRect/>
          </a:stretch>
        </p:blipFill>
        <p:spPr bwMode="auto">
          <a:xfrm>
            <a:off x="0" y="0"/>
            <a:ext cx="9144000" cy="6858000"/>
          </a:xfrm>
          <a:prstGeom prst="rect">
            <a:avLst/>
          </a:prstGeom>
          <a:noFill/>
          <a:ln w="9525">
            <a:noFill/>
            <a:miter lim="800000"/>
            <a:headEnd/>
            <a:tailEnd/>
          </a:ln>
        </p:spPr>
      </p:pic>
      <p:sp>
        <p:nvSpPr>
          <p:cNvPr id="21507" name="圆角矩形 45"/>
          <p:cNvSpPr>
            <a:spLocks noChangeArrowheads="1"/>
          </p:cNvSpPr>
          <p:nvPr/>
        </p:nvSpPr>
        <p:spPr bwMode="auto">
          <a:xfrm>
            <a:off x="0" y="0"/>
            <a:ext cx="9144000" cy="6858000"/>
          </a:xfrm>
          <a:prstGeom prst="roundRect">
            <a:avLst>
              <a:gd name="adj" fmla="val 8134"/>
            </a:avLst>
          </a:prstGeom>
          <a:gradFill rotWithShape="1">
            <a:gsLst>
              <a:gs pos="0">
                <a:schemeClr val="bg1"/>
              </a:gs>
              <a:gs pos="100000">
                <a:schemeClr val="bg1">
                  <a:alpha val="26999"/>
                </a:schemeClr>
              </a:gs>
            </a:gsLst>
            <a:lin ang="2700000" scaled="1"/>
          </a:gradFill>
          <a:ln w="25400">
            <a:solidFill>
              <a:srgbClr val="BFBFBF"/>
            </a:solidFill>
            <a:round/>
            <a:headEnd/>
            <a:tailEnd/>
          </a:ln>
        </p:spPr>
        <p:txBody>
          <a:bodyPr anchor="ctr"/>
          <a:lstStyle/>
          <a:p>
            <a:pPr algn="ctr"/>
            <a:endParaRPr lang="zh-CN" altLang="en-US" b="1"/>
          </a:p>
        </p:txBody>
      </p:sp>
      <p:sp>
        <p:nvSpPr>
          <p:cNvPr id="21532" name="Rectangle 28"/>
          <p:cNvSpPr>
            <a:spLocks noChangeArrowheads="1"/>
          </p:cNvSpPr>
          <p:nvPr/>
        </p:nvSpPr>
        <p:spPr bwMode="auto">
          <a:xfrm>
            <a:off x="381000" y="228600"/>
            <a:ext cx="8610600" cy="762000"/>
          </a:xfrm>
          <a:prstGeom prst="rect">
            <a:avLst/>
          </a:prstGeom>
          <a:noFill/>
          <a:ln w="9525">
            <a:noFill/>
            <a:miter lim="800000"/>
            <a:headEnd/>
            <a:tailEnd/>
          </a:ln>
          <a:effectLst/>
        </p:spPr>
        <p:txBody>
          <a:bodyPr anchor="ctr"/>
          <a:lstStyle/>
          <a:p>
            <a:r>
              <a:rPr lang="zh-CN" altLang="en-US" sz="4000">
                <a:solidFill>
                  <a:srgbClr val="0000FF"/>
                </a:solidFill>
                <a:latin typeface="Gill Sans MT" pitchFamily="34" charset="0"/>
                <a:ea typeface="隶书" pitchFamily="49" charset="-122"/>
              </a:rPr>
              <a:t>产前无创基因检测</a:t>
            </a:r>
            <a:r>
              <a:rPr lang="zh-CN" altLang="en-US" sz="3200">
                <a:solidFill>
                  <a:srgbClr val="0000FF"/>
                </a:solidFill>
                <a:latin typeface="Gill Sans MT" pitchFamily="34" charset="0"/>
                <a:ea typeface="隶书" pitchFamily="49" charset="-122"/>
              </a:rPr>
              <a:t>（</a:t>
            </a:r>
            <a:r>
              <a:rPr lang="en-US" altLang="zh-CN" sz="3200">
                <a:solidFill>
                  <a:srgbClr val="0000FF"/>
                </a:solidFill>
                <a:latin typeface="Gill Sans MT" pitchFamily="34" charset="0"/>
                <a:ea typeface="隶书" pitchFamily="49" charset="-122"/>
              </a:rPr>
              <a:t>2012.8.16-12.28</a:t>
            </a:r>
            <a:r>
              <a:rPr lang="zh-CN" altLang="en-US" sz="3200">
                <a:solidFill>
                  <a:srgbClr val="0000FF"/>
                </a:solidFill>
                <a:latin typeface="Gill Sans MT" pitchFamily="34" charset="0"/>
                <a:ea typeface="隶书" pitchFamily="49" charset="-122"/>
              </a:rPr>
              <a:t>）</a:t>
            </a:r>
            <a:endParaRPr lang="zh-CN" altLang="zh-CN" sz="3200">
              <a:solidFill>
                <a:srgbClr val="0000FF"/>
              </a:solidFill>
              <a:latin typeface="Gill Sans MT" pitchFamily="34" charset="0"/>
              <a:ea typeface="隶书" pitchFamily="49" charset="-122"/>
            </a:endParaRPr>
          </a:p>
        </p:txBody>
      </p:sp>
      <p:grpSp>
        <p:nvGrpSpPr>
          <p:cNvPr id="21545" name="Group 41"/>
          <p:cNvGrpSpPr>
            <a:grpSpLocks/>
          </p:cNvGrpSpPr>
          <p:nvPr/>
        </p:nvGrpSpPr>
        <p:grpSpPr bwMode="auto">
          <a:xfrm>
            <a:off x="152400" y="2681288"/>
            <a:ext cx="2133600" cy="2514600"/>
            <a:chOff x="96" y="1488"/>
            <a:chExt cx="1344" cy="1584"/>
          </a:xfrm>
        </p:grpSpPr>
        <p:pic>
          <p:nvPicPr>
            <p:cNvPr id="21533" name="Picture 29" descr="u=592195249,3034613395&amp;fm=23&amp;gp=0"/>
            <p:cNvPicPr>
              <a:picLocks noChangeAspect="1" noChangeArrowheads="1"/>
            </p:cNvPicPr>
            <p:nvPr/>
          </p:nvPicPr>
          <p:blipFill>
            <a:blip r:embed="rId3"/>
            <a:srcRect/>
            <a:stretch>
              <a:fillRect/>
            </a:stretch>
          </p:blipFill>
          <p:spPr bwMode="auto">
            <a:xfrm>
              <a:off x="96" y="1728"/>
              <a:ext cx="1344" cy="1344"/>
            </a:xfrm>
            <a:prstGeom prst="rect">
              <a:avLst/>
            </a:prstGeom>
            <a:noFill/>
          </p:spPr>
        </p:pic>
        <p:sp>
          <p:nvSpPr>
            <p:cNvPr id="21534" name="Text Box 30"/>
            <p:cNvSpPr txBox="1">
              <a:spLocks noChangeArrowheads="1"/>
            </p:cNvSpPr>
            <p:nvPr/>
          </p:nvSpPr>
          <p:spPr bwMode="auto">
            <a:xfrm>
              <a:off x="96" y="1488"/>
              <a:ext cx="1344" cy="231"/>
            </a:xfrm>
            <a:prstGeom prst="rect">
              <a:avLst/>
            </a:prstGeom>
            <a:solidFill>
              <a:srgbClr val="FF99CC"/>
            </a:solidFill>
            <a:ln w="9525">
              <a:noFill/>
              <a:miter lim="800000"/>
              <a:headEnd/>
              <a:tailEnd/>
            </a:ln>
            <a:effectLst/>
          </p:spPr>
          <p:txBody>
            <a:bodyPr>
              <a:spAutoFit/>
            </a:bodyPr>
            <a:lstStyle/>
            <a:p>
              <a:pPr algn="ctr">
                <a:spcBef>
                  <a:spcPct val="50000"/>
                </a:spcBef>
              </a:pPr>
              <a:r>
                <a:rPr lang="zh-CN" altLang="en-US" b="1">
                  <a:solidFill>
                    <a:srgbClr val="0000FF"/>
                  </a:solidFill>
                  <a:latin typeface="楷体_GB2312" pitchFamily="49" charset="-122"/>
                  <a:ea typeface="楷体_GB2312" pitchFamily="49" charset="-122"/>
                </a:rPr>
                <a:t>唐氏筛查</a:t>
              </a:r>
              <a:r>
                <a:rPr lang="en-US" altLang="zh-CN" b="1">
                  <a:solidFill>
                    <a:srgbClr val="0000FF"/>
                  </a:solidFill>
                  <a:latin typeface="楷体_GB2312" pitchFamily="49" charset="-122"/>
                  <a:ea typeface="楷体_GB2312" pitchFamily="49" charset="-122"/>
                </a:rPr>
                <a:t>1645</a:t>
              </a:r>
              <a:r>
                <a:rPr lang="zh-CN" altLang="en-US" b="1">
                  <a:solidFill>
                    <a:srgbClr val="0000FF"/>
                  </a:solidFill>
                  <a:latin typeface="楷体_GB2312" pitchFamily="49" charset="-122"/>
                  <a:ea typeface="楷体_GB2312" pitchFamily="49" charset="-122"/>
                </a:rPr>
                <a:t>例</a:t>
              </a:r>
            </a:p>
          </p:txBody>
        </p:sp>
      </p:grpSp>
      <p:grpSp>
        <p:nvGrpSpPr>
          <p:cNvPr id="21546" name="Group 42"/>
          <p:cNvGrpSpPr>
            <a:grpSpLocks/>
          </p:cNvGrpSpPr>
          <p:nvPr/>
        </p:nvGrpSpPr>
        <p:grpSpPr bwMode="auto">
          <a:xfrm>
            <a:off x="3276600" y="1538288"/>
            <a:ext cx="1752600" cy="2043112"/>
            <a:chOff x="2064" y="768"/>
            <a:chExt cx="1104" cy="1287"/>
          </a:xfrm>
        </p:grpSpPr>
        <p:pic>
          <p:nvPicPr>
            <p:cNvPr id="21535" name="Picture 31" descr="u=3649026377,4184127891&amp;fm=23&amp;gp=0"/>
            <p:cNvPicPr>
              <a:picLocks noChangeAspect="1" noChangeArrowheads="1"/>
            </p:cNvPicPr>
            <p:nvPr/>
          </p:nvPicPr>
          <p:blipFill>
            <a:blip r:embed="rId4"/>
            <a:srcRect/>
            <a:stretch>
              <a:fillRect/>
            </a:stretch>
          </p:blipFill>
          <p:spPr bwMode="auto">
            <a:xfrm>
              <a:off x="2064" y="768"/>
              <a:ext cx="1104" cy="1050"/>
            </a:xfrm>
            <a:prstGeom prst="rect">
              <a:avLst/>
            </a:prstGeom>
            <a:noFill/>
          </p:spPr>
        </p:pic>
        <p:sp>
          <p:nvSpPr>
            <p:cNvPr id="21536" name="Text Box 32"/>
            <p:cNvSpPr txBox="1">
              <a:spLocks noChangeArrowheads="1"/>
            </p:cNvSpPr>
            <p:nvPr/>
          </p:nvSpPr>
          <p:spPr bwMode="auto">
            <a:xfrm>
              <a:off x="2064" y="1824"/>
              <a:ext cx="1104" cy="231"/>
            </a:xfrm>
            <a:prstGeom prst="rect">
              <a:avLst/>
            </a:prstGeom>
            <a:solidFill>
              <a:srgbClr val="FF99CC"/>
            </a:solidFill>
            <a:ln w="9525">
              <a:noFill/>
              <a:miter lim="800000"/>
              <a:headEnd/>
              <a:tailEnd/>
            </a:ln>
            <a:effectLst/>
          </p:spPr>
          <p:txBody>
            <a:bodyPr>
              <a:spAutoFit/>
            </a:bodyPr>
            <a:lstStyle/>
            <a:p>
              <a:pPr algn="ctr">
                <a:spcBef>
                  <a:spcPct val="50000"/>
                </a:spcBef>
              </a:pPr>
              <a:r>
                <a:rPr lang="zh-CN" altLang="en-US" b="1">
                  <a:solidFill>
                    <a:srgbClr val="0000FF"/>
                  </a:solidFill>
                  <a:latin typeface="楷体_GB2312" pitchFamily="49" charset="-122"/>
                  <a:ea typeface="楷体_GB2312" pitchFamily="49" charset="-122"/>
                </a:rPr>
                <a:t>高危风险</a:t>
              </a:r>
              <a:r>
                <a:rPr lang="en-US" altLang="zh-CN" b="1">
                  <a:solidFill>
                    <a:srgbClr val="0000FF"/>
                  </a:solidFill>
                  <a:latin typeface="楷体_GB2312" pitchFamily="49" charset="-122"/>
                  <a:ea typeface="楷体_GB2312" pitchFamily="49" charset="-122"/>
                </a:rPr>
                <a:t>106</a:t>
              </a:r>
              <a:r>
                <a:rPr lang="zh-CN" altLang="en-US" b="1">
                  <a:solidFill>
                    <a:srgbClr val="0000FF"/>
                  </a:solidFill>
                  <a:latin typeface="楷体_GB2312" pitchFamily="49" charset="-122"/>
                  <a:ea typeface="楷体_GB2312" pitchFamily="49" charset="-122"/>
                </a:rPr>
                <a:t>例</a:t>
              </a:r>
            </a:p>
          </p:txBody>
        </p:sp>
      </p:grpSp>
      <p:grpSp>
        <p:nvGrpSpPr>
          <p:cNvPr id="21547" name="Group 43"/>
          <p:cNvGrpSpPr>
            <a:grpSpLocks/>
          </p:cNvGrpSpPr>
          <p:nvPr/>
        </p:nvGrpSpPr>
        <p:grpSpPr bwMode="auto">
          <a:xfrm>
            <a:off x="3276600" y="3671888"/>
            <a:ext cx="1828800" cy="2195512"/>
            <a:chOff x="2064" y="2112"/>
            <a:chExt cx="1152" cy="1383"/>
          </a:xfrm>
        </p:grpSpPr>
        <p:sp>
          <p:nvSpPr>
            <p:cNvPr id="21538" name="Text Box 34"/>
            <p:cNvSpPr txBox="1">
              <a:spLocks noChangeArrowheads="1"/>
            </p:cNvSpPr>
            <p:nvPr/>
          </p:nvSpPr>
          <p:spPr bwMode="auto">
            <a:xfrm>
              <a:off x="2064" y="3264"/>
              <a:ext cx="1152" cy="231"/>
            </a:xfrm>
            <a:prstGeom prst="rect">
              <a:avLst/>
            </a:prstGeom>
            <a:solidFill>
              <a:srgbClr val="FF99CC"/>
            </a:solidFill>
            <a:ln w="9525">
              <a:noFill/>
              <a:miter lim="800000"/>
              <a:headEnd/>
              <a:tailEnd/>
            </a:ln>
            <a:effectLst/>
          </p:spPr>
          <p:txBody>
            <a:bodyPr>
              <a:spAutoFit/>
            </a:bodyPr>
            <a:lstStyle/>
            <a:p>
              <a:pPr algn="ctr">
                <a:spcBef>
                  <a:spcPct val="50000"/>
                </a:spcBef>
              </a:pPr>
              <a:r>
                <a:rPr lang="zh-CN" altLang="en-US" b="1">
                  <a:solidFill>
                    <a:srgbClr val="0000FF"/>
                  </a:solidFill>
                  <a:latin typeface="楷体_GB2312" pitchFamily="49" charset="-122"/>
                  <a:ea typeface="楷体_GB2312" pitchFamily="49" charset="-122"/>
                </a:rPr>
                <a:t>可疑风险</a:t>
              </a:r>
              <a:r>
                <a:rPr lang="en-US" altLang="zh-CN" b="1">
                  <a:solidFill>
                    <a:srgbClr val="0000FF"/>
                  </a:solidFill>
                  <a:latin typeface="楷体_GB2312" pitchFamily="49" charset="-122"/>
                  <a:ea typeface="楷体_GB2312" pitchFamily="49" charset="-122"/>
                </a:rPr>
                <a:t>109</a:t>
              </a:r>
              <a:r>
                <a:rPr lang="zh-CN" altLang="en-US" b="1">
                  <a:solidFill>
                    <a:srgbClr val="0000FF"/>
                  </a:solidFill>
                  <a:latin typeface="楷体_GB2312" pitchFamily="49" charset="-122"/>
                  <a:ea typeface="楷体_GB2312" pitchFamily="49" charset="-122"/>
                </a:rPr>
                <a:t>例</a:t>
              </a:r>
            </a:p>
          </p:txBody>
        </p:sp>
        <p:pic>
          <p:nvPicPr>
            <p:cNvPr id="21539" name="Picture 35" descr="u=3022635301,452261171&amp;fm=23&amp;gp=0"/>
            <p:cNvPicPr>
              <a:picLocks noChangeAspect="1" noChangeArrowheads="1"/>
            </p:cNvPicPr>
            <p:nvPr/>
          </p:nvPicPr>
          <p:blipFill>
            <a:blip r:embed="rId5"/>
            <a:srcRect/>
            <a:stretch>
              <a:fillRect/>
            </a:stretch>
          </p:blipFill>
          <p:spPr bwMode="auto">
            <a:xfrm>
              <a:off x="2064" y="2112"/>
              <a:ext cx="1152" cy="1140"/>
            </a:xfrm>
            <a:prstGeom prst="rect">
              <a:avLst/>
            </a:prstGeom>
            <a:noFill/>
          </p:spPr>
        </p:pic>
      </p:grpSp>
      <p:grpSp>
        <p:nvGrpSpPr>
          <p:cNvPr id="21548" name="Group 44"/>
          <p:cNvGrpSpPr>
            <a:grpSpLocks/>
          </p:cNvGrpSpPr>
          <p:nvPr/>
        </p:nvGrpSpPr>
        <p:grpSpPr bwMode="auto">
          <a:xfrm>
            <a:off x="6324600" y="2605088"/>
            <a:ext cx="2286000" cy="1890712"/>
            <a:chOff x="3984" y="1440"/>
            <a:chExt cx="1440" cy="1191"/>
          </a:xfrm>
        </p:grpSpPr>
        <p:pic>
          <p:nvPicPr>
            <p:cNvPr id="21540" name="Picture 36" descr="u=3024744671,249909855&amp;fm=23&amp;gp=0"/>
            <p:cNvPicPr>
              <a:picLocks noChangeAspect="1" noChangeArrowheads="1"/>
            </p:cNvPicPr>
            <p:nvPr/>
          </p:nvPicPr>
          <p:blipFill>
            <a:blip r:embed="rId6"/>
            <a:srcRect/>
            <a:stretch>
              <a:fillRect/>
            </a:stretch>
          </p:blipFill>
          <p:spPr bwMode="auto">
            <a:xfrm>
              <a:off x="3984" y="1440"/>
              <a:ext cx="1440" cy="968"/>
            </a:xfrm>
            <a:prstGeom prst="rect">
              <a:avLst/>
            </a:prstGeom>
            <a:noFill/>
          </p:spPr>
        </p:pic>
        <p:sp>
          <p:nvSpPr>
            <p:cNvPr id="21541" name="Text Box 37"/>
            <p:cNvSpPr txBox="1">
              <a:spLocks noChangeArrowheads="1"/>
            </p:cNvSpPr>
            <p:nvPr/>
          </p:nvSpPr>
          <p:spPr bwMode="auto">
            <a:xfrm>
              <a:off x="3984" y="2400"/>
              <a:ext cx="1440" cy="231"/>
            </a:xfrm>
            <a:prstGeom prst="rect">
              <a:avLst/>
            </a:prstGeom>
            <a:solidFill>
              <a:srgbClr val="FF99CC"/>
            </a:solidFill>
            <a:ln w="9525">
              <a:noFill/>
              <a:miter lim="800000"/>
              <a:headEnd/>
              <a:tailEnd/>
            </a:ln>
            <a:effectLst/>
          </p:spPr>
          <p:txBody>
            <a:bodyPr>
              <a:spAutoFit/>
            </a:bodyPr>
            <a:lstStyle/>
            <a:p>
              <a:pPr algn="ctr">
                <a:spcBef>
                  <a:spcPct val="50000"/>
                </a:spcBef>
              </a:pPr>
              <a:r>
                <a:rPr lang="zh-CN" altLang="en-US" b="1">
                  <a:solidFill>
                    <a:srgbClr val="0000FF"/>
                  </a:solidFill>
                  <a:latin typeface="楷体_GB2312" pitchFamily="49" charset="-122"/>
                  <a:ea typeface="楷体_GB2312" pitchFamily="49" charset="-122"/>
                </a:rPr>
                <a:t>无创基因检测</a:t>
              </a:r>
              <a:r>
                <a:rPr lang="en-US" altLang="zh-CN" b="1">
                  <a:solidFill>
                    <a:srgbClr val="0000FF"/>
                  </a:solidFill>
                  <a:latin typeface="楷体_GB2312" pitchFamily="49" charset="-122"/>
                  <a:ea typeface="楷体_GB2312" pitchFamily="49" charset="-122"/>
                </a:rPr>
                <a:t>155</a:t>
              </a:r>
              <a:r>
                <a:rPr lang="zh-CN" altLang="en-US" b="1">
                  <a:solidFill>
                    <a:srgbClr val="0000FF"/>
                  </a:solidFill>
                  <a:latin typeface="楷体_GB2312" pitchFamily="49" charset="-122"/>
                  <a:ea typeface="楷体_GB2312" pitchFamily="49" charset="-122"/>
                </a:rPr>
                <a:t>例</a:t>
              </a:r>
            </a:p>
          </p:txBody>
        </p:sp>
      </p:grpSp>
      <p:sp>
        <p:nvSpPr>
          <p:cNvPr id="21542" name="AutoShape 38"/>
          <p:cNvSpPr>
            <a:spLocks/>
          </p:cNvSpPr>
          <p:nvPr/>
        </p:nvSpPr>
        <p:spPr bwMode="auto">
          <a:xfrm>
            <a:off x="2438400" y="1766888"/>
            <a:ext cx="762000" cy="3505200"/>
          </a:xfrm>
          <a:prstGeom prst="leftBrace">
            <a:avLst>
              <a:gd name="adj1" fmla="val 38333"/>
              <a:gd name="adj2" fmla="val 50000"/>
            </a:avLst>
          </a:prstGeom>
          <a:noFill/>
          <a:ln w="38100">
            <a:solidFill>
              <a:srgbClr val="FF99CC"/>
            </a:solidFill>
            <a:round/>
            <a:headEnd/>
            <a:tailEnd/>
          </a:ln>
          <a:effectLst/>
        </p:spPr>
        <p:txBody>
          <a:bodyPr wrap="none" anchor="ctr"/>
          <a:lstStyle/>
          <a:p>
            <a:endParaRPr lang="zh-CN" altLang="en-US"/>
          </a:p>
        </p:txBody>
      </p:sp>
      <p:sp>
        <p:nvSpPr>
          <p:cNvPr id="21543" name="Line 39"/>
          <p:cNvSpPr>
            <a:spLocks noChangeShapeType="1"/>
          </p:cNvSpPr>
          <p:nvPr/>
        </p:nvSpPr>
        <p:spPr bwMode="auto">
          <a:xfrm>
            <a:off x="5029200" y="2833688"/>
            <a:ext cx="1295400" cy="609600"/>
          </a:xfrm>
          <a:prstGeom prst="line">
            <a:avLst/>
          </a:prstGeom>
          <a:noFill/>
          <a:ln w="38100">
            <a:solidFill>
              <a:srgbClr val="FF99CC"/>
            </a:solidFill>
            <a:round/>
            <a:headEnd/>
            <a:tailEnd type="triangle" w="med" len="med"/>
          </a:ln>
          <a:effectLst/>
        </p:spPr>
        <p:txBody>
          <a:bodyPr/>
          <a:lstStyle/>
          <a:p>
            <a:endParaRPr lang="zh-CN" altLang="en-US"/>
          </a:p>
        </p:txBody>
      </p:sp>
      <p:sp>
        <p:nvSpPr>
          <p:cNvPr id="21544" name="Line 40"/>
          <p:cNvSpPr>
            <a:spLocks noChangeShapeType="1"/>
          </p:cNvSpPr>
          <p:nvPr/>
        </p:nvSpPr>
        <p:spPr bwMode="auto">
          <a:xfrm flipV="1">
            <a:off x="5181600" y="3519488"/>
            <a:ext cx="1143000" cy="1143000"/>
          </a:xfrm>
          <a:prstGeom prst="line">
            <a:avLst/>
          </a:prstGeom>
          <a:noFill/>
          <a:ln w="38100">
            <a:solidFill>
              <a:srgbClr val="FF99CC"/>
            </a:solidFill>
            <a:round/>
            <a:headEnd/>
            <a:tailEnd type="triangle" w="med" len="med"/>
          </a:ln>
          <a:effectLst/>
        </p:spPr>
        <p:txBody>
          <a:bodyPr/>
          <a:lstStyle/>
          <a:p>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21545"/>
                                        </p:tgtEl>
                                        <p:attrNameLst>
                                          <p:attrName>style.visibility</p:attrName>
                                        </p:attrNameLst>
                                      </p:cBhvr>
                                      <p:to>
                                        <p:strVal val="visible"/>
                                      </p:to>
                                    </p:set>
                                    <p:animEffect transition="in" filter="box(in)">
                                      <p:cBhvr>
                                        <p:cTn id="7" dur="500"/>
                                        <p:tgtEl>
                                          <p:spTgt spid="21545"/>
                                        </p:tgtEl>
                                      </p:cBhvr>
                                    </p:animEffect>
                                  </p:childTnLst>
                                </p:cTn>
                              </p:par>
                            </p:childTnLst>
                          </p:cTn>
                        </p:par>
                      </p:childTnLst>
                    </p:cTn>
                  </p:par>
                  <p:par>
                    <p:cTn id="8" fill="hold">
                      <p:stCondLst>
                        <p:cond delay="indefinite"/>
                      </p:stCondLst>
                      <p:childTnLst>
                        <p:par>
                          <p:cTn id="9" fill="hold">
                            <p:stCondLst>
                              <p:cond delay="0"/>
                            </p:stCondLst>
                            <p:childTnLst>
                              <p:par>
                                <p:cTn id="10" presetID="17" presetClass="entr" presetSubtype="8" fill="hold" grpId="0" nodeType="clickEffect">
                                  <p:stCondLst>
                                    <p:cond delay="0"/>
                                  </p:stCondLst>
                                  <p:childTnLst>
                                    <p:set>
                                      <p:cBhvr>
                                        <p:cTn id="11" dur="1" fill="hold">
                                          <p:stCondLst>
                                            <p:cond delay="0"/>
                                          </p:stCondLst>
                                        </p:cTn>
                                        <p:tgtEl>
                                          <p:spTgt spid="21542"/>
                                        </p:tgtEl>
                                        <p:attrNameLst>
                                          <p:attrName>style.visibility</p:attrName>
                                        </p:attrNameLst>
                                      </p:cBhvr>
                                      <p:to>
                                        <p:strVal val="visible"/>
                                      </p:to>
                                    </p:set>
                                    <p:anim calcmode="lin" valueType="num">
                                      <p:cBhvr>
                                        <p:cTn id="12" dur="500" fill="hold"/>
                                        <p:tgtEl>
                                          <p:spTgt spid="21542"/>
                                        </p:tgtEl>
                                        <p:attrNameLst>
                                          <p:attrName>ppt_x</p:attrName>
                                        </p:attrNameLst>
                                      </p:cBhvr>
                                      <p:tavLst>
                                        <p:tav tm="0">
                                          <p:val>
                                            <p:strVal val="#ppt_x-#ppt_w/2"/>
                                          </p:val>
                                        </p:tav>
                                        <p:tav tm="100000">
                                          <p:val>
                                            <p:strVal val="#ppt_x"/>
                                          </p:val>
                                        </p:tav>
                                      </p:tavLst>
                                    </p:anim>
                                    <p:anim calcmode="lin" valueType="num">
                                      <p:cBhvr>
                                        <p:cTn id="13" dur="500" fill="hold"/>
                                        <p:tgtEl>
                                          <p:spTgt spid="21542"/>
                                        </p:tgtEl>
                                        <p:attrNameLst>
                                          <p:attrName>ppt_y</p:attrName>
                                        </p:attrNameLst>
                                      </p:cBhvr>
                                      <p:tavLst>
                                        <p:tav tm="0">
                                          <p:val>
                                            <p:strVal val="#ppt_y"/>
                                          </p:val>
                                        </p:tav>
                                        <p:tav tm="100000">
                                          <p:val>
                                            <p:strVal val="#ppt_y"/>
                                          </p:val>
                                        </p:tav>
                                      </p:tavLst>
                                    </p:anim>
                                    <p:anim calcmode="lin" valueType="num">
                                      <p:cBhvr>
                                        <p:cTn id="14" dur="500" fill="hold"/>
                                        <p:tgtEl>
                                          <p:spTgt spid="21542"/>
                                        </p:tgtEl>
                                        <p:attrNameLst>
                                          <p:attrName>ppt_w</p:attrName>
                                        </p:attrNameLst>
                                      </p:cBhvr>
                                      <p:tavLst>
                                        <p:tav tm="0">
                                          <p:val>
                                            <p:fltVal val="0"/>
                                          </p:val>
                                        </p:tav>
                                        <p:tav tm="100000">
                                          <p:val>
                                            <p:strVal val="#ppt_w"/>
                                          </p:val>
                                        </p:tav>
                                      </p:tavLst>
                                    </p:anim>
                                    <p:anim calcmode="lin" valueType="num">
                                      <p:cBhvr>
                                        <p:cTn id="15" dur="500" fill="hold"/>
                                        <p:tgtEl>
                                          <p:spTgt spid="21542"/>
                                        </p:tgtEl>
                                        <p:attrNameLst>
                                          <p:attrName>ppt_h</p:attrName>
                                        </p:attrNameLst>
                                      </p:cBhvr>
                                      <p:tavLst>
                                        <p:tav tm="0">
                                          <p:val>
                                            <p:strVal val="#ppt_h"/>
                                          </p:val>
                                        </p:tav>
                                        <p:tav tm="100000">
                                          <p:val>
                                            <p:strVal val="#ppt_h"/>
                                          </p:val>
                                        </p:tav>
                                      </p:tavLst>
                                    </p:anim>
                                  </p:childTnLst>
                                </p:cTn>
                              </p:par>
                            </p:childTnLst>
                          </p:cTn>
                        </p:par>
                      </p:childTnLst>
                    </p:cTn>
                  </p:par>
                  <p:par>
                    <p:cTn id="16" fill="hold">
                      <p:stCondLst>
                        <p:cond delay="indefinite"/>
                      </p:stCondLst>
                      <p:childTnLst>
                        <p:par>
                          <p:cTn id="17" fill="hold">
                            <p:stCondLst>
                              <p:cond delay="0"/>
                            </p:stCondLst>
                            <p:childTnLst>
                              <p:par>
                                <p:cTn id="18" presetID="23" presetClass="entr" presetSubtype="16" fill="hold" nodeType="clickEffect">
                                  <p:stCondLst>
                                    <p:cond delay="0"/>
                                  </p:stCondLst>
                                  <p:childTnLst>
                                    <p:set>
                                      <p:cBhvr>
                                        <p:cTn id="19" dur="1" fill="hold">
                                          <p:stCondLst>
                                            <p:cond delay="0"/>
                                          </p:stCondLst>
                                        </p:cTn>
                                        <p:tgtEl>
                                          <p:spTgt spid="21546"/>
                                        </p:tgtEl>
                                        <p:attrNameLst>
                                          <p:attrName>style.visibility</p:attrName>
                                        </p:attrNameLst>
                                      </p:cBhvr>
                                      <p:to>
                                        <p:strVal val="visible"/>
                                      </p:to>
                                    </p:set>
                                    <p:anim calcmode="lin" valueType="num">
                                      <p:cBhvr>
                                        <p:cTn id="20" dur="500" fill="hold"/>
                                        <p:tgtEl>
                                          <p:spTgt spid="21546"/>
                                        </p:tgtEl>
                                        <p:attrNameLst>
                                          <p:attrName>ppt_w</p:attrName>
                                        </p:attrNameLst>
                                      </p:cBhvr>
                                      <p:tavLst>
                                        <p:tav tm="0">
                                          <p:val>
                                            <p:fltVal val="0"/>
                                          </p:val>
                                        </p:tav>
                                        <p:tav tm="100000">
                                          <p:val>
                                            <p:strVal val="#ppt_w"/>
                                          </p:val>
                                        </p:tav>
                                      </p:tavLst>
                                    </p:anim>
                                    <p:anim calcmode="lin" valueType="num">
                                      <p:cBhvr>
                                        <p:cTn id="21" dur="500" fill="hold"/>
                                        <p:tgtEl>
                                          <p:spTgt spid="21546"/>
                                        </p:tgtEl>
                                        <p:attrNameLst>
                                          <p:attrName>ppt_h</p:attrName>
                                        </p:attrNameLst>
                                      </p:cBhvr>
                                      <p:tavLst>
                                        <p:tav tm="0">
                                          <p:val>
                                            <p:fltVal val="0"/>
                                          </p:val>
                                        </p:tav>
                                        <p:tav tm="100000">
                                          <p:val>
                                            <p:strVal val="#ppt_h"/>
                                          </p:val>
                                        </p:tav>
                                      </p:tavLst>
                                    </p:anim>
                                  </p:childTnLst>
                                </p:cTn>
                              </p:par>
                            </p:childTnLst>
                          </p:cTn>
                        </p:par>
                      </p:childTnLst>
                    </p:cTn>
                  </p:par>
                  <p:par>
                    <p:cTn id="22" fill="hold">
                      <p:stCondLst>
                        <p:cond delay="indefinite"/>
                      </p:stCondLst>
                      <p:childTnLst>
                        <p:par>
                          <p:cTn id="23" fill="hold">
                            <p:stCondLst>
                              <p:cond delay="0"/>
                            </p:stCondLst>
                            <p:childTnLst>
                              <p:par>
                                <p:cTn id="24" presetID="23" presetClass="entr" presetSubtype="16" fill="hold" nodeType="clickEffect">
                                  <p:stCondLst>
                                    <p:cond delay="0"/>
                                  </p:stCondLst>
                                  <p:childTnLst>
                                    <p:set>
                                      <p:cBhvr>
                                        <p:cTn id="25" dur="1" fill="hold">
                                          <p:stCondLst>
                                            <p:cond delay="0"/>
                                          </p:stCondLst>
                                        </p:cTn>
                                        <p:tgtEl>
                                          <p:spTgt spid="21547"/>
                                        </p:tgtEl>
                                        <p:attrNameLst>
                                          <p:attrName>style.visibility</p:attrName>
                                        </p:attrNameLst>
                                      </p:cBhvr>
                                      <p:to>
                                        <p:strVal val="visible"/>
                                      </p:to>
                                    </p:set>
                                    <p:anim calcmode="lin" valueType="num">
                                      <p:cBhvr>
                                        <p:cTn id="26" dur="500" fill="hold"/>
                                        <p:tgtEl>
                                          <p:spTgt spid="21547"/>
                                        </p:tgtEl>
                                        <p:attrNameLst>
                                          <p:attrName>ppt_w</p:attrName>
                                        </p:attrNameLst>
                                      </p:cBhvr>
                                      <p:tavLst>
                                        <p:tav tm="0">
                                          <p:val>
                                            <p:fltVal val="0"/>
                                          </p:val>
                                        </p:tav>
                                        <p:tav tm="100000">
                                          <p:val>
                                            <p:strVal val="#ppt_w"/>
                                          </p:val>
                                        </p:tav>
                                      </p:tavLst>
                                    </p:anim>
                                    <p:anim calcmode="lin" valueType="num">
                                      <p:cBhvr>
                                        <p:cTn id="27" dur="500" fill="hold"/>
                                        <p:tgtEl>
                                          <p:spTgt spid="21547"/>
                                        </p:tgtEl>
                                        <p:attrNameLst>
                                          <p:attrName>ppt_h</p:attrName>
                                        </p:attrNameLst>
                                      </p:cBhvr>
                                      <p:tavLst>
                                        <p:tav tm="0">
                                          <p:val>
                                            <p:fltVal val="0"/>
                                          </p:val>
                                        </p:tav>
                                        <p:tav tm="100000">
                                          <p:val>
                                            <p:strVal val="#ppt_h"/>
                                          </p:val>
                                        </p:tav>
                                      </p:tavLst>
                                    </p:anim>
                                  </p:childTnLst>
                                </p:cTn>
                              </p:par>
                            </p:childTnLst>
                          </p:cTn>
                        </p:par>
                      </p:childTnLst>
                    </p:cTn>
                  </p:par>
                  <p:par>
                    <p:cTn id="28" fill="hold">
                      <p:stCondLst>
                        <p:cond delay="indefinite"/>
                      </p:stCondLst>
                      <p:childTnLst>
                        <p:par>
                          <p:cTn id="29" fill="hold">
                            <p:stCondLst>
                              <p:cond delay="0"/>
                            </p:stCondLst>
                            <p:childTnLst>
                              <p:par>
                                <p:cTn id="30" presetID="17" presetClass="entr" presetSubtype="8" fill="hold" grpId="0" nodeType="clickEffect">
                                  <p:stCondLst>
                                    <p:cond delay="0"/>
                                  </p:stCondLst>
                                  <p:childTnLst>
                                    <p:set>
                                      <p:cBhvr>
                                        <p:cTn id="31" dur="1" fill="hold">
                                          <p:stCondLst>
                                            <p:cond delay="0"/>
                                          </p:stCondLst>
                                        </p:cTn>
                                        <p:tgtEl>
                                          <p:spTgt spid="21543"/>
                                        </p:tgtEl>
                                        <p:attrNameLst>
                                          <p:attrName>style.visibility</p:attrName>
                                        </p:attrNameLst>
                                      </p:cBhvr>
                                      <p:to>
                                        <p:strVal val="visible"/>
                                      </p:to>
                                    </p:set>
                                    <p:anim calcmode="lin" valueType="num">
                                      <p:cBhvr>
                                        <p:cTn id="32" dur="500" fill="hold"/>
                                        <p:tgtEl>
                                          <p:spTgt spid="21543"/>
                                        </p:tgtEl>
                                        <p:attrNameLst>
                                          <p:attrName>ppt_x</p:attrName>
                                        </p:attrNameLst>
                                      </p:cBhvr>
                                      <p:tavLst>
                                        <p:tav tm="0">
                                          <p:val>
                                            <p:strVal val="#ppt_x-#ppt_w/2"/>
                                          </p:val>
                                        </p:tav>
                                        <p:tav tm="100000">
                                          <p:val>
                                            <p:strVal val="#ppt_x"/>
                                          </p:val>
                                        </p:tav>
                                      </p:tavLst>
                                    </p:anim>
                                    <p:anim calcmode="lin" valueType="num">
                                      <p:cBhvr>
                                        <p:cTn id="33" dur="500" fill="hold"/>
                                        <p:tgtEl>
                                          <p:spTgt spid="21543"/>
                                        </p:tgtEl>
                                        <p:attrNameLst>
                                          <p:attrName>ppt_y</p:attrName>
                                        </p:attrNameLst>
                                      </p:cBhvr>
                                      <p:tavLst>
                                        <p:tav tm="0">
                                          <p:val>
                                            <p:strVal val="#ppt_y"/>
                                          </p:val>
                                        </p:tav>
                                        <p:tav tm="100000">
                                          <p:val>
                                            <p:strVal val="#ppt_y"/>
                                          </p:val>
                                        </p:tav>
                                      </p:tavLst>
                                    </p:anim>
                                    <p:anim calcmode="lin" valueType="num">
                                      <p:cBhvr>
                                        <p:cTn id="34" dur="500" fill="hold"/>
                                        <p:tgtEl>
                                          <p:spTgt spid="21543"/>
                                        </p:tgtEl>
                                        <p:attrNameLst>
                                          <p:attrName>ppt_w</p:attrName>
                                        </p:attrNameLst>
                                      </p:cBhvr>
                                      <p:tavLst>
                                        <p:tav tm="0">
                                          <p:val>
                                            <p:fltVal val="0"/>
                                          </p:val>
                                        </p:tav>
                                        <p:tav tm="100000">
                                          <p:val>
                                            <p:strVal val="#ppt_w"/>
                                          </p:val>
                                        </p:tav>
                                      </p:tavLst>
                                    </p:anim>
                                    <p:anim calcmode="lin" valueType="num">
                                      <p:cBhvr>
                                        <p:cTn id="35" dur="500" fill="hold"/>
                                        <p:tgtEl>
                                          <p:spTgt spid="21543"/>
                                        </p:tgtEl>
                                        <p:attrNameLst>
                                          <p:attrName>ppt_h</p:attrName>
                                        </p:attrNameLst>
                                      </p:cBhvr>
                                      <p:tavLst>
                                        <p:tav tm="0">
                                          <p:val>
                                            <p:strVal val="#ppt_h"/>
                                          </p:val>
                                        </p:tav>
                                        <p:tav tm="100000">
                                          <p:val>
                                            <p:strVal val="#ppt_h"/>
                                          </p:val>
                                        </p:tav>
                                      </p:tavLst>
                                    </p:anim>
                                  </p:childTnLst>
                                </p:cTn>
                              </p:par>
                              <p:par>
                                <p:cTn id="36" presetID="17" presetClass="entr" presetSubtype="8" fill="hold" grpId="0" nodeType="withEffect">
                                  <p:stCondLst>
                                    <p:cond delay="0"/>
                                  </p:stCondLst>
                                  <p:childTnLst>
                                    <p:set>
                                      <p:cBhvr>
                                        <p:cTn id="37" dur="1" fill="hold">
                                          <p:stCondLst>
                                            <p:cond delay="0"/>
                                          </p:stCondLst>
                                        </p:cTn>
                                        <p:tgtEl>
                                          <p:spTgt spid="21544"/>
                                        </p:tgtEl>
                                        <p:attrNameLst>
                                          <p:attrName>style.visibility</p:attrName>
                                        </p:attrNameLst>
                                      </p:cBhvr>
                                      <p:to>
                                        <p:strVal val="visible"/>
                                      </p:to>
                                    </p:set>
                                    <p:anim calcmode="lin" valueType="num">
                                      <p:cBhvr>
                                        <p:cTn id="38" dur="500" fill="hold"/>
                                        <p:tgtEl>
                                          <p:spTgt spid="21544"/>
                                        </p:tgtEl>
                                        <p:attrNameLst>
                                          <p:attrName>ppt_x</p:attrName>
                                        </p:attrNameLst>
                                      </p:cBhvr>
                                      <p:tavLst>
                                        <p:tav tm="0">
                                          <p:val>
                                            <p:strVal val="#ppt_x-#ppt_w/2"/>
                                          </p:val>
                                        </p:tav>
                                        <p:tav tm="100000">
                                          <p:val>
                                            <p:strVal val="#ppt_x"/>
                                          </p:val>
                                        </p:tav>
                                      </p:tavLst>
                                    </p:anim>
                                    <p:anim calcmode="lin" valueType="num">
                                      <p:cBhvr>
                                        <p:cTn id="39" dur="500" fill="hold"/>
                                        <p:tgtEl>
                                          <p:spTgt spid="21544"/>
                                        </p:tgtEl>
                                        <p:attrNameLst>
                                          <p:attrName>ppt_y</p:attrName>
                                        </p:attrNameLst>
                                      </p:cBhvr>
                                      <p:tavLst>
                                        <p:tav tm="0">
                                          <p:val>
                                            <p:strVal val="#ppt_y"/>
                                          </p:val>
                                        </p:tav>
                                        <p:tav tm="100000">
                                          <p:val>
                                            <p:strVal val="#ppt_y"/>
                                          </p:val>
                                        </p:tav>
                                      </p:tavLst>
                                    </p:anim>
                                    <p:anim calcmode="lin" valueType="num">
                                      <p:cBhvr>
                                        <p:cTn id="40" dur="500" fill="hold"/>
                                        <p:tgtEl>
                                          <p:spTgt spid="21544"/>
                                        </p:tgtEl>
                                        <p:attrNameLst>
                                          <p:attrName>ppt_w</p:attrName>
                                        </p:attrNameLst>
                                      </p:cBhvr>
                                      <p:tavLst>
                                        <p:tav tm="0">
                                          <p:val>
                                            <p:fltVal val="0"/>
                                          </p:val>
                                        </p:tav>
                                        <p:tav tm="100000">
                                          <p:val>
                                            <p:strVal val="#ppt_w"/>
                                          </p:val>
                                        </p:tav>
                                      </p:tavLst>
                                    </p:anim>
                                    <p:anim calcmode="lin" valueType="num">
                                      <p:cBhvr>
                                        <p:cTn id="41" dur="500" fill="hold"/>
                                        <p:tgtEl>
                                          <p:spTgt spid="21544"/>
                                        </p:tgtEl>
                                        <p:attrNameLst>
                                          <p:attrName>ppt_h</p:attrName>
                                        </p:attrNameLst>
                                      </p:cBhvr>
                                      <p:tavLst>
                                        <p:tav tm="0">
                                          <p:val>
                                            <p:strVal val="#ppt_h"/>
                                          </p:val>
                                        </p:tav>
                                        <p:tav tm="100000">
                                          <p:val>
                                            <p:strVal val="#ppt_h"/>
                                          </p:val>
                                        </p:tav>
                                      </p:tavLst>
                                    </p:anim>
                                  </p:childTnLst>
                                </p:cTn>
                              </p:par>
                            </p:childTnLst>
                          </p:cTn>
                        </p:par>
                      </p:childTnLst>
                    </p:cTn>
                  </p:par>
                  <p:par>
                    <p:cTn id="42" fill="hold">
                      <p:stCondLst>
                        <p:cond delay="indefinite"/>
                      </p:stCondLst>
                      <p:childTnLst>
                        <p:par>
                          <p:cTn id="43" fill="hold">
                            <p:stCondLst>
                              <p:cond delay="0"/>
                            </p:stCondLst>
                            <p:childTnLst>
                              <p:par>
                                <p:cTn id="44" presetID="23" presetClass="entr" presetSubtype="16" fill="hold" nodeType="clickEffect">
                                  <p:stCondLst>
                                    <p:cond delay="0"/>
                                  </p:stCondLst>
                                  <p:childTnLst>
                                    <p:set>
                                      <p:cBhvr>
                                        <p:cTn id="45" dur="1" fill="hold">
                                          <p:stCondLst>
                                            <p:cond delay="0"/>
                                          </p:stCondLst>
                                        </p:cTn>
                                        <p:tgtEl>
                                          <p:spTgt spid="21548"/>
                                        </p:tgtEl>
                                        <p:attrNameLst>
                                          <p:attrName>style.visibility</p:attrName>
                                        </p:attrNameLst>
                                      </p:cBhvr>
                                      <p:to>
                                        <p:strVal val="visible"/>
                                      </p:to>
                                    </p:set>
                                    <p:anim calcmode="lin" valueType="num">
                                      <p:cBhvr>
                                        <p:cTn id="46" dur="500" fill="hold"/>
                                        <p:tgtEl>
                                          <p:spTgt spid="21548"/>
                                        </p:tgtEl>
                                        <p:attrNameLst>
                                          <p:attrName>ppt_w</p:attrName>
                                        </p:attrNameLst>
                                      </p:cBhvr>
                                      <p:tavLst>
                                        <p:tav tm="0">
                                          <p:val>
                                            <p:fltVal val="0"/>
                                          </p:val>
                                        </p:tav>
                                        <p:tav tm="100000">
                                          <p:val>
                                            <p:strVal val="#ppt_w"/>
                                          </p:val>
                                        </p:tav>
                                      </p:tavLst>
                                    </p:anim>
                                    <p:anim calcmode="lin" valueType="num">
                                      <p:cBhvr>
                                        <p:cTn id="47" dur="500" fill="hold"/>
                                        <p:tgtEl>
                                          <p:spTgt spid="21548"/>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542" grpId="0" animBg="1"/>
      <p:bldP spid="21543" grpId="0" animBg="1"/>
      <p:bldP spid="21544"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7826" name="图片 3" descr="FD.png"/>
          <p:cNvPicPr>
            <a:picLocks noChangeAspect="1" noChangeArrowheads="1"/>
          </p:cNvPicPr>
          <p:nvPr/>
        </p:nvPicPr>
        <p:blipFill>
          <a:blip r:embed="rId3"/>
          <a:srcRect/>
          <a:stretch>
            <a:fillRect/>
          </a:stretch>
        </p:blipFill>
        <p:spPr bwMode="auto">
          <a:xfrm>
            <a:off x="0" y="0"/>
            <a:ext cx="9144000" cy="6858000"/>
          </a:xfrm>
          <a:prstGeom prst="rect">
            <a:avLst/>
          </a:prstGeom>
          <a:noFill/>
          <a:ln w="9525">
            <a:noFill/>
            <a:miter lim="800000"/>
            <a:headEnd/>
            <a:tailEnd/>
          </a:ln>
        </p:spPr>
      </p:pic>
      <p:sp>
        <p:nvSpPr>
          <p:cNvPr id="77827" name="圆角矩形 45"/>
          <p:cNvSpPr>
            <a:spLocks noChangeArrowheads="1"/>
          </p:cNvSpPr>
          <p:nvPr/>
        </p:nvSpPr>
        <p:spPr bwMode="auto">
          <a:xfrm>
            <a:off x="0" y="0"/>
            <a:ext cx="9144000" cy="6858000"/>
          </a:xfrm>
          <a:prstGeom prst="roundRect">
            <a:avLst>
              <a:gd name="adj" fmla="val 8134"/>
            </a:avLst>
          </a:prstGeom>
          <a:gradFill rotWithShape="1">
            <a:gsLst>
              <a:gs pos="0">
                <a:schemeClr val="bg1"/>
              </a:gs>
              <a:gs pos="100000">
                <a:schemeClr val="bg1">
                  <a:alpha val="26999"/>
                </a:schemeClr>
              </a:gs>
            </a:gsLst>
            <a:lin ang="2700000" scaled="1"/>
          </a:gradFill>
          <a:ln w="25400">
            <a:solidFill>
              <a:srgbClr val="BFBFBF"/>
            </a:solidFill>
            <a:round/>
            <a:headEnd/>
            <a:tailEnd/>
          </a:ln>
        </p:spPr>
        <p:txBody>
          <a:bodyPr anchor="ctr"/>
          <a:lstStyle/>
          <a:p>
            <a:pPr algn="ctr"/>
            <a:endParaRPr lang="zh-CN" altLang="en-US" b="1"/>
          </a:p>
        </p:txBody>
      </p:sp>
      <p:sp>
        <p:nvSpPr>
          <p:cNvPr id="77828" name="Rectangle 4"/>
          <p:cNvSpPr>
            <a:spLocks noChangeArrowheads="1"/>
          </p:cNvSpPr>
          <p:nvPr/>
        </p:nvSpPr>
        <p:spPr bwMode="auto">
          <a:xfrm>
            <a:off x="381000" y="228600"/>
            <a:ext cx="8610600" cy="762000"/>
          </a:xfrm>
          <a:prstGeom prst="rect">
            <a:avLst/>
          </a:prstGeom>
          <a:noFill/>
          <a:ln w="9525">
            <a:noFill/>
            <a:miter lim="800000"/>
            <a:headEnd/>
            <a:tailEnd/>
          </a:ln>
          <a:effectLst/>
        </p:spPr>
        <p:txBody>
          <a:bodyPr anchor="ctr"/>
          <a:lstStyle/>
          <a:p>
            <a:r>
              <a:rPr lang="zh-CN" altLang="en-US" sz="4000">
                <a:solidFill>
                  <a:srgbClr val="0000FF"/>
                </a:solidFill>
                <a:latin typeface="Gill Sans MT" pitchFamily="34" charset="0"/>
                <a:ea typeface="隶书" pitchFamily="49" charset="-122"/>
              </a:rPr>
              <a:t>产前无创基因检测</a:t>
            </a:r>
            <a:r>
              <a:rPr lang="zh-CN" altLang="en-US" sz="3200">
                <a:solidFill>
                  <a:srgbClr val="0000FF"/>
                </a:solidFill>
                <a:latin typeface="Gill Sans MT" pitchFamily="34" charset="0"/>
                <a:ea typeface="隶书" pitchFamily="49" charset="-122"/>
              </a:rPr>
              <a:t>（</a:t>
            </a:r>
            <a:r>
              <a:rPr lang="en-US" altLang="zh-CN" sz="3200">
                <a:solidFill>
                  <a:srgbClr val="0000FF"/>
                </a:solidFill>
                <a:latin typeface="Gill Sans MT" pitchFamily="34" charset="0"/>
                <a:ea typeface="隶书" pitchFamily="49" charset="-122"/>
              </a:rPr>
              <a:t>2012.8.16-12.28</a:t>
            </a:r>
            <a:r>
              <a:rPr lang="zh-CN" altLang="en-US" sz="3200">
                <a:solidFill>
                  <a:srgbClr val="0000FF"/>
                </a:solidFill>
                <a:latin typeface="Gill Sans MT" pitchFamily="34" charset="0"/>
                <a:ea typeface="隶书" pitchFamily="49" charset="-122"/>
              </a:rPr>
              <a:t>）</a:t>
            </a:r>
            <a:endParaRPr lang="zh-CN" altLang="zh-CN" sz="3200">
              <a:solidFill>
                <a:srgbClr val="0000FF"/>
              </a:solidFill>
              <a:latin typeface="Gill Sans MT" pitchFamily="34" charset="0"/>
              <a:ea typeface="隶书" pitchFamily="49" charset="-122"/>
            </a:endParaRPr>
          </a:p>
        </p:txBody>
      </p:sp>
      <p:graphicFrame>
        <p:nvGraphicFramePr>
          <p:cNvPr id="77845" name="Object 21"/>
          <p:cNvGraphicFramePr>
            <a:graphicFrameLocks noChangeAspect="1"/>
          </p:cNvGraphicFramePr>
          <p:nvPr/>
        </p:nvGraphicFramePr>
        <p:xfrm>
          <a:off x="1981200" y="838200"/>
          <a:ext cx="5486400" cy="3127375"/>
        </p:xfrm>
        <a:graphic>
          <a:graphicData uri="http://schemas.openxmlformats.org/presentationml/2006/ole">
            <p:oleObj spid="_x0000_s77845" name="图表" r:id="rId4" imgW="6096000" imgH="4067251" progId="MSGraph.Chart.8">
              <p:embed followColorScheme="full"/>
            </p:oleObj>
          </a:graphicData>
        </a:graphic>
      </p:graphicFrame>
      <p:graphicFrame>
        <p:nvGraphicFramePr>
          <p:cNvPr id="77846" name="Object 22"/>
          <p:cNvGraphicFramePr>
            <a:graphicFrameLocks noChangeAspect="1"/>
          </p:cNvGraphicFramePr>
          <p:nvPr/>
        </p:nvGraphicFramePr>
        <p:xfrm>
          <a:off x="0" y="4117975"/>
          <a:ext cx="4419600" cy="2997200"/>
        </p:xfrm>
        <a:graphic>
          <a:graphicData uri="http://schemas.openxmlformats.org/presentationml/2006/ole">
            <p:oleObj spid="_x0000_s77846" name="图表" r:id="rId5" imgW="2514600" imgH="1514551" progId="MSGraph.Chart.8">
              <p:embed followColorScheme="full"/>
            </p:oleObj>
          </a:graphicData>
        </a:graphic>
      </p:graphicFrame>
      <p:sp>
        <p:nvSpPr>
          <p:cNvPr id="77847" name="Line 23"/>
          <p:cNvSpPr>
            <a:spLocks noChangeShapeType="1"/>
          </p:cNvSpPr>
          <p:nvPr/>
        </p:nvSpPr>
        <p:spPr bwMode="auto">
          <a:xfrm flipH="1">
            <a:off x="4038600" y="3886200"/>
            <a:ext cx="838200" cy="533400"/>
          </a:xfrm>
          <a:prstGeom prst="line">
            <a:avLst/>
          </a:prstGeom>
          <a:noFill/>
          <a:ln w="63500">
            <a:solidFill>
              <a:srgbClr val="0000FF"/>
            </a:solidFill>
            <a:round/>
            <a:headEnd/>
            <a:tailEnd type="triangle" w="med" len="med"/>
          </a:ln>
          <a:effectLst/>
        </p:spPr>
        <p:txBody>
          <a:bodyPr/>
          <a:lstStyle/>
          <a:p>
            <a:endParaRPr lang="zh-CN" altLang="en-US"/>
          </a:p>
        </p:txBody>
      </p:sp>
      <p:graphicFrame>
        <p:nvGraphicFramePr>
          <p:cNvPr id="77848" name="Object 24"/>
          <p:cNvGraphicFramePr>
            <a:graphicFrameLocks noChangeAspect="1"/>
          </p:cNvGraphicFramePr>
          <p:nvPr/>
        </p:nvGraphicFramePr>
        <p:xfrm>
          <a:off x="3695700" y="3810000"/>
          <a:ext cx="5448300" cy="3632200"/>
        </p:xfrm>
        <a:graphic>
          <a:graphicData uri="http://schemas.openxmlformats.org/presentationml/2006/ole">
            <p:oleObj spid="_x0000_s77848" name="图表" r:id="rId6" imgW="6096000" imgH="4067251" progId="MSGraph.Chart.8">
              <p:embed followColorScheme="full"/>
            </p:oleObj>
          </a:graphicData>
        </a:graphic>
      </p:graphicFrame>
      <p:sp>
        <p:nvSpPr>
          <p:cNvPr id="77849" name="Line 25"/>
          <p:cNvSpPr>
            <a:spLocks noChangeShapeType="1"/>
          </p:cNvSpPr>
          <p:nvPr/>
        </p:nvSpPr>
        <p:spPr bwMode="auto">
          <a:xfrm>
            <a:off x="6248400" y="3886200"/>
            <a:ext cx="76200" cy="533400"/>
          </a:xfrm>
          <a:prstGeom prst="line">
            <a:avLst/>
          </a:prstGeom>
          <a:noFill/>
          <a:ln w="63500">
            <a:solidFill>
              <a:srgbClr val="0000FF"/>
            </a:solidFill>
            <a:round/>
            <a:headEnd/>
            <a:tailEnd type="triangle" w="med" len="med"/>
          </a:ln>
          <a:effectLst/>
        </p:spPr>
        <p:txBody>
          <a:bodyPr/>
          <a:lstStyle/>
          <a:p>
            <a:endParaRPr lang="zh-CN" altLang="en-US"/>
          </a:p>
        </p:txBody>
      </p:sp>
      <p:sp>
        <p:nvSpPr>
          <p:cNvPr id="77850" name="AutoShape 26"/>
          <p:cNvSpPr>
            <a:spLocks noChangeArrowheads="1"/>
          </p:cNvSpPr>
          <p:nvPr/>
        </p:nvSpPr>
        <p:spPr bwMode="auto">
          <a:xfrm>
            <a:off x="7086600" y="3505200"/>
            <a:ext cx="2057400" cy="914400"/>
          </a:xfrm>
          <a:prstGeom prst="wedgeEllipseCallout">
            <a:avLst>
              <a:gd name="adj1" fmla="val -36806"/>
              <a:gd name="adj2" fmla="val 69968"/>
            </a:avLst>
          </a:prstGeom>
          <a:solidFill>
            <a:srgbClr val="CCFFCC"/>
          </a:solidFill>
          <a:ln w="9525">
            <a:noFill/>
            <a:miter lim="800000"/>
            <a:headEnd/>
            <a:tailEnd/>
          </a:ln>
          <a:effectLst/>
        </p:spPr>
        <p:txBody>
          <a:bodyPr/>
          <a:lstStyle/>
          <a:p>
            <a:pPr algn="ctr"/>
            <a:r>
              <a:rPr lang="zh-CN" altLang="en-US" b="1">
                <a:solidFill>
                  <a:srgbClr val="CC0000"/>
                </a:solidFill>
                <a:latin typeface="楷体_GB2312" pitchFamily="49" charset="-122"/>
                <a:ea typeface="楷体_GB2312" pitchFamily="49" charset="-122"/>
              </a:rPr>
              <a:t>高危风险孕妇</a:t>
            </a:r>
            <a:r>
              <a:rPr lang="en-US" altLang="zh-CN" b="1">
                <a:solidFill>
                  <a:srgbClr val="CC0000"/>
                </a:solidFill>
                <a:latin typeface="楷体_GB2312" pitchFamily="49" charset="-122"/>
                <a:ea typeface="楷体_GB2312" pitchFamily="49" charset="-122"/>
              </a:rPr>
              <a:t>100%</a:t>
            </a:r>
            <a:r>
              <a:rPr lang="zh-CN" altLang="en-US" b="1">
                <a:solidFill>
                  <a:srgbClr val="CC0000"/>
                </a:solidFill>
                <a:latin typeface="楷体_GB2312" pitchFamily="49" charset="-122"/>
                <a:ea typeface="楷体_GB2312" pitchFamily="49" charset="-122"/>
              </a:rPr>
              <a:t>送检</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77828"/>
                                        </p:tgtEl>
                                        <p:attrNameLst>
                                          <p:attrName>style.visibility</p:attrName>
                                        </p:attrNameLst>
                                      </p:cBhvr>
                                      <p:to>
                                        <p:strVal val="visible"/>
                                      </p:to>
                                    </p:set>
                                    <p:animEffect transition="in" filter="box(in)">
                                      <p:cBhvr>
                                        <p:cTn id="7" dur="500"/>
                                        <p:tgtEl>
                                          <p:spTgt spid="77828"/>
                                        </p:tgtEl>
                                      </p:cBhvr>
                                    </p:animEffect>
                                  </p:childTnLst>
                                </p:cTn>
                              </p:par>
                            </p:childTnLst>
                          </p:cTn>
                        </p:par>
                      </p:childTnLst>
                    </p:cTn>
                  </p:par>
                  <p:par>
                    <p:cTn id="8" fill="hold">
                      <p:stCondLst>
                        <p:cond delay="indefinite"/>
                      </p:stCondLst>
                      <p:childTnLst>
                        <p:par>
                          <p:cTn id="9" fill="hold">
                            <p:stCondLst>
                              <p:cond delay="0"/>
                            </p:stCondLst>
                            <p:childTnLst>
                              <p:par>
                                <p:cTn id="10" presetID="23" presetClass="entr" presetSubtype="16" fill="hold" grpId="0" nodeType="clickEffect">
                                  <p:stCondLst>
                                    <p:cond delay="0"/>
                                  </p:stCondLst>
                                  <p:childTnLst>
                                    <p:set>
                                      <p:cBhvr>
                                        <p:cTn id="11" dur="1" fill="hold">
                                          <p:stCondLst>
                                            <p:cond delay="0"/>
                                          </p:stCondLst>
                                        </p:cTn>
                                        <p:tgtEl>
                                          <p:spTgt spid="77845"/>
                                        </p:tgtEl>
                                        <p:attrNameLst>
                                          <p:attrName>style.visibility</p:attrName>
                                        </p:attrNameLst>
                                      </p:cBhvr>
                                      <p:to>
                                        <p:strVal val="visible"/>
                                      </p:to>
                                    </p:set>
                                    <p:anim calcmode="lin" valueType="num">
                                      <p:cBhvr>
                                        <p:cTn id="12" dur="500" fill="hold"/>
                                        <p:tgtEl>
                                          <p:spTgt spid="77845"/>
                                        </p:tgtEl>
                                        <p:attrNameLst>
                                          <p:attrName>ppt_w</p:attrName>
                                        </p:attrNameLst>
                                      </p:cBhvr>
                                      <p:tavLst>
                                        <p:tav tm="0">
                                          <p:val>
                                            <p:fltVal val="0"/>
                                          </p:val>
                                        </p:tav>
                                        <p:tav tm="100000">
                                          <p:val>
                                            <p:strVal val="#ppt_w"/>
                                          </p:val>
                                        </p:tav>
                                      </p:tavLst>
                                    </p:anim>
                                    <p:anim calcmode="lin" valueType="num">
                                      <p:cBhvr>
                                        <p:cTn id="13" dur="500" fill="hold"/>
                                        <p:tgtEl>
                                          <p:spTgt spid="77845"/>
                                        </p:tgtEl>
                                        <p:attrNameLst>
                                          <p:attrName>ppt_h</p:attrName>
                                        </p:attrNameLst>
                                      </p:cBhvr>
                                      <p:tavLst>
                                        <p:tav tm="0">
                                          <p:val>
                                            <p:fltVal val="0"/>
                                          </p:val>
                                        </p:tav>
                                        <p:tav tm="100000">
                                          <p:val>
                                            <p:strVal val="#ppt_h"/>
                                          </p:val>
                                        </p:tav>
                                      </p:tavLst>
                                    </p:anim>
                                  </p:childTnLst>
                                </p:cTn>
                              </p:par>
                            </p:childTnLst>
                          </p:cTn>
                        </p:par>
                      </p:childTnLst>
                    </p:cTn>
                  </p:par>
                  <p:par>
                    <p:cTn id="14" fill="hold">
                      <p:stCondLst>
                        <p:cond delay="indefinite"/>
                      </p:stCondLst>
                      <p:childTnLst>
                        <p:par>
                          <p:cTn id="15" fill="hold">
                            <p:stCondLst>
                              <p:cond delay="0"/>
                            </p:stCondLst>
                            <p:childTnLst>
                              <p:par>
                                <p:cTn id="16" presetID="34" presetClass="entr" presetSubtype="0" fill="hold" grpId="0" nodeType="clickEffect">
                                  <p:stCondLst>
                                    <p:cond delay="0"/>
                                  </p:stCondLst>
                                  <p:childTnLst>
                                    <p:set>
                                      <p:cBhvr>
                                        <p:cTn id="17" dur="1" fill="hold">
                                          <p:stCondLst>
                                            <p:cond delay="0"/>
                                          </p:stCondLst>
                                        </p:cTn>
                                        <p:tgtEl>
                                          <p:spTgt spid="77847"/>
                                        </p:tgtEl>
                                        <p:attrNameLst>
                                          <p:attrName>style.visibility</p:attrName>
                                        </p:attrNameLst>
                                      </p:cBhvr>
                                      <p:to>
                                        <p:strVal val="visible"/>
                                      </p:to>
                                    </p:set>
                                    <p:anim from="(-#ppt_w/2)" to="(#ppt_x)" calcmode="lin" valueType="num">
                                      <p:cBhvr>
                                        <p:cTn id="18" dur="600" fill="hold">
                                          <p:stCondLst>
                                            <p:cond delay="0"/>
                                          </p:stCondLst>
                                        </p:cTn>
                                        <p:tgtEl>
                                          <p:spTgt spid="77847"/>
                                        </p:tgtEl>
                                        <p:attrNameLst>
                                          <p:attrName>ppt_x</p:attrName>
                                        </p:attrNameLst>
                                      </p:cBhvr>
                                    </p:anim>
                                    <p:anim from="0" to="-1.0" calcmode="lin" valueType="num">
                                      <p:cBhvr>
                                        <p:cTn id="19" dur="200" decel="50000" autoRev="1" fill="hold">
                                          <p:stCondLst>
                                            <p:cond delay="600"/>
                                          </p:stCondLst>
                                        </p:cTn>
                                        <p:tgtEl>
                                          <p:spTgt spid="77847"/>
                                        </p:tgtEl>
                                        <p:attrNameLst>
                                          <p:attrName>xshear</p:attrName>
                                        </p:attrNameLst>
                                      </p:cBhvr>
                                    </p:anim>
                                    <p:animScale>
                                      <p:cBhvr>
                                        <p:cTn id="20" dur="200" decel="100000" autoRev="1" fill="hold">
                                          <p:stCondLst>
                                            <p:cond delay="600"/>
                                          </p:stCondLst>
                                        </p:cTn>
                                        <p:tgtEl>
                                          <p:spTgt spid="77847"/>
                                        </p:tgtEl>
                                      </p:cBhvr>
                                      <p:from x="100000" y="100000"/>
                                      <p:to x="80000" y="100000"/>
                                    </p:animScale>
                                    <p:anim by="(#ppt_h/3+#ppt_w*0.1)" calcmode="lin" valueType="num">
                                      <p:cBhvr additive="sum">
                                        <p:cTn id="21" dur="200" decel="100000" autoRev="1" fill="hold">
                                          <p:stCondLst>
                                            <p:cond delay="600"/>
                                          </p:stCondLst>
                                        </p:cTn>
                                        <p:tgtEl>
                                          <p:spTgt spid="77847"/>
                                        </p:tgtEl>
                                        <p:attrNameLst>
                                          <p:attrName>ppt_x</p:attrName>
                                        </p:attrNameLst>
                                      </p:cBhvr>
                                    </p:anim>
                                  </p:childTnLst>
                                </p:cTn>
                              </p:par>
                            </p:childTnLst>
                          </p:cTn>
                        </p:par>
                      </p:childTnLst>
                    </p:cTn>
                  </p:par>
                  <p:par>
                    <p:cTn id="22" fill="hold">
                      <p:stCondLst>
                        <p:cond delay="indefinite"/>
                      </p:stCondLst>
                      <p:childTnLst>
                        <p:par>
                          <p:cTn id="23" fill="hold">
                            <p:stCondLst>
                              <p:cond delay="0"/>
                            </p:stCondLst>
                            <p:childTnLst>
                              <p:par>
                                <p:cTn id="24" presetID="23" presetClass="entr" presetSubtype="16" fill="hold" grpId="0" nodeType="clickEffect">
                                  <p:stCondLst>
                                    <p:cond delay="0"/>
                                  </p:stCondLst>
                                  <p:childTnLst>
                                    <p:set>
                                      <p:cBhvr>
                                        <p:cTn id="25" dur="1" fill="hold">
                                          <p:stCondLst>
                                            <p:cond delay="0"/>
                                          </p:stCondLst>
                                        </p:cTn>
                                        <p:tgtEl>
                                          <p:spTgt spid="77846"/>
                                        </p:tgtEl>
                                        <p:attrNameLst>
                                          <p:attrName>style.visibility</p:attrName>
                                        </p:attrNameLst>
                                      </p:cBhvr>
                                      <p:to>
                                        <p:strVal val="visible"/>
                                      </p:to>
                                    </p:set>
                                    <p:anim calcmode="lin" valueType="num">
                                      <p:cBhvr>
                                        <p:cTn id="26" dur="500" fill="hold"/>
                                        <p:tgtEl>
                                          <p:spTgt spid="77846"/>
                                        </p:tgtEl>
                                        <p:attrNameLst>
                                          <p:attrName>ppt_w</p:attrName>
                                        </p:attrNameLst>
                                      </p:cBhvr>
                                      <p:tavLst>
                                        <p:tav tm="0">
                                          <p:val>
                                            <p:fltVal val="0"/>
                                          </p:val>
                                        </p:tav>
                                        <p:tav tm="100000">
                                          <p:val>
                                            <p:strVal val="#ppt_w"/>
                                          </p:val>
                                        </p:tav>
                                      </p:tavLst>
                                    </p:anim>
                                    <p:anim calcmode="lin" valueType="num">
                                      <p:cBhvr>
                                        <p:cTn id="27" dur="500" fill="hold"/>
                                        <p:tgtEl>
                                          <p:spTgt spid="77846"/>
                                        </p:tgtEl>
                                        <p:attrNameLst>
                                          <p:attrName>ppt_h</p:attrName>
                                        </p:attrNameLst>
                                      </p:cBhvr>
                                      <p:tavLst>
                                        <p:tav tm="0">
                                          <p:val>
                                            <p:fltVal val="0"/>
                                          </p:val>
                                        </p:tav>
                                        <p:tav tm="100000">
                                          <p:val>
                                            <p:strVal val="#ppt_h"/>
                                          </p:val>
                                        </p:tav>
                                      </p:tavLst>
                                    </p:anim>
                                  </p:childTnLst>
                                </p:cTn>
                              </p:par>
                            </p:childTnLst>
                          </p:cTn>
                        </p:par>
                      </p:childTnLst>
                    </p:cTn>
                  </p:par>
                  <p:par>
                    <p:cTn id="28" fill="hold">
                      <p:stCondLst>
                        <p:cond delay="indefinite"/>
                      </p:stCondLst>
                      <p:childTnLst>
                        <p:par>
                          <p:cTn id="29" fill="hold">
                            <p:stCondLst>
                              <p:cond delay="0"/>
                            </p:stCondLst>
                            <p:childTnLst>
                              <p:par>
                                <p:cTn id="30" presetID="17" presetClass="entr" presetSubtype="1" fill="hold" grpId="0" nodeType="clickEffect">
                                  <p:stCondLst>
                                    <p:cond delay="0"/>
                                  </p:stCondLst>
                                  <p:childTnLst>
                                    <p:set>
                                      <p:cBhvr>
                                        <p:cTn id="31" dur="1" fill="hold">
                                          <p:stCondLst>
                                            <p:cond delay="0"/>
                                          </p:stCondLst>
                                        </p:cTn>
                                        <p:tgtEl>
                                          <p:spTgt spid="77849"/>
                                        </p:tgtEl>
                                        <p:attrNameLst>
                                          <p:attrName>style.visibility</p:attrName>
                                        </p:attrNameLst>
                                      </p:cBhvr>
                                      <p:to>
                                        <p:strVal val="visible"/>
                                      </p:to>
                                    </p:set>
                                    <p:anim calcmode="lin" valueType="num">
                                      <p:cBhvr>
                                        <p:cTn id="32" dur="500" fill="hold"/>
                                        <p:tgtEl>
                                          <p:spTgt spid="77849"/>
                                        </p:tgtEl>
                                        <p:attrNameLst>
                                          <p:attrName>ppt_x</p:attrName>
                                        </p:attrNameLst>
                                      </p:cBhvr>
                                      <p:tavLst>
                                        <p:tav tm="0">
                                          <p:val>
                                            <p:strVal val="#ppt_x"/>
                                          </p:val>
                                        </p:tav>
                                        <p:tav tm="100000">
                                          <p:val>
                                            <p:strVal val="#ppt_x"/>
                                          </p:val>
                                        </p:tav>
                                      </p:tavLst>
                                    </p:anim>
                                    <p:anim calcmode="lin" valueType="num">
                                      <p:cBhvr>
                                        <p:cTn id="33" dur="500" fill="hold"/>
                                        <p:tgtEl>
                                          <p:spTgt spid="77849"/>
                                        </p:tgtEl>
                                        <p:attrNameLst>
                                          <p:attrName>ppt_y</p:attrName>
                                        </p:attrNameLst>
                                      </p:cBhvr>
                                      <p:tavLst>
                                        <p:tav tm="0">
                                          <p:val>
                                            <p:strVal val="#ppt_y-#ppt_h/2"/>
                                          </p:val>
                                        </p:tav>
                                        <p:tav tm="100000">
                                          <p:val>
                                            <p:strVal val="#ppt_y"/>
                                          </p:val>
                                        </p:tav>
                                      </p:tavLst>
                                    </p:anim>
                                    <p:anim calcmode="lin" valueType="num">
                                      <p:cBhvr>
                                        <p:cTn id="34" dur="500" fill="hold"/>
                                        <p:tgtEl>
                                          <p:spTgt spid="77849"/>
                                        </p:tgtEl>
                                        <p:attrNameLst>
                                          <p:attrName>ppt_w</p:attrName>
                                        </p:attrNameLst>
                                      </p:cBhvr>
                                      <p:tavLst>
                                        <p:tav tm="0">
                                          <p:val>
                                            <p:strVal val="#ppt_w"/>
                                          </p:val>
                                        </p:tav>
                                        <p:tav tm="100000">
                                          <p:val>
                                            <p:strVal val="#ppt_w"/>
                                          </p:val>
                                        </p:tav>
                                      </p:tavLst>
                                    </p:anim>
                                    <p:anim calcmode="lin" valueType="num">
                                      <p:cBhvr>
                                        <p:cTn id="35" dur="500" fill="hold"/>
                                        <p:tgtEl>
                                          <p:spTgt spid="77849"/>
                                        </p:tgtEl>
                                        <p:attrNameLst>
                                          <p:attrName>ppt_h</p:attrName>
                                        </p:attrNameLst>
                                      </p:cBhvr>
                                      <p:tavLst>
                                        <p:tav tm="0">
                                          <p:val>
                                            <p:fltVal val="0"/>
                                          </p:val>
                                        </p:tav>
                                        <p:tav tm="100000">
                                          <p:val>
                                            <p:strVal val="#ppt_h"/>
                                          </p:val>
                                        </p:tav>
                                      </p:tavLst>
                                    </p:anim>
                                  </p:childTnLst>
                                </p:cTn>
                              </p:par>
                            </p:childTnLst>
                          </p:cTn>
                        </p:par>
                      </p:childTnLst>
                    </p:cTn>
                  </p:par>
                  <p:par>
                    <p:cTn id="36" fill="hold">
                      <p:stCondLst>
                        <p:cond delay="indefinite"/>
                      </p:stCondLst>
                      <p:childTnLst>
                        <p:par>
                          <p:cTn id="37" fill="hold">
                            <p:stCondLst>
                              <p:cond delay="0"/>
                            </p:stCondLst>
                            <p:childTnLst>
                              <p:par>
                                <p:cTn id="38" presetID="43" presetClass="entr" presetSubtype="0" fill="hold" grpId="0" nodeType="clickEffect">
                                  <p:stCondLst>
                                    <p:cond delay="0"/>
                                  </p:stCondLst>
                                  <p:childTnLst>
                                    <p:set>
                                      <p:cBhvr>
                                        <p:cTn id="39" dur="1" fill="hold">
                                          <p:stCondLst>
                                            <p:cond delay="0"/>
                                          </p:stCondLst>
                                        </p:cTn>
                                        <p:tgtEl>
                                          <p:spTgt spid="77848"/>
                                        </p:tgtEl>
                                        <p:attrNameLst>
                                          <p:attrName>style.visibility</p:attrName>
                                        </p:attrNameLst>
                                      </p:cBhvr>
                                      <p:to>
                                        <p:strVal val="visible"/>
                                      </p:to>
                                    </p:set>
                                    <p:animEffect transition="in" filter="fade">
                                      <p:cBhvr>
                                        <p:cTn id="40" dur="100"/>
                                        <p:tgtEl>
                                          <p:spTgt spid="77848"/>
                                        </p:tgtEl>
                                      </p:cBhvr>
                                    </p:animEffect>
                                    <p:anim calcmode="lin" valueType="num">
                                      <p:cBhvr>
                                        <p:cTn id="41" dur="400" fill="hold"/>
                                        <p:tgtEl>
                                          <p:spTgt spid="77848"/>
                                        </p:tgtEl>
                                        <p:attrNameLst>
                                          <p:attrName>ppt_x</p:attrName>
                                        </p:attrNameLst>
                                      </p:cBhvr>
                                      <p:tavLst>
                                        <p:tav tm="0">
                                          <p:val>
                                            <p:strVal val="#ppt_x"/>
                                          </p:val>
                                        </p:tav>
                                        <p:tav tm="100000">
                                          <p:val>
                                            <p:strVal val="#ppt_x"/>
                                          </p:val>
                                        </p:tav>
                                      </p:tavLst>
                                    </p:anim>
                                    <p:anim calcmode="lin" valueType="num">
                                      <p:cBhvr>
                                        <p:cTn id="42" dur="400" fill="hold"/>
                                        <p:tgtEl>
                                          <p:spTgt spid="77848"/>
                                        </p:tgtEl>
                                        <p:attrNameLst>
                                          <p:attrName>ppt_y</p:attrName>
                                        </p:attrNameLst>
                                      </p:cBhvr>
                                      <p:tavLst>
                                        <p:tav tm="0">
                                          <p:val>
                                            <p:strVal val="#ppt_y+0.31"/>
                                          </p:val>
                                        </p:tav>
                                        <p:tav tm="100000">
                                          <p:val>
                                            <p:strVal val="#ppt_y+0.31"/>
                                          </p:val>
                                        </p:tav>
                                      </p:tavLst>
                                    </p:anim>
                                    <p:anim calcmode="lin" valueType="num">
                                      <p:cBhvr>
                                        <p:cTn id="43" dur="600" decel="50000" fill="hold">
                                          <p:stCondLst>
                                            <p:cond delay="400"/>
                                          </p:stCondLst>
                                        </p:cTn>
                                        <p:tgtEl>
                                          <p:spTgt spid="77848"/>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44" dur="600" decel="50000" fill="hold">
                                          <p:stCondLst>
                                            <p:cond delay="400"/>
                                          </p:stCondLst>
                                        </p:cTn>
                                        <p:tgtEl>
                                          <p:spTgt spid="77848"/>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17" presetClass="entr" presetSubtype="1" fill="hold" grpId="0" nodeType="clickEffect">
                                  <p:stCondLst>
                                    <p:cond delay="0"/>
                                  </p:stCondLst>
                                  <p:childTnLst>
                                    <p:set>
                                      <p:cBhvr>
                                        <p:cTn id="48" dur="1" fill="hold">
                                          <p:stCondLst>
                                            <p:cond delay="0"/>
                                          </p:stCondLst>
                                        </p:cTn>
                                        <p:tgtEl>
                                          <p:spTgt spid="77850"/>
                                        </p:tgtEl>
                                        <p:attrNameLst>
                                          <p:attrName>style.visibility</p:attrName>
                                        </p:attrNameLst>
                                      </p:cBhvr>
                                      <p:to>
                                        <p:strVal val="visible"/>
                                      </p:to>
                                    </p:set>
                                    <p:anim calcmode="lin" valueType="num">
                                      <p:cBhvr>
                                        <p:cTn id="49" dur="500" fill="hold"/>
                                        <p:tgtEl>
                                          <p:spTgt spid="77850"/>
                                        </p:tgtEl>
                                        <p:attrNameLst>
                                          <p:attrName>ppt_x</p:attrName>
                                        </p:attrNameLst>
                                      </p:cBhvr>
                                      <p:tavLst>
                                        <p:tav tm="0">
                                          <p:val>
                                            <p:strVal val="#ppt_x"/>
                                          </p:val>
                                        </p:tav>
                                        <p:tav tm="100000">
                                          <p:val>
                                            <p:strVal val="#ppt_x"/>
                                          </p:val>
                                        </p:tav>
                                      </p:tavLst>
                                    </p:anim>
                                    <p:anim calcmode="lin" valueType="num">
                                      <p:cBhvr>
                                        <p:cTn id="50" dur="500" fill="hold"/>
                                        <p:tgtEl>
                                          <p:spTgt spid="77850"/>
                                        </p:tgtEl>
                                        <p:attrNameLst>
                                          <p:attrName>ppt_y</p:attrName>
                                        </p:attrNameLst>
                                      </p:cBhvr>
                                      <p:tavLst>
                                        <p:tav tm="0">
                                          <p:val>
                                            <p:strVal val="#ppt_y-#ppt_h/2"/>
                                          </p:val>
                                        </p:tav>
                                        <p:tav tm="100000">
                                          <p:val>
                                            <p:strVal val="#ppt_y"/>
                                          </p:val>
                                        </p:tav>
                                      </p:tavLst>
                                    </p:anim>
                                    <p:anim calcmode="lin" valueType="num">
                                      <p:cBhvr>
                                        <p:cTn id="51" dur="500" fill="hold"/>
                                        <p:tgtEl>
                                          <p:spTgt spid="77850"/>
                                        </p:tgtEl>
                                        <p:attrNameLst>
                                          <p:attrName>ppt_w</p:attrName>
                                        </p:attrNameLst>
                                      </p:cBhvr>
                                      <p:tavLst>
                                        <p:tav tm="0">
                                          <p:val>
                                            <p:strVal val="#ppt_w"/>
                                          </p:val>
                                        </p:tav>
                                        <p:tav tm="100000">
                                          <p:val>
                                            <p:strVal val="#ppt_w"/>
                                          </p:val>
                                        </p:tav>
                                      </p:tavLst>
                                    </p:anim>
                                    <p:anim calcmode="lin" valueType="num">
                                      <p:cBhvr>
                                        <p:cTn id="52" dur="500" fill="hold"/>
                                        <p:tgtEl>
                                          <p:spTgt spid="77850"/>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7828" grpId="0"/>
      <p:bldOleChart spid="77845" grpId="0"/>
      <p:bldOleChart spid="77846" grpId="0"/>
      <p:bldP spid="77847" grpId="0" animBg="1"/>
      <p:bldOleChart spid="77848" grpId="0"/>
      <p:bldP spid="77849" grpId="0" animBg="1"/>
      <p:bldP spid="77850"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0" name="图片 3" descr="FD.png"/>
          <p:cNvPicPr>
            <a:picLocks noChangeAspect="1" noChangeArrowheads="1"/>
          </p:cNvPicPr>
          <p:nvPr/>
        </p:nvPicPr>
        <p:blipFill>
          <a:blip r:embed="rId2"/>
          <a:srcRect/>
          <a:stretch>
            <a:fillRect/>
          </a:stretch>
        </p:blipFill>
        <p:spPr bwMode="auto">
          <a:xfrm>
            <a:off x="0" y="0"/>
            <a:ext cx="9144000" cy="6858000"/>
          </a:xfrm>
          <a:prstGeom prst="rect">
            <a:avLst/>
          </a:prstGeom>
          <a:noFill/>
          <a:ln w="9525">
            <a:noFill/>
            <a:miter lim="800000"/>
            <a:headEnd/>
            <a:tailEnd/>
          </a:ln>
        </p:spPr>
      </p:pic>
      <p:grpSp>
        <p:nvGrpSpPr>
          <p:cNvPr id="17411" name="Group 3"/>
          <p:cNvGrpSpPr>
            <a:grpSpLocks/>
          </p:cNvGrpSpPr>
          <p:nvPr/>
        </p:nvGrpSpPr>
        <p:grpSpPr bwMode="auto">
          <a:xfrm>
            <a:off x="0" y="0"/>
            <a:ext cx="9144000" cy="6858000"/>
            <a:chOff x="0" y="0"/>
            <a:chExt cx="5760" cy="4320"/>
          </a:xfrm>
        </p:grpSpPr>
        <p:sp>
          <p:nvSpPr>
            <p:cNvPr id="17412" name="圆角矩形 45"/>
            <p:cNvSpPr>
              <a:spLocks noChangeArrowheads="1"/>
            </p:cNvSpPr>
            <p:nvPr/>
          </p:nvSpPr>
          <p:spPr bwMode="auto">
            <a:xfrm>
              <a:off x="0" y="0"/>
              <a:ext cx="5760" cy="4320"/>
            </a:xfrm>
            <a:prstGeom prst="roundRect">
              <a:avLst>
                <a:gd name="adj" fmla="val 8134"/>
              </a:avLst>
            </a:prstGeom>
            <a:gradFill rotWithShape="1">
              <a:gsLst>
                <a:gs pos="0">
                  <a:schemeClr val="bg1"/>
                </a:gs>
                <a:gs pos="100000">
                  <a:schemeClr val="bg1">
                    <a:alpha val="26999"/>
                  </a:schemeClr>
                </a:gs>
              </a:gsLst>
              <a:lin ang="2700000" scaled="1"/>
            </a:gradFill>
            <a:ln w="25400">
              <a:solidFill>
                <a:srgbClr val="BFBFBF"/>
              </a:solidFill>
              <a:round/>
              <a:headEnd/>
              <a:tailEnd/>
            </a:ln>
          </p:spPr>
          <p:txBody>
            <a:bodyPr anchor="ctr"/>
            <a:lstStyle/>
            <a:p>
              <a:pPr algn="ctr"/>
              <a:endParaRPr lang="zh-CN" altLang="en-US" b="1"/>
            </a:p>
          </p:txBody>
        </p:sp>
        <p:pic>
          <p:nvPicPr>
            <p:cNvPr id="17413" name="图片 49" descr="HH.png"/>
            <p:cNvPicPr>
              <a:picLocks noChangeAspect="1" noChangeArrowheads="1"/>
            </p:cNvPicPr>
            <p:nvPr/>
          </p:nvPicPr>
          <p:blipFill>
            <a:blip r:embed="rId3"/>
            <a:srcRect/>
            <a:stretch>
              <a:fillRect/>
            </a:stretch>
          </p:blipFill>
          <p:spPr bwMode="auto">
            <a:xfrm>
              <a:off x="0" y="2016"/>
              <a:ext cx="1100" cy="2304"/>
            </a:xfrm>
            <a:prstGeom prst="rect">
              <a:avLst/>
            </a:prstGeom>
            <a:noFill/>
            <a:ln w="9525">
              <a:noFill/>
              <a:miter lim="800000"/>
              <a:headEnd/>
              <a:tailEnd/>
            </a:ln>
          </p:spPr>
        </p:pic>
      </p:grpSp>
      <p:sp>
        <p:nvSpPr>
          <p:cNvPr id="17414" name="Rectangle 6"/>
          <p:cNvSpPr>
            <a:spLocks noChangeArrowheads="1"/>
          </p:cNvSpPr>
          <p:nvPr/>
        </p:nvSpPr>
        <p:spPr bwMode="auto">
          <a:xfrm>
            <a:off x="0" y="1828800"/>
            <a:ext cx="2057400" cy="641350"/>
          </a:xfrm>
          <a:prstGeom prst="rect">
            <a:avLst/>
          </a:prstGeom>
          <a:noFill/>
          <a:ln w="9525">
            <a:noFill/>
            <a:miter lim="800000"/>
            <a:headEnd/>
            <a:tailEnd/>
          </a:ln>
          <a:effectLst/>
        </p:spPr>
        <p:txBody>
          <a:bodyPr>
            <a:spAutoFit/>
          </a:bodyPr>
          <a:lstStyle/>
          <a:p>
            <a:pPr algn="ctr"/>
            <a:r>
              <a:rPr lang="zh-CN" altLang="en-US" sz="3600" b="1">
                <a:solidFill>
                  <a:srgbClr val="F8F8F8"/>
                </a:solidFill>
              </a:rPr>
              <a:t>设备更新</a:t>
            </a:r>
            <a:endParaRPr lang="en-US" sz="3600" b="1">
              <a:solidFill>
                <a:srgbClr val="F8F8F8"/>
              </a:solidFill>
            </a:endParaRPr>
          </a:p>
        </p:txBody>
      </p:sp>
      <p:sp>
        <p:nvSpPr>
          <p:cNvPr id="17415" name="Rectangle 7"/>
          <p:cNvSpPr>
            <a:spLocks noChangeArrowheads="1"/>
          </p:cNvSpPr>
          <p:nvPr/>
        </p:nvSpPr>
        <p:spPr bwMode="auto">
          <a:xfrm>
            <a:off x="1219200" y="3581400"/>
            <a:ext cx="1450975" cy="701675"/>
          </a:xfrm>
          <a:prstGeom prst="rect">
            <a:avLst/>
          </a:prstGeom>
          <a:noFill/>
          <a:ln w="9525">
            <a:noFill/>
            <a:miter lim="800000"/>
            <a:headEnd/>
            <a:tailEnd/>
          </a:ln>
          <a:effectLst/>
        </p:spPr>
        <p:txBody>
          <a:bodyPr>
            <a:spAutoFit/>
          </a:bodyPr>
          <a:lstStyle/>
          <a:p>
            <a:pPr algn="ctr"/>
            <a:r>
              <a:rPr lang="zh-CN" altLang="en-US" sz="2000" b="1">
                <a:solidFill>
                  <a:srgbClr val="F8F8F8"/>
                </a:solidFill>
              </a:rPr>
              <a:t> </a:t>
            </a:r>
            <a:r>
              <a:rPr lang="en-US" sz="2000" b="1">
                <a:solidFill>
                  <a:srgbClr val="F8F8F8"/>
                </a:solidFill>
              </a:rPr>
              <a:t>Title in here</a:t>
            </a:r>
          </a:p>
        </p:txBody>
      </p:sp>
      <p:grpSp>
        <p:nvGrpSpPr>
          <p:cNvPr id="17416" name="Group 8"/>
          <p:cNvGrpSpPr>
            <a:grpSpLocks/>
          </p:cNvGrpSpPr>
          <p:nvPr/>
        </p:nvGrpSpPr>
        <p:grpSpPr bwMode="auto">
          <a:xfrm>
            <a:off x="5181600" y="3581400"/>
            <a:ext cx="609600" cy="457200"/>
            <a:chOff x="0" y="0"/>
            <a:chExt cx="152" cy="132"/>
          </a:xfrm>
        </p:grpSpPr>
        <p:sp>
          <p:nvSpPr>
            <p:cNvPr id="17417" name="AutoShape 13"/>
            <p:cNvSpPr>
              <a:spLocks noChangeArrowheads="1"/>
            </p:cNvSpPr>
            <p:nvPr/>
          </p:nvSpPr>
          <p:spPr bwMode="auto">
            <a:xfrm rot="16200000" flipV="1">
              <a:off x="-10" y="10"/>
              <a:ext cx="132" cy="112"/>
            </a:xfrm>
            <a:prstGeom prst="triangle">
              <a:avLst>
                <a:gd name="adj" fmla="val 50000"/>
              </a:avLst>
            </a:prstGeom>
            <a:solidFill>
              <a:srgbClr val="FF6600"/>
            </a:solidFill>
            <a:ln w="9525">
              <a:noFill/>
              <a:miter lim="800000"/>
              <a:headEnd/>
              <a:tailEnd/>
            </a:ln>
          </p:spPr>
          <p:txBody>
            <a:bodyPr rot="10800000" vert="eaVert" wrap="none" anchor="ctr"/>
            <a:lstStyle/>
            <a:p>
              <a:endParaRPr lang="zh-CN" altLang="en-US"/>
            </a:p>
          </p:txBody>
        </p:sp>
        <p:sp>
          <p:nvSpPr>
            <p:cNvPr id="17418" name="AutoShape 14"/>
            <p:cNvSpPr>
              <a:spLocks noChangeArrowheads="1"/>
            </p:cNvSpPr>
            <p:nvPr/>
          </p:nvSpPr>
          <p:spPr bwMode="auto">
            <a:xfrm rot="16200000" flipV="1">
              <a:off x="30" y="10"/>
              <a:ext cx="132" cy="112"/>
            </a:xfrm>
            <a:prstGeom prst="triangle">
              <a:avLst>
                <a:gd name="adj" fmla="val 50000"/>
              </a:avLst>
            </a:prstGeom>
            <a:solidFill>
              <a:srgbClr val="FF6600"/>
            </a:solidFill>
            <a:ln w="9525">
              <a:noFill/>
              <a:miter lim="800000"/>
              <a:headEnd/>
              <a:tailEnd/>
            </a:ln>
          </p:spPr>
          <p:txBody>
            <a:bodyPr rot="10800000" vert="eaVert" wrap="none" anchor="ctr"/>
            <a:lstStyle/>
            <a:p>
              <a:endParaRPr lang="zh-CN" altLang="en-US"/>
            </a:p>
          </p:txBody>
        </p:sp>
      </p:grpSp>
      <p:grpSp>
        <p:nvGrpSpPr>
          <p:cNvPr id="17419" name="Group 11"/>
          <p:cNvGrpSpPr>
            <a:grpSpLocks/>
          </p:cNvGrpSpPr>
          <p:nvPr/>
        </p:nvGrpSpPr>
        <p:grpSpPr bwMode="auto">
          <a:xfrm>
            <a:off x="3048000" y="1828800"/>
            <a:ext cx="762000" cy="457200"/>
            <a:chOff x="0" y="0"/>
            <a:chExt cx="164" cy="135"/>
          </a:xfrm>
        </p:grpSpPr>
        <p:sp>
          <p:nvSpPr>
            <p:cNvPr id="17420" name="AutoShape 16"/>
            <p:cNvSpPr>
              <a:spLocks noChangeArrowheads="1"/>
            </p:cNvSpPr>
            <p:nvPr/>
          </p:nvSpPr>
          <p:spPr bwMode="auto">
            <a:xfrm rot="16200000" flipV="1">
              <a:off x="-10" y="13"/>
              <a:ext cx="132" cy="112"/>
            </a:xfrm>
            <a:prstGeom prst="triangle">
              <a:avLst>
                <a:gd name="adj" fmla="val 50000"/>
              </a:avLst>
            </a:prstGeom>
            <a:solidFill>
              <a:srgbClr val="FF6600"/>
            </a:solidFill>
            <a:ln w="9525">
              <a:noFill/>
              <a:miter lim="800000"/>
              <a:headEnd/>
              <a:tailEnd/>
            </a:ln>
          </p:spPr>
          <p:txBody>
            <a:bodyPr rot="10800000" vert="eaVert" wrap="none" anchor="ctr"/>
            <a:lstStyle/>
            <a:p>
              <a:endParaRPr lang="zh-CN" altLang="en-US"/>
            </a:p>
          </p:txBody>
        </p:sp>
        <p:sp>
          <p:nvSpPr>
            <p:cNvPr id="17421" name="AutoShape 17"/>
            <p:cNvSpPr>
              <a:spLocks noChangeArrowheads="1"/>
            </p:cNvSpPr>
            <p:nvPr/>
          </p:nvSpPr>
          <p:spPr bwMode="auto">
            <a:xfrm rot="16200000" flipV="1">
              <a:off x="42" y="10"/>
              <a:ext cx="132" cy="112"/>
            </a:xfrm>
            <a:prstGeom prst="triangle">
              <a:avLst>
                <a:gd name="adj" fmla="val 50000"/>
              </a:avLst>
            </a:prstGeom>
            <a:solidFill>
              <a:srgbClr val="FF6600"/>
            </a:solidFill>
            <a:ln w="9525">
              <a:noFill/>
              <a:miter lim="800000"/>
              <a:headEnd/>
              <a:tailEnd/>
            </a:ln>
          </p:spPr>
          <p:txBody>
            <a:bodyPr rot="10800000" vert="eaVert" wrap="none" anchor="ctr"/>
            <a:lstStyle/>
            <a:p>
              <a:endParaRPr lang="zh-CN" altLang="en-US"/>
            </a:p>
          </p:txBody>
        </p:sp>
      </p:grpSp>
      <p:sp>
        <p:nvSpPr>
          <p:cNvPr id="17422" name="Rectangle 18"/>
          <p:cNvSpPr>
            <a:spLocks noChangeArrowheads="1"/>
          </p:cNvSpPr>
          <p:nvPr/>
        </p:nvSpPr>
        <p:spPr bwMode="auto">
          <a:xfrm>
            <a:off x="3962400" y="1752600"/>
            <a:ext cx="2057400" cy="579438"/>
          </a:xfrm>
          <a:prstGeom prst="rect">
            <a:avLst/>
          </a:prstGeom>
          <a:noFill/>
          <a:ln w="9525">
            <a:noFill/>
            <a:miter lim="800000"/>
            <a:headEnd/>
            <a:tailEnd/>
          </a:ln>
        </p:spPr>
        <p:txBody>
          <a:bodyPr>
            <a:spAutoFit/>
          </a:bodyPr>
          <a:lstStyle/>
          <a:p>
            <a:pPr eaLnBrk="0" hangingPunct="0"/>
            <a:r>
              <a:rPr lang="zh-CN" altLang="en-US" sz="3200" b="1">
                <a:solidFill>
                  <a:srgbClr val="0000FF"/>
                </a:solidFill>
                <a:latin typeface="楷体_GB2312" pitchFamily="49" charset="-122"/>
                <a:ea typeface="楷体_GB2312" pitchFamily="49" charset="-122"/>
              </a:rPr>
              <a:t>广泛合作</a:t>
            </a:r>
          </a:p>
        </p:txBody>
      </p:sp>
      <p:sp>
        <p:nvSpPr>
          <p:cNvPr id="17423" name="Rectangle 19"/>
          <p:cNvSpPr>
            <a:spLocks noChangeArrowheads="1"/>
          </p:cNvSpPr>
          <p:nvPr/>
        </p:nvSpPr>
        <p:spPr bwMode="auto">
          <a:xfrm>
            <a:off x="5867400" y="3429000"/>
            <a:ext cx="2762250" cy="579438"/>
          </a:xfrm>
          <a:prstGeom prst="rect">
            <a:avLst/>
          </a:prstGeom>
          <a:noFill/>
          <a:ln w="9525">
            <a:noFill/>
            <a:miter lim="800000"/>
            <a:headEnd/>
            <a:tailEnd/>
          </a:ln>
        </p:spPr>
        <p:txBody>
          <a:bodyPr>
            <a:spAutoFit/>
          </a:bodyPr>
          <a:lstStyle/>
          <a:p>
            <a:pPr eaLnBrk="0" hangingPunct="0"/>
            <a:r>
              <a:rPr lang="zh-CN" altLang="en-US" sz="3200" b="1">
                <a:solidFill>
                  <a:srgbClr val="0000FF"/>
                </a:solidFill>
                <a:latin typeface="楷体_GB2312" pitchFamily="49" charset="-122"/>
                <a:ea typeface="楷体_GB2312" pitchFamily="49" charset="-122"/>
              </a:rPr>
              <a:t>互惠共赢</a:t>
            </a:r>
            <a:endParaRPr lang="en-US" sz="3200" b="1">
              <a:solidFill>
                <a:srgbClr val="0000FF"/>
              </a:solidFill>
              <a:latin typeface="楷体_GB2312" pitchFamily="49" charset="-122"/>
              <a:ea typeface="楷体_GB2312" pitchFamily="49" charset="-122"/>
            </a:endParaRPr>
          </a:p>
        </p:txBody>
      </p:sp>
      <p:grpSp>
        <p:nvGrpSpPr>
          <p:cNvPr id="17424" name="Group 16"/>
          <p:cNvGrpSpPr>
            <a:grpSpLocks/>
          </p:cNvGrpSpPr>
          <p:nvPr/>
        </p:nvGrpSpPr>
        <p:grpSpPr bwMode="auto">
          <a:xfrm>
            <a:off x="6781800" y="5562600"/>
            <a:ext cx="609600" cy="457200"/>
            <a:chOff x="0" y="0"/>
            <a:chExt cx="152" cy="132"/>
          </a:xfrm>
        </p:grpSpPr>
        <p:sp>
          <p:nvSpPr>
            <p:cNvPr id="17425" name="AutoShape 23"/>
            <p:cNvSpPr>
              <a:spLocks noChangeArrowheads="1"/>
            </p:cNvSpPr>
            <p:nvPr/>
          </p:nvSpPr>
          <p:spPr bwMode="auto">
            <a:xfrm rot="16200000" flipV="1">
              <a:off x="-10" y="10"/>
              <a:ext cx="132" cy="112"/>
            </a:xfrm>
            <a:prstGeom prst="triangle">
              <a:avLst>
                <a:gd name="adj" fmla="val 50000"/>
              </a:avLst>
            </a:prstGeom>
            <a:solidFill>
              <a:srgbClr val="FF6600"/>
            </a:solidFill>
            <a:ln w="9525">
              <a:noFill/>
              <a:miter lim="800000"/>
              <a:headEnd/>
              <a:tailEnd/>
            </a:ln>
          </p:spPr>
          <p:txBody>
            <a:bodyPr rot="10800000" vert="eaVert" wrap="none" anchor="ctr"/>
            <a:lstStyle/>
            <a:p>
              <a:endParaRPr lang="zh-CN" altLang="en-US"/>
            </a:p>
          </p:txBody>
        </p:sp>
        <p:sp>
          <p:nvSpPr>
            <p:cNvPr id="17426" name="AutoShape 24"/>
            <p:cNvSpPr>
              <a:spLocks noChangeArrowheads="1"/>
            </p:cNvSpPr>
            <p:nvPr/>
          </p:nvSpPr>
          <p:spPr bwMode="auto">
            <a:xfrm rot="16200000" flipV="1">
              <a:off x="30" y="10"/>
              <a:ext cx="132" cy="112"/>
            </a:xfrm>
            <a:prstGeom prst="triangle">
              <a:avLst>
                <a:gd name="adj" fmla="val 50000"/>
              </a:avLst>
            </a:prstGeom>
            <a:solidFill>
              <a:srgbClr val="FF6600"/>
            </a:solidFill>
            <a:ln w="9525">
              <a:noFill/>
              <a:miter lim="800000"/>
              <a:headEnd/>
              <a:tailEnd/>
            </a:ln>
          </p:spPr>
          <p:txBody>
            <a:bodyPr rot="10800000" vert="eaVert" wrap="none" anchor="ctr"/>
            <a:lstStyle/>
            <a:p>
              <a:endParaRPr lang="zh-CN" altLang="en-US"/>
            </a:p>
          </p:txBody>
        </p:sp>
      </p:grpSp>
      <p:sp>
        <p:nvSpPr>
          <p:cNvPr id="17427" name="Rectangle 25"/>
          <p:cNvSpPr>
            <a:spLocks noChangeArrowheads="1"/>
          </p:cNvSpPr>
          <p:nvPr/>
        </p:nvSpPr>
        <p:spPr bwMode="auto">
          <a:xfrm>
            <a:off x="7315200" y="5486400"/>
            <a:ext cx="1828800" cy="579438"/>
          </a:xfrm>
          <a:prstGeom prst="rect">
            <a:avLst/>
          </a:prstGeom>
          <a:noFill/>
          <a:ln w="9525">
            <a:noFill/>
            <a:miter lim="800000"/>
            <a:headEnd/>
            <a:tailEnd/>
          </a:ln>
        </p:spPr>
        <p:txBody>
          <a:bodyPr>
            <a:spAutoFit/>
          </a:bodyPr>
          <a:lstStyle/>
          <a:p>
            <a:pPr eaLnBrk="0" hangingPunct="0"/>
            <a:r>
              <a:rPr lang="zh-CN" altLang="en-US" sz="3200" b="1">
                <a:solidFill>
                  <a:srgbClr val="0000FF"/>
                </a:solidFill>
                <a:latin typeface="楷体_GB2312" pitchFamily="49" charset="-122"/>
                <a:ea typeface="楷体_GB2312" pitchFamily="49" charset="-122"/>
              </a:rPr>
              <a:t>造福社会</a:t>
            </a:r>
            <a:endParaRPr lang="en-US" sz="3200" b="1">
              <a:solidFill>
                <a:srgbClr val="0000FF"/>
              </a:solidFill>
              <a:latin typeface="楷体_GB2312" pitchFamily="49" charset="-122"/>
              <a:ea typeface="楷体_GB2312" pitchFamily="49" charset="-122"/>
            </a:endParaRPr>
          </a:p>
        </p:txBody>
      </p:sp>
      <p:pic>
        <p:nvPicPr>
          <p:cNvPr id="17428" name="Picture 29" descr="light_shadow"/>
          <p:cNvPicPr>
            <a:picLocks noChangeAspect="1" noChangeArrowheads="1"/>
          </p:cNvPicPr>
          <p:nvPr/>
        </p:nvPicPr>
        <p:blipFill>
          <a:blip r:embed="rId4">
            <a:lum bright="-78000" contrast="-78000"/>
          </a:blip>
          <a:srcRect/>
          <a:stretch>
            <a:fillRect/>
          </a:stretch>
        </p:blipFill>
        <p:spPr bwMode="auto">
          <a:xfrm>
            <a:off x="1219200" y="3124200"/>
            <a:ext cx="1187450" cy="339725"/>
          </a:xfrm>
          <a:prstGeom prst="rect">
            <a:avLst/>
          </a:prstGeom>
          <a:noFill/>
          <a:ln w="9525">
            <a:noFill/>
            <a:miter lim="800000"/>
            <a:headEnd/>
            <a:tailEnd/>
          </a:ln>
        </p:spPr>
      </p:pic>
      <p:sp>
        <p:nvSpPr>
          <p:cNvPr id="17429" name="Oval 30" descr="1"/>
          <p:cNvSpPr>
            <a:spLocks noChangeArrowheads="1"/>
          </p:cNvSpPr>
          <p:nvPr/>
        </p:nvSpPr>
        <p:spPr bwMode="auto">
          <a:xfrm flipH="1">
            <a:off x="152400" y="1066800"/>
            <a:ext cx="2590800" cy="2362200"/>
          </a:xfrm>
          <a:prstGeom prst="ellipse">
            <a:avLst/>
          </a:prstGeom>
          <a:blipFill dpi="0" rotWithShape="1">
            <a:blip r:embed="rId5" cstate="print"/>
            <a:srcRect/>
            <a:stretch>
              <a:fillRect/>
            </a:stretch>
          </a:blipFill>
          <a:ln w="19050">
            <a:solidFill>
              <a:srgbClr val="EAEAEA"/>
            </a:solidFill>
            <a:round/>
            <a:headEnd/>
            <a:tailEnd/>
          </a:ln>
        </p:spPr>
        <p:txBody>
          <a:bodyPr wrap="none" anchor="ctr"/>
          <a:lstStyle/>
          <a:p>
            <a:endParaRPr lang="zh-CN" altLang="en-US"/>
          </a:p>
        </p:txBody>
      </p:sp>
      <p:pic>
        <p:nvPicPr>
          <p:cNvPr id="17430" name="Picture 31" descr="light_shadow"/>
          <p:cNvPicPr>
            <a:picLocks noChangeAspect="1" noChangeArrowheads="1"/>
          </p:cNvPicPr>
          <p:nvPr/>
        </p:nvPicPr>
        <p:blipFill>
          <a:blip r:embed="rId4">
            <a:lum bright="-78000" contrast="-78000"/>
          </a:blip>
          <a:srcRect/>
          <a:stretch>
            <a:fillRect/>
          </a:stretch>
        </p:blipFill>
        <p:spPr bwMode="auto">
          <a:xfrm>
            <a:off x="3124200" y="4953000"/>
            <a:ext cx="1187450" cy="339725"/>
          </a:xfrm>
          <a:prstGeom prst="rect">
            <a:avLst/>
          </a:prstGeom>
          <a:noFill/>
          <a:ln w="9525">
            <a:noFill/>
            <a:miter lim="800000"/>
            <a:headEnd/>
            <a:tailEnd/>
          </a:ln>
        </p:spPr>
      </p:pic>
      <p:sp>
        <p:nvSpPr>
          <p:cNvPr id="17431" name="Oval 32" descr="7"/>
          <p:cNvSpPr>
            <a:spLocks noChangeArrowheads="1"/>
          </p:cNvSpPr>
          <p:nvPr/>
        </p:nvSpPr>
        <p:spPr bwMode="auto">
          <a:xfrm>
            <a:off x="2133600" y="2743200"/>
            <a:ext cx="2590800" cy="2514600"/>
          </a:xfrm>
          <a:prstGeom prst="ellipse">
            <a:avLst/>
          </a:prstGeom>
          <a:blipFill dpi="0" rotWithShape="1">
            <a:blip r:embed="rId6"/>
            <a:srcRect/>
            <a:stretch>
              <a:fillRect/>
            </a:stretch>
          </a:blipFill>
          <a:ln w="19050">
            <a:solidFill>
              <a:srgbClr val="EAEAEA"/>
            </a:solidFill>
            <a:round/>
            <a:headEnd/>
            <a:tailEnd/>
          </a:ln>
        </p:spPr>
        <p:txBody>
          <a:bodyPr wrap="none" anchor="ctr"/>
          <a:lstStyle/>
          <a:p>
            <a:endParaRPr lang="zh-CN" altLang="en-US"/>
          </a:p>
        </p:txBody>
      </p:sp>
      <p:pic>
        <p:nvPicPr>
          <p:cNvPr id="17432" name="Picture 33" descr="light_shadow"/>
          <p:cNvPicPr>
            <a:picLocks noChangeAspect="1" noChangeArrowheads="1"/>
          </p:cNvPicPr>
          <p:nvPr/>
        </p:nvPicPr>
        <p:blipFill>
          <a:blip r:embed="rId4">
            <a:lum bright="-78000" contrast="-78000"/>
          </a:blip>
          <a:srcRect/>
          <a:stretch>
            <a:fillRect/>
          </a:stretch>
        </p:blipFill>
        <p:spPr bwMode="auto">
          <a:xfrm>
            <a:off x="5257800" y="6518275"/>
            <a:ext cx="1187450" cy="339725"/>
          </a:xfrm>
          <a:prstGeom prst="rect">
            <a:avLst/>
          </a:prstGeom>
          <a:noFill/>
          <a:ln w="9525">
            <a:noFill/>
            <a:miter lim="800000"/>
            <a:headEnd/>
            <a:tailEnd/>
          </a:ln>
        </p:spPr>
      </p:pic>
      <p:sp>
        <p:nvSpPr>
          <p:cNvPr id="17433" name="Oval 34"/>
          <p:cNvSpPr>
            <a:spLocks noChangeArrowheads="1"/>
          </p:cNvSpPr>
          <p:nvPr/>
        </p:nvSpPr>
        <p:spPr bwMode="auto">
          <a:xfrm>
            <a:off x="4191000" y="4572000"/>
            <a:ext cx="2514600" cy="2286000"/>
          </a:xfrm>
          <a:prstGeom prst="ellipse">
            <a:avLst/>
          </a:prstGeom>
          <a:blipFill dpi="0" rotWithShape="1">
            <a:blip r:embed="rId7" cstate="print"/>
            <a:srcRect/>
            <a:stretch>
              <a:fillRect/>
            </a:stretch>
          </a:blipFill>
          <a:ln w="19050">
            <a:solidFill>
              <a:srgbClr val="EAEAEA"/>
            </a:solidFill>
            <a:round/>
            <a:headEnd/>
            <a:tailEnd/>
          </a:ln>
        </p:spPr>
        <p:txBody>
          <a:bodyPr wrap="none" anchor="ctr"/>
          <a:lstStyle/>
          <a:p>
            <a:endParaRPr lang="zh-CN" altLang="en-US"/>
          </a:p>
        </p:txBody>
      </p:sp>
      <p:sp>
        <p:nvSpPr>
          <p:cNvPr id="17436" name="Rectangle 28"/>
          <p:cNvSpPr>
            <a:spLocks noChangeArrowheads="1"/>
          </p:cNvSpPr>
          <p:nvPr/>
        </p:nvSpPr>
        <p:spPr bwMode="auto">
          <a:xfrm>
            <a:off x="381000" y="228600"/>
            <a:ext cx="7943850" cy="762000"/>
          </a:xfrm>
          <a:prstGeom prst="rect">
            <a:avLst/>
          </a:prstGeom>
          <a:noFill/>
          <a:ln w="9525">
            <a:noFill/>
            <a:miter lim="800000"/>
            <a:headEnd/>
            <a:tailEnd/>
          </a:ln>
          <a:effectLst/>
        </p:spPr>
        <p:txBody>
          <a:bodyPr anchor="ctr"/>
          <a:lstStyle/>
          <a:p>
            <a:r>
              <a:rPr lang="zh-CN" altLang="en-US" sz="4000">
                <a:solidFill>
                  <a:srgbClr val="0000FF"/>
                </a:solidFill>
                <a:latin typeface="Gill Sans MT" pitchFamily="34" charset="0"/>
                <a:ea typeface="隶书" pitchFamily="49" charset="-122"/>
              </a:rPr>
              <a:t>一、携手华大基因研究院</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ntr" presetSubtype="16" fill="hold" grpId="0" nodeType="withEffect">
                                  <p:stCondLst>
                                    <p:cond delay="0"/>
                                  </p:stCondLst>
                                  <p:childTnLst>
                                    <p:set>
                                      <p:cBhvr>
                                        <p:cTn id="6" dur="1" fill="hold">
                                          <p:stCondLst>
                                            <p:cond delay="0"/>
                                          </p:stCondLst>
                                        </p:cTn>
                                        <p:tgtEl>
                                          <p:spTgt spid="17429"/>
                                        </p:tgtEl>
                                        <p:attrNameLst>
                                          <p:attrName>style.visibility</p:attrName>
                                        </p:attrNameLst>
                                      </p:cBhvr>
                                      <p:to>
                                        <p:strVal val="visible"/>
                                      </p:to>
                                    </p:set>
                                    <p:animEffect transition="in" filter="diamond(in)">
                                      <p:cBhvr>
                                        <p:cTn id="7" dur="2000"/>
                                        <p:tgtEl>
                                          <p:spTgt spid="17429"/>
                                        </p:tgtEl>
                                      </p:cBhvr>
                                    </p:animEffect>
                                  </p:childTnLst>
                                </p:cTn>
                              </p:par>
                            </p:childTnLst>
                          </p:cTn>
                        </p:par>
                        <p:par>
                          <p:cTn id="8" fill="hold">
                            <p:stCondLst>
                              <p:cond delay="2000"/>
                            </p:stCondLst>
                            <p:childTnLst>
                              <p:par>
                                <p:cTn id="9" presetID="8" presetClass="entr" presetSubtype="16" fill="hold" grpId="0" nodeType="afterEffect">
                                  <p:stCondLst>
                                    <p:cond delay="0"/>
                                  </p:stCondLst>
                                  <p:childTnLst>
                                    <p:set>
                                      <p:cBhvr>
                                        <p:cTn id="10" dur="1" fill="hold">
                                          <p:stCondLst>
                                            <p:cond delay="0"/>
                                          </p:stCondLst>
                                        </p:cTn>
                                        <p:tgtEl>
                                          <p:spTgt spid="17431"/>
                                        </p:tgtEl>
                                        <p:attrNameLst>
                                          <p:attrName>style.visibility</p:attrName>
                                        </p:attrNameLst>
                                      </p:cBhvr>
                                      <p:to>
                                        <p:strVal val="visible"/>
                                      </p:to>
                                    </p:set>
                                    <p:animEffect transition="in" filter="diamond(in)">
                                      <p:cBhvr>
                                        <p:cTn id="11" dur="2000"/>
                                        <p:tgtEl>
                                          <p:spTgt spid="17431"/>
                                        </p:tgtEl>
                                      </p:cBhvr>
                                    </p:animEffect>
                                  </p:childTnLst>
                                </p:cTn>
                              </p:par>
                            </p:childTnLst>
                          </p:cTn>
                        </p:par>
                        <p:par>
                          <p:cTn id="12" fill="hold">
                            <p:stCondLst>
                              <p:cond delay="4000"/>
                            </p:stCondLst>
                            <p:childTnLst>
                              <p:par>
                                <p:cTn id="13" presetID="8" presetClass="entr" presetSubtype="16" fill="hold" grpId="0" nodeType="afterEffect">
                                  <p:stCondLst>
                                    <p:cond delay="0"/>
                                  </p:stCondLst>
                                  <p:childTnLst>
                                    <p:set>
                                      <p:cBhvr>
                                        <p:cTn id="14" dur="1" fill="hold">
                                          <p:stCondLst>
                                            <p:cond delay="0"/>
                                          </p:stCondLst>
                                        </p:cTn>
                                        <p:tgtEl>
                                          <p:spTgt spid="17433"/>
                                        </p:tgtEl>
                                        <p:attrNameLst>
                                          <p:attrName>style.visibility</p:attrName>
                                        </p:attrNameLst>
                                      </p:cBhvr>
                                      <p:to>
                                        <p:strVal val="visible"/>
                                      </p:to>
                                    </p:set>
                                    <p:animEffect transition="in" filter="diamond(in)">
                                      <p:cBhvr>
                                        <p:cTn id="15" dur="2000"/>
                                        <p:tgtEl>
                                          <p:spTgt spid="174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429" grpId="0" animBg="1" autoUpdateAnimBg="0"/>
      <p:bldP spid="17431" grpId="0" animBg="1" autoUpdateAnimBg="0"/>
      <p:bldP spid="17433" grpId="0" animBg="1" autoUpdateAnimBg="0"/>
    </p:bldLst>
  </p:timing>
</p:sld>
</file>

<file path=ppt/slides/slide1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67586" name="图片 3" descr="FD.png"/>
          <p:cNvPicPr>
            <a:picLocks noChangeAspect="1" noChangeArrowheads="1"/>
          </p:cNvPicPr>
          <p:nvPr/>
        </p:nvPicPr>
        <p:blipFill>
          <a:blip r:embed="rId2"/>
          <a:srcRect/>
          <a:stretch>
            <a:fillRect/>
          </a:stretch>
        </p:blipFill>
        <p:spPr bwMode="auto">
          <a:xfrm>
            <a:off x="0" y="0"/>
            <a:ext cx="9144000" cy="6858000"/>
          </a:xfrm>
          <a:prstGeom prst="rect">
            <a:avLst/>
          </a:prstGeom>
          <a:noFill/>
          <a:ln w="9525">
            <a:noFill/>
            <a:miter lim="800000"/>
            <a:headEnd/>
            <a:tailEnd/>
          </a:ln>
        </p:spPr>
      </p:pic>
      <p:sp>
        <p:nvSpPr>
          <p:cNvPr id="67587" name="圆角矩形 45"/>
          <p:cNvSpPr>
            <a:spLocks noChangeArrowheads="1"/>
          </p:cNvSpPr>
          <p:nvPr/>
        </p:nvSpPr>
        <p:spPr bwMode="auto">
          <a:xfrm>
            <a:off x="0" y="0"/>
            <a:ext cx="9144000" cy="6858000"/>
          </a:xfrm>
          <a:prstGeom prst="roundRect">
            <a:avLst>
              <a:gd name="adj" fmla="val 8134"/>
            </a:avLst>
          </a:prstGeom>
          <a:gradFill rotWithShape="1">
            <a:gsLst>
              <a:gs pos="0">
                <a:schemeClr val="bg1"/>
              </a:gs>
              <a:gs pos="100000">
                <a:schemeClr val="bg1">
                  <a:alpha val="26999"/>
                </a:schemeClr>
              </a:gs>
            </a:gsLst>
            <a:lin ang="2700000" scaled="1"/>
          </a:gradFill>
          <a:ln w="25400">
            <a:solidFill>
              <a:srgbClr val="BFBFBF"/>
            </a:solidFill>
            <a:round/>
            <a:headEnd/>
            <a:tailEnd/>
          </a:ln>
        </p:spPr>
        <p:txBody>
          <a:bodyPr anchor="ctr"/>
          <a:lstStyle/>
          <a:p>
            <a:pPr algn="ctr"/>
            <a:endParaRPr lang="zh-CN" altLang="en-US">
              <a:solidFill>
                <a:srgbClr val="FFFFFF"/>
              </a:solidFill>
              <a:latin typeface="Calibri" pitchFamily="34" charset="0"/>
            </a:endParaRPr>
          </a:p>
        </p:txBody>
      </p:sp>
      <p:pic>
        <p:nvPicPr>
          <p:cNvPr id="67588" name="图片 49" descr="HH.png"/>
          <p:cNvPicPr>
            <a:picLocks noChangeAspect="1" noChangeArrowheads="1"/>
          </p:cNvPicPr>
          <p:nvPr/>
        </p:nvPicPr>
        <p:blipFill>
          <a:blip r:embed="rId3"/>
          <a:srcRect/>
          <a:stretch>
            <a:fillRect/>
          </a:stretch>
        </p:blipFill>
        <p:spPr bwMode="auto">
          <a:xfrm>
            <a:off x="0" y="3352800"/>
            <a:ext cx="1746250" cy="3657600"/>
          </a:xfrm>
          <a:prstGeom prst="rect">
            <a:avLst/>
          </a:prstGeom>
          <a:noFill/>
          <a:ln w="9525">
            <a:noFill/>
            <a:miter lim="800000"/>
            <a:headEnd/>
            <a:tailEnd/>
          </a:ln>
        </p:spPr>
      </p:pic>
      <p:sp>
        <p:nvSpPr>
          <p:cNvPr id="67589" name="Text Box 5"/>
          <p:cNvSpPr txBox="1">
            <a:spLocks noChangeArrowheads="1"/>
          </p:cNvSpPr>
          <p:nvPr/>
        </p:nvSpPr>
        <p:spPr bwMode="auto">
          <a:xfrm>
            <a:off x="2743200" y="1143000"/>
            <a:ext cx="3962400" cy="366713"/>
          </a:xfrm>
          <a:prstGeom prst="rect">
            <a:avLst/>
          </a:prstGeom>
          <a:noFill/>
          <a:ln w="9525">
            <a:noFill/>
            <a:miter lim="800000"/>
            <a:headEnd/>
            <a:tailEnd/>
          </a:ln>
          <a:effectLst/>
        </p:spPr>
        <p:txBody>
          <a:bodyPr>
            <a:spAutoFit/>
          </a:bodyPr>
          <a:lstStyle/>
          <a:p>
            <a:pPr>
              <a:spcBef>
                <a:spcPct val="50000"/>
              </a:spcBef>
            </a:pPr>
            <a:endParaRPr lang="zh-CN" altLang="en-US"/>
          </a:p>
        </p:txBody>
      </p:sp>
      <p:sp>
        <p:nvSpPr>
          <p:cNvPr id="67591" name="Rectangle 7"/>
          <p:cNvSpPr>
            <a:spLocks noChangeArrowheads="1"/>
          </p:cNvSpPr>
          <p:nvPr/>
        </p:nvSpPr>
        <p:spPr bwMode="auto">
          <a:xfrm>
            <a:off x="1828800" y="2590800"/>
            <a:ext cx="5334000" cy="762000"/>
          </a:xfrm>
          <a:prstGeom prst="rect">
            <a:avLst/>
          </a:prstGeom>
          <a:noFill/>
          <a:ln w="9525" algn="ctr">
            <a:noFill/>
            <a:miter lim="800000"/>
            <a:headEnd/>
            <a:tailEnd/>
          </a:ln>
          <a:effectLst/>
        </p:spPr>
        <p:txBody>
          <a:bodyPr anchor="ctr"/>
          <a:lstStyle/>
          <a:p>
            <a:pPr algn="ctr"/>
            <a:r>
              <a:rPr lang="zh-CN" altLang="en-US" sz="4000" b="1">
                <a:solidFill>
                  <a:srgbClr val="0000FF"/>
                </a:solidFill>
                <a:latin typeface="黑体" pitchFamily="49" charset="-122"/>
                <a:ea typeface="黑体" pitchFamily="49" charset="-122"/>
              </a:rPr>
              <a:t>联袂市第二人民医院</a:t>
            </a:r>
          </a:p>
        </p:txBody>
      </p:sp>
      <p:pic>
        <p:nvPicPr>
          <p:cNvPr id="67598" name="Picture 14" descr="院徽"/>
          <p:cNvPicPr>
            <a:picLocks noChangeAspect="1" noChangeArrowheads="1"/>
          </p:cNvPicPr>
          <p:nvPr/>
        </p:nvPicPr>
        <p:blipFill>
          <a:blip r:embed="rId4" cstate="print"/>
          <a:srcRect/>
          <a:stretch>
            <a:fillRect/>
          </a:stretch>
        </p:blipFill>
        <p:spPr bwMode="auto">
          <a:xfrm>
            <a:off x="-762000" y="2514600"/>
            <a:ext cx="762000" cy="762000"/>
          </a:xfrm>
          <a:prstGeom prst="rect">
            <a:avLst/>
          </a:prstGeom>
          <a:noFill/>
        </p:spPr>
      </p:pic>
      <p:grpSp>
        <p:nvGrpSpPr>
          <p:cNvPr id="67599" name="Group 15"/>
          <p:cNvGrpSpPr>
            <a:grpSpLocks/>
          </p:cNvGrpSpPr>
          <p:nvPr/>
        </p:nvGrpSpPr>
        <p:grpSpPr bwMode="auto">
          <a:xfrm>
            <a:off x="-6705600" y="2438400"/>
            <a:ext cx="6705600" cy="990600"/>
            <a:chOff x="-3024" y="2016"/>
            <a:chExt cx="3024" cy="456"/>
          </a:xfrm>
        </p:grpSpPr>
        <p:pic>
          <p:nvPicPr>
            <p:cNvPr id="67600" name="Picture 16" descr="市二院"/>
            <p:cNvPicPr>
              <a:picLocks noChangeAspect="1" noChangeArrowheads="1"/>
            </p:cNvPicPr>
            <p:nvPr/>
          </p:nvPicPr>
          <p:blipFill>
            <a:blip r:embed="rId5"/>
            <a:srcRect/>
            <a:stretch>
              <a:fillRect/>
            </a:stretch>
          </p:blipFill>
          <p:spPr bwMode="auto">
            <a:xfrm>
              <a:off x="-446" y="2016"/>
              <a:ext cx="446" cy="456"/>
            </a:xfrm>
            <a:prstGeom prst="rect">
              <a:avLst/>
            </a:prstGeom>
            <a:noFill/>
          </p:spPr>
        </p:pic>
        <p:sp>
          <p:nvSpPr>
            <p:cNvPr id="67601" name="Line 17"/>
            <p:cNvSpPr>
              <a:spLocks noChangeShapeType="1"/>
            </p:cNvSpPr>
            <p:nvPr/>
          </p:nvSpPr>
          <p:spPr bwMode="auto">
            <a:xfrm>
              <a:off x="-3024" y="2448"/>
              <a:ext cx="2592" cy="0"/>
            </a:xfrm>
            <a:prstGeom prst="line">
              <a:avLst/>
            </a:prstGeom>
            <a:noFill/>
            <a:ln w="38100">
              <a:solidFill>
                <a:srgbClr val="FF99CC"/>
              </a:solidFill>
              <a:round/>
              <a:headEnd/>
              <a:tailEnd/>
            </a:ln>
            <a:effectLst/>
          </p:spPr>
          <p:txBody>
            <a:bodyPr/>
            <a:lstStyle/>
            <a:p>
              <a:endParaRPr lang="zh-CN" altLang="en-US"/>
            </a:p>
          </p:txBody>
        </p:sp>
      </p:grpSp>
      <p:sp>
        <p:nvSpPr>
          <p:cNvPr id="67606" name="AutoShape 22"/>
          <p:cNvSpPr>
            <a:spLocks noChangeArrowheads="1"/>
          </p:cNvSpPr>
          <p:nvPr/>
        </p:nvSpPr>
        <p:spPr bwMode="auto">
          <a:xfrm flipH="1">
            <a:off x="4953000" y="1066800"/>
            <a:ext cx="3048000" cy="1524000"/>
          </a:xfrm>
          <a:prstGeom prst="wedgeEllipseCallout">
            <a:avLst>
              <a:gd name="adj1" fmla="val 41560"/>
              <a:gd name="adj2" fmla="val 61458"/>
            </a:avLst>
          </a:prstGeom>
          <a:solidFill>
            <a:srgbClr val="FF0000"/>
          </a:solidFill>
          <a:ln w="9525">
            <a:noFill/>
            <a:miter lim="800000"/>
            <a:headEnd/>
            <a:tailEnd/>
          </a:ln>
          <a:effectLst/>
        </p:spPr>
        <p:txBody>
          <a:bodyPr/>
          <a:lstStyle/>
          <a:p>
            <a:pPr algn="ctr"/>
            <a:endParaRPr lang="zh-CN" altLang="en-US"/>
          </a:p>
        </p:txBody>
      </p:sp>
      <p:sp>
        <p:nvSpPr>
          <p:cNvPr id="67607" name="Text Box 23"/>
          <p:cNvSpPr txBox="1">
            <a:spLocks noChangeArrowheads="1"/>
          </p:cNvSpPr>
          <p:nvPr/>
        </p:nvSpPr>
        <p:spPr bwMode="auto">
          <a:xfrm>
            <a:off x="5334000" y="1295400"/>
            <a:ext cx="3429000" cy="1004888"/>
          </a:xfrm>
          <a:prstGeom prst="rect">
            <a:avLst/>
          </a:prstGeom>
          <a:noFill/>
          <a:ln w="9525">
            <a:noFill/>
            <a:miter lim="800000"/>
            <a:headEnd/>
            <a:tailEnd/>
          </a:ln>
          <a:effectLst/>
        </p:spPr>
        <p:txBody>
          <a:bodyPr>
            <a:spAutoFit/>
          </a:bodyPr>
          <a:lstStyle/>
          <a:p>
            <a:pPr>
              <a:spcBef>
                <a:spcPct val="50000"/>
              </a:spcBef>
            </a:pPr>
            <a:r>
              <a:rPr lang="zh-CN" altLang="en-US" sz="2400" b="1">
                <a:solidFill>
                  <a:srgbClr val="FFFF99"/>
                </a:solidFill>
                <a:ea typeface="楷体_GB2312" pitchFamily="49" charset="-122"/>
              </a:rPr>
              <a:t>亮点：</a:t>
            </a:r>
          </a:p>
          <a:p>
            <a:pPr>
              <a:spcBef>
                <a:spcPct val="50000"/>
              </a:spcBef>
            </a:pPr>
            <a:r>
              <a:rPr lang="zh-CN" altLang="en-US" sz="2400" b="1">
                <a:solidFill>
                  <a:srgbClr val="FFFF99"/>
                </a:solidFill>
                <a:ea typeface="楷体_GB2312" pitchFamily="49" charset="-122"/>
              </a:rPr>
              <a:t>       乳腺外科</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0" presetClass="path" presetSubtype="0" accel="50000" decel="50000" fill="hold" nodeType="clickEffect">
                                  <p:stCondLst>
                                    <p:cond delay="0"/>
                                  </p:stCondLst>
                                  <p:childTnLst>
                                    <p:animMotion origin="layout" path="M -3.33333E-6 -2.22222E-6 L 0.2 -2.22222E-6 " pathEditMode="relative" rAng="0" ptsTypes="AA">
                                      <p:cBhvr>
                                        <p:cTn id="6" dur="2000" fill="hold"/>
                                        <p:tgtEl>
                                          <p:spTgt spid="67598"/>
                                        </p:tgtEl>
                                        <p:attrNameLst>
                                          <p:attrName>ppt_x</p:attrName>
                                          <p:attrName>ppt_y</p:attrName>
                                        </p:attrNameLst>
                                      </p:cBhvr>
                                      <p:rCtr x="100" y="0"/>
                                    </p:animMotion>
                                  </p:childTnLst>
                                </p:cTn>
                              </p:par>
                            </p:childTnLst>
                          </p:cTn>
                        </p:par>
                      </p:childTnLst>
                    </p:cTn>
                  </p:par>
                  <p:par>
                    <p:cTn id="7" fill="hold">
                      <p:stCondLst>
                        <p:cond delay="indefinite"/>
                      </p:stCondLst>
                      <p:childTnLst>
                        <p:par>
                          <p:cTn id="8" fill="hold">
                            <p:stCondLst>
                              <p:cond delay="0"/>
                            </p:stCondLst>
                            <p:childTnLst>
                              <p:par>
                                <p:cTn id="9" presetID="0" presetClass="path" presetSubtype="0" accel="50000" decel="50000" fill="hold" nodeType="clickEffect">
                                  <p:stCondLst>
                                    <p:cond delay="0"/>
                                  </p:stCondLst>
                                  <p:childTnLst>
                                    <p:animMotion origin="layout" path="M 0.08334 -0.00556 L 0.9125 -0.00278 " pathEditMode="relative" rAng="0" ptsTypes="AA">
                                      <p:cBhvr>
                                        <p:cTn id="10" dur="2000" fill="hold"/>
                                        <p:tgtEl>
                                          <p:spTgt spid="67599"/>
                                        </p:tgtEl>
                                        <p:attrNameLst>
                                          <p:attrName>ppt_x</p:attrName>
                                          <p:attrName>ppt_y</p:attrName>
                                        </p:attrNameLst>
                                      </p:cBhvr>
                                      <p:rCtr x="415" y="1"/>
                                    </p:animMotion>
                                  </p:childTnLst>
                                </p:cTn>
                              </p:par>
                            </p:childTnLst>
                          </p:cTn>
                        </p:par>
                      </p:childTnLst>
                    </p:cTn>
                  </p:par>
                  <p:par>
                    <p:cTn id="11" fill="hold">
                      <p:stCondLst>
                        <p:cond delay="indefinite"/>
                      </p:stCondLst>
                      <p:childTnLst>
                        <p:par>
                          <p:cTn id="12" fill="hold">
                            <p:stCondLst>
                              <p:cond delay="0"/>
                            </p:stCondLst>
                            <p:childTnLst>
                              <p:par>
                                <p:cTn id="13" presetID="23" presetClass="entr" presetSubtype="16" fill="hold" grpId="0" nodeType="clickEffect">
                                  <p:stCondLst>
                                    <p:cond delay="0"/>
                                  </p:stCondLst>
                                  <p:childTnLst>
                                    <p:set>
                                      <p:cBhvr>
                                        <p:cTn id="14" dur="1" fill="hold">
                                          <p:stCondLst>
                                            <p:cond delay="0"/>
                                          </p:stCondLst>
                                        </p:cTn>
                                        <p:tgtEl>
                                          <p:spTgt spid="67591"/>
                                        </p:tgtEl>
                                        <p:attrNameLst>
                                          <p:attrName>style.visibility</p:attrName>
                                        </p:attrNameLst>
                                      </p:cBhvr>
                                      <p:to>
                                        <p:strVal val="visible"/>
                                      </p:to>
                                    </p:set>
                                    <p:anim calcmode="lin" valueType="num">
                                      <p:cBhvr>
                                        <p:cTn id="15" dur="500" fill="hold"/>
                                        <p:tgtEl>
                                          <p:spTgt spid="67591"/>
                                        </p:tgtEl>
                                        <p:attrNameLst>
                                          <p:attrName>ppt_w</p:attrName>
                                        </p:attrNameLst>
                                      </p:cBhvr>
                                      <p:tavLst>
                                        <p:tav tm="0">
                                          <p:val>
                                            <p:fltVal val="0"/>
                                          </p:val>
                                        </p:tav>
                                        <p:tav tm="100000">
                                          <p:val>
                                            <p:strVal val="#ppt_w"/>
                                          </p:val>
                                        </p:tav>
                                      </p:tavLst>
                                    </p:anim>
                                    <p:anim calcmode="lin" valueType="num">
                                      <p:cBhvr>
                                        <p:cTn id="16" dur="500" fill="hold"/>
                                        <p:tgtEl>
                                          <p:spTgt spid="67591"/>
                                        </p:tgtEl>
                                        <p:attrNameLst>
                                          <p:attrName>ppt_h</p:attrName>
                                        </p:attrNameLst>
                                      </p:cBhvr>
                                      <p:tavLst>
                                        <p:tav tm="0">
                                          <p:val>
                                            <p:fltVal val="0"/>
                                          </p:val>
                                        </p:tav>
                                        <p:tav tm="100000">
                                          <p:val>
                                            <p:strVal val="#ppt_h"/>
                                          </p:val>
                                        </p:tav>
                                      </p:tavLst>
                                    </p:anim>
                                  </p:childTnLst>
                                </p:cTn>
                              </p:par>
                            </p:childTnLst>
                          </p:cTn>
                        </p:par>
                      </p:childTnLst>
                    </p:cTn>
                  </p:par>
                  <p:par>
                    <p:cTn id="17" fill="hold">
                      <p:stCondLst>
                        <p:cond delay="indefinite"/>
                      </p:stCondLst>
                      <p:childTnLst>
                        <p:par>
                          <p:cTn id="18" fill="hold">
                            <p:stCondLst>
                              <p:cond delay="0"/>
                            </p:stCondLst>
                            <p:childTnLst>
                              <p:par>
                                <p:cTn id="19" presetID="23" presetClass="entr" presetSubtype="16" fill="hold" grpId="0" nodeType="clickEffect">
                                  <p:stCondLst>
                                    <p:cond delay="0"/>
                                  </p:stCondLst>
                                  <p:childTnLst>
                                    <p:set>
                                      <p:cBhvr>
                                        <p:cTn id="20" dur="1" fill="hold">
                                          <p:stCondLst>
                                            <p:cond delay="0"/>
                                          </p:stCondLst>
                                        </p:cTn>
                                        <p:tgtEl>
                                          <p:spTgt spid="67607"/>
                                        </p:tgtEl>
                                        <p:attrNameLst>
                                          <p:attrName>style.visibility</p:attrName>
                                        </p:attrNameLst>
                                      </p:cBhvr>
                                      <p:to>
                                        <p:strVal val="visible"/>
                                      </p:to>
                                    </p:set>
                                    <p:anim calcmode="lin" valueType="num">
                                      <p:cBhvr>
                                        <p:cTn id="21" dur="500" fill="hold"/>
                                        <p:tgtEl>
                                          <p:spTgt spid="67607"/>
                                        </p:tgtEl>
                                        <p:attrNameLst>
                                          <p:attrName>ppt_w</p:attrName>
                                        </p:attrNameLst>
                                      </p:cBhvr>
                                      <p:tavLst>
                                        <p:tav tm="0">
                                          <p:val>
                                            <p:fltVal val="0"/>
                                          </p:val>
                                        </p:tav>
                                        <p:tav tm="100000">
                                          <p:val>
                                            <p:strVal val="#ppt_w"/>
                                          </p:val>
                                        </p:tav>
                                      </p:tavLst>
                                    </p:anim>
                                    <p:anim calcmode="lin" valueType="num">
                                      <p:cBhvr>
                                        <p:cTn id="22" dur="500" fill="hold"/>
                                        <p:tgtEl>
                                          <p:spTgt spid="67607"/>
                                        </p:tgtEl>
                                        <p:attrNameLst>
                                          <p:attrName>ppt_h</p:attrName>
                                        </p:attrNameLst>
                                      </p:cBhvr>
                                      <p:tavLst>
                                        <p:tav tm="0">
                                          <p:val>
                                            <p:fltVal val="0"/>
                                          </p:val>
                                        </p:tav>
                                        <p:tav tm="100000">
                                          <p:val>
                                            <p:strVal val="#ppt_h"/>
                                          </p:val>
                                        </p:tav>
                                      </p:tavLst>
                                    </p:anim>
                                  </p:childTnLst>
                                </p:cTn>
                              </p:par>
                              <p:par>
                                <p:cTn id="23" presetID="23" presetClass="entr" presetSubtype="16" fill="hold" grpId="0" nodeType="withEffect">
                                  <p:stCondLst>
                                    <p:cond delay="0"/>
                                  </p:stCondLst>
                                  <p:childTnLst>
                                    <p:set>
                                      <p:cBhvr>
                                        <p:cTn id="24" dur="1" fill="hold">
                                          <p:stCondLst>
                                            <p:cond delay="0"/>
                                          </p:stCondLst>
                                        </p:cTn>
                                        <p:tgtEl>
                                          <p:spTgt spid="67606"/>
                                        </p:tgtEl>
                                        <p:attrNameLst>
                                          <p:attrName>style.visibility</p:attrName>
                                        </p:attrNameLst>
                                      </p:cBhvr>
                                      <p:to>
                                        <p:strVal val="visible"/>
                                      </p:to>
                                    </p:set>
                                    <p:anim calcmode="lin" valueType="num">
                                      <p:cBhvr>
                                        <p:cTn id="25" dur="500" fill="hold"/>
                                        <p:tgtEl>
                                          <p:spTgt spid="67606"/>
                                        </p:tgtEl>
                                        <p:attrNameLst>
                                          <p:attrName>ppt_w</p:attrName>
                                        </p:attrNameLst>
                                      </p:cBhvr>
                                      <p:tavLst>
                                        <p:tav tm="0">
                                          <p:val>
                                            <p:fltVal val="0"/>
                                          </p:val>
                                        </p:tav>
                                        <p:tav tm="100000">
                                          <p:val>
                                            <p:strVal val="#ppt_w"/>
                                          </p:val>
                                        </p:tav>
                                      </p:tavLst>
                                    </p:anim>
                                    <p:anim calcmode="lin" valueType="num">
                                      <p:cBhvr>
                                        <p:cTn id="26" dur="500" fill="hold"/>
                                        <p:tgtEl>
                                          <p:spTgt spid="67606"/>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7591" grpId="0"/>
      <p:bldP spid="67606" grpId="0" animBg="1"/>
      <p:bldP spid="67607"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8130" name="图片 3" descr="FD.png"/>
          <p:cNvPicPr>
            <a:picLocks noChangeAspect="1" noChangeArrowheads="1"/>
          </p:cNvPicPr>
          <p:nvPr/>
        </p:nvPicPr>
        <p:blipFill>
          <a:blip r:embed="rId3"/>
          <a:srcRect/>
          <a:stretch>
            <a:fillRect/>
          </a:stretch>
        </p:blipFill>
        <p:spPr bwMode="auto">
          <a:xfrm>
            <a:off x="0" y="0"/>
            <a:ext cx="9144000" cy="6858000"/>
          </a:xfrm>
          <a:prstGeom prst="rect">
            <a:avLst/>
          </a:prstGeom>
          <a:noFill/>
          <a:ln w="9525">
            <a:noFill/>
            <a:miter lim="800000"/>
            <a:headEnd/>
            <a:tailEnd/>
          </a:ln>
        </p:spPr>
      </p:pic>
      <p:grpSp>
        <p:nvGrpSpPr>
          <p:cNvPr id="48131" name="Group 3"/>
          <p:cNvGrpSpPr>
            <a:grpSpLocks/>
          </p:cNvGrpSpPr>
          <p:nvPr/>
        </p:nvGrpSpPr>
        <p:grpSpPr bwMode="auto">
          <a:xfrm>
            <a:off x="76200" y="0"/>
            <a:ext cx="9144000" cy="6858000"/>
            <a:chOff x="0" y="0"/>
            <a:chExt cx="5760" cy="4320"/>
          </a:xfrm>
        </p:grpSpPr>
        <p:sp>
          <p:nvSpPr>
            <p:cNvPr id="48132" name="圆角矩形 45"/>
            <p:cNvSpPr>
              <a:spLocks noChangeArrowheads="1"/>
            </p:cNvSpPr>
            <p:nvPr/>
          </p:nvSpPr>
          <p:spPr bwMode="auto">
            <a:xfrm>
              <a:off x="0" y="0"/>
              <a:ext cx="5760" cy="4320"/>
            </a:xfrm>
            <a:prstGeom prst="roundRect">
              <a:avLst>
                <a:gd name="adj" fmla="val 8134"/>
              </a:avLst>
            </a:prstGeom>
            <a:gradFill rotWithShape="1">
              <a:gsLst>
                <a:gs pos="0">
                  <a:schemeClr val="bg1"/>
                </a:gs>
                <a:gs pos="100000">
                  <a:schemeClr val="bg1">
                    <a:alpha val="26999"/>
                  </a:schemeClr>
                </a:gs>
              </a:gsLst>
              <a:lin ang="2700000" scaled="1"/>
            </a:gradFill>
            <a:ln w="25400">
              <a:solidFill>
                <a:srgbClr val="BFBFBF"/>
              </a:solidFill>
              <a:round/>
              <a:headEnd/>
              <a:tailEnd/>
            </a:ln>
          </p:spPr>
          <p:txBody>
            <a:bodyPr anchor="ctr"/>
            <a:lstStyle/>
            <a:p>
              <a:pPr algn="ctr"/>
              <a:endParaRPr lang="zh-CN" altLang="en-US" b="1"/>
            </a:p>
          </p:txBody>
        </p:sp>
        <p:pic>
          <p:nvPicPr>
            <p:cNvPr id="48133" name="图片 49" descr="HH.png"/>
            <p:cNvPicPr>
              <a:picLocks noChangeAspect="1" noChangeArrowheads="1"/>
            </p:cNvPicPr>
            <p:nvPr/>
          </p:nvPicPr>
          <p:blipFill>
            <a:blip r:embed="rId4"/>
            <a:srcRect/>
            <a:stretch>
              <a:fillRect/>
            </a:stretch>
          </p:blipFill>
          <p:spPr bwMode="auto">
            <a:xfrm>
              <a:off x="0" y="2016"/>
              <a:ext cx="1100" cy="2304"/>
            </a:xfrm>
            <a:prstGeom prst="rect">
              <a:avLst/>
            </a:prstGeom>
            <a:noFill/>
            <a:ln w="9525">
              <a:noFill/>
              <a:miter lim="800000"/>
              <a:headEnd/>
              <a:tailEnd/>
            </a:ln>
          </p:spPr>
        </p:pic>
      </p:grpSp>
      <p:grpSp>
        <p:nvGrpSpPr>
          <p:cNvPr id="48134" name="Group 6"/>
          <p:cNvGrpSpPr>
            <a:grpSpLocks/>
          </p:cNvGrpSpPr>
          <p:nvPr/>
        </p:nvGrpSpPr>
        <p:grpSpPr bwMode="auto">
          <a:xfrm>
            <a:off x="6096000" y="5410200"/>
            <a:ext cx="2590800" cy="1098550"/>
            <a:chOff x="0" y="0"/>
            <a:chExt cx="2040" cy="1134"/>
          </a:xfrm>
        </p:grpSpPr>
        <p:grpSp>
          <p:nvGrpSpPr>
            <p:cNvPr id="48135" name="Group 7"/>
            <p:cNvGrpSpPr>
              <a:grpSpLocks/>
            </p:cNvGrpSpPr>
            <p:nvPr/>
          </p:nvGrpSpPr>
          <p:grpSpPr bwMode="auto">
            <a:xfrm>
              <a:off x="0" y="0"/>
              <a:ext cx="2040" cy="1134"/>
              <a:chOff x="0" y="0"/>
              <a:chExt cx="751" cy="741"/>
            </a:xfrm>
          </p:grpSpPr>
          <p:sp>
            <p:nvSpPr>
              <p:cNvPr id="48136" name="Oval 8"/>
              <p:cNvSpPr>
                <a:spLocks noChangeArrowheads="1"/>
              </p:cNvSpPr>
              <p:nvPr/>
            </p:nvSpPr>
            <p:spPr bwMode="auto">
              <a:xfrm>
                <a:off x="20" y="32"/>
                <a:ext cx="716" cy="709"/>
              </a:xfrm>
              <a:prstGeom prst="ellipse">
                <a:avLst/>
              </a:prstGeom>
              <a:gradFill rotWithShape="1">
                <a:gsLst>
                  <a:gs pos="0">
                    <a:schemeClr val="accent1"/>
                  </a:gs>
                  <a:gs pos="100000">
                    <a:schemeClr val="accent1">
                      <a:gamma/>
                      <a:shade val="31765"/>
                      <a:invGamma/>
                    </a:schemeClr>
                  </a:gs>
                </a:gsLst>
                <a:lin ang="5400000" scaled="1"/>
              </a:gradFill>
              <a:ln w="38100">
                <a:solidFill>
                  <a:srgbClr val="F8F8F8">
                    <a:alpha val="79999"/>
                  </a:srgbClr>
                </a:solidFill>
                <a:round/>
                <a:headEnd/>
                <a:tailEnd/>
              </a:ln>
              <a:effectLst/>
            </p:spPr>
            <p:txBody>
              <a:bodyPr wrap="none" anchor="ctr"/>
              <a:lstStyle/>
              <a:p>
                <a:endParaRPr lang="zh-CN" altLang="en-US"/>
              </a:p>
            </p:txBody>
          </p:sp>
          <p:pic>
            <p:nvPicPr>
              <p:cNvPr id="48137" name="Picture 9" descr="cir_lighteffect0"/>
              <p:cNvPicPr>
                <a:picLocks noChangeAspect="1" noChangeArrowheads="1"/>
              </p:cNvPicPr>
              <p:nvPr/>
            </p:nvPicPr>
            <p:blipFill>
              <a:blip r:embed="rId5">
                <a:lum bright="18000" contrast="-12000"/>
              </a:blip>
              <a:srcRect/>
              <a:stretch>
                <a:fillRect/>
              </a:stretch>
            </p:blipFill>
            <p:spPr bwMode="auto">
              <a:xfrm>
                <a:off x="0" y="0"/>
                <a:ext cx="751" cy="644"/>
              </a:xfrm>
              <a:prstGeom prst="rect">
                <a:avLst/>
              </a:prstGeom>
              <a:noFill/>
              <a:ln w="9525">
                <a:noFill/>
                <a:miter lim="800000"/>
                <a:headEnd/>
                <a:tailEnd/>
              </a:ln>
            </p:spPr>
          </p:pic>
        </p:grpSp>
        <p:sp>
          <p:nvSpPr>
            <p:cNvPr id="48138" name="Text Box 10"/>
            <p:cNvSpPr txBox="1">
              <a:spLocks noChangeArrowheads="1"/>
            </p:cNvSpPr>
            <p:nvPr/>
          </p:nvSpPr>
          <p:spPr bwMode="auto">
            <a:xfrm>
              <a:off x="385" y="530"/>
              <a:ext cx="1343" cy="536"/>
            </a:xfrm>
            <a:prstGeom prst="rect">
              <a:avLst/>
            </a:prstGeom>
            <a:noFill/>
            <a:ln w="9525">
              <a:noFill/>
              <a:miter lim="800000"/>
              <a:headEnd/>
              <a:tailEnd/>
            </a:ln>
            <a:effectLst/>
          </p:spPr>
          <p:txBody>
            <a:bodyPr>
              <a:spAutoFit/>
            </a:bodyPr>
            <a:lstStyle/>
            <a:p>
              <a:pPr>
                <a:spcBef>
                  <a:spcPct val="50000"/>
                </a:spcBef>
              </a:pPr>
              <a:r>
                <a:rPr lang="zh-CN" altLang="en-US" sz="2800">
                  <a:solidFill>
                    <a:schemeClr val="bg1"/>
                  </a:solidFill>
                  <a:ea typeface="楷体_GB2312" pitchFamily="49" charset="-122"/>
                </a:rPr>
                <a:t>特聘专家</a:t>
              </a:r>
            </a:p>
          </p:txBody>
        </p:sp>
      </p:grpSp>
      <p:sp>
        <p:nvSpPr>
          <p:cNvPr id="48140" name="Text Box 12"/>
          <p:cNvSpPr txBox="1">
            <a:spLocks noChangeArrowheads="1"/>
          </p:cNvSpPr>
          <p:nvPr/>
        </p:nvSpPr>
        <p:spPr bwMode="auto">
          <a:xfrm>
            <a:off x="762000" y="1600200"/>
            <a:ext cx="7772400" cy="3935413"/>
          </a:xfrm>
          <a:prstGeom prst="rect">
            <a:avLst/>
          </a:prstGeom>
          <a:noFill/>
          <a:ln w="9525">
            <a:noFill/>
            <a:miter lim="800000"/>
            <a:headEnd/>
            <a:tailEnd/>
          </a:ln>
          <a:effectLst/>
        </p:spPr>
        <p:txBody>
          <a:bodyPr>
            <a:spAutoFit/>
          </a:bodyPr>
          <a:lstStyle/>
          <a:p>
            <a:r>
              <a:rPr lang="zh-CN" altLang="en-US" sz="2800" b="1">
                <a:solidFill>
                  <a:srgbClr val="0000FF"/>
                </a:solidFill>
                <a:latin typeface="楷体_GB2312" pitchFamily="49" charset="-122"/>
                <a:ea typeface="楷体_GB2312" pitchFamily="49" charset="-122"/>
              </a:rPr>
              <a:t>    深圳市第二人民医院乳腺疾病诊疗中心，每年收治各种乳腺疾病患者</a:t>
            </a:r>
            <a:r>
              <a:rPr lang="en-US" sz="2800" b="1">
                <a:solidFill>
                  <a:srgbClr val="0000FF"/>
                </a:solidFill>
                <a:latin typeface="楷体_GB2312" pitchFamily="49" charset="-122"/>
                <a:ea typeface="楷体_GB2312" pitchFamily="49" charset="-122"/>
              </a:rPr>
              <a:t>5000</a:t>
            </a:r>
            <a:r>
              <a:rPr lang="zh-CN" altLang="en-US" sz="2800" b="1">
                <a:solidFill>
                  <a:srgbClr val="0000FF"/>
                </a:solidFill>
                <a:latin typeface="楷体_GB2312" pitchFamily="49" charset="-122"/>
                <a:ea typeface="楷体_GB2312" pitchFamily="49" charset="-122"/>
              </a:rPr>
              <a:t>人次，其中乳腺癌患者近</a:t>
            </a:r>
            <a:r>
              <a:rPr lang="en-US" sz="2800" b="1">
                <a:solidFill>
                  <a:srgbClr val="0000FF"/>
                </a:solidFill>
                <a:latin typeface="楷体_GB2312" pitchFamily="49" charset="-122"/>
                <a:ea typeface="楷体_GB2312" pitchFamily="49" charset="-122"/>
              </a:rPr>
              <a:t>500</a:t>
            </a:r>
            <a:r>
              <a:rPr lang="zh-CN" altLang="en-US" sz="2800" b="1">
                <a:solidFill>
                  <a:srgbClr val="0000FF"/>
                </a:solidFill>
                <a:latin typeface="楷体_GB2312" pitchFamily="49" charset="-122"/>
                <a:ea typeface="楷体_GB2312" pitchFamily="49" charset="-122"/>
              </a:rPr>
              <a:t>余例，开设了乳腺微创等特色门诊。同时承担国家及省市级科研项目十六项，获省、市级科技进步奖八项。乳腺疾病诊疗中心发起成立深莞惠乳腺癌学术交流平台，积极推动乳腺癌诊疗水平的共同发展。</a:t>
            </a:r>
          </a:p>
          <a:p>
            <a:r>
              <a:rPr lang="zh-CN" altLang="en-US" sz="2800" b="1">
                <a:solidFill>
                  <a:srgbClr val="0000FF"/>
                </a:solidFill>
                <a:latin typeface="楷体_GB2312" pitchFamily="49" charset="-122"/>
                <a:ea typeface="楷体_GB2312" pitchFamily="49" charset="-122"/>
              </a:rPr>
              <a:t>    我院乳腺诊疗中心与深圳市最顶尖的科室和专家合作，采取特聘医学顾问的方式。</a:t>
            </a:r>
          </a:p>
        </p:txBody>
      </p:sp>
      <p:sp>
        <p:nvSpPr>
          <p:cNvPr id="48141" name="Rectangle 13"/>
          <p:cNvSpPr>
            <a:spLocks noChangeArrowheads="1"/>
          </p:cNvSpPr>
          <p:nvPr/>
        </p:nvSpPr>
        <p:spPr bwMode="auto">
          <a:xfrm>
            <a:off x="381000" y="381000"/>
            <a:ext cx="8382000" cy="762000"/>
          </a:xfrm>
          <a:prstGeom prst="rect">
            <a:avLst/>
          </a:prstGeom>
          <a:noFill/>
          <a:ln w="9525">
            <a:noFill/>
            <a:miter lim="800000"/>
            <a:headEnd/>
            <a:tailEnd/>
          </a:ln>
          <a:effectLst/>
        </p:spPr>
        <p:txBody>
          <a:bodyPr anchor="ctr"/>
          <a:lstStyle/>
          <a:p>
            <a:r>
              <a:rPr lang="zh-CN" altLang="en-US" sz="4000">
                <a:solidFill>
                  <a:srgbClr val="0000FF"/>
                </a:solidFill>
                <a:latin typeface="Gill Sans MT" pitchFamily="34" charset="0"/>
                <a:ea typeface="隶书" pitchFamily="49" charset="-122"/>
              </a:rPr>
              <a:t>二、联袂市第二人民医院</a:t>
            </a:r>
            <a:endParaRPr lang="zh-CN" sz="4000">
              <a:solidFill>
                <a:srgbClr val="0000FF"/>
              </a:solidFill>
              <a:latin typeface="Gill Sans MT" pitchFamily="34" charset="0"/>
              <a:ea typeface="隶书"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48134"/>
                                        </p:tgtEl>
                                        <p:attrNameLst>
                                          <p:attrName>style.visibility</p:attrName>
                                        </p:attrNameLst>
                                      </p:cBhvr>
                                      <p:to>
                                        <p:strVal val="visible"/>
                                      </p:to>
                                    </p:set>
                                    <p:anim calcmode="lin" valueType="num">
                                      <p:cBhvr additive="base">
                                        <p:cTn id="7" dur="2000" fill="hold"/>
                                        <p:tgtEl>
                                          <p:spTgt spid="48134"/>
                                        </p:tgtEl>
                                        <p:attrNameLst>
                                          <p:attrName>ppt_x</p:attrName>
                                        </p:attrNameLst>
                                      </p:cBhvr>
                                      <p:tavLst>
                                        <p:tav tm="0">
                                          <p:val>
                                            <p:strVal val="#ppt_x"/>
                                          </p:val>
                                        </p:tav>
                                        <p:tav tm="100000">
                                          <p:val>
                                            <p:strVal val="#ppt_x"/>
                                          </p:val>
                                        </p:tav>
                                      </p:tavLst>
                                    </p:anim>
                                    <p:anim calcmode="lin" valueType="num">
                                      <p:cBhvr additive="base">
                                        <p:cTn id="8" dur="2000" fill="hold"/>
                                        <p:tgtEl>
                                          <p:spTgt spid="4813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7106" name="图片 3" descr="FD.png"/>
          <p:cNvPicPr>
            <a:picLocks noChangeAspect="1" noChangeArrowheads="1"/>
          </p:cNvPicPr>
          <p:nvPr/>
        </p:nvPicPr>
        <p:blipFill>
          <a:blip r:embed="rId2"/>
          <a:srcRect/>
          <a:stretch>
            <a:fillRect/>
          </a:stretch>
        </p:blipFill>
        <p:spPr bwMode="auto">
          <a:xfrm>
            <a:off x="0" y="0"/>
            <a:ext cx="9144000" cy="6858000"/>
          </a:xfrm>
          <a:prstGeom prst="rect">
            <a:avLst/>
          </a:prstGeom>
          <a:noFill/>
          <a:ln w="9525">
            <a:noFill/>
            <a:miter lim="800000"/>
            <a:headEnd/>
            <a:tailEnd/>
          </a:ln>
        </p:spPr>
      </p:pic>
      <p:grpSp>
        <p:nvGrpSpPr>
          <p:cNvPr id="47107" name="Group 3"/>
          <p:cNvGrpSpPr>
            <a:grpSpLocks/>
          </p:cNvGrpSpPr>
          <p:nvPr/>
        </p:nvGrpSpPr>
        <p:grpSpPr bwMode="auto">
          <a:xfrm>
            <a:off x="0" y="0"/>
            <a:ext cx="9144000" cy="6858000"/>
            <a:chOff x="0" y="0"/>
            <a:chExt cx="5760" cy="4320"/>
          </a:xfrm>
        </p:grpSpPr>
        <p:sp>
          <p:nvSpPr>
            <p:cNvPr id="47108" name="圆角矩形 45"/>
            <p:cNvSpPr>
              <a:spLocks noChangeArrowheads="1"/>
            </p:cNvSpPr>
            <p:nvPr/>
          </p:nvSpPr>
          <p:spPr bwMode="auto">
            <a:xfrm>
              <a:off x="0" y="0"/>
              <a:ext cx="5760" cy="4320"/>
            </a:xfrm>
            <a:prstGeom prst="roundRect">
              <a:avLst>
                <a:gd name="adj" fmla="val 8134"/>
              </a:avLst>
            </a:prstGeom>
            <a:gradFill rotWithShape="1">
              <a:gsLst>
                <a:gs pos="0">
                  <a:schemeClr val="bg1"/>
                </a:gs>
                <a:gs pos="100000">
                  <a:schemeClr val="bg1">
                    <a:alpha val="26999"/>
                  </a:schemeClr>
                </a:gs>
              </a:gsLst>
              <a:lin ang="2700000" scaled="1"/>
            </a:gradFill>
            <a:ln w="25400">
              <a:solidFill>
                <a:srgbClr val="BFBFBF"/>
              </a:solidFill>
              <a:round/>
              <a:headEnd/>
              <a:tailEnd/>
            </a:ln>
          </p:spPr>
          <p:txBody>
            <a:bodyPr anchor="ctr"/>
            <a:lstStyle/>
            <a:p>
              <a:pPr algn="ctr"/>
              <a:endParaRPr lang="zh-CN" altLang="en-US" b="1"/>
            </a:p>
          </p:txBody>
        </p:sp>
        <p:pic>
          <p:nvPicPr>
            <p:cNvPr id="47109" name="图片 49" descr="HH.png"/>
            <p:cNvPicPr>
              <a:picLocks noChangeAspect="1" noChangeArrowheads="1"/>
            </p:cNvPicPr>
            <p:nvPr/>
          </p:nvPicPr>
          <p:blipFill>
            <a:blip r:embed="rId3"/>
            <a:srcRect/>
            <a:stretch>
              <a:fillRect/>
            </a:stretch>
          </p:blipFill>
          <p:spPr bwMode="auto">
            <a:xfrm>
              <a:off x="0" y="2016"/>
              <a:ext cx="1100" cy="2304"/>
            </a:xfrm>
            <a:prstGeom prst="rect">
              <a:avLst/>
            </a:prstGeom>
            <a:noFill/>
            <a:ln w="9525">
              <a:noFill/>
              <a:miter lim="800000"/>
              <a:headEnd/>
              <a:tailEnd/>
            </a:ln>
          </p:spPr>
        </p:pic>
      </p:grpSp>
      <p:sp>
        <p:nvSpPr>
          <p:cNvPr id="47110" name="Rectangle 6"/>
          <p:cNvSpPr>
            <a:spLocks noChangeArrowheads="1"/>
          </p:cNvSpPr>
          <p:nvPr/>
        </p:nvSpPr>
        <p:spPr bwMode="auto">
          <a:xfrm>
            <a:off x="381000" y="381000"/>
            <a:ext cx="8382000" cy="762000"/>
          </a:xfrm>
          <a:prstGeom prst="rect">
            <a:avLst/>
          </a:prstGeom>
          <a:noFill/>
          <a:ln w="9525">
            <a:noFill/>
            <a:miter lim="800000"/>
            <a:headEnd/>
            <a:tailEnd/>
          </a:ln>
          <a:effectLst/>
        </p:spPr>
        <p:txBody>
          <a:bodyPr anchor="ctr"/>
          <a:lstStyle/>
          <a:p>
            <a:r>
              <a:rPr lang="zh-CN" altLang="en-US" sz="4000">
                <a:solidFill>
                  <a:srgbClr val="0000FF"/>
                </a:solidFill>
                <a:latin typeface="Gill Sans MT" pitchFamily="34" charset="0"/>
                <a:ea typeface="隶书" pitchFamily="49" charset="-122"/>
              </a:rPr>
              <a:t>二、联袂市第二人民医院</a:t>
            </a:r>
            <a:endParaRPr lang="zh-CN" sz="4000">
              <a:solidFill>
                <a:srgbClr val="0000FF"/>
              </a:solidFill>
              <a:latin typeface="Gill Sans MT" pitchFamily="34" charset="0"/>
              <a:ea typeface="隶书" pitchFamily="49" charset="-122"/>
            </a:endParaRPr>
          </a:p>
        </p:txBody>
      </p:sp>
      <p:sp>
        <p:nvSpPr>
          <p:cNvPr id="47111" name="Rectangle 7"/>
          <p:cNvSpPr>
            <a:spLocks noChangeArrowheads="1"/>
          </p:cNvSpPr>
          <p:nvPr/>
        </p:nvSpPr>
        <p:spPr bwMode="auto">
          <a:xfrm>
            <a:off x="1219200" y="3581400"/>
            <a:ext cx="1450975" cy="701675"/>
          </a:xfrm>
          <a:prstGeom prst="rect">
            <a:avLst/>
          </a:prstGeom>
          <a:noFill/>
          <a:ln w="9525">
            <a:noFill/>
            <a:miter lim="800000"/>
            <a:headEnd/>
            <a:tailEnd/>
          </a:ln>
          <a:effectLst/>
        </p:spPr>
        <p:txBody>
          <a:bodyPr>
            <a:spAutoFit/>
          </a:bodyPr>
          <a:lstStyle/>
          <a:p>
            <a:pPr algn="ctr"/>
            <a:r>
              <a:rPr lang="zh-CN" altLang="en-US" sz="2000" b="1">
                <a:solidFill>
                  <a:srgbClr val="F8F8F8"/>
                </a:solidFill>
              </a:rPr>
              <a:t> </a:t>
            </a:r>
            <a:r>
              <a:rPr lang="en-US" sz="2000" b="1">
                <a:solidFill>
                  <a:srgbClr val="F8F8F8"/>
                </a:solidFill>
              </a:rPr>
              <a:t>Title in here</a:t>
            </a:r>
          </a:p>
        </p:txBody>
      </p:sp>
      <p:sp>
        <p:nvSpPr>
          <p:cNvPr id="47112" name="Oval 8"/>
          <p:cNvSpPr>
            <a:spLocks noChangeArrowheads="1"/>
          </p:cNvSpPr>
          <p:nvPr/>
        </p:nvSpPr>
        <p:spPr bwMode="auto">
          <a:xfrm>
            <a:off x="3048000" y="2971800"/>
            <a:ext cx="3667125" cy="2738438"/>
          </a:xfrm>
          <a:prstGeom prst="ellipse">
            <a:avLst/>
          </a:prstGeom>
          <a:gradFill rotWithShape="1">
            <a:gsLst>
              <a:gs pos="0">
                <a:srgbClr val="E6E6E6"/>
              </a:gs>
              <a:gs pos="14999">
                <a:srgbClr val="7D8496"/>
              </a:gs>
              <a:gs pos="53000">
                <a:srgbClr val="E6E6E6"/>
              </a:gs>
              <a:gs pos="67999">
                <a:srgbClr val="7D8496"/>
              </a:gs>
              <a:gs pos="92999">
                <a:srgbClr val="E6E6E6"/>
              </a:gs>
              <a:gs pos="100000">
                <a:srgbClr val="FFFFFF"/>
              </a:gs>
            </a:gsLst>
            <a:lin ang="2700000" scaled="1"/>
          </a:gradFill>
          <a:ln w="9525">
            <a:noFill/>
            <a:round/>
            <a:headEnd/>
            <a:tailEnd/>
          </a:ln>
          <a:effectLst/>
        </p:spPr>
        <p:txBody>
          <a:bodyPr wrap="none" anchor="ctr"/>
          <a:lstStyle/>
          <a:p>
            <a:endParaRPr lang="zh-CN" altLang="en-US"/>
          </a:p>
        </p:txBody>
      </p:sp>
      <p:sp>
        <p:nvSpPr>
          <p:cNvPr id="47113" name="Oval 9"/>
          <p:cNvSpPr>
            <a:spLocks noChangeArrowheads="1"/>
          </p:cNvSpPr>
          <p:nvPr/>
        </p:nvSpPr>
        <p:spPr bwMode="auto">
          <a:xfrm>
            <a:off x="3470275" y="3348038"/>
            <a:ext cx="2854325" cy="1966912"/>
          </a:xfrm>
          <a:prstGeom prst="ellipse">
            <a:avLst/>
          </a:prstGeom>
          <a:gradFill rotWithShape="1">
            <a:gsLst>
              <a:gs pos="0">
                <a:srgbClr val="FFFFFF">
                  <a:gamma/>
                  <a:shade val="63137"/>
                  <a:invGamma/>
                </a:srgbClr>
              </a:gs>
              <a:gs pos="50000">
                <a:srgbClr val="FFFFFF"/>
              </a:gs>
              <a:gs pos="100000">
                <a:srgbClr val="FFFFFF">
                  <a:gamma/>
                  <a:shade val="63137"/>
                  <a:invGamma/>
                </a:srgbClr>
              </a:gs>
            </a:gsLst>
            <a:lin ang="2700000" scaled="1"/>
          </a:gradFill>
          <a:ln w="9525">
            <a:noFill/>
            <a:round/>
            <a:headEnd/>
            <a:tailEnd/>
          </a:ln>
          <a:effectLst>
            <a:prstShdw prst="shdw17" dist="17961" dir="2700000">
              <a:srgbClr val="FFFFFF">
                <a:gamma/>
                <a:shade val="60000"/>
                <a:invGamma/>
              </a:srgbClr>
            </a:prstShdw>
          </a:effectLst>
        </p:spPr>
        <p:txBody>
          <a:bodyPr wrap="none" anchor="ctr"/>
          <a:lstStyle/>
          <a:p>
            <a:endParaRPr lang="zh-CN" altLang="en-US"/>
          </a:p>
        </p:txBody>
      </p:sp>
      <p:grpSp>
        <p:nvGrpSpPr>
          <p:cNvPr id="47114" name="Group 10"/>
          <p:cNvGrpSpPr>
            <a:grpSpLocks/>
          </p:cNvGrpSpPr>
          <p:nvPr/>
        </p:nvGrpSpPr>
        <p:grpSpPr bwMode="auto">
          <a:xfrm>
            <a:off x="2022475" y="4313238"/>
            <a:ext cx="2563813" cy="1320800"/>
            <a:chOff x="0" y="0"/>
            <a:chExt cx="751" cy="741"/>
          </a:xfrm>
        </p:grpSpPr>
        <p:sp>
          <p:nvSpPr>
            <p:cNvPr id="47115" name="Oval 11"/>
            <p:cNvSpPr>
              <a:spLocks noChangeArrowheads="1"/>
            </p:cNvSpPr>
            <p:nvPr/>
          </p:nvSpPr>
          <p:spPr bwMode="auto">
            <a:xfrm>
              <a:off x="20" y="32"/>
              <a:ext cx="716" cy="709"/>
            </a:xfrm>
            <a:prstGeom prst="ellipse">
              <a:avLst/>
            </a:prstGeom>
            <a:gradFill rotWithShape="1">
              <a:gsLst>
                <a:gs pos="0">
                  <a:srgbClr val="0099CC"/>
                </a:gs>
                <a:gs pos="100000">
                  <a:srgbClr val="0099CC">
                    <a:gamma/>
                    <a:shade val="31765"/>
                    <a:invGamma/>
                  </a:srgbClr>
                </a:gs>
              </a:gsLst>
              <a:lin ang="5400000" scaled="1"/>
            </a:gradFill>
            <a:ln w="38100">
              <a:solidFill>
                <a:srgbClr val="F8F8F8">
                  <a:alpha val="79999"/>
                </a:srgbClr>
              </a:solidFill>
              <a:round/>
              <a:headEnd/>
              <a:tailEnd/>
            </a:ln>
            <a:effectLst/>
          </p:spPr>
          <p:txBody>
            <a:bodyPr wrap="none" anchor="ctr"/>
            <a:lstStyle/>
            <a:p>
              <a:endParaRPr lang="zh-CN" altLang="en-US"/>
            </a:p>
          </p:txBody>
        </p:sp>
        <p:pic>
          <p:nvPicPr>
            <p:cNvPr id="47116" name="Picture 12" descr="cir_lighteffect0"/>
            <p:cNvPicPr>
              <a:picLocks noChangeAspect="1" noChangeArrowheads="1"/>
            </p:cNvPicPr>
            <p:nvPr/>
          </p:nvPicPr>
          <p:blipFill>
            <a:blip r:embed="rId4">
              <a:lum bright="18000" contrast="-12000"/>
            </a:blip>
            <a:srcRect/>
            <a:stretch>
              <a:fillRect/>
            </a:stretch>
          </p:blipFill>
          <p:spPr bwMode="auto">
            <a:xfrm>
              <a:off x="0" y="0"/>
              <a:ext cx="751" cy="644"/>
            </a:xfrm>
            <a:prstGeom prst="rect">
              <a:avLst/>
            </a:prstGeom>
            <a:noFill/>
            <a:ln w="9525">
              <a:noFill/>
              <a:miter lim="800000"/>
              <a:headEnd/>
              <a:tailEnd/>
            </a:ln>
          </p:spPr>
        </p:pic>
      </p:grpSp>
      <p:sp>
        <p:nvSpPr>
          <p:cNvPr id="47117" name="Text Box 13"/>
          <p:cNvSpPr txBox="1">
            <a:spLocks noChangeArrowheads="1"/>
          </p:cNvSpPr>
          <p:nvPr/>
        </p:nvSpPr>
        <p:spPr bwMode="auto">
          <a:xfrm>
            <a:off x="2438400" y="4648200"/>
            <a:ext cx="1809750" cy="579438"/>
          </a:xfrm>
          <a:prstGeom prst="rect">
            <a:avLst/>
          </a:prstGeom>
          <a:noFill/>
          <a:ln w="9525">
            <a:noFill/>
            <a:miter lim="800000"/>
            <a:headEnd/>
            <a:tailEnd/>
          </a:ln>
          <a:effectLst/>
        </p:spPr>
        <p:txBody>
          <a:bodyPr>
            <a:spAutoFit/>
          </a:bodyPr>
          <a:lstStyle/>
          <a:p>
            <a:pPr>
              <a:spcBef>
                <a:spcPct val="50000"/>
              </a:spcBef>
            </a:pPr>
            <a:r>
              <a:rPr lang="zh-CN" altLang="en-US" sz="3200">
                <a:solidFill>
                  <a:schemeClr val="bg1"/>
                </a:solidFill>
                <a:ea typeface="楷体_GB2312" pitchFamily="49" charset="-122"/>
              </a:rPr>
              <a:t>设备更新</a:t>
            </a:r>
          </a:p>
        </p:txBody>
      </p:sp>
      <p:grpSp>
        <p:nvGrpSpPr>
          <p:cNvPr id="47118" name="Group 14"/>
          <p:cNvGrpSpPr>
            <a:grpSpLocks/>
          </p:cNvGrpSpPr>
          <p:nvPr/>
        </p:nvGrpSpPr>
        <p:grpSpPr bwMode="auto">
          <a:xfrm>
            <a:off x="3530600" y="2357438"/>
            <a:ext cx="2565400" cy="1320800"/>
            <a:chOff x="0" y="0"/>
            <a:chExt cx="751" cy="741"/>
          </a:xfrm>
        </p:grpSpPr>
        <p:sp>
          <p:nvSpPr>
            <p:cNvPr id="47119" name="Oval 15"/>
            <p:cNvSpPr>
              <a:spLocks noChangeArrowheads="1"/>
            </p:cNvSpPr>
            <p:nvPr/>
          </p:nvSpPr>
          <p:spPr bwMode="auto">
            <a:xfrm>
              <a:off x="20" y="32"/>
              <a:ext cx="716" cy="709"/>
            </a:xfrm>
            <a:prstGeom prst="ellipse">
              <a:avLst/>
            </a:prstGeom>
            <a:gradFill rotWithShape="1">
              <a:gsLst>
                <a:gs pos="0">
                  <a:schemeClr val="accent1"/>
                </a:gs>
                <a:gs pos="100000">
                  <a:schemeClr val="accent1">
                    <a:gamma/>
                    <a:shade val="31765"/>
                    <a:invGamma/>
                  </a:schemeClr>
                </a:gs>
              </a:gsLst>
              <a:lin ang="5400000" scaled="1"/>
            </a:gradFill>
            <a:ln w="38100">
              <a:solidFill>
                <a:srgbClr val="F8F8F8">
                  <a:alpha val="79999"/>
                </a:srgbClr>
              </a:solidFill>
              <a:round/>
              <a:headEnd/>
              <a:tailEnd/>
            </a:ln>
            <a:effectLst/>
          </p:spPr>
          <p:txBody>
            <a:bodyPr wrap="none" anchor="ctr"/>
            <a:lstStyle/>
            <a:p>
              <a:endParaRPr lang="zh-CN" altLang="en-US"/>
            </a:p>
          </p:txBody>
        </p:sp>
        <p:pic>
          <p:nvPicPr>
            <p:cNvPr id="47120" name="Picture 16" descr="cir_lighteffect0"/>
            <p:cNvPicPr>
              <a:picLocks noChangeAspect="1" noChangeArrowheads="1"/>
            </p:cNvPicPr>
            <p:nvPr/>
          </p:nvPicPr>
          <p:blipFill>
            <a:blip r:embed="rId4">
              <a:lum bright="18000" contrast="-12000"/>
            </a:blip>
            <a:srcRect/>
            <a:stretch>
              <a:fillRect/>
            </a:stretch>
          </p:blipFill>
          <p:spPr bwMode="auto">
            <a:xfrm>
              <a:off x="0" y="0"/>
              <a:ext cx="751" cy="644"/>
            </a:xfrm>
            <a:prstGeom prst="rect">
              <a:avLst/>
            </a:prstGeom>
            <a:noFill/>
            <a:ln w="9525">
              <a:noFill/>
              <a:miter lim="800000"/>
              <a:headEnd/>
              <a:tailEnd/>
            </a:ln>
          </p:spPr>
        </p:pic>
      </p:grpSp>
      <p:sp>
        <p:nvSpPr>
          <p:cNvPr id="47121" name="Text Box 17"/>
          <p:cNvSpPr txBox="1">
            <a:spLocks noChangeArrowheads="1"/>
          </p:cNvSpPr>
          <p:nvPr/>
        </p:nvSpPr>
        <p:spPr bwMode="auto">
          <a:xfrm>
            <a:off x="3962400" y="2667000"/>
            <a:ext cx="1895475" cy="579438"/>
          </a:xfrm>
          <a:prstGeom prst="rect">
            <a:avLst/>
          </a:prstGeom>
          <a:noFill/>
          <a:ln w="9525">
            <a:noFill/>
            <a:miter lim="800000"/>
            <a:headEnd/>
            <a:tailEnd/>
          </a:ln>
          <a:effectLst/>
        </p:spPr>
        <p:txBody>
          <a:bodyPr>
            <a:spAutoFit/>
          </a:bodyPr>
          <a:lstStyle/>
          <a:p>
            <a:pPr>
              <a:spcBef>
                <a:spcPct val="50000"/>
              </a:spcBef>
            </a:pPr>
            <a:r>
              <a:rPr lang="zh-CN" altLang="en-US" sz="3200">
                <a:solidFill>
                  <a:schemeClr val="bg1"/>
                </a:solidFill>
                <a:ea typeface="楷体_GB2312" pitchFamily="49" charset="-122"/>
              </a:rPr>
              <a:t>特聘专家</a:t>
            </a:r>
          </a:p>
        </p:txBody>
      </p:sp>
      <p:grpSp>
        <p:nvGrpSpPr>
          <p:cNvPr id="47122" name="Group 18"/>
          <p:cNvGrpSpPr>
            <a:grpSpLocks/>
          </p:cNvGrpSpPr>
          <p:nvPr/>
        </p:nvGrpSpPr>
        <p:grpSpPr bwMode="auto">
          <a:xfrm>
            <a:off x="5402263" y="4313238"/>
            <a:ext cx="2563812" cy="1320800"/>
            <a:chOff x="0" y="0"/>
            <a:chExt cx="751" cy="741"/>
          </a:xfrm>
        </p:grpSpPr>
        <p:sp>
          <p:nvSpPr>
            <p:cNvPr id="47123" name="Oval 19"/>
            <p:cNvSpPr>
              <a:spLocks noChangeArrowheads="1"/>
            </p:cNvSpPr>
            <p:nvPr/>
          </p:nvSpPr>
          <p:spPr bwMode="auto">
            <a:xfrm>
              <a:off x="20" y="32"/>
              <a:ext cx="716" cy="709"/>
            </a:xfrm>
            <a:prstGeom prst="ellipse">
              <a:avLst/>
            </a:prstGeom>
            <a:gradFill rotWithShape="1">
              <a:gsLst>
                <a:gs pos="0">
                  <a:schemeClr val="hlink"/>
                </a:gs>
                <a:gs pos="100000">
                  <a:schemeClr val="hlink">
                    <a:gamma/>
                    <a:shade val="31765"/>
                    <a:invGamma/>
                  </a:schemeClr>
                </a:gs>
              </a:gsLst>
              <a:lin ang="5400000" scaled="1"/>
            </a:gradFill>
            <a:ln w="38100">
              <a:solidFill>
                <a:srgbClr val="F8F8F8">
                  <a:alpha val="79999"/>
                </a:srgbClr>
              </a:solidFill>
              <a:round/>
              <a:headEnd/>
              <a:tailEnd/>
            </a:ln>
            <a:effectLst/>
          </p:spPr>
          <p:txBody>
            <a:bodyPr wrap="none" anchor="ctr"/>
            <a:lstStyle/>
            <a:p>
              <a:endParaRPr lang="zh-CN" altLang="en-US"/>
            </a:p>
          </p:txBody>
        </p:sp>
        <p:pic>
          <p:nvPicPr>
            <p:cNvPr id="47124" name="Picture 20" descr="cir_lighteffect0"/>
            <p:cNvPicPr>
              <a:picLocks noChangeAspect="1" noChangeArrowheads="1"/>
            </p:cNvPicPr>
            <p:nvPr/>
          </p:nvPicPr>
          <p:blipFill>
            <a:blip r:embed="rId4">
              <a:lum bright="18000" contrast="-12000"/>
            </a:blip>
            <a:srcRect/>
            <a:stretch>
              <a:fillRect/>
            </a:stretch>
          </p:blipFill>
          <p:spPr bwMode="auto">
            <a:xfrm>
              <a:off x="0" y="0"/>
              <a:ext cx="751" cy="644"/>
            </a:xfrm>
            <a:prstGeom prst="rect">
              <a:avLst/>
            </a:prstGeom>
            <a:noFill/>
            <a:ln w="9525">
              <a:noFill/>
              <a:miter lim="800000"/>
              <a:headEnd/>
              <a:tailEnd/>
            </a:ln>
          </p:spPr>
        </p:pic>
      </p:grpSp>
      <p:sp>
        <p:nvSpPr>
          <p:cNvPr id="47125" name="Text Box 21"/>
          <p:cNvSpPr txBox="1">
            <a:spLocks noChangeArrowheads="1"/>
          </p:cNvSpPr>
          <p:nvPr/>
        </p:nvSpPr>
        <p:spPr bwMode="auto">
          <a:xfrm>
            <a:off x="5867400" y="4648200"/>
            <a:ext cx="1912938" cy="579438"/>
          </a:xfrm>
          <a:prstGeom prst="rect">
            <a:avLst/>
          </a:prstGeom>
          <a:noFill/>
          <a:ln w="9525">
            <a:noFill/>
            <a:miter lim="800000"/>
            <a:headEnd/>
            <a:tailEnd/>
          </a:ln>
          <a:effectLst/>
        </p:spPr>
        <p:txBody>
          <a:bodyPr>
            <a:spAutoFit/>
          </a:bodyPr>
          <a:lstStyle/>
          <a:p>
            <a:pPr>
              <a:spcBef>
                <a:spcPct val="50000"/>
              </a:spcBef>
            </a:pPr>
            <a:r>
              <a:rPr lang="zh-CN" altLang="en-US" sz="3200">
                <a:solidFill>
                  <a:schemeClr val="bg1"/>
                </a:solidFill>
                <a:ea typeface="楷体_GB2312" pitchFamily="49" charset="-122"/>
              </a:rPr>
              <a:t>科教兴医</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9" presetClass="entr" presetSubtype="10" fill="hold" nodeType="withEffect">
                                  <p:stCondLst>
                                    <p:cond delay="0"/>
                                  </p:stCondLst>
                                  <p:childTnLst>
                                    <p:set>
                                      <p:cBhvr>
                                        <p:cTn id="6" dur="1" fill="hold">
                                          <p:stCondLst>
                                            <p:cond delay="0"/>
                                          </p:stCondLst>
                                        </p:cTn>
                                        <p:tgtEl>
                                          <p:spTgt spid="47118"/>
                                        </p:tgtEl>
                                        <p:attrNameLst>
                                          <p:attrName>style.visibility</p:attrName>
                                        </p:attrNameLst>
                                      </p:cBhvr>
                                      <p:to>
                                        <p:strVal val="visible"/>
                                      </p:to>
                                    </p:set>
                                    <p:anim calcmode="lin" valueType="num">
                                      <p:cBhvr>
                                        <p:cTn id="7" dur="5000" fill="hold"/>
                                        <p:tgtEl>
                                          <p:spTgt spid="47118"/>
                                        </p:tgtEl>
                                        <p:attrNameLst>
                                          <p:attrName>ppt_w</p:attrName>
                                        </p:attrNameLst>
                                      </p:cBhvr>
                                      <p:tavLst>
                                        <p:tav tm="0" fmla="#ppt_w*sin(2.5*pi*$)">
                                          <p:val>
                                            <p:fltVal val="0"/>
                                          </p:val>
                                        </p:tav>
                                        <p:tav tm="100000">
                                          <p:val>
                                            <p:fltVal val="1"/>
                                          </p:val>
                                        </p:tav>
                                      </p:tavLst>
                                    </p:anim>
                                    <p:anim calcmode="lin" valueType="num">
                                      <p:cBhvr>
                                        <p:cTn id="8" dur="5000" fill="hold"/>
                                        <p:tgtEl>
                                          <p:spTgt spid="47118"/>
                                        </p:tgtEl>
                                        <p:attrNameLst>
                                          <p:attrName>ppt_h</p:attrName>
                                        </p:attrNameLst>
                                      </p:cBhvr>
                                      <p:tavLst>
                                        <p:tav tm="0">
                                          <p:val>
                                            <p:strVal val="#ppt_h"/>
                                          </p:val>
                                        </p:tav>
                                        <p:tav tm="100000">
                                          <p:val>
                                            <p:strVal val="#ppt_h"/>
                                          </p:val>
                                        </p:tav>
                                      </p:tavLst>
                                    </p:anim>
                                  </p:childTnLst>
                                </p:cTn>
                              </p:par>
                              <p:par>
                                <p:cTn id="9" presetID="19" presetClass="entr" presetSubtype="10" fill="hold" nodeType="withEffect">
                                  <p:stCondLst>
                                    <p:cond delay="0"/>
                                  </p:stCondLst>
                                  <p:childTnLst>
                                    <p:set>
                                      <p:cBhvr>
                                        <p:cTn id="10" dur="1" fill="hold">
                                          <p:stCondLst>
                                            <p:cond delay="0"/>
                                          </p:stCondLst>
                                        </p:cTn>
                                        <p:tgtEl>
                                          <p:spTgt spid="47122"/>
                                        </p:tgtEl>
                                        <p:attrNameLst>
                                          <p:attrName>style.visibility</p:attrName>
                                        </p:attrNameLst>
                                      </p:cBhvr>
                                      <p:to>
                                        <p:strVal val="visible"/>
                                      </p:to>
                                    </p:set>
                                    <p:anim calcmode="lin" valueType="num">
                                      <p:cBhvr>
                                        <p:cTn id="11" dur="5000" fill="hold"/>
                                        <p:tgtEl>
                                          <p:spTgt spid="47122"/>
                                        </p:tgtEl>
                                        <p:attrNameLst>
                                          <p:attrName>ppt_w</p:attrName>
                                        </p:attrNameLst>
                                      </p:cBhvr>
                                      <p:tavLst>
                                        <p:tav tm="0" fmla="#ppt_w*sin(2.5*pi*$)">
                                          <p:val>
                                            <p:fltVal val="0"/>
                                          </p:val>
                                        </p:tav>
                                        <p:tav tm="100000">
                                          <p:val>
                                            <p:fltVal val="1"/>
                                          </p:val>
                                        </p:tav>
                                      </p:tavLst>
                                    </p:anim>
                                    <p:anim calcmode="lin" valueType="num">
                                      <p:cBhvr>
                                        <p:cTn id="12" dur="5000" fill="hold"/>
                                        <p:tgtEl>
                                          <p:spTgt spid="47122"/>
                                        </p:tgtEl>
                                        <p:attrNameLst>
                                          <p:attrName>ppt_h</p:attrName>
                                        </p:attrNameLst>
                                      </p:cBhvr>
                                      <p:tavLst>
                                        <p:tav tm="0">
                                          <p:val>
                                            <p:strVal val="#ppt_h"/>
                                          </p:val>
                                        </p:tav>
                                        <p:tav tm="100000">
                                          <p:val>
                                            <p:strVal val="#ppt_h"/>
                                          </p:val>
                                        </p:tav>
                                      </p:tavLst>
                                    </p:anim>
                                  </p:childTnLst>
                                </p:cTn>
                              </p:par>
                              <p:par>
                                <p:cTn id="13" presetID="19" presetClass="entr" presetSubtype="10" fill="hold" nodeType="withEffect">
                                  <p:stCondLst>
                                    <p:cond delay="0"/>
                                  </p:stCondLst>
                                  <p:childTnLst>
                                    <p:set>
                                      <p:cBhvr>
                                        <p:cTn id="14" dur="1" fill="hold">
                                          <p:stCondLst>
                                            <p:cond delay="0"/>
                                          </p:stCondLst>
                                        </p:cTn>
                                        <p:tgtEl>
                                          <p:spTgt spid="47114"/>
                                        </p:tgtEl>
                                        <p:attrNameLst>
                                          <p:attrName>style.visibility</p:attrName>
                                        </p:attrNameLst>
                                      </p:cBhvr>
                                      <p:to>
                                        <p:strVal val="visible"/>
                                      </p:to>
                                    </p:set>
                                    <p:anim calcmode="lin" valueType="num">
                                      <p:cBhvr>
                                        <p:cTn id="15" dur="5000" fill="hold"/>
                                        <p:tgtEl>
                                          <p:spTgt spid="47114"/>
                                        </p:tgtEl>
                                        <p:attrNameLst>
                                          <p:attrName>ppt_w</p:attrName>
                                        </p:attrNameLst>
                                      </p:cBhvr>
                                      <p:tavLst>
                                        <p:tav tm="0" fmla="#ppt_w*sin(2.5*pi*$)">
                                          <p:val>
                                            <p:fltVal val="0"/>
                                          </p:val>
                                        </p:tav>
                                        <p:tav tm="100000">
                                          <p:val>
                                            <p:fltVal val="1"/>
                                          </p:val>
                                        </p:tav>
                                      </p:tavLst>
                                    </p:anim>
                                    <p:anim calcmode="lin" valueType="num">
                                      <p:cBhvr>
                                        <p:cTn id="16" dur="5000" fill="hold"/>
                                        <p:tgtEl>
                                          <p:spTgt spid="47114"/>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0178" name="图片 3" descr="FD.png"/>
          <p:cNvPicPr>
            <a:picLocks noChangeAspect="1" noChangeArrowheads="1"/>
          </p:cNvPicPr>
          <p:nvPr/>
        </p:nvPicPr>
        <p:blipFill>
          <a:blip r:embed="rId3"/>
          <a:srcRect/>
          <a:stretch>
            <a:fillRect/>
          </a:stretch>
        </p:blipFill>
        <p:spPr bwMode="auto">
          <a:xfrm>
            <a:off x="0" y="0"/>
            <a:ext cx="9144000" cy="6858000"/>
          </a:xfrm>
          <a:prstGeom prst="rect">
            <a:avLst/>
          </a:prstGeom>
          <a:noFill/>
          <a:ln w="9525">
            <a:noFill/>
            <a:miter lim="800000"/>
            <a:headEnd/>
            <a:tailEnd/>
          </a:ln>
        </p:spPr>
      </p:pic>
      <p:grpSp>
        <p:nvGrpSpPr>
          <p:cNvPr id="50179" name="Group 3"/>
          <p:cNvGrpSpPr>
            <a:grpSpLocks/>
          </p:cNvGrpSpPr>
          <p:nvPr/>
        </p:nvGrpSpPr>
        <p:grpSpPr bwMode="auto">
          <a:xfrm>
            <a:off x="0" y="0"/>
            <a:ext cx="9144000" cy="6858000"/>
            <a:chOff x="0" y="0"/>
            <a:chExt cx="5760" cy="4320"/>
          </a:xfrm>
        </p:grpSpPr>
        <p:sp>
          <p:nvSpPr>
            <p:cNvPr id="50180" name="圆角矩形 45"/>
            <p:cNvSpPr>
              <a:spLocks noChangeArrowheads="1"/>
            </p:cNvSpPr>
            <p:nvPr/>
          </p:nvSpPr>
          <p:spPr bwMode="auto">
            <a:xfrm>
              <a:off x="0" y="0"/>
              <a:ext cx="5760" cy="4320"/>
            </a:xfrm>
            <a:prstGeom prst="roundRect">
              <a:avLst>
                <a:gd name="adj" fmla="val 8134"/>
              </a:avLst>
            </a:prstGeom>
            <a:gradFill rotWithShape="1">
              <a:gsLst>
                <a:gs pos="0">
                  <a:schemeClr val="bg1"/>
                </a:gs>
                <a:gs pos="100000">
                  <a:schemeClr val="bg1">
                    <a:alpha val="26999"/>
                  </a:schemeClr>
                </a:gs>
              </a:gsLst>
              <a:lin ang="2700000" scaled="1"/>
            </a:gradFill>
            <a:ln w="25400">
              <a:solidFill>
                <a:srgbClr val="BFBFBF"/>
              </a:solidFill>
              <a:round/>
              <a:headEnd/>
              <a:tailEnd/>
            </a:ln>
          </p:spPr>
          <p:txBody>
            <a:bodyPr anchor="ctr"/>
            <a:lstStyle/>
            <a:p>
              <a:pPr algn="ctr"/>
              <a:endParaRPr lang="zh-CN" altLang="en-US" b="1"/>
            </a:p>
          </p:txBody>
        </p:sp>
        <p:pic>
          <p:nvPicPr>
            <p:cNvPr id="50181" name="图片 49" descr="HH.png"/>
            <p:cNvPicPr>
              <a:picLocks noChangeAspect="1" noChangeArrowheads="1"/>
            </p:cNvPicPr>
            <p:nvPr/>
          </p:nvPicPr>
          <p:blipFill>
            <a:blip r:embed="rId4"/>
            <a:srcRect/>
            <a:stretch>
              <a:fillRect/>
            </a:stretch>
          </p:blipFill>
          <p:spPr bwMode="auto">
            <a:xfrm>
              <a:off x="0" y="2016"/>
              <a:ext cx="1100" cy="2304"/>
            </a:xfrm>
            <a:prstGeom prst="rect">
              <a:avLst/>
            </a:prstGeom>
            <a:noFill/>
            <a:ln w="9525">
              <a:noFill/>
              <a:miter lim="800000"/>
              <a:headEnd/>
              <a:tailEnd/>
            </a:ln>
          </p:spPr>
        </p:pic>
      </p:grpSp>
      <p:sp>
        <p:nvSpPr>
          <p:cNvPr id="50182" name="Text Box 6"/>
          <p:cNvSpPr txBox="1">
            <a:spLocks noChangeArrowheads="1"/>
          </p:cNvSpPr>
          <p:nvPr/>
        </p:nvSpPr>
        <p:spPr bwMode="auto">
          <a:xfrm>
            <a:off x="685800" y="2133600"/>
            <a:ext cx="7772400" cy="2654300"/>
          </a:xfrm>
          <a:prstGeom prst="rect">
            <a:avLst/>
          </a:prstGeom>
          <a:noFill/>
          <a:ln w="9525">
            <a:noFill/>
            <a:miter lim="800000"/>
            <a:headEnd/>
            <a:tailEnd/>
          </a:ln>
          <a:effectLst/>
        </p:spPr>
        <p:txBody>
          <a:bodyPr>
            <a:spAutoFit/>
          </a:bodyPr>
          <a:lstStyle/>
          <a:p>
            <a:r>
              <a:rPr lang="en-US" sz="2800" b="1">
                <a:solidFill>
                  <a:srgbClr val="0000FF"/>
                </a:solidFill>
                <a:latin typeface="楷体_GB2312" pitchFamily="49" charset="-122"/>
                <a:ea typeface="楷体_GB2312" pitchFamily="49" charset="-122"/>
              </a:rPr>
              <a:t>    2011</a:t>
            </a:r>
            <a:r>
              <a:rPr lang="zh-CN" altLang="en-US" sz="2800" b="1">
                <a:solidFill>
                  <a:srgbClr val="0000FF"/>
                </a:solidFill>
                <a:latin typeface="楷体_GB2312" pitchFamily="49" charset="-122"/>
                <a:ea typeface="楷体_GB2312" pitchFamily="49" charset="-122"/>
              </a:rPr>
              <a:t>年</a:t>
            </a:r>
            <a:r>
              <a:rPr lang="en-US" sz="2800" b="1">
                <a:solidFill>
                  <a:srgbClr val="0000FF"/>
                </a:solidFill>
                <a:latin typeface="楷体_GB2312" pitchFamily="49" charset="-122"/>
                <a:ea typeface="楷体_GB2312" pitchFamily="49" charset="-122"/>
              </a:rPr>
              <a:t>7</a:t>
            </a:r>
            <a:r>
              <a:rPr lang="zh-CN" altLang="en-US" sz="2800" b="1">
                <a:solidFill>
                  <a:srgbClr val="0000FF"/>
                </a:solidFill>
                <a:latin typeface="楷体_GB2312" pitchFamily="49" charset="-122"/>
                <a:ea typeface="楷体_GB2312" pitchFamily="49" charset="-122"/>
              </a:rPr>
              <a:t>月我院引入数字化的乳腺钼靶机、安珂全自动乳腺真空旋切系统</a:t>
            </a:r>
            <a:r>
              <a:rPr lang="en-US" sz="2800" b="1">
                <a:solidFill>
                  <a:srgbClr val="0000FF"/>
                </a:solidFill>
                <a:latin typeface="楷体_GB2312" pitchFamily="49" charset="-122"/>
                <a:ea typeface="楷体_GB2312" pitchFamily="49" charset="-122"/>
              </a:rPr>
              <a:t>,</a:t>
            </a:r>
            <a:r>
              <a:rPr lang="zh-CN" altLang="en-US" sz="2800" b="1">
                <a:solidFill>
                  <a:srgbClr val="0000FF"/>
                </a:solidFill>
                <a:latin typeface="楷体_GB2312" pitchFamily="49" charset="-122"/>
                <a:ea typeface="楷体_GB2312" pitchFamily="49" charset="-122"/>
              </a:rPr>
              <a:t> 更新了乳腺内窥镜检查系统。</a:t>
            </a:r>
          </a:p>
          <a:p>
            <a:r>
              <a:rPr lang="en-US" sz="2800" b="1">
                <a:solidFill>
                  <a:srgbClr val="0000FF"/>
                </a:solidFill>
                <a:latin typeface="楷体_GB2312" pitchFamily="49" charset="-122"/>
                <a:ea typeface="楷体_GB2312" pitchFamily="49" charset="-122"/>
              </a:rPr>
              <a:t>    2012</a:t>
            </a:r>
            <a:r>
              <a:rPr lang="zh-CN" altLang="en-US" sz="2800" b="1">
                <a:solidFill>
                  <a:srgbClr val="0000FF"/>
                </a:solidFill>
                <a:latin typeface="楷体_GB2312" pitchFamily="49" charset="-122"/>
                <a:ea typeface="楷体_GB2312" pitchFamily="49" charset="-122"/>
              </a:rPr>
              <a:t>年全面开展真空辅助旋切乳腺肿块的临床工作。</a:t>
            </a:r>
          </a:p>
          <a:p>
            <a:endParaRPr lang="zh-CN" altLang="en-US" sz="2800" b="1">
              <a:solidFill>
                <a:srgbClr val="0000FF"/>
              </a:solidFill>
              <a:latin typeface="楷体_GB2312" pitchFamily="49" charset="-122"/>
              <a:ea typeface="楷体_GB2312" pitchFamily="49" charset="-122"/>
            </a:endParaRPr>
          </a:p>
        </p:txBody>
      </p:sp>
      <p:grpSp>
        <p:nvGrpSpPr>
          <p:cNvPr id="50184" name="Group 8"/>
          <p:cNvGrpSpPr>
            <a:grpSpLocks/>
          </p:cNvGrpSpPr>
          <p:nvPr/>
        </p:nvGrpSpPr>
        <p:grpSpPr bwMode="auto">
          <a:xfrm>
            <a:off x="6248400" y="5486400"/>
            <a:ext cx="2438400" cy="1143000"/>
            <a:chOff x="0" y="0"/>
            <a:chExt cx="2040" cy="1134"/>
          </a:xfrm>
        </p:grpSpPr>
        <p:grpSp>
          <p:nvGrpSpPr>
            <p:cNvPr id="50185" name="Group 9"/>
            <p:cNvGrpSpPr>
              <a:grpSpLocks/>
            </p:cNvGrpSpPr>
            <p:nvPr/>
          </p:nvGrpSpPr>
          <p:grpSpPr bwMode="auto">
            <a:xfrm>
              <a:off x="0" y="0"/>
              <a:ext cx="2040" cy="1134"/>
              <a:chOff x="0" y="0"/>
              <a:chExt cx="751" cy="741"/>
            </a:xfrm>
          </p:grpSpPr>
          <p:sp>
            <p:nvSpPr>
              <p:cNvPr id="50186" name="Oval 10"/>
              <p:cNvSpPr>
                <a:spLocks noChangeArrowheads="1"/>
              </p:cNvSpPr>
              <p:nvPr/>
            </p:nvSpPr>
            <p:spPr bwMode="auto">
              <a:xfrm>
                <a:off x="20" y="32"/>
                <a:ext cx="716" cy="709"/>
              </a:xfrm>
              <a:prstGeom prst="ellipse">
                <a:avLst/>
              </a:prstGeom>
              <a:gradFill rotWithShape="1">
                <a:gsLst>
                  <a:gs pos="0">
                    <a:srgbClr val="0099CC"/>
                  </a:gs>
                  <a:gs pos="100000">
                    <a:srgbClr val="0099CC">
                      <a:gamma/>
                      <a:shade val="31765"/>
                      <a:invGamma/>
                    </a:srgbClr>
                  </a:gs>
                </a:gsLst>
                <a:lin ang="5400000" scaled="1"/>
              </a:gradFill>
              <a:ln w="38100">
                <a:solidFill>
                  <a:srgbClr val="F8F8F8">
                    <a:alpha val="79999"/>
                  </a:srgbClr>
                </a:solidFill>
                <a:round/>
                <a:headEnd/>
                <a:tailEnd/>
              </a:ln>
              <a:effectLst/>
            </p:spPr>
            <p:txBody>
              <a:bodyPr wrap="none" anchor="ctr"/>
              <a:lstStyle/>
              <a:p>
                <a:endParaRPr lang="zh-CN" altLang="en-US"/>
              </a:p>
            </p:txBody>
          </p:sp>
          <p:pic>
            <p:nvPicPr>
              <p:cNvPr id="50187" name="Picture 11" descr="cir_lighteffect0"/>
              <p:cNvPicPr>
                <a:picLocks noChangeAspect="1" noChangeArrowheads="1"/>
              </p:cNvPicPr>
              <p:nvPr/>
            </p:nvPicPr>
            <p:blipFill>
              <a:blip r:embed="rId5">
                <a:lum bright="18000" contrast="-12000"/>
              </a:blip>
              <a:srcRect/>
              <a:stretch>
                <a:fillRect/>
              </a:stretch>
            </p:blipFill>
            <p:spPr bwMode="auto">
              <a:xfrm>
                <a:off x="0" y="0"/>
                <a:ext cx="751" cy="644"/>
              </a:xfrm>
              <a:prstGeom prst="rect">
                <a:avLst/>
              </a:prstGeom>
              <a:noFill/>
              <a:ln w="9525">
                <a:noFill/>
                <a:miter lim="800000"/>
                <a:headEnd/>
                <a:tailEnd/>
              </a:ln>
            </p:spPr>
          </p:pic>
        </p:grpSp>
        <p:sp>
          <p:nvSpPr>
            <p:cNvPr id="50188" name="Text Box 12"/>
            <p:cNvSpPr txBox="1">
              <a:spLocks noChangeArrowheads="1"/>
            </p:cNvSpPr>
            <p:nvPr/>
          </p:nvSpPr>
          <p:spPr bwMode="auto">
            <a:xfrm>
              <a:off x="336" y="480"/>
              <a:ext cx="1441" cy="515"/>
            </a:xfrm>
            <a:prstGeom prst="rect">
              <a:avLst/>
            </a:prstGeom>
            <a:noFill/>
            <a:ln w="9525">
              <a:noFill/>
              <a:miter lim="800000"/>
              <a:headEnd/>
              <a:tailEnd/>
            </a:ln>
            <a:effectLst/>
          </p:spPr>
          <p:txBody>
            <a:bodyPr>
              <a:spAutoFit/>
            </a:bodyPr>
            <a:lstStyle/>
            <a:p>
              <a:pPr>
                <a:spcBef>
                  <a:spcPct val="50000"/>
                </a:spcBef>
              </a:pPr>
              <a:r>
                <a:rPr lang="zh-CN" altLang="en-US" sz="2800">
                  <a:solidFill>
                    <a:schemeClr val="bg1"/>
                  </a:solidFill>
                  <a:ea typeface="楷体_GB2312" pitchFamily="49" charset="-122"/>
                </a:rPr>
                <a:t>设备更新</a:t>
              </a:r>
            </a:p>
          </p:txBody>
        </p:sp>
      </p:grpSp>
      <p:sp>
        <p:nvSpPr>
          <p:cNvPr id="50189" name="Rectangle 13"/>
          <p:cNvSpPr>
            <a:spLocks noChangeArrowheads="1"/>
          </p:cNvSpPr>
          <p:nvPr/>
        </p:nvSpPr>
        <p:spPr bwMode="auto">
          <a:xfrm>
            <a:off x="381000" y="381000"/>
            <a:ext cx="8382000" cy="762000"/>
          </a:xfrm>
          <a:prstGeom prst="rect">
            <a:avLst/>
          </a:prstGeom>
          <a:noFill/>
          <a:ln w="9525">
            <a:noFill/>
            <a:miter lim="800000"/>
            <a:headEnd/>
            <a:tailEnd/>
          </a:ln>
          <a:effectLst/>
        </p:spPr>
        <p:txBody>
          <a:bodyPr anchor="ctr"/>
          <a:lstStyle/>
          <a:p>
            <a:r>
              <a:rPr lang="zh-CN" altLang="en-US" sz="4000">
                <a:solidFill>
                  <a:srgbClr val="0000FF"/>
                </a:solidFill>
                <a:latin typeface="Gill Sans MT" pitchFamily="34" charset="0"/>
                <a:ea typeface="隶书" pitchFamily="49" charset="-122"/>
              </a:rPr>
              <a:t>二、联袂市第二人民医院</a:t>
            </a:r>
            <a:endParaRPr lang="zh-CN" sz="4000">
              <a:solidFill>
                <a:srgbClr val="0000FF"/>
              </a:solidFill>
              <a:latin typeface="Gill Sans MT" pitchFamily="34" charset="0"/>
              <a:ea typeface="隶书"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50184"/>
                                        </p:tgtEl>
                                        <p:attrNameLst>
                                          <p:attrName>style.visibility</p:attrName>
                                        </p:attrNameLst>
                                      </p:cBhvr>
                                      <p:to>
                                        <p:strVal val="visible"/>
                                      </p:to>
                                    </p:set>
                                    <p:anim calcmode="lin" valueType="num">
                                      <p:cBhvr additive="base">
                                        <p:cTn id="7" dur="2000" fill="hold"/>
                                        <p:tgtEl>
                                          <p:spTgt spid="50184"/>
                                        </p:tgtEl>
                                        <p:attrNameLst>
                                          <p:attrName>ppt_x</p:attrName>
                                        </p:attrNameLst>
                                      </p:cBhvr>
                                      <p:tavLst>
                                        <p:tav tm="0">
                                          <p:val>
                                            <p:strVal val="#ppt_x"/>
                                          </p:val>
                                        </p:tav>
                                        <p:tav tm="100000">
                                          <p:val>
                                            <p:strVal val="#ppt_x"/>
                                          </p:val>
                                        </p:tav>
                                      </p:tavLst>
                                    </p:anim>
                                    <p:anim calcmode="lin" valueType="num">
                                      <p:cBhvr additive="base">
                                        <p:cTn id="8" dur="2000" fill="hold"/>
                                        <p:tgtEl>
                                          <p:spTgt spid="5018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4098" name="图片 3" descr="FD.png"/>
          <p:cNvPicPr>
            <a:picLocks noChangeAspect="1" noChangeArrowheads="1"/>
          </p:cNvPicPr>
          <p:nvPr/>
        </p:nvPicPr>
        <p:blipFill>
          <a:blip r:embed="rId2"/>
          <a:srcRect/>
          <a:stretch>
            <a:fillRect/>
          </a:stretch>
        </p:blipFill>
        <p:spPr bwMode="auto">
          <a:xfrm>
            <a:off x="0" y="0"/>
            <a:ext cx="9144000" cy="6858000"/>
          </a:xfrm>
          <a:prstGeom prst="rect">
            <a:avLst/>
          </a:prstGeom>
          <a:noFill/>
          <a:ln w="9525">
            <a:noFill/>
            <a:miter lim="800000"/>
            <a:headEnd/>
            <a:tailEnd/>
          </a:ln>
        </p:spPr>
      </p:pic>
      <p:sp>
        <p:nvSpPr>
          <p:cNvPr id="4099" name="圆角矩形 45"/>
          <p:cNvSpPr>
            <a:spLocks noChangeArrowheads="1"/>
          </p:cNvSpPr>
          <p:nvPr/>
        </p:nvSpPr>
        <p:spPr bwMode="auto">
          <a:xfrm>
            <a:off x="0" y="0"/>
            <a:ext cx="9144000" cy="6858000"/>
          </a:xfrm>
          <a:prstGeom prst="roundRect">
            <a:avLst>
              <a:gd name="adj" fmla="val 8134"/>
            </a:avLst>
          </a:prstGeom>
          <a:gradFill rotWithShape="1">
            <a:gsLst>
              <a:gs pos="0">
                <a:schemeClr val="bg1"/>
              </a:gs>
              <a:gs pos="100000">
                <a:schemeClr val="bg1">
                  <a:alpha val="26999"/>
                </a:schemeClr>
              </a:gs>
            </a:gsLst>
            <a:lin ang="2700000" scaled="1"/>
          </a:gradFill>
          <a:ln w="25400">
            <a:solidFill>
              <a:srgbClr val="BFBFBF"/>
            </a:solidFill>
            <a:round/>
            <a:headEnd/>
            <a:tailEnd/>
          </a:ln>
        </p:spPr>
        <p:txBody>
          <a:bodyPr anchor="ctr"/>
          <a:lstStyle/>
          <a:p>
            <a:pPr algn="ctr"/>
            <a:endParaRPr lang="zh-CN" altLang="en-US">
              <a:solidFill>
                <a:srgbClr val="FFFFFF"/>
              </a:solidFill>
              <a:latin typeface="Calibri" pitchFamily="34" charset="0"/>
            </a:endParaRPr>
          </a:p>
        </p:txBody>
      </p:sp>
      <p:sp>
        <p:nvSpPr>
          <p:cNvPr id="4101" name="Text Box 5"/>
          <p:cNvSpPr txBox="1">
            <a:spLocks noChangeArrowheads="1"/>
          </p:cNvSpPr>
          <p:nvPr/>
        </p:nvSpPr>
        <p:spPr bwMode="auto">
          <a:xfrm>
            <a:off x="838200" y="381000"/>
            <a:ext cx="7315200" cy="6159500"/>
          </a:xfrm>
          <a:prstGeom prst="rect">
            <a:avLst/>
          </a:prstGeom>
          <a:noFill/>
          <a:ln w="9525">
            <a:noFill/>
            <a:miter lim="800000"/>
            <a:headEnd/>
            <a:tailEnd/>
          </a:ln>
          <a:effectLst/>
        </p:spPr>
        <p:txBody>
          <a:bodyPr>
            <a:spAutoFit/>
          </a:bodyPr>
          <a:lstStyle/>
          <a:p>
            <a:pPr>
              <a:spcBef>
                <a:spcPct val="50000"/>
              </a:spcBef>
            </a:pPr>
            <a:r>
              <a:rPr lang="en-US" altLang="zh-CN" sz="2800">
                <a:solidFill>
                  <a:srgbClr val="CC00CC"/>
                </a:solidFill>
                <a:effectLst>
                  <a:outerShdw blurRad="38100" dist="38100" dir="2700000" algn="tl">
                    <a:srgbClr val="C0C0C0"/>
                  </a:outerShdw>
                </a:effectLst>
                <a:latin typeface="华文行楷" pitchFamily="2" charset="-122"/>
                <a:ea typeface="华文行楷" pitchFamily="2" charset="-122"/>
              </a:rPr>
              <a:t>《</a:t>
            </a:r>
            <a:r>
              <a:rPr lang="zh-CN" altLang="en-US" sz="2800">
                <a:solidFill>
                  <a:srgbClr val="CC00CC"/>
                </a:solidFill>
                <a:effectLst>
                  <a:outerShdw blurRad="38100" dist="38100" dir="2700000" algn="tl">
                    <a:srgbClr val="C0C0C0"/>
                  </a:outerShdw>
                </a:effectLst>
                <a:latin typeface="华文行楷" pitchFamily="2" charset="-122"/>
                <a:ea typeface="华文行楷" pitchFamily="2" charset="-122"/>
              </a:rPr>
              <a:t>诗经</a:t>
            </a:r>
            <a:r>
              <a:rPr lang="en-US" altLang="zh-CN" sz="2800">
                <a:solidFill>
                  <a:srgbClr val="CC00CC"/>
                </a:solidFill>
                <a:effectLst>
                  <a:outerShdw blurRad="38100" dist="38100" dir="2700000" algn="tl">
                    <a:srgbClr val="C0C0C0"/>
                  </a:outerShdw>
                </a:effectLst>
                <a:latin typeface="Arial"/>
                <a:ea typeface="华文行楷" pitchFamily="2" charset="-122"/>
              </a:rPr>
              <a:t>·</a:t>
            </a:r>
            <a:r>
              <a:rPr lang="zh-CN" altLang="en-US" sz="2800">
                <a:solidFill>
                  <a:srgbClr val="CC00CC"/>
                </a:solidFill>
                <a:effectLst>
                  <a:outerShdw blurRad="38100" dist="38100" dir="2700000" algn="tl">
                    <a:srgbClr val="C0C0C0"/>
                  </a:outerShdw>
                </a:effectLst>
                <a:latin typeface="华文行楷" pitchFamily="2" charset="-122"/>
                <a:ea typeface="华文行楷" pitchFamily="2" charset="-122"/>
              </a:rPr>
              <a:t>小雅</a:t>
            </a:r>
            <a:r>
              <a:rPr lang="en-US" altLang="zh-CN" sz="2800">
                <a:solidFill>
                  <a:srgbClr val="CC00CC"/>
                </a:solidFill>
                <a:effectLst>
                  <a:outerShdw blurRad="38100" dist="38100" dir="2700000" algn="tl">
                    <a:srgbClr val="C0C0C0"/>
                  </a:outerShdw>
                </a:effectLst>
                <a:latin typeface="Arial"/>
                <a:ea typeface="华文行楷" pitchFamily="2" charset="-122"/>
              </a:rPr>
              <a:t>·</a:t>
            </a:r>
            <a:r>
              <a:rPr lang="zh-CN" altLang="en-US" sz="2800">
                <a:solidFill>
                  <a:srgbClr val="CC00CC"/>
                </a:solidFill>
                <a:effectLst>
                  <a:outerShdw blurRad="38100" dist="38100" dir="2700000" algn="tl">
                    <a:srgbClr val="C0C0C0"/>
                  </a:outerShdw>
                </a:effectLst>
                <a:latin typeface="华文行楷" pitchFamily="2" charset="-122"/>
                <a:ea typeface="华文行楷" pitchFamily="2" charset="-122"/>
              </a:rPr>
              <a:t>鹤鸣</a:t>
            </a:r>
            <a:r>
              <a:rPr lang="en-US" altLang="zh-CN" sz="2800">
                <a:solidFill>
                  <a:srgbClr val="CC00CC"/>
                </a:solidFill>
                <a:effectLst>
                  <a:outerShdw blurRad="38100" dist="38100" dir="2700000" algn="tl">
                    <a:srgbClr val="C0C0C0"/>
                  </a:outerShdw>
                </a:effectLst>
                <a:latin typeface="华文行楷" pitchFamily="2" charset="-122"/>
                <a:ea typeface="华文行楷" pitchFamily="2" charset="-122"/>
              </a:rPr>
              <a:t>》 ----</a:t>
            </a:r>
          </a:p>
          <a:p>
            <a:pPr>
              <a:spcBef>
                <a:spcPct val="50000"/>
              </a:spcBef>
            </a:pPr>
            <a:r>
              <a:rPr lang="zh-CN" altLang="en-US" sz="4400" b="1">
                <a:solidFill>
                  <a:srgbClr val="FF3300"/>
                </a:solidFill>
                <a:effectLst>
                  <a:outerShdw blurRad="38100" dist="38100" dir="2700000" algn="tl">
                    <a:srgbClr val="C0C0C0"/>
                  </a:outerShdw>
                </a:effectLst>
                <a:latin typeface="华文行楷" pitchFamily="2" charset="-122"/>
                <a:ea typeface="华文行楷" pitchFamily="2" charset="-122"/>
              </a:rPr>
              <a:t>       </a:t>
            </a:r>
            <a:r>
              <a:rPr lang="zh-CN" altLang="en-US" sz="4800" b="1">
                <a:solidFill>
                  <a:srgbClr val="FF3300"/>
                </a:solidFill>
                <a:effectLst>
                  <a:outerShdw blurRad="38100" dist="38100" dir="2700000" algn="tl">
                    <a:srgbClr val="C0C0C0"/>
                  </a:outerShdw>
                </a:effectLst>
                <a:latin typeface="华文行楷" pitchFamily="2" charset="-122"/>
                <a:ea typeface="华文行楷" pitchFamily="2" charset="-122"/>
              </a:rPr>
              <a:t>他山之石   可以攻玉</a:t>
            </a:r>
          </a:p>
          <a:p>
            <a:pPr>
              <a:spcBef>
                <a:spcPct val="50000"/>
              </a:spcBef>
            </a:pPr>
            <a:r>
              <a:rPr lang="zh-CN" altLang="en-US" sz="3200">
                <a:solidFill>
                  <a:srgbClr val="0000FF"/>
                </a:solidFill>
                <a:effectLst>
                  <a:outerShdw blurRad="38100" dist="38100" dir="2700000" algn="tl">
                    <a:srgbClr val="C0C0C0"/>
                  </a:outerShdw>
                </a:effectLst>
                <a:latin typeface="华文行楷" pitchFamily="2" charset="-122"/>
                <a:ea typeface="华文行楷" pitchFamily="2" charset="-122"/>
              </a:rPr>
              <a:t>       别的山上的石头，能够用来琢磨玉器。比喻别国的贤才可为本国效力；比喻借他人的批评帮助，来改正自己的过错；比喻拿别人的情况作为借鉴。</a:t>
            </a:r>
            <a:r>
              <a:rPr lang="zh-CN" altLang="en-US" sz="3600">
                <a:solidFill>
                  <a:srgbClr val="0000FF"/>
                </a:solidFill>
                <a:latin typeface="华文行楷" pitchFamily="2" charset="-122"/>
                <a:ea typeface="华文行楷" pitchFamily="2" charset="-122"/>
              </a:rPr>
              <a:t> </a:t>
            </a:r>
            <a:endParaRPr lang="zh-CN" altLang="en-US" sz="3600">
              <a:solidFill>
                <a:srgbClr val="0000FF"/>
              </a:solidFill>
              <a:effectLst>
                <a:outerShdw blurRad="38100" dist="38100" dir="2700000" algn="tl">
                  <a:srgbClr val="C0C0C0"/>
                </a:outerShdw>
              </a:effectLst>
              <a:latin typeface="华文行楷" pitchFamily="2" charset="-122"/>
              <a:ea typeface="华文行楷" pitchFamily="2" charset="-122"/>
            </a:endParaRPr>
          </a:p>
          <a:p>
            <a:pPr>
              <a:spcBef>
                <a:spcPct val="50000"/>
              </a:spcBef>
            </a:pPr>
            <a:r>
              <a:rPr lang="zh-CN" altLang="en-US" sz="3600" b="1">
                <a:effectLst>
                  <a:outerShdw blurRad="38100" dist="38100" dir="2700000" algn="tl">
                    <a:srgbClr val="C0C0C0"/>
                  </a:outerShdw>
                </a:effectLst>
                <a:latin typeface="华文行楷" pitchFamily="2" charset="-122"/>
                <a:ea typeface="华文行楷" pitchFamily="2" charset="-122"/>
              </a:rPr>
              <a:t>       </a:t>
            </a:r>
            <a:r>
              <a:rPr lang="zh-CN" altLang="en-US" sz="3200" b="1">
                <a:solidFill>
                  <a:srgbClr val="0000FF"/>
                </a:solidFill>
                <a:latin typeface="隶书" pitchFamily="49" charset="-122"/>
                <a:ea typeface="隶书" pitchFamily="49" charset="-122"/>
              </a:rPr>
              <a:t>区委区政府、区卫人局针对福田卫生发展现状的</a:t>
            </a:r>
            <a:r>
              <a:rPr lang="zh-CN" altLang="en-US" sz="3200" b="1">
                <a:solidFill>
                  <a:srgbClr val="CC3300"/>
                </a:solidFill>
                <a:latin typeface="隶书" pitchFamily="49" charset="-122"/>
                <a:ea typeface="隶书" pitchFamily="49" charset="-122"/>
              </a:rPr>
              <a:t>植入式</a:t>
            </a:r>
            <a:r>
              <a:rPr lang="zh-CN" altLang="en-US" sz="3200" b="1">
                <a:solidFill>
                  <a:srgbClr val="0000FF"/>
                </a:solidFill>
                <a:latin typeface="隶书" pitchFamily="49" charset="-122"/>
                <a:ea typeface="隶书" pitchFamily="49" charset="-122"/>
              </a:rPr>
              <a:t>合作办医战略，定位非常精准。</a:t>
            </a:r>
            <a:r>
              <a:rPr lang="en-US" altLang="zh-CN" sz="3200" b="1">
                <a:solidFill>
                  <a:srgbClr val="0000FF"/>
                </a:solidFill>
                <a:latin typeface="隶书" pitchFamily="49" charset="-122"/>
                <a:ea typeface="隶书" pitchFamily="49" charset="-122"/>
              </a:rPr>
              <a:t>2012</a:t>
            </a:r>
            <a:r>
              <a:rPr lang="zh-CN" altLang="en-US" sz="3200" b="1">
                <a:solidFill>
                  <a:srgbClr val="0000FF"/>
                </a:solidFill>
                <a:latin typeface="隶书" pitchFamily="49" charset="-122"/>
                <a:ea typeface="隶书" pitchFamily="49" charset="-122"/>
              </a:rPr>
              <a:t>年我院进行了一系列的探索。</a:t>
            </a:r>
          </a:p>
        </p:txBody>
      </p:sp>
    </p:spTree>
  </p:cSld>
  <p:clrMapOvr>
    <a:masterClrMapping/>
  </p:clrMapOv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8370" name="图片 3" descr="FD.png"/>
          <p:cNvPicPr>
            <a:picLocks noChangeAspect="1" noChangeArrowheads="1"/>
          </p:cNvPicPr>
          <p:nvPr/>
        </p:nvPicPr>
        <p:blipFill>
          <a:blip r:embed="rId2"/>
          <a:srcRect/>
          <a:stretch>
            <a:fillRect/>
          </a:stretch>
        </p:blipFill>
        <p:spPr bwMode="auto">
          <a:xfrm>
            <a:off x="0" y="0"/>
            <a:ext cx="9144000" cy="6858000"/>
          </a:xfrm>
          <a:prstGeom prst="rect">
            <a:avLst/>
          </a:prstGeom>
          <a:noFill/>
          <a:ln w="9525">
            <a:noFill/>
            <a:miter lim="800000"/>
            <a:headEnd/>
            <a:tailEnd/>
          </a:ln>
        </p:spPr>
      </p:pic>
      <p:sp>
        <p:nvSpPr>
          <p:cNvPr id="58371" name="圆角矩形 45"/>
          <p:cNvSpPr>
            <a:spLocks noChangeArrowheads="1"/>
          </p:cNvSpPr>
          <p:nvPr/>
        </p:nvSpPr>
        <p:spPr bwMode="auto">
          <a:xfrm>
            <a:off x="0" y="0"/>
            <a:ext cx="9144000" cy="6858000"/>
          </a:xfrm>
          <a:prstGeom prst="roundRect">
            <a:avLst>
              <a:gd name="adj" fmla="val 8134"/>
            </a:avLst>
          </a:prstGeom>
          <a:gradFill rotWithShape="1">
            <a:gsLst>
              <a:gs pos="0">
                <a:schemeClr val="bg1"/>
              </a:gs>
              <a:gs pos="100000">
                <a:schemeClr val="bg1">
                  <a:alpha val="26999"/>
                </a:schemeClr>
              </a:gs>
            </a:gsLst>
            <a:lin ang="2700000" scaled="1"/>
          </a:gradFill>
          <a:ln w="25400">
            <a:solidFill>
              <a:srgbClr val="BFBFBF"/>
            </a:solidFill>
            <a:round/>
            <a:headEnd/>
            <a:tailEnd/>
          </a:ln>
        </p:spPr>
        <p:txBody>
          <a:bodyPr anchor="ctr"/>
          <a:lstStyle/>
          <a:p>
            <a:pPr algn="ctr"/>
            <a:endParaRPr lang="zh-CN" altLang="en-US" b="1"/>
          </a:p>
        </p:txBody>
      </p:sp>
      <p:grpSp>
        <p:nvGrpSpPr>
          <p:cNvPr id="58372" name="Group 4"/>
          <p:cNvGrpSpPr>
            <a:grpSpLocks/>
          </p:cNvGrpSpPr>
          <p:nvPr/>
        </p:nvGrpSpPr>
        <p:grpSpPr bwMode="auto">
          <a:xfrm rot="1002752">
            <a:off x="914400" y="1295400"/>
            <a:ext cx="2438400" cy="3352800"/>
            <a:chOff x="0" y="0"/>
            <a:chExt cx="1611" cy="2324"/>
          </a:xfrm>
        </p:grpSpPr>
        <p:sp>
          <p:nvSpPr>
            <p:cNvPr id="58373" name="Rectangle 5"/>
            <p:cNvSpPr>
              <a:spLocks noChangeArrowheads="1"/>
            </p:cNvSpPr>
            <p:nvPr/>
          </p:nvSpPr>
          <p:spPr bwMode="auto">
            <a:xfrm rot="3419336">
              <a:off x="-356" y="355"/>
              <a:ext cx="2324" cy="1611"/>
            </a:xfrm>
            <a:prstGeom prst="rect">
              <a:avLst/>
            </a:prstGeom>
            <a:solidFill>
              <a:srgbClr val="CCFFCC"/>
            </a:solidFill>
            <a:ln w="38100">
              <a:solidFill>
                <a:srgbClr val="FFFFFF"/>
              </a:solidFill>
              <a:miter lim="800000"/>
              <a:headEnd/>
              <a:tailEnd/>
            </a:ln>
            <a:effectLst>
              <a:outerShdw dist="77251" dir="567739" algn="ctr" rotWithShape="0">
                <a:srgbClr val="000000">
                  <a:alpha val="50000"/>
                </a:srgbClr>
              </a:outerShdw>
            </a:effectLst>
          </p:spPr>
          <p:txBody>
            <a:bodyPr wrap="none" anchor="ctr"/>
            <a:lstStyle/>
            <a:p>
              <a:endParaRPr lang="zh-CN" altLang="en-US"/>
            </a:p>
          </p:txBody>
        </p:sp>
        <p:pic>
          <p:nvPicPr>
            <p:cNvPr id="58374" name="Picture 4" descr="EnCorConsole"/>
            <p:cNvPicPr>
              <a:picLocks noChangeAspect="1" noChangeArrowheads="1"/>
            </p:cNvPicPr>
            <p:nvPr/>
          </p:nvPicPr>
          <p:blipFill>
            <a:blip r:embed="rId3"/>
            <a:srcRect/>
            <a:stretch>
              <a:fillRect/>
            </a:stretch>
          </p:blipFill>
          <p:spPr bwMode="auto">
            <a:xfrm rot="19619410">
              <a:off x="75" y="35"/>
              <a:ext cx="1474" cy="2256"/>
            </a:xfrm>
            <a:prstGeom prst="rect">
              <a:avLst/>
            </a:prstGeom>
            <a:noFill/>
            <a:ln w="9525">
              <a:noFill/>
              <a:miter lim="800000"/>
              <a:headEnd/>
              <a:tailEnd/>
            </a:ln>
          </p:spPr>
        </p:pic>
      </p:grpSp>
      <p:grpSp>
        <p:nvGrpSpPr>
          <p:cNvPr id="58375" name="Group 7"/>
          <p:cNvGrpSpPr>
            <a:grpSpLocks/>
          </p:cNvGrpSpPr>
          <p:nvPr/>
        </p:nvGrpSpPr>
        <p:grpSpPr bwMode="auto">
          <a:xfrm>
            <a:off x="3352800" y="3733800"/>
            <a:ext cx="3505200" cy="2557463"/>
            <a:chOff x="0" y="0"/>
            <a:chExt cx="1676" cy="1424"/>
          </a:xfrm>
        </p:grpSpPr>
        <p:sp>
          <p:nvSpPr>
            <p:cNvPr id="58376" name="Rectangle 7"/>
            <p:cNvSpPr>
              <a:spLocks noChangeArrowheads="1"/>
            </p:cNvSpPr>
            <p:nvPr/>
          </p:nvSpPr>
          <p:spPr bwMode="auto">
            <a:xfrm rot="646206">
              <a:off x="0" y="0"/>
              <a:ext cx="1676" cy="1424"/>
            </a:xfrm>
            <a:prstGeom prst="rect">
              <a:avLst/>
            </a:prstGeom>
            <a:solidFill>
              <a:srgbClr val="FFFF99"/>
            </a:solidFill>
            <a:ln w="38100">
              <a:solidFill>
                <a:srgbClr val="FFFFFF"/>
              </a:solidFill>
              <a:miter lim="800000"/>
              <a:headEnd/>
              <a:tailEnd/>
            </a:ln>
            <a:effectLst>
              <a:outerShdw dist="77251" dir="567739" algn="ctr" rotWithShape="0">
                <a:srgbClr val="000000">
                  <a:alpha val="50000"/>
                </a:srgbClr>
              </a:outerShdw>
            </a:effectLst>
          </p:spPr>
          <p:txBody>
            <a:bodyPr wrap="none" anchor="ctr"/>
            <a:lstStyle/>
            <a:p>
              <a:endParaRPr lang="zh-CN" altLang="en-US"/>
            </a:p>
          </p:txBody>
        </p:sp>
        <p:pic>
          <p:nvPicPr>
            <p:cNvPr id="58377" name="Picture 9" descr="_MG_5851_副本"/>
            <p:cNvPicPr>
              <a:picLocks noChangeAspect="1" noChangeArrowheads="1"/>
            </p:cNvPicPr>
            <p:nvPr/>
          </p:nvPicPr>
          <p:blipFill>
            <a:blip r:embed="rId4" cstate="print"/>
            <a:srcRect l="3256" t="8163" r="23474" b="16327"/>
            <a:stretch>
              <a:fillRect/>
            </a:stretch>
          </p:blipFill>
          <p:spPr bwMode="auto">
            <a:xfrm rot="615284">
              <a:off x="41" y="57"/>
              <a:ext cx="1584" cy="1302"/>
            </a:xfrm>
            <a:prstGeom prst="rect">
              <a:avLst/>
            </a:prstGeom>
            <a:noFill/>
            <a:ln w="9525">
              <a:noFill/>
              <a:miter lim="800000"/>
              <a:headEnd/>
              <a:tailEnd/>
            </a:ln>
          </p:spPr>
        </p:pic>
      </p:grpSp>
      <p:grpSp>
        <p:nvGrpSpPr>
          <p:cNvPr id="58379" name="Group 11"/>
          <p:cNvGrpSpPr>
            <a:grpSpLocks/>
          </p:cNvGrpSpPr>
          <p:nvPr/>
        </p:nvGrpSpPr>
        <p:grpSpPr bwMode="auto">
          <a:xfrm rot="-367204">
            <a:off x="5638800" y="1371600"/>
            <a:ext cx="3144838" cy="2711450"/>
            <a:chOff x="0" y="0"/>
            <a:chExt cx="1837" cy="1612"/>
          </a:xfrm>
        </p:grpSpPr>
        <p:sp>
          <p:nvSpPr>
            <p:cNvPr id="58380" name="Rectangle 9"/>
            <p:cNvSpPr>
              <a:spLocks noChangeArrowheads="1"/>
            </p:cNvSpPr>
            <p:nvPr/>
          </p:nvSpPr>
          <p:spPr bwMode="auto">
            <a:xfrm rot="4413658">
              <a:off x="113" y="-113"/>
              <a:ext cx="1612" cy="1837"/>
            </a:xfrm>
            <a:prstGeom prst="rect">
              <a:avLst/>
            </a:prstGeom>
            <a:solidFill>
              <a:srgbClr val="00CCFF"/>
            </a:solidFill>
            <a:ln w="38100">
              <a:solidFill>
                <a:srgbClr val="FFFFFF"/>
              </a:solidFill>
              <a:miter lim="800000"/>
              <a:headEnd/>
              <a:tailEnd/>
            </a:ln>
            <a:effectLst>
              <a:outerShdw dist="77251" dir="567739" algn="ctr" rotWithShape="0">
                <a:srgbClr val="000000">
                  <a:alpha val="50000"/>
                </a:srgbClr>
              </a:outerShdw>
            </a:effectLst>
          </p:spPr>
          <p:txBody>
            <a:bodyPr wrap="none" anchor="ctr"/>
            <a:lstStyle/>
            <a:p>
              <a:endParaRPr lang="zh-CN" altLang="en-US"/>
            </a:p>
          </p:txBody>
        </p:sp>
        <p:pic>
          <p:nvPicPr>
            <p:cNvPr id="58381" name="Picture 3" descr="S4020286"/>
            <p:cNvPicPr>
              <a:picLocks noChangeAspect="1" noChangeArrowheads="1"/>
            </p:cNvPicPr>
            <p:nvPr/>
          </p:nvPicPr>
          <p:blipFill>
            <a:blip r:embed="rId5"/>
            <a:srcRect/>
            <a:stretch>
              <a:fillRect/>
            </a:stretch>
          </p:blipFill>
          <p:spPr bwMode="auto">
            <a:xfrm rot="20642787">
              <a:off x="48" y="48"/>
              <a:ext cx="1736" cy="1512"/>
            </a:xfrm>
            <a:prstGeom prst="rect">
              <a:avLst/>
            </a:prstGeom>
            <a:noFill/>
            <a:ln w="9525">
              <a:noFill/>
              <a:miter lim="800000"/>
              <a:headEnd/>
              <a:tailEnd/>
            </a:ln>
          </p:spPr>
        </p:pic>
      </p:grpSp>
      <p:pic>
        <p:nvPicPr>
          <p:cNvPr id="58382" name="图片 49" descr="HH.png"/>
          <p:cNvPicPr>
            <a:picLocks noChangeAspect="1" noChangeArrowheads="1"/>
          </p:cNvPicPr>
          <p:nvPr/>
        </p:nvPicPr>
        <p:blipFill>
          <a:blip r:embed="rId6"/>
          <a:srcRect/>
          <a:stretch>
            <a:fillRect/>
          </a:stretch>
        </p:blipFill>
        <p:spPr bwMode="auto">
          <a:xfrm>
            <a:off x="0" y="3200400"/>
            <a:ext cx="1746250" cy="3657600"/>
          </a:xfrm>
          <a:prstGeom prst="rect">
            <a:avLst/>
          </a:prstGeom>
          <a:noFill/>
          <a:ln w="9525">
            <a:noFill/>
            <a:miter lim="800000"/>
            <a:headEnd/>
            <a:tailEnd/>
          </a:ln>
        </p:spPr>
      </p:pic>
      <p:sp>
        <p:nvSpPr>
          <p:cNvPr id="58383" name="Rectangle 15"/>
          <p:cNvSpPr>
            <a:spLocks noChangeArrowheads="1"/>
          </p:cNvSpPr>
          <p:nvPr/>
        </p:nvSpPr>
        <p:spPr bwMode="auto">
          <a:xfrm>
            <a:off x="381000" y="0"/>
            <a:ext cx="8382000" cy="762000"/>
          </a:xfrm>
          <a:prstGeom prst="rect">
            <a:avLst/>
          </a:prstGeom>
          <a:noFill/>
          <a:ln w="9525">
            <a:noFill/>
            <a:miter lim="800000"/>
            <a:headEnd/>
            <a:tailEnd/>
          </a:ln>
          <a:effectLst/>
        </p:spPr>
        <p:txBody>
          <a:bodyPr anchor="ctr"/>
          <a:lstStyle/>
          <a:p>
            <a:r>
              <a:rPr lang="zh-CN" altLang="en-US" sz="4000">
                <a:solidFill>
                  <a:srgbClr val="0000FF"/>
                </a:solidFill>
                <a:latin typeface="Gill Sans MT" pitchFamily="34" charset="0"/>
                <a:ea typeface="隶书" pitchFamily="49" charset="-122"/>
              </a:rPr>
              <a:t>二、联袂市第二人民医院</a:t>
            </a:r>
            <a:endParaRPr lang="zh-CN" sz="4000">
              <a:solidFill>
                <a:srgbClr val="0000FF"/>
              </a:solidFill>
              <a:latin typeface="Gill Sans MT" pitchFamily="34" charset="0"/>
              <a:ea typeface="隶书"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58372"/>
                                        </p:tgtEl>
                                        <p:attrNameLst>
                                          <p:attrName>style.visibility</p:attrName>
                                        </p:attrNameLst>
                                      </p:cBhvr>
                                      <p:to>
                                        <p:strVal val="visible"/>
                                      </p:to>
                                    </p:set>
                                    <p:anim calcmode="lin" valueType="num">
                                      <p:cBhvr additive="base">
                                        <p:cTn id="7" dur="500" fill="hold"/>
                                        <p:tgtEl>
                                          <p:spTgt spid="58372"/>
                                        </p:tgtEl>
                                        <p:attrNameLst>
                                          <p:attrName>ppt_x</p:attrName>
                                        </p:attrNameLst>
                                      </p:cBhvr>
                                      <p:tavLst>
                                        <p:tav tm="0">
                                          <p:val>
                                            <p:strVal val="#ppt_x"/>
                                          </p:val>
                                        </p:tav>
                                        <p:tav tm="100000">
                                          <p:val>
                                            <p:strVal val="#ppt_x"/>
                                          </p:val>
                                        </p:tav>
                                      </p:tavLst>
                                    </p:anim>
                                    <p:anim calcmode="lin" valueType="num">
                                      <p:cBhvr additive="base">
                                        <p:cTn id="8" dur="500" fill="hold"/>
                                        <p:tgtEl>
                                          <p:spTgt spid="58372"/>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58375"/>
                                        </p:tgtEl>
                                        <p:attrNameLst>
                                          <p:attrName>style.visibility</p:attrName>
                                        </p:attrNameLst>
                                      </p:cBhvr>
                                      <p:to>
                                        <p:strVal val="visible"/>
                                      </p:to>
                                    </p:set>
                                    <p:anim calcmode="lin" valueType="num">
                                      <p:cBhvr additive="base">
                                        <p:cTn id="12" dur="500" fill="hold"/>
                                        <p:tgtEl>
                                          <p:spTgt spid="58375"/>
                                        </p:tgtEl>
                                        <p:attrNameLst>
                                          <p:attrName>ppt_x</p:attrName>
                                        </p:attrNameLst>
                                      </p:cBhvr>
                                      <p:tavLst>
                                        <p:tav tm="0">
                                          <p:val>
                                            <p:strVal val="#ppt_x"/>
                                          </p:val>
                                        </p:tav>
                                        <p:tav tm="100000">
                                          <p:val>
                                            <p:strVal val="#ppt_x"/>
                                          </p:val>
                                        </p:tav>
                                      </p:tavLst>
                                    </p:anim>
                                    <p:anim calcmode="lin" valueType="num">
                                      <p:cBhvr additive="base">
                                        <p:cTn id="13" dur="500" fill="hold"/>
                                        <p:tgtEl>
                                          <p:spTgt spid="58375"/>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58379"/>
                                        </p:tgtEl>
                                        <p:attrNameLst>
                                          <p:attrName>style.visibility</p:attrName>
                                        </p:attrNameLst>
                                      </p:cBhvr>
                                      <p:to>
                                        <p:strVal val="visible"/>
                                      </p:to>
                                    </p:set>
                                    <p:anim calcmode="lin" valueType="num">
                                      <p:cBhvr additive="base">
                                        <p:cTn id="17" dur="500" fill="hold"/>
                                        <p:tgtEl>
                                          <p:spTgt spid="58379"/>
                                        </p:tgtEl>
                                        <p:attrNameLst>
                                          <p:attrName>ppt_x</p:attrName>
                                        </p:attrNameLst>
                                      </p:cBhvr>
                                      <p:tavLst>
                                        <p:tav tm="0">
                                          <p:val>
                                            <p:strVal val="#ppt_x"/>
                                          </p:val>
                                        </p:tav>
                                        <p:tav tm="100000">
                                          <p:val>
                                            <p:strVal val="#ppt_x"/>
                                          </p:val>
                                        </p:tav>
                                      </p:tavLst>
                                    </p:anim>
                                    <p:anim calcmode="lin" valueType="num">
                                      <p:cBhvr additive="base">
                                        <p:cTn id="18" dur="500" fill="hold"/>
                                        <p:tgtEl>
                                          <p:spTgt spid="5837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2226" name="图片 3" descr="FD.png"/>
          <p:cNvPicPr>
            <a:picLocks noChangeAspect="1" noChangeArrowheads="1"/>
          </p:cNvPicPr>
          <p:nvPr/>
        </p:nvPicPr>
        <p:blipFill>
          <a:blip r:embed="rId3"/>
          <a:srcRect/>
          <a:stretch>
            <a:fillRect/>
          </a:stretch>
        </p:blipFill>
        <p:spPr bwMode="auto">
          <a:xfrm>
            <a:off x="0" y="0"/>
            <a:ext cx="9144000" cy="6858000"/>
          </a:xfrm>
          <a:prstGeom prst="rect">
            <a:avLst/>
          </a:prstGeom>
          <a:noFill/>
          <a:ln w="9525">
            <a:noFill/>
            <a:miter lim="800000"/>
            <a:headEnd/>
            <a:tailEnd/>
          </a:ln>
        </p:spPr>
      </p:pic>
      <p:sp>
        <p:nvSpPr>
          <p:cNvPr id="52228" name="圆角矩形 45"/>
          <p:cNvSpPr>
            <a:spLocks noChangeArrowheads="1"/>
          </p:cNvSpPr>
          <p:nvPr/>
        </p:nvSpPr>
        <p:spPr bwMode="auto">
          <a:xfrm>
            <a:off x="0" y="0"/>
            <a:ext cx="9144000" cy="6858000"/>
          </a:xfrm>
          <a:prstGeom prst="roundRect">
            <a:avLst>
              <a:gd name="adj" fmla="val 8134"/>
            </a:avLst>
          </a:prstGeom>
          <a:gradFill rotWithShape="1">
            <a:gsLst>
              <a:gs pos="0">
                <a:schemeClr val="bg1"/>
              </a:gs>
              <a:gs pos="100000">
                <a:schemeClr val="bg1">
                  <a:alpha val="26999"/>
                </a:schemeClr>
              </a:gs>
            </a:gsLst>
            <a:lin ang="2700000" scaled="1"/>
          </a:gradFill>
          <a:ln w="25400">
            <a:solidFill>
              <a:srgbClr val="BFBFBF"/>
            </a:solidFill>
            <a:round/>
            <a:headEnd/>
            <a:tailEnd/>
          </a:ln>
        </p:spPr>
        <p:txBody>
          <a:bodyPr anchor="ctr"/>
          <a:lstStyle/>
          <a:p>
            <a:pPr algn="ctr"/>
            <a:endParaRPr lang="zh-CN" altLang="en-US" b="1"/>
          </a:p>
        </p:txBody>
      </p:sp>
      <p:sp>
        <p:nvSpPr>
          <p:cNvPr id="52230" name="Text Box 6"/>
          <p:cNvSpPr txBox="1">
            <a:spLocks noChangeArrowheads="1"/>
          </p:cNvSpPr>
          <p:nvPr/>
        </p:nvSpPr>
        <p:spPr bwMode="auto">
          <a:xfrm>
            <a:off x="3200400" y="4114800"/>
            <a:ext cx="5715000" cy="893763"/>
          </a:xfrm>
          <a:prstGeom prst="rect">
            <a:avLst/>
          </a:prstGeom>
          <a:noFill/>
          <a:ln w="9525">
            <a:solidFill>
              <a:srgbClr val="0000FF"/>
            </a:solidFill>
            <a:miter lim="800000"/>
            <a:headEnd/>
            <a:tailEnd/>
          </a:ln>
          <a:effectLst/>
        </p:spPr>
        <p:txBody>
          <a:bodyPr>
            <a:spAutoFit/>
          </a:bodyPr>
          <a:lstStyle/>
          <a:p>
            <a:r>
              <a:rPr lang="en-US" sz="2800" b="1">
                <a:solidFill>
                  <a:srgbClr val="0000FF"/>
                </a:solidFill>
                <a:latin typeface="楷体_GB2312" pitchFamily="49" charset="-122"/>
                <a:ea typeface="楷体_GB2312" pitchFamily="49" charset="-122"/>
              </a:rPr>
              <a:t>    </a:t>
            </a:r>
            <a:r>
              <a:rPr lang="en-US" sz="2400" b="1">
                <a:solidFill>
                  <a:srgbClr val="0000FF"/>
                </a:solidFill>
                <a:latin typeface="楷体_GB2312" pitchFamily="49" charset="-122"/>
                <a:ea typeface="楷体_GB2312" pitchFamily="49" charset="-122"/>
              </a:rPr>
              <a:t>2012</a:t>
            </a:r>
            <a:r>
              <a:rPr lang="zh-CN" altLang="en-US" sz="2400" b="1">
                <a:solidFill>
                  <a:srgbClr val="0000FF"/>
                </a:solidFill>
                <a:latin typeface="楷体_GB2312" pitchFamily="49" charset="-122"/>
                <a:ea typeface="楷体_GB2312" pitchFamily="49" charset="-122"/>
              </a:rPr>
              <a:t>年乳腺诊疗中心举办市级继教培训项目两项，发表相关专业论文</a:t>
            </a:r>
            <a:r>
              <a:rPr lang="en-US" sz="2400" b="1">
                <a:solidFill>
                  <a:srgbClr val="0000FF"/>
                </a:solidFill>
                <a:latin typeface="楷体_GB2312" pitchFamily="49" charset="-122"/>
                <a:ea typeface="楷体_GB2312" pitchFamily="49" charset="-122"/>
              </a:rPr>
              <a:t>3</a:t>
            </a:r>
            <a:r>
              <a:rPr lang="zh-CN" altLang="en-US" sz="2400" b="1">
                <a:solidFill>
                  <a:srgbClr val="0000FF"/>
                </a:solidFill>
                <a:latin typeface="楷体_GB2312" pitchFamily="49" charset="-122"/>
                <a:ea typeface="楷体_GB2312" pitchFamily="49" charset="-122"/>
              </a:rPr>
              <a:t>篇。</a:t>
            </a:r>
          </a:p>
        </p:txBody>
      </p:sp>
      <p:grpSp>
        <p:nvGrpSpPr>
          <p:cNvPr id="52232" name="Group 8"/>
          <p:cNvGrpSpPr>
            <a:grpSpLocks/>
          </p:cNvGrpSpPr>
          <p:nvPr/>
        </p:nvGrpSpPr>
        <p:grpSpPr bwMode="auto">
          <a:xfrm>
            <a:off x="609600" y="4038600"/>
            <a:ext cx="2590800" cy="1114425"/>
            <a:chOff x="0" y="0"/>
            <a:chExt cx="1632" cy="702"/>
          </a:xfrm>
        </p:grpSpPr>
        <p:grpSp>
          <p:nvGrpSpPr>
            <p:cNvPr id="52233" name="Group 9"/>
            <p:cNvGrpSpPr>
              <a:grpSpLocks/>
            </p:cNvGrpSpPr>
            <p:nvPr/>
          </p:nvGrpSpPr>
          <p:grpSpPr bwMode="auto">
            <a:xfrm>
              <a:off x="0" y="0"/>
              <a:ext cx="1632" cy="702"/>
              <a:chOff x="0" y="0"/>
              <a:chExt cx="751" cy="741"/>
            </a:xfrm>
          </p:grpSpPr>
          <p:sp>
            <p:nvSpPr>
              <p:cNvPr id="52234" name="Oval 10"/>
              <p:cNvSpPr>
                <a:spLocks noChangeArrowheads="1"/>
              </p:cNvSpPr>
              <p:nvPr/>
            </p:nvSpPr>
            <p:spPr bwMode="auto">
              <a:xfrm>
                <a:off x="20" y="32"/>
                <a:ext cx="716" cy="709"/>
              </a:xfrm>
              <a:prstGeom prst="ellipse">
                <a:avLst/>
              </a:prstGeom>
              <a:gradFill rotWithShape="1">
                <a:gsLst>
                  <a:gs pos="0">
                    <a:schemeClr val="hlink"/>
                  </a:gs>
                  <a:gs pos="100000">
                    <a:schemeClr val="hlink">
                      <a:gamma/>
                      <a:shade val="31765"/>
                      <a:invGamma/>
                    </a:schemeClr>
                  </a:gs>
                </a:gsLst>
                <a:lin ang="5400000" scaled="1"/>
              </a:gradFill>
              <a:ln w="38100">
                <a:solidFill>
                  <a:srgbClr val="F8F8F8">
                    <a:alpha val="79999"/>
                  </a:srgbClr>
                </a:solidFill>
                <a:round/>
                <a:headEnd/>
                <a:tailEnd/>
              </a:ln>
              <a:effectLst/>
            </p:spPr>
            <p:txBody>
              <a:bodyPr wrap="none" anchor="ctr"/>
              <a:lstStyle/>
              <a:p>
                <a:endParaRPr lang="zh-CN" altLang="en-US"/>
              </a:p>
            </p:txBody>
          </p:sp>
          <p:pic>
            <p:nvPicPr>
              <p:cNvPr id="52235" name="Picture 11" descr="cir_lighteffect0"/>
              <p:cNvPicPr>
                <a:picLocks noChangeAspect="1" noChangeArrowheads="1"/>
              </p:cNvPicPr>
              <p:nvPr/>
            </p:nvPicPr>
            <p:blipFill>
              <a:blip r:embed="rId4">
                <a:lum bright="18000" contrast="-12000"/>
              </a:blip>
              <a:srcRect/>
              <a:stretch>
                <a:fillRect/>
              </a:stretch>
            </p:blipFill>
            <p:spPr bwMode="auto">
              <a:xfrm>
                <a:off x="0" y="0"/>
                <a:ext cx="751" cy="644"/>
              </a:xfrm>
              <a:prstGeom prst="rect">
                <a:avLst/>
              </a:prstGeom>
              <a:noFill/>
              <a:ln w="9525">
                <a:noFill/>
                <a:miter lim="800000"/>
                <a:headEnd/>
                <a:tailEnd/>
              </a:ln>
            </p:spPr>
          </p:pic>
        </p:grpSp>
        <p:sp>
          <p:nvSpPr>
            <p:cNvPr id="52236" name="Text Box 12"/>
            <p:cNvSpPr txBox="1">
              <a:spLocks noChangeArrowheads="1"/>
            </p:cNvSpPr>
            <p:nvPr/>
          </p:nvSpPr>
          <p:spPr bwMode="auto">
            <a:xfrm>
              <a:off x="317" y="279"/>
              <a:ext cx="1074" cy="327"/>
            </a:xfrm>
            <a:prstGeom prst="rect">
              <a:avLst/>
            </a:prstGeom>
            <a:noFill/>
            <a:ln w="9525">
              <a:noFill/>
              <a:miter lim="800000"/>
              <a:headEnd/>
              <a:tailEnd/>
            </a:ln>
            <a:effectLst/>
          </p:spPr>
          <p:txBody>
            <a:bodyPr>
              <a:spAutoFit/>
            </a:bodyPr>
            <a:lstStyle/>
            <a:p>
              <a:pPr>
                <a:spcBef>
                  <a:spcPct val="50000"/>
                </a:spcBef>
              </a:pPr>
              <a:r>
                <a:rPr lang="zh-CN" altLang="en-US" sz="2800">
                  <a:solidFill>
                    <a:schemeClr val="bg1"/>
                  </a:solidFill>
                  <a:ea typeface="楷体_GB2312" pitchFamily="49" charset="-122"/>
                </a:rPr>
                <a:t>科教兴医</a:t>
              </a:r>
            </a:p>
          </p:txBody>
        </p:sp>
      </p:grpSp>
      <p:sp>
        <p:nvSpPr>
          <p:cNvPr id="52237" name="Rectangle 13"/>
          <p:cNvSpPr>
            <a:spLocks noChangeArrowheads="1"/>
          </p:cNvSpPr>
          <p:nvPr/>
        </p:nvSpPr>
        <p:spPr bwMode="auto">
          <a:xfrm>
            <a:off x="381000" y="381000"/>
            <a:ext cx="8382000" cy="762000"/>
          </a:xfrm>
          <a:prstGeom prst="rect">
            <a:avLst/>
          </a:prstGeom>
          <a:noFill/>
          <a:ln w="9525">
            <a:noFill/>
            <a:miter lim="800000"/>
            <a:headEnd/>
            <a:tailEnd/>
          </a:ln>
          <a:effectLst/>
        </p:spPr>
        <p:txBody>
          <a:bodyPr anchor="ctr"/>
          <a:lstStyle/>
          <a:p>
            <a:r>
              <a:rPr lang="zh-CN" altLang="en-US" sz="4000">
                <a:solidFill>
                  <a:srgbClr val="0000FF"/>
                </a:solidFill>
                <a:latin typeface="Gill Sans MT" pitchFamily="34" charset="0"/>
                <a:ea typeface="隶书" pitchFamily="49" charset="-122"/>
              </a:rPr>
              <a:t>二、联袂市第二人民医院</a:t>
            </a:r>
            <a:endParaRPr lang="zh-CN" sz="4000">
              <a:solidFill>
                <a:srgbClr val="0000FF"/>
              </a:solidFill>
              <a:latin typeface="Gill Sans MT" pitchFamily="34" charset="0"/>
              <a:ea typeface="隶书" pitchFamily="49" charset="-122"/>
            </a:endParaRPr>
          </a:p>
        </p:txBody>
      </p:sp>
      <p:grpSp>
        <p:nvGrpSpPr>
          <p:cNvPr id="52238" name="Group 14"/>
          <p:cNvGrpSpPr>
            <a:grpSpLocks/>
          </p:cNvGrpSpPr>
          <p:nvPr/>
        </p:nvGrpSpPr>
        <p:grpSpPr bwMode="auto">
          <a:xfrm>
            <a:off x="533400" y="1905000"/>
            <a:ext cx="2590800" cy="1114425"/>
            <a:chOff x="0" y="0"/>
            <a:chExt cx="1632" cy="702"/>
          </a:xfrm>
        </p:grpSpPr>
        <p:grpSp>
          <p:nvGrpSpPr>
            <p:cNvPr id="52239" name="Group 15"/>
            <p:cNvGrpSpPr>
              <a:grpSpLocks/>
            </p:cNvGrpSpPr>
            <p:nvPr/>
          </p:nvGrpSpPr>
          <p:grpSpPr bwMode="auto">
            <a:xfrm>
              <a:off x="0" y="0"/>
              <a:ext cx="1632" cy="702"/>
              <a:chOff x="0" y="0"/>
              <a:chExt cx="751" cy="741"/>
            </a:xfrm>
          </p:grpSpPr>
          <p:sp>
            <p:nvSpPr>
              <p:cNvPr id="52240" name="Oval 16"/>
              <p:cNvSpPr>
                <a:spLocks noChangeArrowheads="1"/>
              </p:cNvSpPr>
              <p:nvPr/>
            </p:nvSpPr>
            <p:spPr bwMode="auto">
              <a:xfrm>
                <a:off x="20" y="32"/>
                <a:ext cx="716" cy="709"/>
              </a:xfrm>
              <a:prstGeom prst="ellipse">
                <a:avLst/>
              </a:prstGeom>
              <a:gradFill rotWithShape="1">
                <a:gsLst>
                  <a:gs pos="0">
                    <a:schemeClr val="hlink"/>
                  </a:gs>
                  <a:gs pos="100000">
                    <a:schemeClr val="hlink">
                      <a:gamma/>
                      <a:shade val="31765"/>
                      <a:invGamma/>
                    </a:schemeClr>
                  </a:gs>
                </a:gsLst>
                <a:lin ang="5400000" scaled="1"/>
              </a:gradFill>
              <a:ln w="38100">
                <a:solidFill>
                  <a:srgbClr val="F8F8F8">
                    <a:alpha val="79999"/>
                  </a:srgbClr>
                </a:solidFill>
                <a:round/>
                <a:headEnd/>
                <a:tailEnd/>
              </a:ln>
              <a:effectLst/>
            </p:spPr>
            <p:txBody>
              <a:bodyPr wrap="none" anchor="ctr"/>
              <a:lstStyle/>
              <a:p>
                <a:endParaRPr lang="zh-CN" altLang="en-US"/>
              </a:p>
            </p:txBody>
          </p:sp>
          <p:pic>
            <p:nvPicPr>
              <p:cNvPr id="52241" name="Picture 17" descr="cir_lighteffect0"/>
              <p:cNvPicPr>
                <a:picLocks noChangeAspect="1" noChangeArrowheads="1"/>
              </p:cNvPicPr>
              <p:nvPr/>
            </p:nvPicPr>
            <p:blipFill>
              <a:blip r:embed="rId4">
                <a:lum bright="18000" contrast="-12000"/>
              </a:blip>
              <a:srcRect/>
              <a:stretch>
                <a:fillRect/>
              </a:stretch>
            </p:blipFill>
            <p:spPr bwMode="auto">
              <a:xfrm>
                <a:off x="0" y="0"/>
                <a:ext cx="751" cy="644"/>
              </a:xfrm>
              <a:prstGeom prst="rect">
                <a:avLst/>
              </a:prstGeom>
              <a:noFill/>
              <a:ln w="9525">
                <a:noFill/>
                <a:miter lim="800000"/>
                <a:headEnd/>
                <a:tailEnd/>
              </a:ln>
            </p:spPr>
          </p:pic>
        </p:grpSp>
        <p:sp>
          <p:nvSpPr>
            <p:cNvPr id="52242" name="Text Box 18"/>
            <p:cNvSpPr txBox="1">
              <a:spLocks noChangeArrowheads="1"/>
            </p:cNvSpPr>
            <p:nvPr/>
          </p:nvSpPr>
          <p:spPr bwMode="auto">
            <a:xfrm>
              <a:off x="317" y="279"/>
              <a:ext cx="1074" cy="327"/>
            </a:xfrm>
            <a:prstGeom prst="rect">
              <a:avLst/>
            </a:prstGeom>
            <a:noFill/>
            <a:ln w="9525">
              <a:noFill/>
              <a:miter lim="800000"/>
              <a:headEnd/>
              <a:tailEnd/>
            </a:ln>
            <a:effectLst/>
          </p:spPr>
          <p:txBody>
            <a:bodyPr>
              <a:spAutoFit/>
            </a:bodyPr>
            <a:lstStyle/>
            <a:p>
              <a:pPr>
                <a:spcBef>
                  <a:spcPct val="50000"/>
                </a:spcBef>
              </a:pPr>
              <a:r>
                <a:rPr lang="zh-CN" altLang="en-US" sz="2800">
                  <a:solidFill>
                    <a:schemeClr val="bg1"/>
                  </a:solidFill>
                  <a:ea typeface="楷体_GB2312" pitchFamily="49" charset="-122"/>
                </a:rPr>
                <a:t>转型升级</a:t>
              </a:r>
            </a:p>
          </p:txBody>
        </p:sp>
      </p:grpSp>
      <p:sp>
        <p:nvSpPr>
          <p:cNvPr id="52243" name="Text Box 19"/>
          <p:cNvSpPr txBox="1">
            <a:spLocks noChangeArrowheads="1"/>
          </p:cNvSpPr>
          <p:nvPr/>
        </p:nvSpPr>
        <p:spPr bwMode="auto">
          <a:xfrm>
            <a:off x="3124200" y="1752600"/>
            <a:ext cx="5715000" cy="1196975"/>
          </a:xfrm>
          <a:prstGeom prst="rect">
            <a:avLst/>
          </a:prstGeom>
          <a:noFill/>
          <a:ln w="9525">
            <a:solidFill>
              <a:srgbClr val="0000FF"/>
            </a:solidFill>
            <a:miter lim="800000"/>
            <a:headEnd/>
            <a:tailEnd/>
          </a:ln>
          <a:effectLst/>
        </p:spPr>
        <p:txBody>
          <a:bodyPr>
            <a:spAutoFit/>
          </a:bodyPr>
          <a:lstStyle/>
          <a:p>
            <a:r>
              <a:rPr lang="en-US" altLang="zh-CN" sz="2400" b="1">
                <a:solidFill>
                  <a:srgbClr val="0000FF"/>
                </a:solidFill>
                <a:latin typeface="楷体_GB2312" pitchFamily="49" charset="-122"/>
                <a:ea typeface="楷体_GB2312" pitchFamily="49" charset="-122"/>
              </a:rPr>
              <a:t>    2012</a:t>
            </a:r>
            <a:r>
              <a:rPr lang="zh-CN" altLang="en-US" sz="2400" b="1">
                <a:solidFill>
                  <a:srgbClr val="0000FF"/>
                </a:solidFill>
                <a:latin typeface="楷体_GB2312" pitchFamily="49" charset="-122"/>
                <a:ea typeface="楷体_GB2312" pitchFamily="49" charset="-122"/>
              </a:rPr>
              <a:t>年乳腺专科门诊诊疗人次</a:t>
            </a:r>
            <a:r>
              <a:rPr lang="en-US" altLang="zh-CN" sz="2400" b="1">
                <a:solidFill>
                  <a:srgbClr val="0000FF"/>
                </a:solidFill>
                <a:latin typeface="楷体_GB2312" pitchFamily="49" charset="-122"/>
                <a:ea typeface="楷体_GB2312" pitchFamily="49" charset="-122"/>
              </a:rPr>
              <a:t>2973</a:t>
            </a:r>
            <a:r>
              <a:rPr lang="zh-CN" altLang="en-US" sz="2400" b="1">
                <a:solidFill>
                  <a:srgbClr val="0000FF"/>
                </a:solidFill>
                <a:latin typeface="楷体_GB2312" pitchFamily="49" charset="-122"/>
                <a:ea typeface="楷体_GB2312" pitchFamily="49" charset="-122"/>
              </a:rPr>
              <a:t>人，同比增加</a:t>
            </a:r>
            <a:r>
              <a:rPr lang="en-US" altLang="zh-CN" sz="2400" b="1">
                <a:solidFill>
                  <a:srgbClr val="0000FF"/>
                </a:solidFill>
                <a:latin typeface="楷体_GB2312" pitchFamily="49" charset="-122"/>
                <a:ea typeface="楷体_GB2312" pitchFamily="49" charset="-122"/>
              </a:rPr>
              <a:t>73.35%</a:t>
            </a:r>
            <a:r>
              <a:rPr lang="zh-CN" altLang="en-US" sz="2400" b="1">
                <a:solidFill>
                  <a:srgbClr val="0000FF"/>
                </a:solidFill>
                <a:latin typeface="楷体_GB2312" pitchFamily="49" charset="-122"/>
                <a:ea typeface="楷体_GB2312" pitchFamily="49" charset="-122"/>
              </a:rPr>
              <a:t>，</a:t>
            </a:r>
            <a:r>
              <a:rPr lang="en-US" altLang="zh-CN" sz="2400" b="1">
                <a:solidFill>
                  <a:srgbClr val="0000FF"/>
                </a:solidFill>
                <a:latin typeface="楷体_GB2312" pitchFamily="49" charset="-122"/>
                <a:ea typeface="楷体_GB2312" pitchFamily="49" charset="-122"/>
              </a:rPr>
              <a:t>3-11</a:t>
            </a:r>
            <a:r>
              <a:rPr lang="zh-CN" altLang="en-US" sz="2400" b="1">
                <a:solidFill>
                  <a:srgbClr val="0000FF"/>
                </a:solidFill>
                <a:latin typeface="楷体_GB2312" pitchFamily="49" charset="-122"/>
                <a:ea typeface="楷体_GB2312" pitchFamily="49" charset="-122"/>
              </a:rPr>
              <a:t>月住院人数</a:t>
            </a:r>
            <a:r>
              <a:rPr lang="en-US" altLang="zh-CN" sz="2400" b="1">
                <a:solidFill>
                  <a:srgbClr val="0000FF"/>
                </a:solidFill>
                <a:latin typeface="楷体_GB2312" pitchFamily="49" charset="-122"/>
                <a:ea typeface="楷体_GB2312" pitchFamily="49" charset="-122"/>
              </a:rPr>
              <a:t>76</a:t>
            </a:r>
            <a:r>
              <a:rPr lang="zh-CN" altLang="en-US" sz="2400" b="1">
                <a:solidFill>
                  <a:srgbClr val="0000FF"/>
                </a:solidFill>
                <a:latin typeface="楷体_GB2312" pitchFamily="49" charset="-122"/>
                <a:ea typeface="楷体_GB2312" pitchFamily="49" charset="-122"/>
              </a:rPr>
              <a:t>人次，实现华丽转型。</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52232"/>
                                        </p:tgtEl>
                                        <p:attrNameLst>
                                          <p:attrName>style.visibility</p:attrName>
                                        </p:attrNameLst>
                                      </p:cBhvr>
                                      <p:to>
                                        <p:strVal val="visible"/>
                                      </p:to>
                                    </p:set>
                                    <p:anim calcmode="lin" valueType="num">
                                      <p:cBhvr additive="base">
                                        <p:cTn id="7" dur="500" fill="hold"/>
                                        <p:tgtEl>
                                          <p:spTgt spid="52232"/>
                                        </p:tgtEl>
                                        <p:attrNameLst>
                                          <p:attrName>ppt_x</p:attrName>
                                        </p:attrNameLst>
                                      </p:cBhvr>
                                      <p:tavLst>
                                        <p:tav tm="0">
                                          <p:val>
                                            <p:strVal val="#ppt_x"/>
                                          </p:val>
                                        </p:tav>
                                        <p:tav tm="100000">
                                          <p:val>
                                            <p:strVal val="#ppt_x"/>
                                          </p:val>
                                        </p:tav>
                                      </p:tavLst>
                                    </p:anim>
                                    <p:anim calcmode="lin" valueType="num">
                                      <p:cBhvr additive="base">
                                        <p:cTn id="8" dur="500" fill="hold"/>
                                        <p:tgtEl>
                                          <p:spTgt spid="52232"/>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52238"/>
                                        </p:tgtEl>
                                        <p:attrNameLst>
                                          <p:attrName>style.visibility</p:attrName>
                                        </p:attrNameLst>
                                      </p:cBhvr>
                                      <p:to>
                                        <p:strVal val="visible"/>
                                      </p:to>
                                    </p:set>
                                    <p:anim calcmode="lin" valueType="num">
                                      <p:cBhvr additive="base">
                                        <p:cTn id="11" dur="500" fill="hold"/>
                                        <p:tgtEl>
                                          <p:spTgt spid="52238"/>
                                        </p:tgtEl>
                                        <p:attrNameLst>
                                          <p:attrName>ppt_x</p:attrName>
                                        </p:attrNameLst>
                                      </p:cBhvr>
                                      <p:tavLst>
                                        <p:tav tm="0">
                                          <p:val>
                                            <p:strVal val="#ppt_x"/>
                                          </p:val>
                                        </p:tav>
                                        <p:tav tm="100000">
                                          <p:val>
                                            <p:strVal val="#ppt_x"/>
                                          </p:val>
                                        </p:tav>
                                      </p:tavLst>
                                    </p:anim>
                                    <p:anim calcmode="lin" valueType="num">
                                      <p:cBhvr additive="base">
                                        <p:cTn id="12" dur="500" fill="hold"/>
                                        <p:tgtEl>
                                          <p:spTgt spid="5223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6322" name="图片 3" descr="FD.png"/>
          <p:cNvPicPr>
            <a:picLocks noChangeAspect="1" noChangeArrowheads="1"/>
          </p:cNvPicPr>
          <p:nvPr/>
        </p:nvPicPr>
        <p:blipFill>
          <a:blip r:embed="rId3"/>
          <a:srcRect/>
          <a:stretch>
            <a:fillRect/>
          </a:stretch>
        </p:blipFill>
        <p:spPr bwMode="auto">
          <a:xfrm>
            <a:off x="0" y="0"/>
            <a:ext cx="9144000" cy="6858000"/>
          </a:xfrm>
          <a:prstGeom prst="rect">
            <a:avLst/>
          </a:prstGeom>
          <a:noFill/>
          <a:ln w="9525">
            <a:noFill/>
            <a:miter lim="800000"/>
            <a:headEnd/>
            <a:tailEnd/>
          </a:ln>
        </p:spPr>
      </p:pic>
      <p:sp>
        <p:nvSpPr>
          <p:cNvPr id="56323" name="圆角矩形 45"/>
          <p:cNvSpPr>
            <a:spLocks noChangeArrowheads="1"/>
          </p:cNvSpPr>
          <p:nvPr/>
        </p:nvSpPr>
        <p:spPr bwMode="auto">
          <a:xfrm>
            <a:off x="0" y="0"/>
            <a:ext cx="9144000" cy="6858000"/>
          </a:xfrm>
          <a:prstGeom prst="roundRect">
            <a:avLst>
              <a:gd name="adj" fmla="val 8134"/>
            </a:avLst>
          </a:prstGeom>
          <a:gradFill rotWithShape="1">
            <a:gsLst>
              <a:gs pos="0">
                <a:schemeClr val="bg1"/>
              </a:gs>
              <a:gs pos="100000">
                <a:schemeClr val="bg1">
                  <a:alpha val="26999"/>
                </a:schemeClr>
              </a:gs>
            </a:gsLst>
            <a:lin ang="2700000" scaled="1"/>
          </a:gradFill>
          <a:ln w="25400">
            <a:solidFill>
              <a:srgbClr val="BFBFBF"/>
            </a:solidFill>
            <a:round/>
            <a:headEnd/>
            <a:tailEnd/>
          </a:ln>
        </p:spPr>
        <p:txBody>
          <a:bodyPr anchor="ctr"/>
          <a:lstStyle/>
          <a:p>
            <a:pPr algn="ctr"/>
            <a:endParaRPr lang="zh-CN" altLang="en-US" b="1"/>
          </a:p>
        </p:txBody>
      </p:sp>
      <p:pic>
        <p:nvPicPr>
          <p:cNvPr id="56324" name="图片 49" descr="HH.png"/>
          <p:cNvPicPr>
            <a:picLocks noChangeAspect="1" noChangeArrowheads="1"/>
          </p:cNvPicPr>
          <p:nvPr/>
        </p:nvPicPr>
        <p:blipFill>
          <a:blip r:embed="rId4"/>
          <a:srcRect/>
          <a:stretch>
            <a:fillRect/>
          </a:stretch>
        </p:blipFill>
        <p:spPr bwMode="auto">
          <a:xfrm>
            <a:off x="0" y="3200400"/>
            <a:ext cx="1746250" cy="3657600"/>
          </a:xfrm>
          <a:prstGeom prst="rect">
            <a:avLst/>
          </a:prstGeom>
          <a:noFill/>
          <a:ln w="9525">
            <a:noFill/>
            <a:miter lim="800000"/>
            <a:headEnd/>
            <a:tailEnd/>
          </a:ln>
        </p:spPr>
      </p:pic>
      <p:grpSp>
        <p:nvGrpSpPr>
          <p:cNvPr id="56326" name="Group 6"/>
          <p:cNvGrpSpPr>
            <a:grpSpLocks/>
          </p:cNvGrpSpPr>
          <p:nvPr/>
        </p:nvGrpSpPr>
        <p:grpSpPr bwMode="auto">
          <a:xfrm>
            <a:off x="2438400" y="2209800"/>
            <a:ext cx="1905000" cy="946150"/>
            <a:chOff x="3456" y="1200"/>
            <a:chExt cx="1200" cy="596"/>
          </a:xfrm>
        </p:grpSpPr>
        <p:sp>
          <p:nvSpPr>
            <p:cNvPr id="56327" name="Freeform 7"/>
            <p:cNvSpPr>
              <a:spLocks/>
            </p:cNvSpPr>
            <p:nvPr/>
          </p:nvSpPr>
          <p:spPr bwMode="gray">
            <a:xfrm>
              <a:off x="3456" y="1200"/>
              <a:ext cx="1200" cy="596"/>
            </a:xfrm>
            <a:custGeom>
              <a:avLst/>
              <a:gdLst/>
              <a:ahLst/>
              <a:cxnLst>
                <a:cxn ang="0">
                  <a:pos x="4" y="391"/>
                </a:cxn>
                <a:cxn ang="0">
                  <a:pos x="6" y="788"/>
                </a:cxn>
                <a:cxn ang="0">
                  <a:pos x="1098" y="782"/>
                </a:cxn>
                <a:cxn ang="0">
                  <a:pos x="1314" y="388"/>
                </a:cxn>
                <a:cxn ang="0">
                  <a:pos x="1315" y="0"/>
                </a:cxn>
                <a:cxn ang="0">
                  <a:pos x="244" y="3"/>
                </a:cxn>
                <a:cxn ang="0">
                  <a:pos x="4" y="391"/>
                </a:cxn>
              </a:cxnLst>
              <a:rect l="0" t="0" r="r" b="b"/>
              <a:pathLst>
                <a:path w="1321" h="788">
                  <a:moveTo>
                    <a:pt x="4" y="391"/>
                  </a:moveTo>
                  <a:cubicBezTo>
                    <a:pt x="5" y="589"/>
                    <a:pt x="6" y="788"/>
                    <a:pt x="6" y="788"/>
                  </a:cubicBezTo>
                  <a:lnTo>
                    <a:pt x="1098" y="782"/>
                  </a:lnTo>
                  <a:cubicBezTo>
                    <a:pt x="1321" y="782"/>
                    <a:pt x="1315" y="667"/>
                    <a:pt x="1314" y="388"/>
                  </a:cubicBezTo>
                  <a:cubicBezTo>
                    <a:pt x="1314" y="193"/>
                    <a:pt x="1315" y="0"/>
                    <a:pt x="1315" y="0"/>
                  </a:cubicBezTo>
                  <a:lnTo>
                    <a:pt x="244" y="3"/>
                  </a:lnTo>
                  <a:cubicBezTo>
                    <a:pt x="0" y="3"/>
                    <a:pt x="5" y="138"/>
                    <a:pt x="4" y="391"/>
                  </a:cubicBezTo>
                  <a:close/>
                </a:path>
              </a:pathLst>
            </a:custGeom>
            <a:gradFill rotWithShape="1">
              <a:gsLst>
                <a:gs pos="0">
                  <a:srgbClr val="FFFFFF">
                    <a:gamma/>
                    <a:shade val="76078"/>
                    <a:invGamma/>
                  </a:srgbClr>
                </a:gs>
                <a:gs pos="50000">
                  <a:srgbClr val="FFFFFF"/>
                </a:gs>
                <a:gs pos="100000">
                  <a:srgbClr val="FFFFFF">
                    <a:gamma/>
                    <a:shade val="76078"/>
                    <a:invGamma/>
                  </a:srgbClr>
                </a:gs>
              </a:gsLst>
              <a:lin ang="5400000" scaled="1"/>
            </a:gradFill>
            <a:ln w="9525">
              <a:noFill/>
              <a:round/>
              <a:headEnd/>
              <a:tailEnd/>
            </a:ln>
            <a:effectLst>
              <a:prstShdw prst="shdw17" dist="17961" dir="2700000">
                <a:srgbClr val="FFFFFF">
                  <a:gamma/>
                  <a:shade val="60000"/>
                  <a:invGamma/>
                </a:srgbClr>
              </a:prstShdw>
            </a:effectLst>
          </p:spPr>
          <p:txBody>
            <a:bodyPr/>
            <a:lstStyle/>
            <a:p>
              <a:endParaRPr lang="zh-CN" altLang="en-US"/>
            </a:p>
          </p:txBody>
        </p:sp>
        <p:sp>
          <p:nvSpPr>
            <p:cNvPr id="56328" name="Oval 8"/>
            <p:cNvSpPr>
              <a:spLocks noChangeArrowheads="1"/>
            </p:cNvSpPr>
            <p:nvPr/>
          </p:nvSpPr>
          <p:spPr bwMode="gray">
            <a:xfrm>
              <a:off x="3504" y="1296"/>
              <a:ext cx="142" cy="142"/>
            </a:xfrm>
            <a:prstGeom prst="ellipse">
              <a:avLst/>
            </a:prstGeom>
            <a:solidFill>
              <a:schemeClr val="folHlink"/>
            </a:solidFill>
            <a:ln w="9525">
              <a:noFill/>
              <a:round/>
              <a:headEnd/>
              <a:tailEnd/>
            </a:ln>
            <a:effectLst>
              <a:outerShdw dist="35921" dir="2700000" algn="ctr" rotWithShape="0">
                <a:schemeClr val="bg2"/>
              </a:outerShdw>
            </a:effectLst>
          </p:spPr>
          <p:txBody>
            <a:bodyPr wrap="none" anchor="ctr"/>
            <a:lstStyle/>
            <a:p>
              <a:endParaRPr lang="zh-CN" altLang="en-US"/>
            </a:p>
          </p:txBody>
        </p:sp>
        <p:sp>
          <p:nvSpPr>
            <p:cNvPr id="56329" name="Oval 9"/>
            <p:cNvSpPr>
              <a:spLocks noChangeArrowheads="1"/>
            </p:cNvSpPr>
            <p:nvPr/>
          </p:nvSpPr>
          <p:spPr bwMode="gray">
            <a:xfrm>
              <a:off x="3500" y="1565"/>
              <a:ext cx="142" cy="142"/>
            </a:xfrm>
            <a:prstGeom prst="ellipse">
              <a:avLst/>
            </a:prstGeom>
            <a:solidFill>
              <a:schemeClr val="accent2"/>
            </a:solidFill>
            <a:ln w="9525">
              <a:noFill/>
              <a:round/>
              <a:headEnd/>
              <a:tailEnd/>
            </a:ln>
            <a:effectLst>
              <a:outerShdw dist="35921" dir="2700000" algn="ctr" rotWithShape="0">
                <a:schemeClr val="bg2"/>
              </a:outerShdw>
            </a:effectLst>
          </p:spPr>
          <p:txBody>
            <a:bodyPr wrap="none" anchor="ctr"/>
            <a:lstStyle/>
            <a:p>
              <a:endParaRPr lang="zh-CN" altLang="en-US"/>
            </a:p>
          </p:txBody>
        </p:sp>
        <p:sp>
          <p:nvSpPr>
            <p:cNvPr id="56330" name="Text Box 10"/>
            <p:cNvSpPr txBox="1">
              <a:spLocks noChangeArrowheads="1"/>
            </p:cNvSpPr>
            <p:nvPr/>
          </p:nvSpPr>
          <p:spPr bwMode="auto">
            <a:xfrm>
              <a:off x="3696" y="1248"/>
              <a:ext cx="946" cy="250"/>
            </a:xfrm>
            <a:prstGeom prst="rect">
              <a:avLst/>
            </a:prstGeom>
            <a:noFill/>
            <a:ln w="9525">
              <a:noFill/>
              <a:miter lim="800000"/>
              <a:headEnd/>
              <a:tailEnd/>
            </a:ln>
            <a:effectLst/>
          </p:spPr>
          <p:txBody>
            <a:bodyPr>
              <a:spAutoFit/>
            </a:bodyPr>
            <a:lstStyle/>
            <a:p>
              <a:pPr>
                <a:spcBef>
                  <a:spcPct val="50000"/>
                </a:spcBef>
              </a:pPr>
              <a:r>
                <a:rPr lang="zh-CN" altLang="en-US" sz="2000" b="1">
                  <a:solidFill>
                    <a:srgbClr val="0000FF"/>
                  </a:solidFill>
                  <a:effectLst>
                    <a:outerShdw blurRad="38100" dist="38100" dir="2700000" algn="tl">
                      <a:srgbClr val="C0C0C0"/>
                    </a:outerShdw>
                  </a:effectLst>
                  <a:ea typeface="楷体_GB2312" pitchFamily="49" charset="-122"/>
                  <a:cs typeface="Arial" pitchFamily="34" charset="0"/>
                </a:rPr>
                <a:t>住院人次</a:t>
              </a:r>
            </a:p>
          </p:txBody>
        </p:sp>
        <p:sp>
          <p:nvSpPr>
            <p:cNvPr id="56331" name="Text Box 11"/>
            <p:cNvSpPr txBox="1">
              <a:spLocks noChangeArrowheads="1"/>
            </p:cNvSpPr>
            <p:nvPr/>
          </p:nvSpPr>
          <p:spPr bwMode="auto">
            <a:xfrm>
              <a:off x="3696" y="1488"/>
              <a:ext cx="946" cy="250"/>
            </a:xfrm>
            <a:prstGeom prst="rect">
              <a:avLst/>
            </a:prstGeom>
            <a:noFill/>
            <a:ln w="9525">
              <a:noFill/>
              <a:miter lim="800000"/>
              <a:headEnd/>
              <a:tailEnd/>
            </a:ln>
            <a:effectLst/>
          </p:spPr>
          <p:txBody>
            <a:bodyPr>
              <a:spAutoFit/>
            </a:bodyPr>
            <a:lstStyle/>
            <a:p>
              <a:pPr>
                <a:spcBef>
                  <a:spcPct val="50000"/>
                </a:spcBef>
              </a:pPr>
              <a:r>
                <a:rPr lang="zh-CN" altLang="en-US" sz="2000" b="1">
                  <a:solidFill>
                    <a:srgbClr val="0000FF"/>
                  </a:solidFill>
                  <a:effectLst>
                    <a:outerShdw blurRad="38100" dist="38100" dir="2700000" algn="tl">
                      <a:srgbClr val="C0C0C0"/>
                    </a:outerShdw>
                  </a:effectLst>
                  <a:ea typeface="楷体_GB2312" pitchFamily="49" charset="-122"/>
                  <a:cs typeface="Arial" pitchFamily="34" charset="0"/>
                </a:rPr>
                <a:t>门诊量</a:t>
              </a:r>
            </a:p>
          </p:txBody>
        </p:sp>
      </p:grpSp>
      <p:grpSp>
        <p:nvGrpSpPr>
          <p:cNvPr id="56333" name="Group 13"/>
          <p:cNvGrpSpPr>
            <a:grpSpLocks/>
          </p:cNvGrpSpPr>
          <p:nvPr/>
        </p:nvGrpSpPr>
        <p:grpSpPr bwMode="auto">
          <a:xfrm>
            <a:off x="1295400" y="2354263"/>
            <a:ext cx="6100763" cy="3436937"/>
            <a:chOff x="1488" y="1200"/>
            <a:chExt cx="3843" cy="2165"/>
          </a:xfrm>
        </p:grpSpPr>
        <p:sp>
          <p:nvSpPr>
            <p:cNvPr id="56334" name="Freeform 14"/>
            <p:cNvSpPr>
              <a:spLocks/>
            </p:cNvSpPr>
            <p:nvPr/>
          </p:nvSpPr>
          <p:spPr bwMode="gray">
            <a:xfrm>
              <a:off x="1488" y="2304"/>
              <a:ext cx="3843" cy="1061"/>
            </a:xfrm>
            <a:custGeom>
              <a:avLst/>
              <a:gdLst/>
              <a:ahLst/>
              <a:cxnLst>
                <a:cxn ang="0">
                  <a:pos x="2216" y="584"/>
                </a:cxn>
                <a:cxn ang="0">
                  <a:pos x="963" y="122"/>
                </a:cxn>
                <a:cxn ang="0">
                  <a:pos x="1" y="550"/>
                </a:cxn>
                <a:cxn ang="0">
                  <a:pos x="888" y="1038"/>
                </a:cxn>
                <a:cxn ang="0">
                  <a:pos x="2216" y="645"/>
                </a:cxn>
                <a:cxn ang="0">
                  <a:pos x="3443" y="1057"/>
                </a:cxn>
                <a:cxn ang="0">
                  <a:pos x="4405" y="590"/>
                </a:cxn>
                <a:cxn ang="0">
                  <a:pos x="3497" y="129"/>
                </a:cxn>
                <a:cxn ang="0">
                  <a:pos x="2216" y="584"/>
                </a:cxn>
              </a:cxnLst>
              <a:rect l="0" t="0" r="r" b="b"/>
              <a:pathLst>
                <a:path w="4419" h="1125">
                  <a:moveTo>
                    <a:pt x="2216" y="584"/>
                  </a:moveTo>
                  <a:cubicBezTo>
                    <a:pt x="1769" y="582"/>
                    <a:pt x="1490" y="244"/>
                    <a:pt x="963" y="122"/>
                  </a:cubicBezTo>
                  <a:cubicBezTo>
                    <a:pt x="437" y="0"/>
                    <a:pt x="0" y="204"/>
                    <a:pt x="1" y="550"/>
                  </a:cubicBezTo>
                  <a:cubicBezTo>
                    <a:pt x="2" y="896"/>
                    <a:pt x="389" y="1066"/>
                    <a:pt x="888" y="1038"/>
                  </a:cubicBezTo>
                  <a:cubicBezTo>
                    <a:pt x="1387" y="1010"/>
                    <a:pt x="1756" y="644"/>
                    <a:pt x="2216" y="645"/>
                  </a:cubicBezTo>
                  <a:cubicBezTo>
                    <a:pt x="2676" y="646"/>
                    <a:pt x="2908" y="989"/>
                    <a:pt x="3443" y="1057"/>
                  </a:cubicBezTo>
                  <a:cubicBezTo>
                    <a:pt x="3978" y="1125"/>
                    <a:pt x="4391" y="936"/>
                    <a:pt x="4405" y="590"/>
                  </a:cubicBezTo>
                  <a:cubicBezTo>
                    <a:pt x="4419" y="244"/>
                    <a:pt x="3937" y="34"/>
                    <a:pt x="3497" y="129"/>
                  </a:cubicBezTo>
                  <a:cubicBezTo>
                    <a:pt x="3057" y="224"/>
                    <a:pt x="2663" y="586"/>
                    <a:pt x="2216" y="584"/>
                  </a:cubicBezTo>
                  <a:close/>
                </a:path>
              </a:pathLst>
            </a:custGeom>
            <a:gradFill rotWithShape="1">
              <a:gsLst>
                <a:gs pos="0">
                  <a:srgbClr val="DDDDDD">
                    <a:gamma/>
                    <a:shade val="76078"/>
                    <a:invGamma/>
                  </a:srgbClr>
                </a:gs>
                <a:gs pos="50000">
                  <a:srgbClr val="DDDDDD"/>
                </a:gs>
                <a:gs pos="100000">
                  <a:srgbClr val="DDDDDD">
                    <a:gamma/>
                    <a:shade val="76078"/>
                    <a:invGamma/>
                  </a:srgbClr>
                </a:gs>
              </a:gsLst>
              <a:lin ang="5400000" scaled="1"/>
            </a:gradFill>
            <a:ln w="9525">
              <a:round/>
              <a:headEnd/>
              <a:tailEnd/>
            </a:ln>
            <a:effectLst/>
            <a:scene3d>
              <a:camera prst="legacyObliqueBottom">
                <a:rot lat="18900000" lon="0" rev="0"/>
              </a:camera>
              <a:lightRig rig="legacyNormal2" dir="b"/>
            </a:scene3d>
            <a:sp3d extrusionH="430200" prstMaterial="legacyMetal">
              <a:bevelT w="13500" h="13500" prst="angle"/>
              <a:bevelB w="13500" h="13500" prst="angle"/>
              <a:extrusionClr>
                <a:srgbClr val="DDDDDD"/>
              </a:extrusionClr>
            </a:sp3d>
          </p:spPr>
          <p:txBody>
            <a:bodyPr>
              <a:flatTx/>
            </a:bodyPr>
            <a:lstStyle/>
            <a:p>
              <a:endParaRPr lang="zh-CN" altLang="en-US"/>
            </a:p>
          </p:txBody>
        </p:sp>
        <p:sp>
          <p:nvSpPr>
            <p:cNvPr id="56335" name="Oval 15"/>
            <p:cNvSpPr>
              <a:spLocks noChangeArrowheads="1"/>
            </p:cNvSpPr>
            <p:nvPr/>
          </p:nvSpPr>
          <p:spPr bwMode="gray">
            <a:xfrm>
              <a:off x="4752" y="1200"/>
              <a:ext cx="292" cy="122"/>
            </a:xfrm>
            <a:prstGeom prst="ellipse">
              <a:avLst/>
            </a:prstGeom>
            <a:solidFill>
              <a:schemeClr val="accent2"/>
            </a:solidFill>
            <a:ln w="9525">
              <a:noFill/>
              <a:round/>
              <a:headEnd/>
              <a:tailEnd/>
            </a:ln>
            <a:effectLst/>
            <a:scene3d>
              <a:camera prst="legacyObliqueBottom"/>
              <a:lightRig rig="legacyNormal3" dir="l"/>
            </a:scene3d>
            <a:sp3d extrusionH="5053000" prstMaterial="legacyPlastic">
              <a:bevelT w="13500" h="13500" prst="angle"/>
              <a:bevelB w="13500" h="13500" prst="angle"/>
              <a:extrusionClr>
                <a:schemeClr val="accent2"/>
              </a:extrusionClr>
            </a:sp3d>
          </p:spPr>
          <p:txBody>
            <a:bodyPr wrap="none" anchor="ctr">
              <a:flatTx/>
            </a:bodyPr>
            <a:lstStyle/>
            <a:p>
              <a:endParaRPr lang="zh-CN" altLang="en-US"/>
            </a:p>
          </p:txBody>
        </p:sp>
        <p:sp>
          <p:nvSpPr>
            <p:cNvPr id="56336" name="Oval 16"/>
            <p:cNvSpPr>
              <a:spLocks noChangeArrowheads="1"/>
            </p:cNvSpPr>
            <p:nvPr/>
          </p:nvSpPr>
          <p:spPr bwMode="gray">
            <a:xfrm>
              <a:off x="4224" y="2160"/>
              <a:ext cx="292" cy="122"/>
            </a:xfrm>
            <a:prstGeom prst="ellipse">
              <a:avLst/>
            </a:prstGeom>
            <a:solidFill>
              <a:schemeClr val="folHlink"/>
            </a:solidFill>
            <a:ln w="9525">
              <a:noFill/>
              <a:round/>
              <a:headEnd/>
              <a:tailEnd/>
            </a:ln>
            <a:effectLst/>
            <a:scene3d>
              <a:camera prst="legacyObliqueBottom"/>
              <a:lightRig rig="legacyNormal3" dir="l"/>
            </a:scene3d>
            <a:sp3d extrusionH="1878000" prstMaterial="legacyPlastic">
              <a:bevelT w="13500" h="13500" prst="angle"/>
              <a:bevelB w="13500" h="13500" prst="angle"/>
              <a:extrusionClr>
                <a:schemeClr val="folHlink"/>
              </a:extrusionClr>
            </a:sp3d>
          </p:spPr>
          <p:txBody>
            <a:bodyPr wrap="none" anchor="ctr">
              <a:flatTx/>
            </a:bodyPr>
            <a:lstStyle/>
            <a:p>
              <a:endParaRPr lang="zh-CN" altLang="en-US"/>
            </a:p>
          </p:txBody>
        </p:sp>
        <p:sp>
          <p:nvSpPr>
            <p:cNvPr id="56337" name="Oval 17"/>
            <p:cNvSpPr>
              <a:spLocks noChangeArrowheads="1"/>
            </p:cNvSpPr>
            <p:nvPr/>
          </p:nvSpPr>
          <p:spPr bwMode="gray">
            <a:xfrm>
              <a:off x="2064" y="2208"/>
              <a:ext cx="292" cy="122"/>
            </a:xfrm>
            <a:prstGeom prst="ellipse">
              <a:avLst/>
            </a:prstGeom>
            <a:solidFill>
              <a:schemeClr val="accent2"/>
            </a:solidFill>
            <a:ln w="9525">
              <a:noFill/>
              <a:round/>
              <a:headEnd/>
              <a:tailEnd/>
            </a:ln>
            <a:effectLst/>
            <a:scene3d>
              <a:camera prst="legacyObliqueBottom"/>
              <a:lightRig rig="legacyNormal3" dir="l"/>
            </a:scene3d>
            <a:sp3d extrusionH="1801800" prstMaterial="legacyPlastic">
              <a:bevelT w="13500" h="13500" prst="angle"/>
              <a:bevelB w="13500" h="13500" prst="angle"/>
              <a:extrusionClr>
                <a:schemeClr val="accent2"/>
              </a:extrusionClr>
            </a:sp3d>
          </p:spPr>
          <p:txBody>
            <a:bodyPr wrap="none" anchor="ctr">
              <a:flatTx/>
            </a:bodyPr>
            <a:lstStyle/>
            <a:p>
              <a:endParaRPr lang="zh-CN" altLang="en-US"/>
            </a:p>
          </p:txBody>
        </p:sp>
        <p:sp>
          <p:nvSpPr>
            <p:cNvPr id="56338" name="Text Box 18"/>
            <p:cNvSpPr txBox="1">
              <a:spLocks noChangeArrowheads="1"/>
            </p:cNvSpPr>
            <p:nvPr/>
          </p:nvSpPr>
          <p:spPr bwMode="auto">
            <a:xfrm>
              <a:off x="1776" y="3024"/>
              <a:ext cx="864" cy="288"/>
            </a:xfrm>
            <a:prstGeom prst="rect">
              <a:avLst/>
            </a:prstGeom>
            <a:noFill/>
            <a:ln w="9525">
              <a:noFill/>
              <a:miter lim="800000"/>
              <a:headEnd/>
              <a:tailEnd/>
            </a:ln>
            <a:effectLst/>
          </p:spPr>
          <p:txBody>
            <a:bodyPr>
              <a:spAutoFit/>
            </a:bodyPr>
            <a:lstStyle/>
            <a:p>
              <a:pPr>
                <a:spcBef>
                  <a:spcPct val="50000"/>
                </a:spcBef>
              </a:pPr>
              <a:r>
                <a:rPr lang="en-US" altLang="zh-CN" sz="2400" b="1">
                  <a:solidFill>
                    <a:srgbClr val="0000FF"/>
                  </a:solidFill>
                  <a:latin typeface="楷体_GB2312" pitchFamily="49" charset="-122"/>
                  <a:ea typeface="楷体_GB2312" pitchFamily="49" charset="-122"/>
                </a:rPr>
                <a:t>2011</a:t>
              </a:r>
              <a:r>
                <a:rPr lang="zh-CN" altLang="en-US" sz="2400" b="1">
                  <a:solidFill>
                    <a:srgbClr val="0000FF"/>
                  </a:solidFill>
                  <a:latin typeface="楷体_GB2312" pitchFamily="49" charset="-122"/>
                  <a:ea typeface="楷体_GB2312" pitchFamily="49" charset="-122"/>
                </a:rPr>
                <a:t>年</a:t>
              </a:r>
            </a:p>
          </p:txBody>
        </p:sp>
        <p:sp>
          <p:nvSpPr>
            <p:cNvPr id="56339" name="Text Box 19"/>
            <p:cNvSpPr txBox="1">
              <a:spLocks noChangeArrowheads="1"/>
            </p:cNvSpPr>
            <p:nvPr/>
          </p:nvSpPr>
          <p:spPr bwMode="auto">
            <a:xfrm>
              <a:off x="4320" y="3024"/>
              <a:ext cx="864" cy="288"/>
            </a:xfrm>
            <a:prstGeom prst="rect">
              <a:avLst/>
            </a:prstGeom>
            <a:noFill/>
            <a:ln w="9525">
              <a:noFill/>
              <a:miter lim="800000"/>
              <a:headEnd/>
              <a:tailEnd/>
            </a:ln>
            <a:effectLst/>
          </p:spPr>
          <p:txBody>
            <a:bodyPr>
              <a:spAutoFit/>
            </a:bodyPr>
            <a:lstStyle/>
            <a:p>
              <a:pPr>
                <a:spcBef>
                  <a:spcPct val="50000"/>
                </a:spcBef>
              </a:pPr>
              <a:r>
                <a:rPr lang="en-US" altLang="zh-CN" sz="2400" b="1">
                  <a:solidFill>
                    <a:srgbClr val="0000FF"/>
                  </a:solidFill>
                  <a:latin typeface="楷体_GB2312" pitchFamily="49" charset="-122"/>
                  <a:ea typeface="楷体_GB2312" pitchFamily="49" charset="-122"/>
                </a:rPr>
                <a:t>2012</a:t>
              </a:r>
              <a:r>
                <a:rPr lang="zh-CN" altLang="en-US" sz="2400" b="1">
                  <a:solidFill>
                    <a:srgbClr val="0000FF"/>
                  </a:solidFill>
                  <a:latin typeface="楷体_GB2312" pitchFamily="49" charset="-122"/>
                  <a:ea typeface="楷体_GB2312" pitchFamily="49" charset="-122"/>
                </a:rPr>
                <a:t>年</a:t>
              </a:r>
            </a:p>
          </p:txBody>
        </p:sp>
      </p:grpSp>
      <p:sp>
        <p:nvSpPr>
          <p:cNvPr id="56340" name="Rectangle 20"/>
          <p:cNvSpPr>
            <a:spLocks noChangeArrowheads="1"/>
          </p:cNvSpPr>
          <p:nvPr/>
        </p:nvSpPr>
        <p:spPr bwMode="auto">
          <a:xfrm>
            <a:off x="381000" y="381000"/>
            <a:ext cx="8382000" cy="762000"/>
          </a:xfrm>
          <a:prstGeom prst="rect">
            <a:avLst/>
          </a:prstGeom>
          <a:noFill/>
          <a:ln w="9525">
            <a:noFill/>
            <a:miter lim="800000"/>
            <a:headEnd/>
            <a:tailEnd/>
          </a:ln>
          <a:effectLst/>
        </p:spPr>
        <p:txBody>
          <a:bodyPr anchor="ctr"/>
          <a:lstStyle/>
          <a:p>
            <a:r>
              <a:rPr lang="zh-CN" altLang="en-US" sz="4000">
                <a:solidFill>
                  <a:srgbClr val="0000FF"/>
                </a:solidFill>
                <a:latin typeface="Gill Sans MT" pitchFamily="34" charset="0"/>
                <a:ea typeface="隶书" pitchFamily="49" charset="-122"/>
              </a:rPr>
              <a:t>二、联袂市第二人民医院</a:t>
            </a:r>
            <a:endParaRPr lang="zh-CN" sz="4000">
              <a:solidFill>
                <a:srgbClr val="0000FF"/>
              </a:solidFill>
              <a:latin typeface="Gill Sans MT" pitchFamily="34" charset="0"/>
              <a:ea typeface="隶书" pitchFamily="49" charset="-122"/>
            </a:endParaRPr>
          </a:p>
        </p:txBody>
      </p:sp>
      <p:sp>
        <p:nvSpPr>
          <p:cNvPr id="56348" name="Text Box 28"/>
          <p:cNvSpPr txBox="1">
            <a:spLocks noChangeArrowheads="1"/>
          </p:cNvSpPr>
          <p:nvPr/>
        </p:nvSpPr>
        <p:spPr bwMode="auto">
          <a:xfrm>
            <a:off x="2133600" y="4183063"/>
            <a:ext cx="762000" cy="366712"/>
          </a:xfrm>
          <a:prstGeom prst="rect">
            <a:avLst/>
          </a:prstGeom>
          <a:solidFill>
            <a:srgbClr val="FF99CC"/>
          </a:solidFill>
          <a:ln w="9525">
            <a:noFill/>
            <a:miter lim="800000"/>
            <a:headEnd/>
            <a:tailEnd/>
          </a:ln>
          <a:effectLst/>
        </p:spPr>
        <p:txBody>
          <a:bodyPr>
            <a:spAutoFit/>
          </a:bodyPr>
          <a:lstStyle/>
          <a:p>
            <a:pPr>
              <a:spcBef>
                <a:spcPct val="50000"/>
              </a:spcBef>
            </a:pPr>
            <a:r>
              <a:rPr lang="en-US" altLang="zh-CN"/>
              <a:t>1715</a:t>
            </a:r>
          </a:p>
        </p:txBody>
      </p:sp>
      <p:sp>
        <p:nvSpPr>
          <p:cNvPr id="56349" name="Text Box 29"/>
          <p:cNvSpPr txBox="1">
            <a:spLocks noChangeArrowheads="1"/>
          </p:cNvSpPr>
          <p:nvPr/>
        </p:nvSpPr>
        <p:spPr bwMode="auto">
          <a:xfrm>
            <a:off x="6400800" y="2659063"/>
            <a:ext cx="762000" cy="366712"/>
          </a:xfrm>
          <a:prstGeom prst="rect">
            <a:avLst/>
          </a:prstGeom>
          <a:solidFill>
            <a:srgbClr val="FF99CC"/>
          </a:solidFill>
          <a:ln w="9525">
            <a:noFill/>
            <a:miter lim="800000"/>
            <a:headEnd/>
            <a:tailEnd/>
          </a:ln>
          <a:effectLst/>
        </p:spPr>
        <p:txBody>
          <a:bodyPr>
            <a:spAutoFit/>
          </a:bodyPr>
          <a:lstStyle/>
          <a:p>
            <a:pPr>
              <a:spcBef>
                <a:spcPct val="50000"/>
              </a:spcBef>
            </a:pPr>
            <a:r>
              <a:rPr lang="en-US" altLang="zh-CN"/>
              <a:t>2973</a:t>
            </a:r>
          </a:p>
        </p:txBody>
      </p:sp>
      <p:sp>
        <p:nvSpPr>
          <p:cNvPr id="56350" name="Text Box 30"/>
          <p:cNvSpPr txBox="1">
            <a:spLocks noChangeArrowheads="1"/>
          </p:cNvSpPr>
          <p:nvPr/>
        </p:nvSpPr>
        <p:spPr bwMode="auto">
          <a:xfrm>
            <a:off x="1676400" y="4792663"/>
            <a:ext cx="304800" cy="366712"/>
          </a:xfrm>
          <a:prstGeom prst="rect">
            <a:avLst/>
          </a:prstGeom>
          <a:solidFill>
            <a:srgbClr val="FFCC99"/>
          </a:solidFill>
          <a:ln w="9525">
            <a:noFill/>
            <a:miter lim="800000"/>
            <a:headEnd/>
            <a:tailEnd/>
          </a:ln>
          <a:effectLst/>
        </p:spPr>
        <p:txBody>
          <a:bodyPr>
            <a:spAutoFit/>
          </a:bodyPr>
          <a:lstStyle/>
          <a:p>
            <a:pPr>
              <a:spcBef>
                <a:spcPct val="50000"/>
              </a:spcBef>
            </a:pPr>
            <a:r>
              <a:rPr lang="en-US" altLang="zh-CN"/>
              <a:t>0</a:t>
            </a:r>
          </a:p>
        </p:txBody>
      </p:sp>
      <p:sp>
        <p:nvSpPr>
          <p:cNvPr id="56351" name="Text Box 31"/>
          <p:cNvSpPr txBox="1">
            <a:spLocks noChangeArrowheads="1"/>
          </p:cNvSpPr>
          <p:nvPr/>
        </p:nvSpPr>
        <p:spPr bwMode="auto">
          <a:xfrm>
            <a:off x="5638800" y="4183063"/>
            <a:ext cx="457200" cy="366712"/>
          </a:xfrm>
          <a:prstGeom prst="rect">
            <a:avLst/>
          </a:prstGeom>
          <a:solidFill>
            <a:srgbClr val="FFCC99"/>
          </a:solidFill>
          <a:ln w="9525">
            <a:noFill/>
            <a:miter lim="800000"/>
            <a:headEnd/>
            <a:tailEnd/>
          </a:ln>
          <a:effectLst/>
        </p:spPr>
        <p:txBody>
          <a:bodyPr>
            <a:spAutoFit/>
          </a:bodyPr>
          <a:lstStyle/>
          <a:p>
            <a:pPr>
              <a:spcBef>
                <a:spcPct val="50000"/>
              </a:spcBef>
            </a:pPr>
            <a:r>
              <a:rPr lang="en-US" altLang="zh-CN"/>
              <a:t>76</a:t>
            </a:r>
          </a:p>
        </p:txBody>
      </p:sp>
      <p:cxnSp>
        <p:nvCxnSpPr>
          <p:cNvPr id="56353" name="AutoShape 33"/>
          <p:cNvCxnSpPr>
            <a:cxnSpLocks noChangeShapeType="1"/>
          </p:cNvCxnSpPr>
          <p:nvPr/>
        </p:nvCxnSpPr>
        <p:spPr bwMode="auto">
          <a:xfrm flipV="1">
            <a:off x="2743200" y="2451100"/>
            <a:ext cx="3733800" cy="2187575"/>
          </a:xfrm>
          <a:prstGeom prst="curvedConnector3">
            <a:avLst>
              <a:gd name="adj1" fmla="val 91792"/>
            </a:avLst>
          </a:prstGeom>
          <a:noFill/>
          <a:ln w="101600">
            <a:solidFill>
              <a:srgbClr val="FF3300"/>
            </a:solidFill>
            <a:round/>
            <a:headEnd/>
            <a:tailEnd type="triangle" w="med" len="med"/>
          </a:ln>
          <a:effectLst/>
        </p:spPr>
      </p:cxnSp>
      <p:sp>
        <p:nvSpPr>
          <p:cNvPr id="56354" name="AutoShape 34"/>
          <p:cNvSpPr>
            <a:spLocks noChangeArrowheads="1"/>
          </p:cNvSpPr>
          <p:nvPr/>
        </p:nvSpPr>
        <p:spPr bwMode="auto">
          <a:xfrm>
            <a:off x="5943600" y="1447800"/>
            <a:ext cx="2209800" cy="762000"/>
          </a:xfrm>
          <a:prstGeom prst="wedgeEllipseCallout">
            <a:avLst>
              <a:gd name="adj1" fmla="val -32111"/>
              <a:gd name="adj2" fmla="val 87708"/>
            </a:avLst>
          </a:prstGeom>
          <a:solidFill>
            <a:srgbClr val="CCFFFF"/>
          </a:solidFill>
          <a:ln w="9525">
            <a:noFill/>
            <a:miter lim="800000"/>
            <a:headEnd/>
            <a:tailEnd/>
          </a:ln>
          <a:effectLst/>
        </p:spPr>
        <p:txBody>
          <a:bodyPr/>
          <a:lstStyle/>
          <a:p>
            <a:pPr algn="ctr"/>
            <a:r>
              <a:rPr lang="zh-CN" altLang="en-US" sz="2000" b="1">
                <a:solidFill>
                  <a:srgbClr val="0000FF"/>
                </a:solidFill>
                <a:latin typeface="楷体_GB2312" pitchFamily="49" charset="-122"/>
                <a:ea typeface="楷体_GB2312" pitchFamily="49" charset="-122"/>
              </a:rPr>
              <a:t>门诊量同比上升</a:t>
            </a:r>
            <a:r>
              <a:rPr lang="en-US" altLang="zh-CN" sz="2000" b="1">
                <a:solidFill>
                  <a:srgbClr val="0000FF"/>
                </a:solidFill>
                <a:latin typeface="楷体_GB2312" pitchFamily="49" charset="-122"/>
                <a:ea typeface="楷体_GB2312" pitchFamily="49" charset="-122"/>
              </a:rPr>
              <a:t>73.35%</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nodeType="withEffect">
                                  <p:stCondLst>
                                    <p:cond delay="0"/>
                                  </p:stCondLst>
                                  <p:childTnLst>
                                    <p:set>
                                      <p:cBhvr>
                                        <p:cTn id="6" dur="1" fill="hold">
                                          <p:stCondLst>
                                            <p:cond delay="0"/>
                                          </p:stCondLst>
                                        </p:cTn>
                                        <p:tgtEl>
                                          <p:spTgt spid="56324"/>
                                        </p:tgtEl>
                                        <p:attrNameLst>
                                          <p:attrName>style.visibility</p:attrName>
                                        </p:attrNameLst>
                                      </p:cBhvr>
                                      <p:to>
                                        <p:strVal val="visible"/>
                                      </p:to>
                                    </p:set>
                                    <p:anim calcmode="lin" valueType="num">
                                      <p:cBhvr>
                                        <p:cTn id="7" dur="1000" fill="hold"/>
                                        <p:tgtEl>
                                          <p:spTgt spid="56324"/>
                                        </p:tgtEl>
                                        <p:attrNameLst>
                                          <p:attrName>ppt_w</p:attrName>
                                        </p:attrNameLst>
                                      </p:cBhvr>
                                      <p:tavLst>
                                        <p:tav tm="0">
                                          <p:val>
                                            <p:strVal val="#ppt_w*0.70"/>
                                          </p:val>
                                        </p:tav>
                                        <p:tav tm="100000">
                                          <p:val>
                                            <p:strVal val="#ppt_w"/>
                                          </p:val>
                                        </p:tav>
                                      </p:tavLst>
                                    </p:anim>
                                    <p:anim calcmode="lin" valueType="num">
                                      <p:cBhvr>
                                        <p:cTn id="8" dur="1000" fill="hold"/>
                                        <p:tgtEl>
                                          <p:spTgt spid="56324"/>
                                        </p:tgtEl>
                                        <p:attrNameLst>
                                          <p:attrName>ppt_h</p:attrName>
                                        </p:attrNameLst>
                                      </p:cBhvr>
                                      <p:tavLst>
                                        <p:tav tm="0">
                                          <p:val>
                                            <p:strVal val="#ppt_h"/>
                                          </p:val>
                                        </p:tav>
                                        <p:tav tm="100000">
                                          <p:val>
                                            <p:strVal val="#ppt_h"/>
                                          </p:val>
                                        </p:tav>
                                      </p:tavLst>
                                    </p:anim>
                                    <p:animEffect transition="in" filter="fade">
                                      <p:cBhvr>
                                        <p:cTn id="9" dur="1000"/>
                                        <p:tgtEl>
                                          <p:spTgt spid="56324"/>
                                        </p:tgtEl>
                                      </p:cBhvr>
                                    </p:animEffect>
                                  </p:childTnLst>
                                </p:cTn>
                              </p:par>
                              <p:par>
                                <p:cTn id="10" presetID="26" presetClass="emph" presetSubtype="0" fill="hold" nodeType="withEffect">
                                  <p:stCondLst>
                                    <p:cond delay="0"/>
                                  </p:stCondLst>
                                  <p:childTnLst>
                                    <p:animEffect transition="out" filter="fade">
                                      <p:cBhvr>
                                        <p:cTn id="11" dur="500" tmFilter="0, 0; .2, .5; .8, .5; 1, 0"/>
                                        <p:tgtEl>
                                          <p:spTgt spid="56324"/>
                                        </p:tgtEl>
                                      </p:cBhvr>
                                    </p:animEffect>
                                    <p:animScale>
                                      <p:cBhvr>
                                        <p:cTn id="12" dur="250" autoRev="1" fill="hold"/>
                                        <p:tgtEl>
                                          <p:spTgt spid="56324"/>
                                        </p:tgtEl>
                                      </p:cBhvr>
                                      <p:by x="105000" y="105000"/>
                                    </p:animScale>
                                  </p:childTnLst>
                                </p:cTn>
                              </p:par>
                            </p:childTnLst>
                          </p:cTn>
                        </p:par>
                      </p:childTnLst>
                    </p:cTn>
                  </p:par>
                  <p:par>
                    <p:cTn id="13" fill="hold">
                      <p:stCondLst>
                        <p:cond delay="indefinite"/>
                      </p:stCondLst>
                      <p:childTnLst>
                        <p:par>
                          <p:cTn id="14" fill="hold">
                            <p:stCondLst>
                              <p:cond delay="0"/>
                            </p:stCondLst>
                            <p:childTnLst>
                              <p:par>
                                <p:cTn id="15" presetID="23" presetClass="entr" presetSubtype="16" fill="hold" nodeType="clickEffect">
                                  <p:stCondLst>
                                    <p:cond delay="0"/>
                                  </p:stCondLst>
                                  <p:childTnLst>
                                    <p:set>
                                      <p:cBhvr>
                                        <p:cTn id="16" dur="1" fill="hold">
                                          <p:stCondLst>
                                            <p:cond delay="0"/>
                                          </p:stCondLst>
                                        </p:cTn>
                                        <p:tgtEl>
                                          <p:spTgt spid="56353"/>
                                        </p:tgtEl>
                                        <p:attrNameLst>
                                          <p:attrName>style.visibility</p:attrName>
                                        </p:attrNameLst>
                                      </p:cBhvr>
                                      <p:to>
                                        <p:strVal val="visible"/>
                                      </p:to>
                                    </p:set>
                                    <p:anim calcmode="lin" valueType="num">
                                      <p:cBhvr>
                                        <p:cTn id="17" dur="500" fill="hold"/>
                                        <p:tgtEl>
                                          <p:spTgt spid="56353"/>
                                        </p:tgtEl>
                                        <p:attrNameLst>
                                          <p:attrName>ppt_w</p:attrName>
                                        </p:attrNameLst>
                                      </p:cBhvr>
                                      <p:tavLst>
                                        <p:tav tm="0">
                                          <p:val>
                                            <p:fltVal val="0"/>
                                          </p:val>
                                        </p:tav>
                                        <p:tav tm="100000">
                                          <p:val>
                                            <p:strVal val="#ppt_w"/>
                                          </p:val>
                                        </p:tav>
                                      </p:tavLst>
                                    </p:anim>
                                    <p:anim calcmode="lin" valueType="num">
                                      <p:cBhvr>
                                        <p:cTn id="18" dur="500" fill="hold"/>
                                        <p:tgtEl>
                                          <p:spTgt spid="56353"/>
                                        </p:tgtEl>
                                        <p:attrNameLst>
                                          <p:attrName>ppt_h</p:attrName>
                                        </p:attrNameLst>
                                      </p:cBhvr>
                                      <p:tavLst>
                                        <p:tav tm="0">
                                          <p:val>
                                            <p:fltVal val="0"/>
                                          </p:val>
                                        </p:tav>
                                        <p:tav tm="100000">
                                          <p:val>
                                            <p:strVal val="#ppt_h"/>
                                          </p:val>
                                        </p:tav>
                                      </p:tavLst>
                                    </p:anim>
                                  </p:childTnLst>
                                </p:cTn>
                              </p:par>
                            </p:childTnLst>
                          </p:cTn>
                        </p:par>
                      </p:childTnLst>
                    </p:cTn>
                  </p:par>
                  <p:par>
                    <p:cTn id="19" fill="hold">
                      <p:stCondLst>
                        <p:cond delay="indefinite"/>
                      </p:stCondLst>
                      <p:childTnLst>
                        <p:par>
                          <p:cTn id="20" fill="hold">
                            <p:stCondLst>
                              <p:cond delay="0"/>
                            </p:stCondLst>
                            <p:childTnLst>
                              <p:par>
                                <p:cTn id="21" presetID="23" presetClass="entr" presetSubtype="16" fill="hold" grpId="0" nodeType="clickEffect">
                                  <p:stCondLst>
                                    <p:cond delay="0"/>
                                  </p:stCondLst>
                                  <p:childTnLst>
                                    <p:set>
                                      <p:cBhvr>
                                        <p:cTn id="22" dur="1" fill="hold">
                                          <p:stCondLst>
                                            <p:cond delay="0"/>
                                          </p:stCondLst>
                                        </p:cTn>
                                        <p:tgtEl>
                                          <p:spTgt spid="56354"/>
                                        </p:tgtEl>
                                        <p:attrNameLst>
                                          <p:attrName>style.visibility</p:attrName>
                                        </p:attrNameLst>
                                      </p:cBhvr>
                                      <p:to>
                                        <p:strVal val="visible"/>
                                      </p:to>
                                    </p:set>
                                    <p:anim calcmode="lin" valueType="num">
                                      <p:cBhvr>
                                        <p:cTn id="23" dur="500" fill="hold"/>
                                        <p:tgtEl>
                                          <p:spTgt spid="56354"/>
                                        </p:tgtEl>
                                        <p:attrNameLst>
                                          <p:attrName>ppt_w</p:attrName>
                                        </p:attrNameLst>
                                      </p:cBhvr>
                                      <p:tavLst>
                                        <p:tav tm="0">
                                          <p:val>
                                            <p:fltVal val="0"/>
                                          </p:val>
                                        </p:tav>
                                        <p:tav tm="100000">
                                          <p:val>
                                            <p:strVal val="#ppt_w"/>
                                          </p:val>
                                        </p:tav>
                                      </p:tavLst>
                                    </p:anim>
                                    <p:anim calcmode="lin" valueType="num">
                                      <p:cBhvr>
                                        <p:cTn id="24" dur="500" fill="hold"/>
                                        <p:tgtEl>
                                          <p:spTgt spid="56354"/>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6354"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7" name="圆角矩形 45"/>
          <p:cNvSpPr>
            <a:spLocks noChangeArrowheads="1"/>
          </p:cNvSpPr>
          <p:nvPr/>
        </p:nvSpPr>
        <p:spPr bwMode="auto">
          <a:xfrm>
            <a:off x="0" y="0"/>
            <a:ext cx="9144000" cy="6858000"/>
          </a:xfrm>
          <a:prstGeom prst="roundRect">
            <a:avLst>
              <a:gd name="adj" fmla="val 8134"/>
            </a:avLst>
          </a:prstGeom>
          <a:gradFill rotWithShape="1">
            <a:gsLst>
              <a:gs pos="0">
                <a:schemeClr val="bg1"/>
              </a:gs>
              <a:gs pos="100000">
                <a:schemeClr val="bg1">
                  <a:alpha val="26999"/>
                </a:schemeClr>
              </a:gs>
            </a:gsLst>
            <a:lin ang="2700000" scaled="1"/>
          </a:gradFill>
          <a:ln w="25400">
            <a:solidFill>
              <a:srgbClr val="BFBFBF"/>
            </a:solidFill>
            <a:round/>
            <a:headEnd/>
            <a:tailEnd/>
          </a:ln>
        </p:spPr>
        <p:txBody>
          <a:bodyPr anchor="ctr"/>
          <a:lstStyle/>
          <a:p>
            <a:pPr algn="ctr"/>
            <a:endParaRPr lang="zh-CN" altLang="en-US" b="1"/>
          </a:p>
        </p:txBody>
      </p:sp>
      <p:pic>
        <p:nvPicPr>
          <p:cNvPr id="54274" name="图片 3" descr="FD.png"/>
          <p:cNvPicPr>
            <a:picLocks noChangeAspect="1" noChangeArrowheads="1"/>
          </p:cNvPicPr>
          <p:nvPr/>
        </p:nvPicPr>
        <p:blipFill>
          <a:blip r:embed="rId3"/>
          <a:srcRect/>
          <a:stretch>
            <a:fillRect/>
          </a:stretch>
        </p:blipFill>
        <p:spPr bwMode="auto">
          <a:xfrm>
            <a:off x="0" y="0"/>
            <a:ext cx="9144000" cy="6858000"/>
          </a:xfrm>
          <a:prstGeom prst="rect">
            <a:avLst/>
          </a:prstGeom>
          <a:noFill/>
          <a:ln w="9525">
            <a:noFill/>
            <a:miter lim="800000"/>
            <a:headEnd/>
            <a:tailEnd/>
          </a:ln>
        </p:spPr>
      </p:pic>
      <p:sp>
        <p:nvSpPr>
          <p:cNvPr id="54275" name="AutoShape 3"/>
          <p:cNvSpPr>
            <a:spLocks noChangeArrowheads="1"/>
          </p:cNvSpPr>
          <p:nvPr/>
        </p:nvSpPr>
        <p:spPr bwMode="auto">
          <a:xfrm>
            <a:off x="3162300" y="3657600"/>
            <a:ext cx="4991100" cy="1327150"/>
          </a:xfrm>
          <a:prstGeom prst="roundRect">
            <a:avLst>
              <a:gd name="adj" fmla="val 9144"/>
            </a:avLst>
          </a:prstGeom>
          <a:solidFill>
            <a:srgbClr val="F8F8F8"/>
          </a:solidFill>
          <a:ln w="28575">
            <a:solidFill>
              <a:schemeClr val="accent2"/>
            </a:solidFill>
            <a:round/>
            <a:headEnd/>
            <a:tailEnd/>
          </a:ln>
          <a:effectLst/>
        </p:spPr>
        <p:txBody>
          <a:bodyPr wrap="none" anchor="ctr"/>
          <a:lstStyle/>
          <a:p>
            <a:endParaRPr lang="zh-CN" altLang="en-US"/>
          </a:p>
        </p:txBody>
      </p:sp>
      <p:pic>
        <p:nvPicPr>
          <p:cNvPr id="54278" name="图片 49" descr="HH.png"/>
          <p:cNvPicPr>
            <a:picLocks noChangeAspect="1" noChangeArrowheads="1"/>
          </p:cNvPicPr>
          <p:nvPr/>
        </p:nvPicPr>
        <p:blipFill>
          <a:blip r:embed="rId4"/>
          <a:srcRect/>
          <a:stretch>
            <a:fillRect/>
          </a:stretch>
        </p:blipFill>
        <p:spPr bwMode="auto">
          <a:xfrm>
            <a:off x="0" y="3200400"/>
            <a:ext cx="1746250" cy="3657600"/>
          </a:xfrm>
          <a:prstGeom prst="rect">
            <a:avLst/>
          </a:prstGeom>
          <a:noFill/>
          <a:ln w="9525">
            <a:noFill/>
            <a:miter lim="800000"/>
            <a:headEnd/>
            <a:tailEnd/>
          </a:ln>
        </p:spPr>
      </p:pic>
      <p:sp>
        <p:nvSpPr>
          <p:cNvPr id="54279" name="AutoShape 7"/>
          <p:cNvSpPr>
            <a:spLocks noChangeArrowheads="1"/>
          </p:cNvSpPr>
          <p:nvPr/>
        </p:nvSpPr>
        <p:spPr bwMode="auto">
          <a:xfrm>
            <a:off x="3152775" y="2316163"/>
            <a:ext cx="4991100" cy="1303337"/>
          </a:xfrm>
          <a:prstGeom prst="roundRect">
            <a:avLst>
              <a:gd name="adj" fmla="val 9144"/>
            </a:avLst>
          </a:prstGeom>
          <a:solidFill>
            <a:srgbClr val="F8F8F8"/>
          </a:solidFill>
          <a:ln w="28575">
            <a:solidFill>
              <a:schemeClr val="accent1"/>
            </a:solidFill>
            <a:round/>
            <a:headEnd/>
            <a:tailEnd/>
          </a:ln>
          <a:effectLst/>
        </p:spPr>
        <p:txBody>
          <a:bodyPr wrap="none" anchor="ctr"/>
          <a:lstStyle/>
          <a:p>
            <a:endParaRPr lang="zh-CN" altLang="en-US"/>
          </a:p>
        </p:txBody>
      </p:sp>
      <p:sp>
        <p:nvSpPr>
          <p:cNvPr id="54280" name="AutoShape 8"/>
          <p:cNvSpPr>
            <a:spLocks noChangeArrowheads="1"/>
          </p:cNvSpPr>
          <p:nvPr/>
        </p:nvSpPr>
        <p:spPr bwMode="auto">
          <a:xfrm>
            <a:off x="2390775" y="1793875"/>
            <a:ext cx="2438400" cy="1785938"/>
          </a:xfrm>
          <a:prstGeom prst="upArrow">
            <a:avLst>
              <a:gd name="adj1" fmla="val 50000"/>
              <a:gd name="adj2" fmla="val 18667"/>
            </a:avLst>
          </a:prstGeom>
          <a:gradFill rotWithShape="1">
            <a:gsLst>
              <a:gs pos="0">
                <a:schemeClr val="accent1">
                  <a:gamma/>
                  <a:shade val="66275"/>
                  <a:invGamma/>
                </a:schemeClr>
              </a:gs>
              <a:gs pos="100000">
                <a:schemeClr val="accent1"/>
              </a:gs>
            </a:gsLst>
            <a:lin ang="18900000" scaled="1"/>
          </a:gradFill>
          <a:ln w="9525">
            <a:noFill/>
            <a:miter lim="800000"/>
            <a:headEnd/>
            <a:tailEnd/>
          </a:ln>
          <a:effectLst/>
          <a:scene3d>
            <a:camera prst="legacyPerspectiveBottomRight"/>
            <a:lightRig rig="legacyFlat1" dir="t"/>
          </a:scene3d>
          <a:sp3d extrusionH="430200" prstMaterial="legacyMatte">
            <a:bevelT w="13500" h="13500" prst="angle"/>
            <a:bevelB w="13500" h="13500" prst="angle"/>
            <a:extrusionClr>
              <a:schemeClr val="accent1"/>
            </a:extrusionClr>
          </a:sp3d>
        </p:spPr>
        <p:txBody>
          <a:bodyPr wrap="none" anchor="ctr">
            <a:flatTx/>
          </a:bodyPr>
          <a:lstStyle/>
          <a:p>
            <a:endParaRPr lang="zh-CN" altLang="en-US"/>
          </a:p>
        </p:txBody>
      </p:sp>
      <p:sp>
        <p:nvSpPr>
          <p:cNvPr id="54281" name="AutoShape 9"/>
          <p:cNvSpPr>
            <a:spLocks noChangeArrowheads="1"/>
          </p:cNvSpPr>
          <p:nvPr/>
        </p:nvSpPr>
        <p:spPr bwMode="auto">
          <a:xfrm>
            <a:off x="1790700" y="3175000"/>
            <a:ext cx="2438400" cy="1785938"/>
          </a:xfrm>
          <a:prstGeom prst="upArrow">
            <a:avLst>
              <a:gd name="adj1" fmla="val 50000"/>
              <a:gd name="adj2" fmla="val 18667"/>
            </a:avLst>
          </a:prstGeom>
          <a:gradFill rotWithShape="1">
            <a:gsLst>
              <a:gs pos="0">
                <a:schemeClr val="accent2">
                  <a:gamma/>
                  <a:shade val="56078"/>
                  <a:invGamma/>
                </a:schemeClr>
              </a:gs>
              <a:gs pos="100000">
                <a:schemeClr val="accent2"/>
              </a:gs>
            </a:gsLst>
            <a:lin ang="18900000" scaled="1"/>
          </a:gradFill>
          <a:ln w="9525">
            <a:noFill/>
            <a:miter lim="800000"/>
            <a:headEnd/>
            <a:tailEnd/>
          </a:ln>
          <a:effectLst/>
          <a:scene3d>
            <a:camera prst="legacyPerspectiveBottomRight"/>
            <a:lightRig rig="legacyFlat1" dir="t"/>
          </a:scene3d>
          <a:sp3d extrusionH="430200" prstMaterial="legacyMatte">
            <a:bevelT w="13500" h="13500" prst="angle"/>
            <a:bevelB w="13500" h="13500" prst="angle"/>
            <a:extrusionClr>
              <a:schemeClr val="accent2"/>
            </a:extrusionClr>
          </a:sp3d>
        </p:spPr>
        <p:txBody>
          <a:bodyPr wrap="none" anchor="ctr">
            <a:flatTx/>
          </a:bodyPr>
          <a:lstStyle/>
          <a:p>
            <a:endParaRPr lang="zh-CN" altLang="en-US"/>
          </a:p>
        </p:txBody>
      </p:sp>
      <p:sp>
        <p:nvSpPr>
          <p:cNvPr id="54282" name="AutoShape 10"/>
          <p:cNvSpPr>
            <a:spLocks noChangeArrowheads="1"/>
          </p:cNvSpPr>
          <p:nvPr/>
        </p:nvSpPr>
        <p:spPr bwMode="auto">
          <a:xfrm>
            <a:off x="2514600" y="5029200"/>
            <a:ext cx="5670550" cy="1316038"/>
          </a:xfrm>
          <a:prstGeom prst="roundRect">
            <a:avLst>
              <a:gd name="adj" fmla="val 9144"/>
            </a:avLst>
          </a:prstGeom>
          <a:solidFill>
            <a:srgbClr val="F8F8F8"/>
          </a:solidFill>
          <a:ln w="28575">
            <a:solidFill>
              <a:schemeClr val="hlink"/>
            </a:solidFill>
            <a:round/>
            <a:headEnd/>
            <a:tailEnd/>
          </a:ln>
          <a:effectLst/>
        </p:spPr>
        <p:txBody>
          <a:bodyPr wrap="none" anchor="ctr"/>
          <a:lstStyle/>
          <a:p>
            <a:endParaRPr lang="zh-CN" altLang="en-US"/>
          </a:p>
        </p:txBody>
      </p:sp>
      <p:sp>
        <p:nvSpPr>
          <p:cNvPr id="54283" name="AutoShape 11"/>
          <p:cNvSpPr>
            <a:spLocks noChangeArrowheads="1"/>
          </p:cNvSpPr>
          <p:nvPr/>
        </p:nvSpPr>
        <p:spPr bwMode="auto">
          <a:xfrm>
            <a:off x="1209675" y="4586288"/>
            <a:ext cx="2438400" cy="1785937"/>
          </a:xfrm>
          <a:prstGeom prst="upArrow">
            <a:avLst>
              <a:gd name="adj1" fmla="val 50000"/>
              <a:gd name="adj2" fmla="val 18667"/>
            </a:avLst>
          </a:prstGeom>
          <a:gradFill rotWithShape="1">
            <a:gsLst>
              <a:gs pos="0">
                <a:schemeClr val="hlink">
                  <a:gamma/>
                  <a:shade val="57255"/>
                  <a:invGamma/>
                </a:schemeClr>
              </a:gs>
              <a:gs pos="100000">
                <a:schemeClr val="hlink"/>
              </a:gs>
            </a:gsLst>
            <a:lin ang="18900000" scaled="1"/>
          </a:gradFill>
          <a:ln w="9525">
            <a:noFill/>
            <a:miter lim="800000"/>
            <a:headEnd/>
            <a:tailEnd/>
          </a:ln>
          <a:effectLst/>
          <a:scene3d>
            <a:camera prst="legacyPerspectiveBottomRight"/>
            <a:lightRig rig="legacyFlat1" dir="t"/>
          </a:scene3d>
          <a:sp3d extrusionH="430200" prstMaterial="legacyMatte">
            <a:bevelT w="13500" h="13500" prst="angle"/>
            <a:bevelB w="13500" h="13500" prst="angle"/>
            <a:extrusionClr>
              <a:schemeClr val="hlink"/>
            </a:extrusionClr>
          </a:sp3d>
        </p:spPr>
        <p:txBody>
          <a:bodyPr wrap="none" anchor="ctr">
            <a:flatTx/>
          </a:bodyPr>
          <a:lstStyle/>
          <a:p>
            <a:endParaRPr lang="zh-CN" altLang="en-US"/>
          </a:p>
        </p:txBody>
      </p:sp>
      <p:sp>
        <p:nvSpPr>
          <p:cNvPr id="54285" name="Text Box 13"/>
          <p:cNvSpPr txBox="1">
            <a:spLocks noChangeArrowheads="1"/>
          </p:cNvSpPr>
          <p:nvPr/>
        </p:nvSpPr>
        <p:spPr bwMode="auto">
          <a:xfrm>
            <a:off x="3581400" y="5410200"/>
            <a:ext cx="3810000" cy="519113"/>
          </a:xfrm>
          <a:prstGeom prst="rect">
            <a:avLst/>
          </a:prstGeom>
          <a:noFill/>
          <a:ln w="9525">
            <a:noFill/>
            <a:miter lim="800000"/>
            <a:headEnd/>
            <a:tailEnd/>
          </a:ln>
          <a:effectLst/>
        </p:spPr>
        <p:txBody>
          <a:bodyPr>
            <a:spAutoFit/>
          </a:bodyPr>
          <a:lstStyle/>
          <a:p>
            <a:pPr>
              <a:spcBef>
                <a:spcPct val="50000"/>
              </a:spcBef>
            </a:pPr>
            <a:r>
              <a:rPr lang="zh-CN" altLang="en-US" sz="2800" b="1">
                <a:solidFill>
                  <a:srgbClr val="0000FF"/>
                </a:solidFill>
                <a:latin typeface="楷体_GB2312" pitchFamily="49" charset="-122"/>
                <a:ea typeface="楷体_GB2312" pitchFamily="49" charset="-122"/>
              </a:rPr>
              <a:t>乳腺专科门诊转型升级</a:t>
            </a:r>
          </a:p>
        </p:txBody>
      </p:sp>
      <p:sp>
        <p:nvSpPr>
          <p:cNvPr id="54286" name="Text Box 14"/>
          <p:cNvSpPr txBox="1">
            <a:spLocks noChangeArrowheads="1"/>
          </p:cNvSpPr>
          <p:nvPr/>
        </p:nvSpPr>
        <p:spPr bwMode="auto">
          <a:xfrm>
            <a:off x="4343400" y="3716338"/>
            <a:ext cx="3886200" cy="1160462"/>
          </a:xfrm>
          <a:prstGeom prst="rect">
            <a:avLst/>
          </a:prstGeom>
          <a:noFill/>
          <a:ln w="9525">
            <a:noFill/>
            <a:miter lim="800000"/>
            <a:headEnd/>
            <a:tailEnd/>
          </a:ln>
          <a:effectLst/>
        </p:spPr>
        <p:txBody>
          <a:bodyPr>
            <a:spAutoFit/>
          </a:bodyPr>
          <a:lstStyle/>
          <a:p>
            <a:pPr>
              <a:spcBef>
                <a:spcPct val="50000"/>
              </a:spcBef>
            </a:pPr>
            <a:r>
              <a:rPr lang="zh-CN" altLang="en-US" sz="2800" b="1">
                <a:solidFill>
                  <a:srgbClr val="0000FF"/>
                </a:solidFill>
                <a:latin typeface="楷体_GB2312" pitchFamily="49" charset="-122"/>
                <a:ea typeface="楷体_GB2312" pitchFamily="49" charset="-122"/>
              </a:rPr>
              <a:t>门诊量的大幅度增加</a:t>
            </a:r>
          </a:p>
          <a:p>
            <a:pPr>
              <a:spcBef>
                <a:spcPct val="50000"/>
              </a:spcBef>
            </a:pPr>
            <a:r>
              <a:rPr lang="zh-CN" altLang="en-US" sz="2800" b="1">
                <a:solidFill>
                  <a:srgbClr val="0000FF"/>
                </a:solidFill>
                <a:latin typeface="楷体_GB2312" pitchFamily="49" charset="-122"/>
                <a:ea typeface="楷体_GB2312" pitchFamily="49" charset="-122"/>
              </a:rPr>
              <a:t>乳腺外科住院人次增加</a:t>
            </a:r>
          </a:p>
        </p:txBody>
      </p:sp>
      <p:sp>
        <p:nvSpPr>
          <p:cNvPr id="54287" name="Text Box 15"/>
          <p:cNvSpPr txBox="1">
            <a:spLocks noChangeArrowheads="1"/>
          </p:cNvSpPr>
          <p:nvPr/>
        </p:nvSpPr>
        <p:spPr bwMode="auto">
          <a:xfrm>
            <a:off x="4495800" y="2514600"/>
            <a:ext cx="2743200" cy="946150"/>
          </a:xfrm>
          <a:prstGeom prst="rect">
            <a:avLst/>
          </a:prstGeom>
          <a:noFill/>
          <a:ln w="9525">
            <a:noFill/>
            <a:miter lim="800000"/>
            <a:headEnd/>
            <a:tailEnd/>
          </a:ln>
          <a:effectLst/>
        </p:spPr>
        <p:txBody>
          <a:bodyPr>
            <a:spAutoFit/>
          </a:bodyPr>
          <a:lstStyle/>
          <a:p>
            <a:r>
              <a:rPr lang="zh-CN" altLang="en-US" sz="2800" b="1">
                <a:solidFill>
                  <a:srgbClr val="0000FF"/>
                </a:solidFill>
                <a:latin typeface="楷体_GB2312" pitchFamily="49" charset="-122"/>
                <a:ea typeface="楷体_GB2312" pitchFamily="49" charset="-122"/>
              </a:rPr>
              <a:t>专业技术的提高</a:t>
            </a:r>
          </a:p>
          <a:p>
            <a:r>
              <a:rPr lang="zh-CN" altLang="en-US" sz="2800" b="1">
                <a:solidFill>
                  <a:srgbClr val="0000FF"/>
                </a:solidFill>
                <a:latin typeface="楷体_GB2312" pitchFamily="49" charset="-122"/>
                <a:ea typeface="楷体_GB2312" pitchFamily="49" charset="-122"/>
              </a:rPr>
              <a:t>知名度的扩大</a:t>
            </a:r>
          </a:p>
        </p:txBody>
      </p:sp>
      <p:sp>
        <p:nvSpPr>
          <p:cNvPr id="54288" name="Oval 16"/>
          <p:cNvSpPr>
            <a:spLocks noChangeArrowheads="1"/>
          </p:cNvSpPr>
          <p:nvPr/>
        </p:nvSpPr>
        <p:spPr bwMode="auto">
          <a:xfrm>
            <a:off x="369888" y="1497013"/>
            <a:ext cx="2324100" cy="1093787"/>
          </a:xfrm>
          <a:prstGeom prst="ellipse">
            <a:avLst/>
          </a:prstGeom>
          <a:solidFill>
            <a:srgbClr val="FFCC00"/>
          </a:solidFill>
          <a:ln w="38100">
            <a:solidFill>
              <a:srgbClr val="F8F8F8">
                <a:alpha val="79999"/>
              </a:srgbClr>
            </a:solidFill>
            <a:round/>
            <a:headEnd/>
            <a:tailEnd/>
          </a:ln>
          <a:effectLst/>
        </p:spPr>
        <p:txBody>
          <a:bodyPr wrap="none" anchor="ctr"/>
          <a:lstStyle/>
          <a:p>
            <a:endParaRPr lang="zh-CN" altLang="en-US"/>
          </a:p>
        </p:txBody>
      </p:sp>
      <p:pic>
        <p:nvPicPr>
          <p:cNvPr id="54289" name="Picture 17" descr="cir_lighteffect0"/>
          <p:cNvPicPr>
            <a:picLocks noChangeAspect="1" noChangeArrowheads="1"/>
          </p:cNvPicPr>
          <p:nvPr/>
        </p:nvPicPr>
        <p:blipFill>
          <a:blip r:embed="rId5">
            <a:lum bright="18000" contrast="-12000"/>
          </a:blip>
          <a:srcRect/>
          <a:stretch>
            <a:fillRect/>
          </a:stretch>
        </p:blipFill>
        <p:spPr bwMode="auto">
          <a:xfrm>
            <a:off x="304800" y="1905000"/>
            <a:ext cx="2438400" cy="993775"/>
          </a:xfrm>
          <a:prstGeom prst="rect">
            <a:avLst/>
          </a:prstGeom>
          <a:noFill/>
          <a:ln w="9525">
            <a:noFill/>
            <a:miter lim="800000"/>
            <a:headEnd/>
            <a:tailEnd/>
          </a:ln>
        </p:spPr>
      </p:pic>
      <p:sp>
        <p:nvSpPr>
          <p:cNvPr id="54290" name="Oval 18"/>
          <p:cNvSpPr>
            <a:spLocks noChangeArrowheads="1"/>
          </p:cNvSpPr>
          <p:nvPr/>
        </p:nvSpPr>
        <p:spPr bwMode="auto">
          <a:xfrm>
            <a:off x="369888" y="1497013"/>
            <a:ext cx="2324100" cy="1093787"/>
          </a:xfrm>
          <a:prstGeom prst="ellipse">
            <a:avLst/>
          </a:prstGeom>
          <a:solidFill>
            <a:srgbClr val="FFCC00"/>
          </a:solidFill>
          <a:ln w="38100">
            <a:solidFill>
              <a:srgbClr val="F8F8F8">
                <a:alpha val="79999"/>
              </a:srgbClr>
            </a:solidFill>
            <a:round/>
            <a:headEnd/>
            <a:tailEnd/>
          </a:ln>
          <a:effectLst/>
        </p:spPr>
        <p:txBody>
          <a:bodyPr wrap="none" anchor="ctr"/>
          <a:lstStyle/>
          <a:p>
            <a:endParaRPr lang="zh-CN" altLang="en-US"/>
          </a:p>
        </p:txBody>
      </p:sp>
      <p:grpSp>
        <p:nvGrpSpPr>
          <p:cNvPr id="54291" name="Group 19"/>
          <p:cNvGrpSpPr>
            <a:grpSpLocks/>
          </p:cNvGrpSpPr>
          <p:nvPr/>
        </p:nvGrpSpPr>
        <p:grpSpPr bwMode="auto">
          <a:xfrm>
            <a:off x="304800" y="1447800"/>
            <a:ext cx="2438400" cy="993775"/>
            <a:chOff x="0" y="0"/>
            <a:chExt cx="1536" cy="626"/>
          </a:xfrm>
        </p:grpSpPr>
        <p:pic>
          <p:nvPicPr>
            <p:cNvPr id="54292" name="Picture 20" descr="cir_lighteffect0"/>
            <p:cNvPicPr>
              <a:picLocks noChangeAspect="1" noChangeArrowheads="1"/>
            </p:cNvPicPr>
            <p:nvPr/>
          </p:nvPicPr>
          <p:blipFill>
            <a:blip r:embed="rId5">
              <a:lum bright="18000" contrast="-12000"/>
            </a:blip>
            <a:srcRect/>
            <a:stretch>
              <a:fillRect/>
            </a:stretch>
          </p:blipFill>
          <p:spPr bwMode="auto">
            <a:xfrm>
              <a:off x="0" y="0"/>
              <a:ext cx="1536" cy="626"/>
            </a:xfrm>
            <a:prstGeom prst="rect">
              <a:avLst/>
            </a:prstGeom>
            <a:noFill/>
            <a:ln w="9525">
              <a:noFill/>
              <a:miter lim="800000"/>
              <a:headEnd/>
              <a:tailEnd/>
            </a:ln>
          </p:spPr>
        </p:pic>
        <p:sp>
          <p:nvSpPr>
            <p:cNvPr id="54293" name="Text Box 21"/>
            <p:cNvSpPr txBox="1">
              <a:spLocks noChangeArrowheads="1"/>
            </p:cNvSpPr>
            <p:nvPr/>
          </p:nvSpPr>
          <p:spPr bwMode="auto">
            <a:xfrm>
              <a:off x="432" y="240"/>
              <a:ext cx="816" cy="365"/>
            </a:xfrm>
            <a:prstGeom prst="rect">
              <a:avLst/>
            </a:prstGeom>
            <a:noFill/>
            <a:ln w="9525">
              <a:noFill/>
              <a:miter lim="800000"/>
              <a:headEnd/>
              <a:tailEnd/>
            </a:ln>
            <a:effectLst/>
          </p:spPr>
          <p:txBody>
            <a:bodyPr>
              <a:spAutoFit/>
            </a:bodyPr>
            <a:lstStyle/>
            <a:p>
              <a:pPr>
                <a:spcBef>
                  <a:spcPct val="50000"/>
                </a:spcBef>
              </a:pPr>
              <a:r>
                <a:rPr lang="zh-CN" altLang="en-US" sz="3200" b="1">
                  <a:solidFill>
                    <a:srgbClr val="0000FF"/>
                  </a:solidFill>
                  <a:ea typeface="楷体_GB2312" pitchFamily="49" charset="-122"/>
                </a:rPr>
                <a:t>成效</a:t>
              </a:r>
            </a:p>
          </p:txBody>
        </p:sp>
      </p:grpSp>
      <p:sp>
        <p:nvSpPr>
          <p:cNvPr id="54294" name="Rectangle 22"/>
          <p:cNvSpPr>
            <a:spLocks noChangeArrowheads="1"/>
          </p:cNvSpPr>
          <p:nvPr/>
        </p:nvSpPr>
        <p:spPr bwMode="auto">
          <a:xfrm>
            <a:off x="381000" y="381000"/>
            <a:ext cx="8382000" cy="762000"/>
          </a:xfrm>
          <a:prstGeom prst="rect">
            <a:avLst/>
          </a:prstGeom>
          <a:noFill/>
          <a:ln w="9525">
            <a:noFill/>
            <a:miter lim="800000"/>
            <a:headEnd/>
            <a:tailEnd/>
          </a:ln>
          <a:effectLst/>
        </p:spPr>
        <p:txBody>
          <a:bodyPr anchor="ctr"/>
          <a:lstStyle/>
          <a:p>
            <a:r>
              <a:rPr lang="zh-CN" altLang="en-US" sz="4000">
                <a:solidFill>
                  <a:srgbClr val="0000FF"/>
                </a:solidFill>
                <a:latin typeface="Gill Sans MT" pitchFamily="34" charset="0"/>
                <a:ea typeface="隶书" pitchFamily="49" charset="-122"/>
              </a:rPr>
              <a:t>二、联袂市第二人民医院</a:t>
            </a:r>
            <a:endParaRPr lang="zh-CN" sz="4000">
              <a:solidFill>
                <a:srgbClr val="0000FF"/>
              </a:solidFill>
              <a:latin typeface="Gill Sans MT" pitchFamily="34" charset="0"/>
              <a:ea typeface="隶书" pitchFamily="49" charset="-122"/>
            </a:endParaRPr>
          </a:p>
        </p:txBody>
      </p:sp>
      <p:sp>
        <p:nvSpPr>
          <p:cNvPr id="54296" name="AutoShape 24"/>
          <p:cNvSpPr>
            <a:spLocks noChangeArrowheads="1"/>
          </p:cNvSpPr>
          <p:nvPr/>
        </p:nvSpPr>
        <p:spPr bwMode="auto">
          <a:xfrm>
            <a:off x="5334000" y="990600"/>
            <a:ext cx="3276600" cy="914400"/>
          </a:xfrm>
          <a:prstGeom prst="wedgeEllipseCallout">
            <a:avLst>
              <a:gd name="adj1" fmla="val -60028"/>
              <a:gd name="adj2" fmla="val 89931"/>
            </a:avLst>
          </a:prstGeom>
          <a:solidFill>
            <a:srgbClr val="800000"/>
          </a:solidFill>
          <a:ln w="9525">
            <a:noFill/>
            <a:miter lim="800000"/>
            <a:headEnd/>
            <a:tailEnd/>
          </a:ln>
          <a:effectLst/>
        </p:spPr>
        <p:txBody>
          <a:bodyPr/>
          <a:lstStyle/>
          <a:p>
            <a:pPr algn="ctr"/>
            <a:endParaRPr lang="zh-CN" altLang="en-US"/>
          </a:p>
        </p:txBody>
      </p:sp>
      <p:sp>
        <p:nvSpPr>
          <p:cNvPr id="54297" name="Text Box 25"/>
          <p:cNvSpPr txBox="1">
            <a:spLocks noChangeArrowheads="1"/>
          </p:cNvSpPr>
          <p:nvPr/>
        </p:nvSpPr>
        <p:spPr bwMode="auto">
          <a:xfrm>
            <a:off x="5867400" y="1066800"/>
            <a:ext cx="2057400" cy="701675"/>
          </a:xfrm>
          <a:prstGeom prst="rect">
            <a:avLst/>
          </a:prstGeom>
          <a:noFill/>
          <a:ln w="9525">
            <a:noFill/>
            <a:miter lim="800000"/>
            <a:headEnd/>
            <a:tailEnd/>
          </a:ln>
          <a:effectLst/>
        </p:spPr>
        <p:txBody>
          <a:bodyPr>
            <a:spAutoFit/>
          </a:bodyPr>
          <a:lstStyle/>
          <a:p>
            <a:pPr algn="ctr">
              <a:spcBef>
                <a:spcPct val="50000"/>
              </a:spcBef>
            </a:pPr>
            <a:r>
              <a:rPr lang="zh-CN" altLang="en-US" sz="2000" b="1">
                <a:solidFill>
                  <a:srgbClr val="FFFF66"/>
                </a:solidFill>
                <a:ea typeface="楷体_GB2312" pitchFamily="49" charset="-122"/>
              </a:rPr>
              <a:t>外科实现向乳腺专科的华丽升级</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nodeType="withEffect">
                                  <p:stCondLst>
                                    <p:cond delay="0"/>
                                  </p:stCondLst>
                                  <p:childTnLst>
                                    <p:set>
                                      <p:cBhvr>
                                        <p:cTn id="6" dur="1" fill="hold">
                                          <p:stCondLst>
                                            <p:cond delay="0"/>
                                          </p:stCondLst>
                                        </p:cTn>
                                        <p:tgtEl>
                                          <p:spTgt spid="54291"/>
                                        </p:tgtEl>
                                        <p:attrNameLst>
                                          <p:attrName>style.visibility</p:attrName>
                                        </p:attrNameLst>
                                      </p:cBhvr>
                                      <p:to>
                                        <p:strVal val="visible"/>
                                      </p:to>
                                    </p:set>
                                    <p:animEffect transition="in" filter="blinds(horizontal)">
                                      <p:cBhvr>
                                        <p:cTn id="7" dur="500"/>
                                        <p:tgtEl>
                                          <p:spTgt spid="54291"/>
                                        </p:tgtEl>
                                      </p:cBhvr>
                                    </p:animEffect>
                                  </p:childTnLst>
                                </p:cTn>
                              </p:par>
                              <p:par>
                                <p:cTn id="8" presetID="13" presetClass="entr" presetSubtype="16" fill="hold" grpId="0" nodeType="withEffect">
                                  <p:stCondLst>
                                    <p:cond delay="0"/>
                                  </p:stCondLst>
                                  <p:childTnLst>
                                    <p:set>
                                      <p:cBhvr>
                                        <p:cTn id="9" dur="1" fill="hold">
                                          <p:stCondLst>
                                            <p:cond delay="0"/>
                                          </p:stCondLst>
                                        </p:cTn>
                                        <p:tgtEl>
                                          <p:spTgt spid="54283"/>
                                        </p:tgtEl>
                                        <p:attrNameLst>
                                          <p:attrName>style.visibility</p:attrName>
                                        </p:attrNameLst>
                                      </p:cBhvr>
                                      <p:to>
                                        <p:strVal val="visible"/>
                                      </p:to>
                                    </p:set>
                                    <p:animEffect transition="in" filter="plus(in)">
                                      <p:cBhvr>
                                        <p:cTn id="10" dur="2000"/>
                                        <p:tgtEl>
                                          <p:spTgt spid="54283"/>
                                        </p:tgtEl>
                                      </p:cBhvr>
                                    </p:animEffect>
                                  </p:childTnLst>
                                </p:cTn>
                              </p:par>
                            </p:childTnLst>
                          </p:cTn>
                        </p:par>
                      </p:childTnLst>
                    </p:cTn>
                  </p:par>
                  <p:par>
                    <p:cTn id="11" fill="hold">
                      <p:stCondLst>
                        <p:cond delay="indefinite"/>
                      </p:stCondLst>
                      <p:childTnLst>
                        <p:par>
                          <p:cTn id="12" fill="hold">
                            <p:stCondLst>
                              <p:cond delay="0"/>
                            </p:stCondLst>
                            <p:childTnLst>
                              <p:par>
                                <p:cTn id="13" presetID="6" presetClass="entr" presetSubtype="16" fill="hold" grpId="0" nodeType="clickEffect">
                                  <p:stCondLst>
                                    <p:cond delay="0"/>
                                  </p:stCondLst>
                                  <p:childTnLst>
                                    <p:set>
                                      <p:cBhvr>
                                        <p:cTn id="14" dur="1" fill="hold">
                                          <p:stCondLst>
                                            <p:cond delay="0"/>
                                          </p:stCondLst>
                                        </p:cTn>
                                        <p:tgtEl>
                                          <p:spTgt spid="54282"/>
                                        </p:tgtEl>
                                        <p:attrNameLst>
                                          <p:attrName>style.visibility</p:attrName>
                                        </p:attrNameLst>
                                      </p:cBhvr>
                                      <p:to>
                                        <p:strVal val="visible"/>
                                      </p:to>
                                    </p:set>
                                    <p:animEffect transition="in" filter="circle(in)">
                                      <p:cBhvr>
                                        <p:cTn id="15" dur="1000"/>
                                        <p:tgtEl>
                                          <p:spTgt spid="54282"/>
                                        </p:tgtEl>
                                      </p:cBhvr>
                                    </p:animEffect>
                                  </p:childTnLst>
                                </p:cTn>
                              </p:par>
                              <p:par>
                                <p:cTn id="16" presetID="6" presetClass="entr" presetSubtype="16" fill="hold" grpId="0" nodeType="withEffect">
                                  <p:stCondLst>
                                    <p:cond delay="0"/>
                                  </p:stCondLst>
                                  <p:childTnLst>
                                    <p:set>
                                      <p:cBhvr>
                                        <p:cTn id="17" dur="1" fill="hold">
                                          <p:stCondLst>
                                            <p:cond delay="0"/>
                                          </p:stCondLst>
                                        </p:cTn>
                                        <p:tgtEl>
                                          <p:spTgt spid="54285"/>
                                        </p:tgtEl>
                                        <p:attrNameLst>
                                          <p:attrName>style.visibility</p:attrName>
                                        </p:attrNameLst>
                                      </p:cBhvr>
                                      <p:to>
                                        <p:strVal val="visible"/>
                                      </p:to>
                                    </p:set>
                                    <p:animEffect transition="in" filter="circle(in)">
                                      <p:cBhvr>
                                        <p:cTn id="18" dur="1000"/>
                                        <p:tgtEl>
                                          <p:spTgt spid="54285"/>
                                        </p:tgtEl>
                                      </p:cBhvr>
                                    </p:animEffect>
                                  </p:childTnLst>
                                </p:cTn>
                              </p:par>
                            </p:childTnLst>
                          </p:cTn>
                        </p:par>
                        <p:par>
                          <p:cTn id="19" fill="hold">
                            <p:stCondLst>
                              <p:cond delay="1000"/>
                            </p:stCondLst>
                            <p:childTnLst>
                              <p:par>
                                <p:cTn id="20" presetID="13" presetClass="entr" presetSubtype="16" fill="hold" grpId="0" nodeType="afterEffect">
                                  <p:stCondLst>
                                    <p:cond delay="0"/>
                                  </p:stCondLst>
                                  <p:childTnLst>
                                    <p:set>
                                      <p:cBhvr>
                                        <p:cTn id="21" dur="1" fill="hold">
                                          <p:stCondLst>
                                            <p:cond delay="0"/>
                                          </p:stCondLst>
                                        </p:cTn>
                                        <p:tgtEl>
                                          <p:spTgt spid="54281"/>
                                        </p:tgtEl>
                                        <p:attrNameLst>
                                          <p:attrName>style.visibility</p:attrName>
                                        </p:attrNameLst>
                                      </p:cBhvr>
                                      <p:to>
                                        <p:strVal val="visible"/>
                                      </p:to>
                                    </p:set>
                                    <p:animEffect transition="in" filter="plus(in)">
                                      <p:cBhvr>
                                        <p:cTn id="22" dur="2000"/>
                                        <p:tgtEl>
                                          <p:spTgt spid="54281"/>
                                        </p:tgtEl>
                                      </p:cBhvr>
                                    </p:animEffect>
                                  </p:childTnLst>
                                </p:cTn>
                              </p:par>
                            </p:childTnLst>
                          </p:cTn>
                        </p:par>
                      </p:childTnLst>
                    </p:cTn>
                  </p:par>
                  <p:par>
                    <p:cTn id="23" fill="hold">
                      <p:stCondLst>
                        <p:cond delay="indefinite"/>
                      </p:stCondLst>
                      <p:childTnLst>
                        <p:par>
                          <p:cTn id="24" fill="hold">
                            <p:stCondLst>
                              <p:cond delay="0"/>
                            </p:stCondLst>
                            <p:childTnLst>
                              <p:par>
                                <p:cTn id="25" presetID="6" presetClass="entr" presetSubtype="16" fill="hold" grpId="0" nodeType="clickEffect">
                                  <p:stCondLst>
                                    <p:cond delay="0"/>
                                  </p:stCondLst>
                                  <p:childTnLst>
                                    <p:set>
                                      <p:cBhvr>
                                        <p:cTn id="26" dur="1" fill="hold">
                                          <p:stCondLst>
                                            <p:cond delay="0"/>
                                          </p:stCondLst>
                                        </p:cTn>
                                        <p:tgtEl>
                                          <p:spTgt spid="54275"/>
                                        </p:tgtEl>
                                        <p:attrNameLst>
                                          <p:attrName>style.visibility</p:attrName>
                                        </p:attrNameLst>
                                      </p:cBhvr>
                                      <p:to>
                                        <p:strVal val="visible"/>
                                      </p:to>
                                    </p:set>
                                    <p:animEffect transition="in" filter="circle(in)">
                                      <p:cBhvr>
                                        <p:cTn id="27" dur="1000"/>
                                        <p:tgtEl>
                                          <p:spTgt spid="54275"/>
                                        </p:tgtEl>
                                      </p:cBhvr>
                                    </p:animEffect>
                                  </p:childTnLst>
                                </p:cTn>
                              </p:par>
                              <p:par>
                                <p:cTn id="28" presetID="6" presetClass="entr" presetSubtype="16" fill="hold" grpId="0" nodeType="withEffect">
                                  <p:stCondLst>
                                    <p:cond delay="0"/>
                                  </p:stCondLst>
                                  <p:childTnLst>
                                    <p:set>
                                      <p:cBhvr>
                                        <p:cTn id="29" dur="1" fill="hold">
                                          <p:stCondLst>
                                            <p:cond delay="0"/>
                                          </p:stCondLst>
                                        </p:cTn>
                                        <p:tgtEl>
                                          <p:spTgt spid="54286"/>
                                        </p:tgtEl>
                                        <p:attrNameLst>
                                          <p:attrName>style.visibility</p:attrName>
                                        </p:attrNameLst>
                                      </p:cBhvr>
                                      <p:to>
                                        <p:strVal val="visible"/>
                                      </p:to>
                                    </p:set>
                                    <p:animEffect transition="in" filter="circle(in)">
                                      <p:cBhvr>
                                        <p:cTn id="30" dur="1000"/>
                                        <p:tgtEl>
                                          <p:spTgt spid="54286"/>
                                        </p:tgtEl>
                                      </p:cBhvr>
                                    </p:animEffect>
                                  </p:childTnLst>
                                </p:cTn>
                              </p:par>
                            </p:childTnLst>
                          </p:cTn>
                        </p:par>
                        <p:par>
                          <p:cTn id="31" fill="hold">
                            <p:stCondLst>
                              <p:cond delay="1000"/>
                            </p:stCondLst>
                            <p:childTnLst>
                              <p:par>
                                <p:cTn id="32" presetID="13" presetClass="entr" presetSubtype="16" fill="hold" grpId="0" nodeType="afterEffect">
                                  <p:stCondLst>
                                    <p:cond delay="0"/>
                                  </p:stCondLst>
                                  <p:childTnLst>
                                    <p:set>
                                      <p:cBhvr>
                                        <p:cTn id="33" dur="1" fill="hold">
                                          <p:stCondLst>
                                            <p:cond delay="0"/>
                                          </p:stCondLst>
                                        </p:cTn>
                                        <p:tgtEl>
                                          <p:spTgt spid="54280"/>
                                        </p:tgtEl>
                                        <p:attrNameLst>
                                          <p:attrName>style.visibility</p:attrName>
                                        </p:attrNameLst>
                                      </p:cBhvr>
                                      <p:to>
                                        <p:strVal val="visible"/>
                                      </p:to>
                                    </p:set>
                                    <p:animEffect transition="in" filter="plus(in)">
                                      <p:cBhvr>
                                        <p:cTn id="34" dur="2000"/>
                                        <p:tgtEl>
                                          <p:spTgt spid="54280"/>
                                        </p:tgtEl>
                                      </p:cBhvr>
                                    </p:animEffect>
                                  </p:childTnLst>
                                </p:cTn>
                              </p:par>
                            </p:childTnLst>
                          </p:cTn>
                        </p:par>
                      </p:childTnLst>
                    </p:cTn>
                  </p:par>
                  <p:par>
                    <p:cTn id="35" fill="hold">
                      <p:stCondLst>
                        <p:cond delay="indefinite"/>
                      </p:stCondLst>
                      <p:childTnLst>
                        <p:par>
                          <p:cTn id="36" fill="hold">
                            <p:stCondLst>
                              <p:cond delay="0"/>
                            </p:stCondLst>
                            <p:childTnLst>
                              <p:par>
                                <p:cTn id="37" presetID="6" presetClass="entr" presetSubtype="16" fill="hold" grpId="0" nodeType="clickEffect">
                                  <p:stCondLst>
                                    <p:cond delay="0"/>
                                  </p:stCondLst>
                                  <p:childTnLst>
                                    <p:set>
                                      <p:cBhvr>
                                        <p:cTn id="38" dur="1" fill="hold">
                                          <p:stCondLst>
                                            <p:cond delay="0"/>
                                          </p:stCondLst>
                                        </p:cTn>
                                        <p:tgtEl>
                                          <p:spTgt spid="54287"/>
                                        </p:tgtEl>
                                        <p:attrNameLst>
                                          <p:attrName>style.visibility</p:attrName>
                                        </p:attrNameLst>
                                      </p:cBhvr>
                                      <p:to>
                                        <p:strVal val="visible"/>
                                      </p:to>
                                    </p:set>
                                    <p:animEffect transition="in" filter="circle(in)">
                                      <p:cBhvr>
                                        <p:cTn id="39" dur="1000"/>
                                        <p:tgtEl>
                                          <p:spTgt spid="54287"/>
                                        </p:tgtEl>
                                      </p:cBhvr>
                                    </p:animEffect>
                                  </p:childTnLst>
                                </p:cTn>
                              </p:par>
                              <p:par>
                                <p:cTn id="40" presetID="6" presetClass="entr" presetSubtype="16" fill="hold" grpId="0" nodeType="withEffect">
                                  <p:stCondLst>
                                    <p:cond delay="0"/>
                                  </p:stCondLst>
                                  <p:childTnLst>
                                    <p:set>
                                      <p:cBhvr>
                                        <p:cTn id="41" dur="1" fill="hold">
                                          <p:stCondLst>
                                            <p:cond delay="0"/>
                                          </p:stCondLst>
                                        </p:cTn>
                                        <p:tgtEl>
                                          <p:spTgt spid="54279"/>
                                        </p:tgtEl>
                                        <p:attrNameLst>
                                          <p:attrName>style.visibility</p:attrName>
                                        </p:attrNameLst>
                                      </p:cBhvr>
                                      <p:to>
                                        <p:strVal val="visible"/>
                                      </p:to>
                                    </p:set>
                                    <p:animEffect transition="in" filter="circle(in)">
                                      <p:cBhvr>
                                        <p:cTn id="42" dur="1000"/>
                                        <p:tgtEl>
                                          <p:spTgt spid="54279"/>
                                        </p:tgtEl>
                                      </p:cBhvr>
                                    </p:animEffect>
                                  </p:childTnLst>
                                </p:cTn>
                              </p:par>
                            </p:childTnLst>
                          </p:cTn>
                        </p:par>
                      </p:childTnLst>
                    </p:cTn>
                  </p:par>
                  <p:par>
                    <p:cTn id="43" fill="hold">
                      <p:stCondLst>
                        <p:cond delay="indefinite"/>
                      </p:stCondLst>
                      <p:childTnLst>
                        <p:par>
                          <p:cTn id="44" fill="hold">
                            <p:stCondLst>
                              <p:cond delay="0"/>
                            </p:stCondLst>
                            <p:childTnLst>
                              <p:par>
                                <p:cTn id="45" presetID="17" presetClass="entr" presetSubtype="1" fill="hold" grpId="0" nodeType="clickEffect">
                                  <p:stCondLst>
                                    <p:cond delay="0"/>
                                  </p:stCondLst>
                                  <p:childTnLst>
                                    <p:set>
                                      <p:cBhvr>
                                        <p:cTn id="46" dur="1" fill="hold">
                                          <p:stCondLst>
                                            <p:cond delay="0"/>
                                          </p:stCondLst>
                                        </p:cTn>
                                        <p:tgtEl>
                                          <p:spTgt spid="54297"/>
                                        </p:tgtEl>
                                        <p:attrNameLst>
                                          <p:attrName>style.visibility</p:attrName>
                                        </p:attrNameLst>
                                      </p:cBhvr>
                                      <p:to>
                                        <p:strVal val="visible"/>
                                      </p:to>
                                    </p:set>
                                    <p:anim calcmode="lin" valueType="num">
                                      <p:cBhvr>
                                        <p:cTn id="47" dur="500" fill="hold"/>
                                        <p:tgtEl>
                                          <p:spTgt spid="54297"/>
                                        </p:tgtEl>
                                        <p:attrNameLst>
                                          <p:attrName>ppt_x</p:attrName>
                                        </p:attrNameLst>
                                      </p:cBhvr>
                                      <p:tavLst>
                                        <p:tav tm="0">
                                          <p:val>
                                            <p:strVal val="#ppt_x"/>
                                          </p:val>
                                        </p:tav>
                                        <p:tav tm="100000">
                                          <p:val>
                                            <p:strVal val="#ppt_x"/>
                                          </p:val>
                                        </p:tav>
                                      </p:tavLst>
                                    </p:anim>
                                    <p:anim calcmode="lin" valueType="num">
                                      <p:cBhvr>
                                        <p:cTn id="48" dur="500" fill="hold"/>
                                        <p:tgtEl>
                                          <p:spTgt spid="54297"/>
                                        </p:tgtEl>
                                        <p:attrNameLst>
                                          <p:attrName>ppt_y</p:attrName>
                                        </p:attrNameLst>
                                      </p:cBhvr>
                                      <p:tavLst>
                                        <p:tav tm="0">
                                          <p:val>
                                            <p:strVal val="#ppt_y-#ppt_h/2"/>
                                          </p:val>
                                        </p:tav>
                                        <p:tav tm="100000">
                                          <p:val>
                                            <p:strVal val="#ppt_y"/>
                                          </p:val>
                                        </p:tav>
                                      </p:tavLst>
                                    </p:anim>
                                    <p:anim calcmode="lin" valueType="num">
                                      <p:cBhvr>
                                        <p:cTn id="49" dur="500" fill="hold"/>
                                        <p:tgtEl>
                                          <p:spTgt spid="54297"/>
                                        </p:tgtEl>
                                        <p:attrNameLst>
                                          <p:attrName>ppt_w</p:attrName>
                                        </p:attrNameLst>
                                      </p:cBhvr>
                                      <p:tavLst>
                                        <p:tav tm="0">
                                          <p:val>
                                            <p:strVal val="#ppt_w"/>
                                          </p:val>
                                        </p:tav>
                                        <p:tav tm="100000">
                                          <p:val>
                                            <p:strVal val="#ppt_w"/>
                                          </p:val>
                                        </p:tav>
                                      </p:tavLst>
                                    </p:anim>
                                    <p:anim calcmode="lin" valueType="num">
                                      <p:cBhvr>
                                        <p:cTn id="50" dur="500" fill="hold"/>
                                        <p:tgtEl>
                                          <p:spTgt spid="54297"/>
                                        </p:tgtEl>
                                        <p:attrNameLst>
                                          <p:attrName>ppt_h</p:attrName>
                                        </p:attrNameLst>
                                      </p:cBhvr>
                                      <p:tavLst>
                                        <p:tav tm="0">
                                          <p:val>
                                            <p:fltVal val="0"/>
                                          </p:val>
                                        </p:tav>
                                        <p:tav tm="100000">
                                          <p:val>
                                            <p:strVal val="#ppt_h"/>
                                          </p:val>
                                        </p:tav>
                                      </p:tavLst>
                                    </p:anim>
                                  </p:childTnLst>
                                </p:cTn>
                              </p:par>
                              <p:par>
                                <p:cTn id="51" presetID="17" presetClass="entr" presetSubtype="1" fill="hold" grpId="0" nodeType="withEffect">
                                  <p:stCondLst>
                                    <p:cond delay="0"/>
                                  </p:stCondLst>
                                  <p:childTnLst>
                                    <p:set>
                                      <p:cBhvr>
                                        <p:cTn id="52" dur="1" fill="hold">
                                          <p:stCondLst>
                                            <p:cond delay="0"/>
                                          </p:stCondLst>
                                        </p:cTn>
                                        <p:tgtEl>
                                          <p:spTgt spid="54296"/>
                                        </p:tgtEl>
                                        <p:attrNameLst>
                                          <p:attrName>style.visibility</p:attrName>
                                        </p:attrNameLst>
                                      </p:cBhvr>
                                      <p:to>
                                        <p:strVal val="visible"/>
                                      </p:to>
                                    </p:set>
                                    <p:anim calcmode="lin" valueType="num">
                                      <p:cBhvr>
                                        <p:cTn id="53" dur="500" fill="hold"/>
                                        <p:tgtEl>
                                          <p:spTgt spid="54296"/>
                                        </p:tgtEl>
                                        <p:attrNameLst>
                                          <p:attrName>ppt_x</p:attrName>
                                        </p:attrNameLst>
                                      </p:cBhvr>
                                      <p:tavLst>
                                        <p:tav tm="0">
                                          <p:val>
                                            <p:strVal val="#ppt_x"/>
                                          </p:val>
                                        </p:tav>
                                        <p:tav tm="100000">
                                          <p:val>
                                            <p:strVal val="#ppt_x"/>
                                          </p:val>
                                        </p:tav>
                                      </p:tavLst>
                                    </p:anim>
                                    <p:anim calcmode="lin" valueType="num">
                                      <p:cBhvr>
                                        <p:cTn id="54" dur="500" fill="hold"/>
                                        <p:tgtEl>
                                          <p:spTgt spid="54296"/>
                                        </p:tgtEl>
                                        <p:attrNameLst>
                                          <p:attrName>ppt_y</p:attrName>
                                        </p:attrNameLst>
                                      </p:cBhvr>
                                      <p:tavLst>
                                        <p:tav tm="0">
                                          <p:val>
                                            <p:strVal val="#ppt_y-#ppt_h/2"/>
                                          </p:val>
                                        </p:tav>
                                        <p:tav tm="100000">
                                          <p:val>
                                            <p:strVal val="#ppt_y"/>
                                          </p:val>
                                        </p:tav>
                                      </p:tavLst>
                                    </p:anim>
                                    <p:anim calcmode="lin" valueType="num">
                                      <p:cBhvr>
                                        <p:cTn id="55" dur="500" fill="hold"/>
                                        <p:tgtEl>
                                          <p:spTgt spid="54296"/>
                                        </p:tgtEl>
                                        <p:attrNameLst>
                                          <p:attrName>ppt_w</p:attrName>
                                        </p:attrNameLst>
                                      </p:cBhvr>
                                      <p:tavLst>
                                        <p:tav tm="0">
                                          <p:val>
                                            <p:strVal val="#ppt_w"/>
                                          </p:val>
                                        </p:tav>
                                        <p:tav tm="100000">
                                          <p:val>
                                            <p:strVal val="#ppt_w"/>
                                          </p:val>
                                        </p:tav>
                                      </p:tavLst>
                                    </p:anim>
                                    <p:anim calcmode="lin" valueType="num">
                                      <p:cBhvr>
                                        <p:cTn id="56" dur="500" fill="hold"/>
                                        <p:tgtEl>
                                          <p:spTgt spid="54296"/>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275" grpId="0" animBg="1"/>
      <p:bldP spid="54279" grpId="0" animBg="1"/>
      <p:bldP spid="54280" grpId="0" animBg="1"/>
      <p:bldP spid="54281" grpId="0" animBg="1"/>
      <p:bldP spid="54282" grpId="0" animBg="1"/>
      <p:bldP spid="54283" grpId="0" animBg="1"/>
      <p:bldP spid="54285" grpId="0"/>
      <p:bldP spid="54286" grpId="0"/>
      <p:bldP spid="54287" grpId="0"/>
      <p:bldP spid="54296" grpId="0" animBg="1"/>
      <p:bldP spid="54297" grpId="0"/>
    </p:bldLst>
  </p:timing>
</p:sld>
</file>

<file path=ppt/slides/slide2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68610" name="图片 3" descr="FD.png"/>
          <p:cNvPicPr>
            <a:picLocks noChangeAspect="1" noChangeArrowheads="1"/>
          </p:cNvPicPr>
          <p:nvPr/>
        </p:nvPicPr>
        <p:blipFill>
          <a:blip r:embed="rId2"/>
          <a:srcRect/>
          <a:stretch>
            <a:fillRect/>
          </a:stretch>
        </p:blipFill>
        <p:spPr bwMode="auto">
          <a:xfrm>
            <a:off x="0" y="0"/>
            <a:ext cx="9144000" cy="6858000"/>
          </a:xfrm>
          <a:prstGeom prst="rect">
            <a:avLst/>
          </a:prstGeom>
          <a:noFill/>
          <a:ln w="9525">
            <a:noFill/>
            <a:miter lim="800000"/>
            <a:headEnd/>
            <a:tailEnd/>
          </a:ln>
        </p:spPr>
      </p:pic>
      <p:sp>
        <p:nvSpPr>
          <p:cNvPr id="68611" name="圆角矩形 45"/>
          <p:cNvSpPr>
            <a:spLocks noChangeArrowheads="1"/>
          </p:cNvSpPr>
          <p:nvPr/>
        </p:nvSpPr>
        <p:spPr bwMode="auto">
          <a:xfrm>
            <a:off x="0" y="0"/>
            <a:ext cx="9144000" cy="6858000"/>
          </a:xfrm>
          <a:prstGeom prst="roundRect">
            <a:avLst>
              <a:gd name="adj" fmla="val 8134"/>
            </a:avLst>
          </a:prstGeom>
          <a:gradFill rotWithShape="1">
            <a:gsLst>
              <a:gs pos="0">
                <a:schemeClr val="bg1"/>
              </a:gs>
              <a:gs pos="100000">
                <a:schemeClr val="bg1">
                  <a:alpha val="26999"/>
                </a:schemeClr>
              </a:gs>
            </a:gsLst>
            <a:lin ang="2700000" scaled="1"/>
          </a:gradFill>
          <a:ln w="25400">
            <a:solidFill>
              <a:srgbClr val="BFBFBF"/>
            </a:solidFill>
            <a:round/>
            <a:headEnd/>
            <a:tailEnd/>
          </a:ln>
        </p:spPr>
        <p:txBody>
          <a:bodyPr anchor="ctr"/>
          <a:lstStyle/>
          <a:p>
            <a:pPr algn="ctr"/>
            <a:r>
              <a:rPr lang="en-US" altLang="zh-CN">
                <a:solidFill>
                  <a:srgbClr val="FFFFFF"/>
                </a:solidFill>
                <a:latin typeface="Calibri" pitchFamily="34" charset="0"/>
              </a:rPr>
              <a:t>0</a:t>
            </a:r>
          </a:p>
        </p:txBody>
      </p:sp>
      <p:pic>
        <p:nvPicPr>
          <p:cNvPr id="68612" name="图片 49" descr="HH.png"/>
          <p:cNvPicPr>
            <a:picLocks noChangeAspect="1" noChangeArrowheads="1"/>
          </p:cNvPicPr>
          <p:nvPr/>
        </p:nvPicPr>
        <p:blipFill>
          <a:blip r:embed="rId3"/>
          <a:srcRect/>
          <a:stretch>
            <a:fillRect/>
          </a:stretch>
        </p:blipFill>
        <p:spPr bwMode="auto">
          <a:xfrm>
            <a:off x="0" y="3352800"/>
            <a:ext cx="1746250" cy="3657600"/>
          </a:xfrm>
          <a:prstGeom prst="rect">
            <a:avLst/>
          </a:prstGeom>
          <a:noFill/>
          <a:ln w="9525">
            <a:noFill/>
            <a:miter lim="800000"/>
            <a:headEnd/>
            <a:tailEnd/>
          </a:ln>
        </p:spPr>
      </p:pic>
      <p:sp>
        <p:nvSpPr>
          <p:cNvPr id="68613" name="Text Box 5"/>
          <p:cNvSpPr txBox="1">
            <a:spLocks noChangeArrowheads="1"/>
          </p:cNvSpPr>
          <p:nvPr/>
        </p:nvSpPr>
        <p:spPr bwMode="auto">
          <a:xfrm>
            <a:off x="2743200" y="1143000"/>
            <a:ext cx="3962400" cy="366713"/>
          </a:xfrm>
          <a:prstGeom prst="rect">
            <a:avLst/>
          </a:prstGeom>
          <a:noFill/>
          <a:ln w="9525">
            <a:noFill/>
            <a:miter lim="800000"/>
            <a:headEnd/>
            <a:tailEnd/>
          </a:ln>
          <a:effectLst/>
        </p:spPr>
        <p:txBody>
          <a:bodyPr>
            <a:spAutoFit/>
          </a:bodyPr>
          <a:lstStyle/>
          <a:p>
            <a:pPr>
              <a:spcBef>
                <a:spcPct val="50000"/>
              </a:spcBef>
            </a:pPr>
            <a:endParaRPr lang="zh-CN" altLang="en-US"/>
          </a:p>
        </p:txBody>
      </p:sp>
      <p:sp>
        <p:nvSpPr>
          <p:cNvPr id="68616" name="Rectangle 8"/>
          <p:cNvSpPr>
            <a:spLocks noChangeArrowheads="1"/>
          </p:cNvSpPr>
          <p:nvPr/>
        </p:nvSpPr>
        <p:spPr bwMode="auto">
          <a:xfrm>
            <a:off x="2286000" y="2514600"/>
            <a:ext cx="5562600" cy="762000"/>
          </a:xfrm>
          <a:prstGeom prst="rect">
            <a:avLst/>
          </a:prstGeom>
          <a:noFill/>
          <a:ln w="9525" algn="ctr">
            <a:noFill/>
            <a:miter lim="800000"/>
            <a:headEnd/>
            <a:tailEnd/>
          </a:ln>
          <a:effectLst/>
        </p:spPr>
        <p:txBody>
          <a:bodyPr anchor="ctr"/>
          <a:lstStyle/>
          <a:p>
            <a:r>
              <a:rPr lang="en-US" altLang="zh-CN" sz="2800" b="1">
                <a:solidFill>
                  <a:srgbClr val="0000FF"/>
                </a:solidFill>
                <a:latin typeface="楷体_GB2312" pitchFamily="49" charset="-122"/>
                <a:ea typeface="楷体_GB2312" pitchFamily="49" charset="-122"/>
              </a:rPr>
              <a:t>    </a:t>
            </a:r>
            <a:r>
              <a:rPr lang="zh-CN" altLang="en-US" sz="4000" b="1">
                <a:solidFill>
                  <a:srgbClr val="0000FF"/>
                </a:solidFill>
                <a:latin typeface="黑体" pitchFamily="49" charset="-122"/>
                <a:ea typeface="黑体" pitchFamily="49" charset="-122"/>
              </a:rPr>
              <a:t>2013年我们的设想</a:t>
            </a:r>
            <a:endParaRPr lang="zh-CN" altLang="zh-CN" sz="4000" b="1">
              <a:solidFill>
                <a:srgbClr val="0000FF"/>
              </a:solidFill>
              <a:latin typeface="黑体" pitchFamily="49" charset="-122"/>
              <a:ea typeface="黑体" pitchFamily="49" charset="-122"/>
            </a:endParaRPr>
          </a:p>
        </p:txBody>
      </p:sp>
      <p:grpSp>
        <p:nvGrpSpPr>
          <p:cNvPr id="68627" name="Group 19"/>
          <p:cNvGrpSpPr>
            <a:grpSpLocks/>
          </p:cNvGrpSpPr>
          <p:nvPr/>
        </p:nvGrpSpPr>
        <p:grpSpPr bwMode="auto">
          <a:xfrm>
            <a:off x="-5029200" y="2514600"/>
            <a:ext cx="4876800" cy="936625"/>
            <a:chOff x="-3072" y="2496"/>
            <a:chExt cx="3072" cy="590"/>
          </a:xfrm>
        </p:grpSpPr>
        <p:pic>
          <p:nvPicPr>
            <p:cNvPr id="68628" name="Picture 20" descr="2457331_150824017000_2"/>
            <p:cNvPicPr>
              <a:picLocks noChangeAspect="1" noChangeArrowheads="1"/>
            </p:cNvPicPr>
            <p:nvPr/>
          </p:nvPicPr>
          <p:blipFill>
            <a:blip r:embed="rId4" cstate="print"/>
            <a:srcRect/>
            <a:stretch>
              <a:fillRect/>
            </a:stretch>
          </p:blipFill>
          <p:spPr bwMode="auto">
            <a:xfrm>
              <a:off x="-469" y="2496"/>
              <a:ext cx="469" cy="590"/>
            </a:xfrm>
            <a:prstGeom prst="rect">
              <a:avLst/>
            </a:prstGeom>
            <a:noFill/>
          </p:spPr>
        </p:pic>
        <p:sp>
          <p:nvSpPr>
            <p:cNvPr id="68629" name="Line 21"/>
            <p:cNvSpPr>
              <a:spLocks noChangeShapeType="1"/>
            </p:cNvSpPr>
            <p:nvPr/>
          </p:nvSpPr>
          <p:spPr bwMode="auto">
            <a:xfrm>
              <a:off x="-3072" y="2976"/>
              <a:ext cx="2640" cy="0"/>
            </a:xfrm>
            <a:prstGeom prst="line">
              <a:avLst/>
            </a:prstGeom>
            <a:noFill/>
            <a:ln w="38100">
              <a:solidFill>
                <a:srgbClr val="FF99CC"/>
              </a:solidFill>
              <a:round/>
              <a:headEnd/>
              <a:tailEnd/>
            </a:ln>
            <a:effectLst/>
          </p:spPr>
          <p:txBody>
            <a:bodyPr/>
            <a:lstStyle/>
            <a:p>
              <a:endParaRPr lang="zh-CN" altLang="en-US"/>
            </a:p>
          </p:txBody>
        </p:sp>
      </p:gr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0" presetClass="path" presetSubtype="0" accel="50000" decel="50000" fill="hold" nodeType="clickEffect">
                                  <p:stCondLst>
                                    <p:cond delay="0"/>
                                  </p:stCondLst>
                                  <p:childTnLst>
                                    <p:animMotion origin="layout" path="M 0.275 0.00949 L 0.89167 0.00949 " pathEditMode="relative" rAng="0" ptsTypes="AA">
                                      <p:cBhvr>
                                        <p:cTn id="6" dur="2000" fill="hold"/>
                                        <p:tgtEl>
                                          <p:spTgt spid="68627"/>
                                        </p:tgtEl>
                                        <p:attrNameLst>
                                          <p:attrName>ppt_x</p:attrName>
                                          <p:attrName>ppt_y</p:attrName>
                                        </p:attrNameLst>
                                      </p:cBhvr>
                                      <p:rCtr x="308" y="0"/>
                                    </p:animMotion>
                                  </p:childTnLst>
                                </p:cTn>
                              </p:par>
                            </p:childTnLst>
                          </p:cTn>
                        </p:par>
                      </p:childTnLst>
                    </p:cTn>
                  </p:par>
                  <p:par>
                    <p:cTn id="7" fill="hold">
                      <p:stCondLst>
                        <p:cond delay="indefinite"/>
                      </p:stCondLst>
                      <p:childTnLst>
                        <p:par>
                          <p:cTn id="8" fill="hold">
                            <p:stCondLst>
                              <p:cond delay="0"/>
                            </p:stCondLst>
                            <p:childTnLst>
                              <p:par>
                                <p:cTn id="9" presetID="4" presetClass="entr" presetSubtype="16" fill="hold" grpId="0" nodeType="clickEffect">
                                  <p:stCondLst>
                                    <p:cond delay="0"/>
                                  </p:stCondLst>
                                  <p:childTnLst>
                                    <p:set>
                                      <p:cBhvr>
                                        <p:cTn id="10" dur="1" fill="hold">
                                          <p:stCondLst>
                                            <p:cond delay="0"/>
                                          </p:stCondLst>
                                        </p:cTn>
                                        <p:tgtEl>
                                          <p:spTgt spid="68616"/>
                                        </p:tgtEl>
                                        <p:attrNameLst>
                                          <p:attrName>style.visibility</p:attrName>
                                        </p:attrNameLst>
                                      </p:cBhvr>
                                      <p:to>
                                        <p:strVal val="visible"/>
                                      </p:to>
                                    </p:set>
                                    <p:animEffect transition="in" filter="box(in)">
                                      <p:cBhvr>
                                        <p:cTn id="11" dur="500"/>
                                        <p:tgtEl>
                                          <p:spTgt spid="686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8616"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30" name="图片 3" descr="FD.png"/>
          <p:cNvPicPr>
            <a:picLocks noChangeAspect="1" noChangeArrowheads="1"/>
          </p:cNvPicPr>
          <p:nvPr/>
        </p:nvPicPr>
        <p:blipFill>
          <a:blip r:embed="rId2"/>
          <a:srcRect/>
          <a:stretch>
            <a:fillRect/>
          </a:stretch>
        </p:blipFill>
        <p:spPr bwMode="auto">
          <a:xfrm>
            <a:off x="0" y="0"/>
            <a:ext cx="9144000" cy="6858000"/>
          </a:xfrm>
          <a:prstGeom prst="rect">
            <a:avLst/>
          </a:prstGeom>
          <a:noFill/>
          <a:ln w="9525">
            <a:noFill/>
            <a:miter lim="800000"/>
            <a:headEnd/>
            <a:tailEnd/>
          </a:ln>
        </p:spPr>
      </p:pic>
      <p:grpSp>
        <p:nvGrpSpPr>
          <p:cNvPr id="22531" name="Group 3"/>
          <p:cNvGrpSpPr>
            <a:grpSpLocks/>
          </p:cNvGrpSpPr>
          <p:nvPr/>
        </p:nvGrpSpPr>
        <p:grpSpPr bwMode="auto">
          <a:xfrm>
            <a:off x="0" y="0"/>
            <a:ext cx="9144000" cy="6858000"/>
            <a:chOff x="0" y="0"/>
            <a:chExt cx="5760" cy="4320"/>
          </a:xfrm>
        </p:grpSpPr>
        <p:sp>
          <p:nvSpPr>
            <p:cNvPr id="22532" name="圆角矩形 45"/>
            <p:cNvSpPr>
              <a:spLocks noChangeArrowheads="1"/>
            </p:cNvSpPr>
            <p:nvPr/>
          </p:nvSpPr>
          <p:spPr bwMode="auto">
            <a:xfrm>
              <a:off x="0" y="0"/>
              <a:ext cx="5760" cy="4320"/>
            </a:xfrm>
            <a:prstGeom prst="roundRect">
              <a:avLst>
                <a:gd name="adj" fmla="val 8134"/>
              </a:avLst>
            </a:prstGeom>
            <a:gradFill rotWithShape="1">
              <a:gsLst>
                <a:gs pos="0">
                  <a:schemeClr val="bg1"/>
                </a:gs>
                <a:gs pos="100000">
                  <a:schemeClr val="bg1">
                    <a:alpha val="26999"/>
                  </a:schemeClr>
                </a:gs>
              </a:gsLst>
              <a:lin ang="2700000" scaled="1"/>
            </a:gradFill>
            <a:ln w="25400">
              <a:solidFill>
                <a:srgbClr val="BFBFBF"/>
              </a:solidFill>
              <a:round/>
              <a:headEnd/>
              <a:tailEnd/>
            </a:ln>
          </p:spPr>
          <p:txBody>
            <a:bodyPr anchor="ctr"/>
            <a:lstStyle/>
            <a:p>
              <a:pPr algn="ctr"/>
              <a:endParaRPr lang="zh-CN" altLang="en-US"/>
            </a:p>
          </p:txBody>
        </p:sp>
        <p:pic>
          <p:nvPicPr>
            <p:cNvPr id="22533" name="图片 49" descr="HH.png"/>
            <p:cNvPicPr>
              <a:picLocks noChangeAspect="1" noChangeArrowheads="1"/>
            </p:cNvPicPr>
            <p:nvPr/>
          </p:nvPicPr>
          <p:blipFill>
            <a:blip r:embed="rId3"/>
            <a:srcRect/>
            <a:stretch>
              <a:fillRect/>
            </a:stretch>
          </p:blipFill>
          <p:spPr bwMode="auto">
            <a:xfrm>
              <a:off x="0" y="2016"/>
              <a:ext cx="1100" cy="2304"/>
            </a:xfrm>
            <a:prstGeom prst="rect">
              <a:avLst/>
            </a:prstGeom>
            <a:noFill/>
            <a:ln w="9525">
              <a:noFill/>
              <a:miter lim="800000"/>
              <a:headEnd/>
              <a:tailEnd/>
            </a:ln>
          </p:spPr>
        </p:pic>
      </p:grpSp>
      <p:sp>
        <p:nvSpPr>
          <p:cNvPr id="22535" name="Text Box 7"/>
          <p:cNvSpPr txBox="1">
            <a:spLocks noChangeArrowheads="1"/>
          </p:cNvSpPr>
          <p:nvPr/>
        </p:nvSpPr>
        <p:spPr bwMode="auto">
          <a:xfrm>
            <a:off x="838200" y="1905000"/>
            <a:ext cx="7543800" cy="2654300"/>
          </a:xfrm>
          <a:prstGeom prst="rect">
            <a:avLst/>
          </a:prstGeom>
          <a:noFill/>
          <a:ln w="9525">
            <a:noFill/>
            <a:miter lim="800000"/>
            <a:headEnd/>
            <a:tailEnd/>
          </a:ln>
          <a:effectLst/>
        </p:spPr>
        <p:txBody>
          <a:bodyPr>
            <a:spAutoFit/>
          </a:bodyPr>
          <a:lstStyle/>
          <a:p>
            <a:r>
              <a:rPr lang="zh-CN" altLang="en-US" sz="2800" b="1">
                <a:solidFill>
                  <a:srgbClr val="0000FF"/>
                </a:solidFill>
                <a:latin typeface="楷体_GB2312" pitchFamily="49" charset="-122"/>
                <a:ea typeface="楷体_GB2312" pitchFamily="49" charset="-122"/>
              </a:rPr>
              <a:t>    我院作为区级妇幼保健专业机构，将立足突出妇幼保健专业特色，扬长避短，坚持走差异性发展道路，有所为有所不为。重点是要加强</a:t>
            </a:r>
            <a:r>
              <a:rPr lang="zh-CN" altLang="en-US" sz="2800" b="1">
                <a:solidFill>
                  <a:srgbClr val="E30746"/>
                </a:solidFill>
                <a:latin typeface="楷体_GB2312" pitchFamily="49" charset="-122"/>
                <a:ea typeface="楷体_GB2312" pitchFamily="49" charset="-122"/>
              </a:rPr>
              <a:t>产科、妇科、中医妇科、妇保科、新生儿科、儿保科</a:t>
            </a:r>
            <a:r>
              <a:rPr lang="zh-CN" altLang="en-US" sz="2800" b="1">
                <a:solidFill>
                  <a:srgbClr val="0000FF"/>
                </a:solidFill>
                <a:latin typeface="楷体_GB2312" pitchFamily="49" charset="-122"/>
                <a:ea typeface="楷体_GB2312" pitchFamily="49" charset="-122"/>
              </a:rPr>
              <a:t>及</a:t>
            </a:r>
            <a:r>
              <a:rPr lang="zh-CN" altLang="en-US" sz="2800" b="1">
                <a:solidFill>
                  <a:srgbClr val="E30746"/>
                </a:solidFill>
                <a:latin typeface="楷体_GB2312" pitchFamily="49" charset="-122"/>
                <a:ea typeface="楷体_GB2312" pitchFamily="49" charset="-122"/>
              </a:rPr>
              <a:t>乳腺外科</a:t>
            </a:r>
            <a:r>
              <a:rPr lang="zh-CN" altLang="en-US" sz="2800" b="1">
                <a:solidFill>
                  <a:srgbClr val="0000FF"/>
                </a:solidFill>
                <a:latin typeface="楷体_GB2312" pitchFamily="49" charset="-122"/>
                <a:ea typeface="楷体_GB2312" pitchFamily="49" charset="-122"/>
              </a:rPr>
              <a:t>的建设与扶持，以龙头科室促进医院综合实力的提升。</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7" presetClass="entr" presetSubtype="0" fill="hold" grpId="0" nodeType="clickEffect">
                                  <p:stCondLst>
                                    <p:cond delay="0"/>
                                  </p:stCondLst>
                                  <p:iterate type="lt">
                                    <p:tmPct val="50000"/>
                                  </p:iterate>
                                  <p:childTnLst>
                                    <p:set>
                                      <p:cBhvr>
                                        <p:cTn id="6" dur="1" fill="hold">
                                          <p:stCondLst>
                                            <p:cond delay="0"/>
                                          </p:stCondLst>
                                        </p:cTn>
                                        <p:tgtEl>
                                          <p:spTgt spid="22535"/>
                                        </p:tgtEl>
                                        <p:attrNameLst>
                                          <p:attrName>style.visibility</p:attrName>
                                        </p:attrNameLst>
                                      </p:cBhvr>
                                      <p:to>
                                        <p:strVal val="visible"/>
                                      </p:to>
                                    </p:set>
                                    <p:anim calcmode="discrete" valueType="clr">
                                      <p:cBhvr override="childStyle">
                                        <p:cTn id="7" dur="80"/>
                                        <p:tgtEl>
                                          <p:spTgt spid="22535"/>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22535"/>
                                        </p:tgtEl>
                                        <p:attrNameLst>
                                          <p:attrName>fillcolor</p:attrName>
                                        </p:attrNameLst>
                                      </p:cBhvr>
                                      <p:tavLst>
                                        <p:tav tm="0">
                                          <p:val>
                                            <p:clrVal>
                                              <a:schemeClr val="accent2"/>
                                            </p:clrVal>
                                          </p:val>
                                        </p:tav>
                                        <p:tav tm="50000">
                                          <p:val>
                                            <p:clrVal>
                                              <a:schemeClr val="hlink"/>
                                            </p:clrVal>
                                          </p:val>
                                        </p:tav>
                                      </p:tavLst>
                                    </p:anim>
                                    <p:set>
                                      <p:cBhvr>
                                        <p:cTn id="9" dur="80"/>
                                        <p:tgtEl>
                                          <p:spTgt spid="22535"/>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535"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4" name="图片 3" descr="FD.png"/>
          <p:cNvPicPr>
            <a:picLocks noChangeAspect="1" noChangeArrowheads="1"/>
          </p:cNvPicPr>
          <p:nvPr/>
        </p:nvPicPr>
        <p:blipFill>
          <a:blip r:embed="rId2"/>
          <a:srcRect/>
          <a:stretch>
            <a:fillRect/>
          </a:stretch>
        </p:blipFill>
        <p:spPr bwMode="auto">
          <a:xfrm>
            <a:off x="0" y="0"/>
            <a:ext cx="9144000" cy="6858000"/>
          </a:xfrm>
          <a:prstGeom prst="rect">
            <a:avLst/>
          </a:prstGeom>
          <a:noFill/>
          <a:ln w="9525">
            <a:noFill/>
            <a:miter lim="800000"/>
            <a:headEnd/>
            <a:tailEnd/>
          </a:ln>
        </p:spPr>
      </p:pic>
      <p:grpSp>
        <p:nvGrpSpPr>
          <p:cNvPr id="23555" name="Group 3"/>
          <p:cNvGrpSpPr>
            <a:grpSpLocks/>
          </p:cNvGrpSpPr>
          <p:nvPr/>
        </p:nvGrpSpPr>
        <p:grpSpPr bwMode="auto">
          <a:xfrm>
            <a:off x="0" y="0"/>
            <a:ext cx="9144000" cy="6858000"/>
            <a:chOff x="0" y="0"/>
            <a:chExt cx="5760" cy="4320"/>
          </a:xfrm>
        </p:grpSpPr>
        <p:sp>
          <p:nvSpPr>
            <p:cNvPr id="23556" name="圆角矩形 45"/>
            <p:cNvSpPr>
              <a:spLocks noChangeArrowheads="1"/>
            </p:cNvSpPr>
            <p:nvPr/>
          </p:nvSpPr>
          <p:spPr bwMode="auto">
            <a:xfrm>
              <a:off x="0" y="0"/>
              <a:ext cx="5760" cy="4320"/>
            </a:xfrm>
            <a:prstGeom prst="roundRect">
              <a:avLst>
                <a:gd name="adj" fmla="val 8134"/>
              </a:avLst>
            </a:prstGeom>
            <a:gradFill rotWithShape="1">
              <a:gsLst>
                <a:gs pos="0">
                  <a:schemeClr val="bg1"/>
                </a:gs>
                <a:gs pos="100000">
                  <a:schemeClr val="bg1">
                    <a:alpha val="26999"/>
                  </a:schemeClr>
                </a:gs>
              </a:gsLst>
              <a:lin ang="2700000" scaled="1"/>
            </a:gradFill>
            <a:ln w="25400">
              <a:solidFill>
                <a:srgbClr val="BFBFBF"/>
              </a:solidFill>
              <a:round/>
              <a:headEnd/>
              <a:tailEnd/>
            </a:ln>
          </p:spPr>
          <p:txBody>
            <a:bodyPr anchor="ctr"/>
            <a:lstStyle/>
            <a:p>
              <a:pPr algn="ctr"/>
              <a:endParaRPr lang="zh-CN" altLang="en-US"/>
            </a:p>
          </p:txBody>
        </p:sp>
        <p:pic>
          <p:nvPicPr>
            <p:cNvPr id="23557" name="图片 49" descr="HH.png"/>
            <p:cNvPicPr>
              <a:picLocks noChangeAspect="1" noChangeArrowheads="1"/>
            </p:cNvPicPr>
            <p:nvPr/>
          </p:nvPicPr>
          <p:blipFill>
            <a:blip r:embed="rId3"/>
            <a:srcRect/>
            <a:stretch>
              <a:fillRect/>
            </a:stretch>
          </p:blipFill>
          <p:spPr bwMode="auto">
            <a:xfrm>
              <a:off x="0" y="2016"/>
              <a:ext cx="1100" cy="2304"/>
            </a:xfrm>
            <a:prstGeom prst="rect">
              <a:avLst/>
            </a:prstGeom>
            <a:noFill/>
            <a:ln w="9525">
              <a:noFill/>
              <a:miter lim="800000"/>
              <a:headEnd/>
              <a:tailEnd/>
            </a:ln>
          </p:spPr>
        </p:pic>
      </p:grpSp>
      <p:grpSp>
        <p:nvGrpSpPr>
          <p:cNvPr id="23559" name="Group 7"/>
          <p:cNvGrpSpPr>
            <a:grpSpLocks/>
          </p:cNvGrpSpPr>
          <p:nvPr/>
        </p:nvGrpSpPr>
        <p:grpSpPr bwMode="auto">
          <a:xfrm>
            <a:off x="1676400" y="1447800"/>
            <a:ext cx="5765800" cy="1133475"/>
            <a:chOff x="0" y="0"/>
            <a:chExt cx="3632" cy="714"/>
          </a:xfrm>
        </p:grpSpPr>
        <p:pic>
          <p:nvPicPr>
            <p:cNvPr id="23560" name="Picture 19" descr="3"/>
            <p:cNvPicPr>
              <a:picLocks noChangeAspect="1" noChangeArrowheads="1"/>
            </p:cNvPicPr>
            <p:nvPr/>
          </p:nvPicPr>
          <p:blipFill>
            <a:blip r:embed="rId4"/>
            <a:srcRect/>
            <a:stretch>
              <a:fillRect/>
            </a:stretch>
          </p:blipFill>
          <p:spPr bwMode="auto">
            <a:xfrm>
              <a:off x="0" y="0"/>
              <a:ext cx="3632" cy="714"/>
            </a:xfrm>
            <a:prstGeom prst="rect">
              <a:avLst/>
            </a:prstGeom>
            <a:noFill/>
            <a:ln w="9525">
              <a:noFill/>
              <a:miter lim="800000"/>
              <a:headEnd/>
              <a:tailEnd/>
            </a:ln>
          </p:spPr>
        </p:pic>
        <p:sp>
          <p:nvSpPr>
            <p:cNvPr id="23561" name="Rectangle 5"/>
            <p:cNvSpPr>
              <a:spLocks noChangeArrowheads="1"/>
            </p:cNvSpPr>
            <p:nvPr/>
          </p:nvSpPr>
          <p:spPr bwMode="auto">
            <a:xfrm>
              <a:off x="1296" y="192"/>
              <a:ext cx="1272" cy="404"/>
            </a:xfrm>
            <a:prstGeom prst="rect">
              <a:avLst/>
            </a:prstGeom>
            <a:noFill/>
            <a:ln w="9525">
              <a:noFill/>
              <a:miter lim="800000"/>
              <a:headEnd/>
              <a:tailEnd/>
            </a:ln>
          </p:spPr>
          <p:txBody>
            <a:bodyPr wrap="none" anchor="ctr">
              <a:spAutoFit/>
            </a:bodyPr>
            <a:lstStyle/>
            <a:p>
              <a:r>
                <a:rPr lang="zh-CN" altLang="en-US" sz="3600" b="1">
                  <a:solidFill>
                    <a:srgbClr val="0000FF"/>
                  </a:solidFill>
                  <a:latin typeface="楷体_GB2312" pitchFamily="49" charset="-122"/>
                  <a:ea typeface="楷体_GB2312" pitchFamily="49" charset="-122"/>
                </a:rPr>
                <a:t>多家单位</a:t>
              </a:r>
            </a:p>
          </p:txBody>
        </p:sp>
      </p:grpSp>
      <p:grpSp>
        <p:nvGrpSpPr>
          <p:cNvPr id="23562" name="Group 10"/>
          <p:cNvGrpSpPr>
            <a:grpSpLocks/>
          </p:cNvGrpSpPr>
          <p:nvPr/>
        </p:nvGrpSpPr>
        <p:grpSpPr bwMode="auto">
          <a:xfrm>
            <a:off x="1676400" y="2239963"/>
            <a:ext cx="5765800" cy="1133475"/>
            <a:chOff x="0" y="0"/>
            <a:chExt cx="3632" cy="714"/>
          </a:xfrm>
        </p:grpSpPr>
        <p:pic>
          <p:nvPicPr>
            <p:cNvPr id="23563" name="Picture 18" descr="4"/>
            <p:cNvPicPr>
              <a:picLocks noChangeAspect="1" noChangeArrowheads="1"/>
            </p:cNvPicPr>
            <p:nvPr/>
          </p:nvPicPr>
          <p:blipFill>
            <a:blip r:embed="rId5"/>
            <a:srcRect/>
            <a:stretch>
              <a:fillRect/>
            </a:stretch>
          </p:blipFill>
          <p:spPr bwMode="auto">
            <a:xfrm>
              <a:off x="0" y="0"/>
              <a:ext cx="3632" cy="714"/>
            </a:xfrm>
            <a:prstGeom prst="rect">
              <a:avLst/>
            </a:prstGeom>
            <a:noFill/>
            <a:ln w="9525">
              <a:noFill/>
              <a:miter lim="800000"/>
              <a:headEnd/>
              <a:tailEnd/>
            </a:ln>
          </p:spPr>
        </p:pic>
        <p:sp>
          <p:nvSpPr>
            <p:cNvPr id="23564" name="Rectangle 5"/>
            <p:cNvSpPr>
              <a:spLocks noChangeArrowheads="1"/>
            </p:cNvSpPr>
            <p:nvPr/>
          </p:nvSpPr>
          <p:spPr bwMode="auto">
            <a:xfrm>
              <a:off x="1488" y="221"/>
              <a:ext cx="983" cy="404"/>
            </a:xfrm>
            <a:prstGeom prst="rect">
              <a:avLst/>
            </a:prstGeom>
            <a:noFill/>
            <a:ln w="9525">
              <a:noFill/>
              <a:miter lim="800000"/>
              <a:headEnd/>
              <a:tailEnd/>
            </a:ln>
          </p:spPr>
          <p:txBody>
            <a:bodyPr wrap="none" anchor="ctr">
              <a:spAutoFit/>
            </a:bodyPr>
            <a:lstStyle/>
            <a:p>
              <a:r>
                <a:rPr lang="zh-CN" altLang="en-US" sz="3600" b="1">
                  <a:solidFill>
                    <a:srgbClr val="0000FF"/>
                  </a:solidFill>
                  <a:latin typeface="楷体_GB2312" pitchFamily="49" charset="-122"/>
                  <a:ea typeface="楷体_GB2312" pitchFamily="49" charset="-122"/>
                </a:rPr>
                <a:t>多项目</a:t>
              </a:r>
            </a:p>
          </p:txBody>
        </p:sp>
      </p:grpSp>
      <p:grpSp>
        <p:nvGrpSpPr>
          <p:cNvPr id="23565" name="Group 13"/>
          <p:cNvGrpSpPr>
            <a:grpSpLocks/>
          </p:cNvGrpSpPr>
          <p:nvPr/>
        </p:nvGrpSpPr>
        <p:grpSpPr bwMode="auto">
          <a:xfrm>
            <a:off x="1676400" y="3032125"/>
            <a:ext cx="5765800" cy="1133475"/>
            <a:chOff x="0" y="0"/>
            <a:chExt cx="3632" cy="714"/>
          </a:xfrm>
        </p:grpSpPr>
        <p:pic>
          <p:nvPicPr>
            <p:cNvPr id="23566" name="Picture 17" descr="2"/>
            <p:cNvPicPr>
              <a:picLocks noChangeAspect="1" noChangeArrowheads="1"/>
            </p:cNvPicPr>
            <p:nvPr/>
          </p:nvPicPr>
          <p:blipFill>
            <a:blip r:embed="rId6"/>
            <a:srcRect/>
            <a:stretch>
              <a:fillRect/>
            </a:stretch>
          </p:blipFill>
          <p:spPr bwMode="auto">
            <a:xfrm>
              <a:off x="0" y="0"/>
              <a:ext cx="3632" cy="714"/>
            </a:xfrm>
            <a:prstGeom prst="rect">
              <a:avLst/>
            </a:prstGeom>
            <a:noFill/>
            <a:ln w="9525">
              <a:noFill/>
              <a:miter lim="800000"/>
              <a:headEnd/>
              <a:tailEnd/>
            </a:ln>
          </p:spPr>
        </p:pic>
        <p:sp>
          <p:nvSpPr>
            <p:cNvPr id="23567" name="Rectangle 5"/>
            <p:cNvSpPr>
              <a:spLocks noChangeArrowheads="1"/>
            </p:cNvSpPr>
            <p:nvPr/>
          </p:nvSpPr>
          <p:spPr bwMode="auto">
            <a:xfrm>
              <a:off x="1488" y="154"/>
              <a:ext cx="983" cy="404"/>
            </a:xfrm>
            <a:prstGeom prst="rect">
              <a:avLst/>
            </a:prstGeom>
            <a:noFill/>
            <a:ln w="9525">
              <a:noFill/>
              <a:miter lim="800000"/>
              <a:headEnd/>
              <a:tailEnd/>
            </a:ln>
          </p:spPr>
          <p:txBody>
            <a:bodyPr wrap="none" anchor="ctr">
              <a:spAutoFit/>
            </a:bodyPr>
            <a:lstStyle/>
            <a:p>
              <a:r>
                <a:rPr lang="zh-CN" altLang="en-US" sz="3600" b="1">
                  <a:solidFill>
                    <a:srgbClr val="0000FF"/>
                  </a:solidFill>
                  <a:latin typeface="楷体_GB2312" pitchFamily="49" charset="-122"/>
                  <a:ea typeface="楷体_GB2312" pitchFamily="49" charset="-122"/>
                </a:rPr>
                <a:t>多形式</a:t>
              </a:r>
            </a:p>
          </p:txBody>
        </p:sp>
      </p:grpSp>
      <p:grpSp>
        <p:nvGrpSpPr>
          <p:cNvPr id="23568" name="Group 16"/>
          <p:cNvGrpSpPr>
            <a:grpSpLocks/>
          </p:cNvGrpSpPr>
          <p:nvPr/>
        </p:nvGrpSpPr>
        <p:grpSpPr bwMode="auto">
          <a:xfrm>
            <a:off x="1676400" y="3752850"/>
            <a:ext cx="5765800" cy="1133475"/>
            <a:chOff x="0" y="0"/>
            <a:chExt cx="3632" cy="714"/>
          </a:xfrm>
        </p:grpSpPr>
        <p:pic>
          <p:nvPicPr>
            <p:cNvPr id="23569" name="Picture 20" descr="1"/>
            <p:cNvPicPr>
              <a:picLocks noChangeAspect="1" noChangeArrowheads="1"/>
            </p:cNvPicPr>
            <p:nvPr/>
          </p:nvPicPr>
          <p:blipFill>
            <a:blip r:embed="rId7"/>
            <a:srcRect/>
            <a:stretch>
              <a:fillRect/>
            </a:stretch>
          </p:blipFill>
          <p:spPr bwMode="auto">
            <a:xfrm>
              <a:off x="0" y="0"/>
              <a:ext cx="3632" cy="714"/>
            </a:xfrm>
            <a:prstGeom prst="rect">
              <a:avLst/>
            </a:prstGeom>
            <a:noFill/>
            <a:ln w="9525">
              <a:noFill/>
              <a:miter lim="800000"/>
              <a:headEnd/>
              <a:tailEnd/>
            </a:ln>
          </p:spPr>
        </p:pic>
        <p:sp>
          <p:nvSpPr>
            <p:cNvPr id="23570" name="Rectangle 5"/>
            <p:cNvSpPr>
              <a:spLocks noChangeArrowheads="1"/>
            </p:cNvSpPr>
            <p:nvPr/>
          </p:nvSpPr>
          <p:spPr bwMode="auto">
            <a:xfrm>
              <a:off x="1488" y="180"/>
              <a:ext cx="983" cy="404"/>
            </a:xfrm>
            <a:prstGeom prst="rect">
              <a:avLst/>
            </a:prstGeom>
            <a:noFill/>
            <a:ln w="9525">
              <a:noFill/>
              <a:miter lim="800000"/>
              <a:headEnd/>
              <a:tailEnd/>
            </a:ln>
          </p:spPr>
          <p:txBody>
            <a:bodyPr wrap="none" anchor="ctr">
              <a:spAutoFit/>
            </a:bodyPr>
            <a:lstStyle/>
            <a:p>
              <a:r>
                <a:rPr lang="zh-CN" altLang="en-US" sz="3600" b="1">
                  <a:solidFill>
                    <a:srgbClr val="0000FF"/>
                  </a:solidFill>
                  <a:latin typeface="楷体_GB2312" pitchFamily="49" charset="-122"/>
                  <a:ea typeface="楷体_GB2312" pitchFamily="49" charset="-122"/>
                </a:rPr>
                <a:t>多措施</a:t>
              </a: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4" presetClass="entr" presetSubtype="0" accel="100000" fill="hold" nodeType="withEffect">
                                  <p:stCondLst>
                                    <p:cond delay="0"/>
                                  </p:stCondLst>
                                  <p:childTnLst>
                                    <p:set>
                                      <p:cBhvr>
                                        <p:cTn id="6" dur="1" fill="hold">
                                          <p:stCondLst>
                                            <p:cond delay="0"/>
                                          </p:stCondLst>
                                        </p:cTn>
                                        <p:tgtEl>
                                          <p:spTgt spid="23559"/>
                                        </p:tgtEl>
                                        <p:attrNameLst>
                                          <p:attrName>style.visibility</p:attrName>
                                        </p:attrNameLst>
                                      </p:cBhvr>
                                      <p:to>
                                        <p:strVal val="visible"/>
                                      </p:to>
                                    </p:set>
                                    <p:anim calcmode="lin" valueType="num">
                                      <p:cBhvr>
                                        <p:cTn id="7" dur="1000" fill="hold"/>
                                        <p:tgtEl>
                                          <p:spTgt spid="23559"/>
                                        </p:tgtEl>
                                        <p:attrNameLst>
                                          <p:attrName>ppt_w</p:attrName>
                                        </p:attrNameLst>
                                      </p:cBhvr>
                                      <p:tavLst>
                                        <p:tav tm="0">
                                          <p:val>
                                            <p:strVal val="#ppt_w*0.05"/>
                                          </p:val>
                                        </p:tav>
                                        <p:tav tm="100000">
                                          <p:val>
                                            <p:strVal val="#ppt_w"/>
                                          </p:val>
                                        </p:tav>
                                      </p:tavLst>
                                    </p:anim>
                                    <p:anim calcmode="lin" valueType="num">
                                      <p:cBhvr>
                                        <p:cTn id="8" dur="1000" fill="hold"/>
                                        <p:tgtEl>
                                          <p:spTgt spid="23559"/>
                                        </p:tgtEl>
                                        <p:attrNameLst>
                                          <p:attrName>ppt_h</p:attrName>
                                        </p:attrNameLst>
                                      </p:cBhvr>
                                      <p:tavLst>
                                        <p:tav tm="0">
                                          <p:val>
                                            <p:strVal val="#ppt_h"/>
                                          </p:val>
                                        </p:tav>
                                        <p:tav tm="100000">
                                          <p:val>
                                            <p:strVal val="#ppt_h"/>
                                          </p:val>
                                        </p:tav>
                                      </p:tavLst>
                                    </p:anim>
                                    <p:anim calcmode="lin" valueType="num">
                                      <p:cBhvr>
                                        <p:cTn id="9" dur="1000" fill="hold"/>
                                        <p:tgtEl>
                                          <p:spTgt spid="23559"/>
                                        </p:tgtEl>
                                        <p:attrNameLst>
                                          <p:attrName>ppt_x</p:attrName>
                                        </p:attrNameLst>
                                      </p:cBhvr>
                                      <p:tavLst>
                                        <p:tav tm="0">
                                          <p:val>
                                            <p:strVal val="#ppt_x-.2"/>
                                          </p:val>
                                        </p:tav>
                                        <p:tav tm="100000">
                                          <p:val>
                                            <p:strVal val="#ppt_x"/>
                                          </p:val>
                                        </p:tav>
                                      </p:tavLst>
                                    </p:anim>
                                    <p:anim calcmode="lin" valueType="num">
                                      <p:cBhvr>
                                        <p:cTn id="10" dur="1000" fill="hold"/>
                                        <p:tgtEl>
                                          <p:spTgt spid="23559"/>
                                        </p:tgtEl>
                                        <p:attrNameLst>
                                          <p:attrName>ppt_y</p:attrName>
                                        </p:attrNameLst>
                                      </p:cBhvr>
                                      <p:tavLst>
                                        <p:tav tm="0">
                                          <p:val>
                                            <p:strVal val="#ppt_y"/>
                                          </p:val>
                                        </p:tav>
                                        <p:tav tm="100000">
                                          <p:val>
                                            <p:strVal val="#ppt_y"/>
                                          </p:val>
                                        </p:tav>
                                      </p:tavLst>
                                    </p:anim>
                                    <p:animEffect transition="in" filter="fade">
                                      <p:cBhvr>
                                        <p:cTn id="11" dur="1000"/>
                                        <p:tgtEl>
                                          <p:spTgt spid="23559"/>
                                        </p:tgtEl>
                                      </p:cBhvr>
                                    </p:animEffect>
                                  </p:childTnLst>
                                </p:cTn>
                              </p:par>
                              <p:par>
                                <p:cTn id="12" presetID="26" presetClass="emph" presetSubtype="0" fill="hold" nodeType="withEffect">
                                  <p:stCondLst>
                                    <p:cond delay="0"/>
                                  </p:stCondLst>
                                  <p:childTnLst>
                                    <p:animEffect transition="out" filter="fade">
                                      <p:cBhvr>
                                        <p:cTn id="13" dur="1000" tmFilter="0, 0; .2, .5; .8, .5; 1, 0"/>
                                        <p:tgtEl>
                                          <p:spTgt spid="23559"/>
                                        </p:tgtEl>
                                      </p:cBhvr>
                                    </p:animEffect>
                                    <p:animScale>
                                      <p:cBhvr>
                                        <p:cTn id="14" dur="500" autoRev="1" fill="hold"/>
                                        <p:tgtEl>
                                          <p:spTgt spid="23559"/>
                                        </p:tgtEl>
                                      </p:cBhvr>
                                      <p:by x="105000" y="105000"/>
                                    </p:animScale>
                                  </p:childTnLst>
                                </p:cTn>
                              </p:par>
                            </p:childTnLst>
                          </p:cTn>
                        </p:par>
                        <p:par>
                          <p:cTn id="15" fill="hold">
                            <p:stCondLst>
                              <p:cond delay="1000"/>
                            </p:stCondLst>
                            <p:childTnLst>
                              <p:par>
                                <p:cTn id="16" presetID="54" presetClass="entr" presetSubtype="0" accel="100000" fill="hold" nodeType="afterEffect">
                                  <p:stCondLst>
                                    <p:cond delay="0"/>
                                  </p:stCondLst>
                                  <p:childTnLst>
                                    <p:set>
                                      <p:cBhvr>
                                        <p:cTn id="17" dur="1" fill="hold">
                                          <p:stCondLst>
                                            <p:cond delay="0"/>
                                          </p:stCondLst>
                                        </p:cTn>
                                        <p:tgtEl>
                                          <p:spTgt spid="23562"/>
                                        </p:tgtEl>
                                        <p:attrNameLst>
                                          <p:attrName>style.visibility</p:attrName>
                                        </p:attrNameLst>
                                      </p:cBhvr>
                                      <p:to>
                                        <p:strVal val="visible"/>
                                      </p:to>
                                    </p:set>
                                    <p:anim calcmode="lin" valueType="num">
                                      <p:cBhvr>
                                        <p:cTn id="18" dur="1000" fill="hold"/>
                                        <p:tgtEl>
                                          <p:spTgt spid="23562"/>
                                        </p:tgtEl>
                                        <p:attrNameLst>
                                          <p:attrName>ppt_w</p:attrName>
                                        </p:attrNameLst>
                                      </p:cBhvr>
                                      <p:tavLst>
                                        <p:tav tm="0">
                                          <p:val>
                                            <p:strVal val="#ppt_w*0.05"/>
                                          </p:val>
                                        </p:tav>
                                        <p:tav tm="100000">
                                          <p:val>
                                            <p:strVal val="#ppt_w"/>
                                          </p:val>
                                        </p:tav>
                                      </p:tavLst>
                                    </p:anim>
                                    <p:anim calcmode="lin" valueType="num">
                                      <p:cBhvr>
                                        <p:cTn id="19" dur="1000" fill="hold"/>
                                        <p:tgtEl>
                                          <p:spTgt spid="23562"/>
                                        </p:tgtEl>
                                        <p:attrNameLst>
                                          <p:attrName>ppt_h</p:attrName>
                                        </p:attrNameLst>
                                      </p:cBhvr>
                                      <p:tavLst>
                                        <p:tav tm="0">
                                          <p:val>
                                            <p:strVal val="#ppt_h"/>
                                          </p:val>
                                        </p:tav>
                                        <p:tav tm="100000">
                                          <p:val>
                                            <p:strVal val="#ppt_h"/>
                                          </p:val>
                                        </p:tav>
                                      </p:tavLst>
                                    </p:anim>
                                    <p:anim calcmode="lin" valueType="num">
                                      <p:cBhvr>
                                        <p:cTn id="20" dur="1000" fill="hold"/>
                                        <p:tgtEl>
                                          <p:spTgt spid="23562"/>
                                        </p:tgtEl>
                                        <p:attrNameLst>
                                          <p:attrName>ppt_x</p:attrName>
                                        </p:attrNameLst>
                                      </p:cBhvr>
                                      <p:tavLst>
                                        <p:tav tm="0">
                                          <p:val>
                                            <p:strVal val="#ppt_x-.2"/>
                                          </p:val>
                                        </p:tav>
                                        <p:tav tm="100000">
                                          <p:val>
                                            <p:strVal val="#ppt_x"/>
                                          </p:val>
                                        </p:tav>
                                      </p:tavLst>
                                    </p:anim>
                                    <p:anim calcmode="lin" valueType="num">
                                      <p:cBhvr>
                                        <p:cTn id="21" dur="1000" fill="hold"/>
                                        <p:tgtEl>
                                          <p:spTgt spid="23562"/>
                                        </p:tgtEl>
                                        <p:attrNameLst>
                                          <p:attrName>ppt_y</p:attrName>
                                        </p:attrNameLst>
                                      </p:cBhvr>
                                      <p:tavLst>
                                        <p:tav tm="0">
                                          <p:val>
                                            <p:strVal val="#ppt_y"/>
                                          </p:val>
                                        </p:tav>
                                        <p:tav tm="100000">
                                          <p:val>
                                            <p:strVal val="#ppt_y"/>
                                          </p:val>
                                        </p:tav>
                                      </p:tavLst>
                                    </p:anim>
                                    <p:animEffect transition="in" filter="fade">
                                      <p:cBhvr>
                                        <p:cTn id="22" dur="1000"/>
                                        <p:tgtEl>
                                          <p:spTgt spid="23562"/>
                                        </p:tgtEl>
                                      </p:cBhvr>
                                    </p:animEffect>
                                  </p:childTnLst>
                                </p:cTn>
                              </p:par>
                              <p:par>
                                <p:cTn id="23" presetID="26" presetClass="emph" presetSubtype="0" fill="hold" nodeType="withEffect">
                                  <p:stCondLst>
                                    <p:cond delay="0"/>
                                  </p:stCondLst>
                                  <p:childTnLst>
                                    <p:animEffect transition="out" filter="fade">
                                      <p:cBhvr>
                                        <p:cTn id="24" dur="1000" tmFilter="0, 0; .2, .5; .8, .5; 1, 0"/>
                                        <p:tgtEl>
                                          <p:spTgt spid="23562"/>
                                        </p:tgtEl>
                                      </p:cBhvr>
                                    </p:animEffect>
                                    <p:animScale>
                                      <p:cBhvr>
                                        <p:cTn id="25" dur="500" autoRev="1" fill="hold"/>
                                        <p:tgtEl>
                                          <p:spTgt spid="23562"/>
                                        </p:tgtEl>
                                      </p:cBhvr>
                                      <p:by x="105000" y="105000"/>
                                    </p:animScale>
                                  </p:childTnLst>
                                </p:cTn>
                              </p:par>
                            </p:childTnLst>
                          </p:cTn>
                        </p:par>
                        <p:par>
                          <p:cTn id="26" fill="hold">
                            <p:stCondLst>
                              <p:cond delay="2000"/>
                            </p:stCondLst>
                            <p:childTnLst>
                              <p:par>
                                <p:cTn id="27" presetID="54" presetClass="entr" presetSubtype="0" accel="100000" fill="hold" nodeType="afterEffect">
                                  <p:stCondLst>
                                    <p:cond delay="0"/>
                                  </p:stCondLst>
                                  <p:childTnLst>
                                    <p:set>
                                      <p:cBhvr>
                                        <p:cTn id="28" dur="1" fill="hold">
                                          <p:stCondLst>
                                            <p:cond delay="0"/>
                                          </p:stCondLst>
                                        </p:cTn>
                                        <p:tgtEl>
                                          <p:spTgt spid="23565"/>
                                        </p:tgtEl>
                                        <p:attrNameLst>
                                          <p:attrName>style.visibility</p:attrName>
                                        </p:attrNameLst>
                                      </p:cBhvr>
                                      <p:to>
                                        <p:strVal val="visible"/>
                                      </p:to>
                                    </p:set>
                                    <p:anim calcmode="lin" valueType="num">
                                      <p:cBhvr>
                                        <p:cTn id="29" dur="1000" fill="hold"/>
                                        <p:tgtEl>
                                          <p:spTgt spid="23565"/>
                                        </p:tgtEl>
                                        <p:attrNameLst>
                                          <p:attrName>ppt_w</p:attrName>
                                        </p:attrNameLst>
                                      </p:cBhvr>
                                      <p:tavLst>
                                        <p:tav tm="0">
                                          <p:val>
                                            <p:strVal val="#ppt_w*0.05"/>
                                          </p:val>
                                        </p:tav>
                                        <p:tav tm="100000">
                                          <p:val>
                                            <p:strVal val="#ppt_w"/>
                                          </p:val>
                                        </p:tav>
                                      </p:tavLst>
                                    </p:anim>
                                    <p:anim calcmode="lin" valueType="num">
                                      <p:cBhvr>
                                        <p:cTn id="30" dur="1000" fill="hold"/>
                                        <p:tgtEl>
                                          <p:spTgt spid="23565"/>
                                        </p:tgtEl>
                                        <p:attrNameLst>
                                          <p:attrName>ppt_h</p:attrName>
                                        </p:attrNameLst>
                                      </p:cBhvr>
                                      <p:tavLst>
                                        <p:tav tm="0">
                                          <p:val>
                                            <p:strVal val="#ppt_h"/>
                                          </p:val>
                                        </p:tav>
                                        <p:tav tm="100000">
                                          <p:val>
                                            <p:strVal val="#ppt_h"/>
                                          </p:val>
                                        </p:tav>
                                      </p:tavLst>
                                    </p:anim>
                                    <p:anim calcmode="lin" valueType="num">
                                      <p:cBhvr>
                                        <p:cTn id="31" dur="1000" fill="hold"/>
                                        <p:tgtEl>
                                          <p:spTgt spid="23565"/>
                                        </p:tgtEl>
                                        <p:attrNameLst>
                                          <p:attrName>ppt_x</p:attrName>
                                        </p:attrNameLst>
                                      </p:cBhvr>
                                      <p:tavLst>
                                        <p:tav tm="0">
                                          <p:val>
                                            <p:strVal val="#ppt_x-.2"/>
                                          </p:val>
                                        </p:tav>
                                        <p:tav tm="100000">
                                          <p:val>
                                            <p:strVal val="#ppt_x"/>
                                          </p:val>
                                        </p:tav>
                                      </p:tavLst>
                                    </p:anim>
                                    <p:anim calcmode="lin" valueType="num">
                                      <p:cBhvr>
                                        <p:cTn id="32" dur="1000" fill="hold"/>
                                        <p:tgtEl>
                                          <p:spTgt spid="23565"/>
                                        </p:tgtEl>
                                        <p:attrNameLst>
                                          <p:attrName>ppt_y</p:attrName>
                                        </p:attrNameLst>
                                      </p:cBhvr>
                                      <p:tavLst>
                                        <p:tav tm="0">
                                          <p:val>
                                            <p:strVal val="#ppt_y"/>
                                          </p:val>
                                        </p:tav>
                                        <p:tav tm="100000">
                                          <p:val>
                                            <p:strVal val="#ppt_y"/>
                                          </p:val>
                                        </p:tav>
                                      </p:tavLst>
                                    </p:anim>
                                    <p:animEffect transition="in" filter="fade">
                                      <p:cBhvr>
                                        <p:cTn id="33" dur="1000"/>
                                        <p:tgtEl>
                                          <p:spTgt spid="23565"/>
                                        </p:tgtEl>
                                      </p:cBhvr>
                                    </p:animEffect>
                                  </p:childTnLst>
                                </p:cTn>
                              </p:par>
                              <p:par>
                                <p:cTn id="34" presetID="26" presetClass="emph" presetSubtype="0" fill="hold" nodeType="withEffect">
                                  <p:stCondLst>
                                    <p:cond delay="0"/>
                                  </p:stCondLst>
                                  <p:childTnLst>
                                    <p:animEffect transition="out" filter="fade">
                                      <p:cBhvr>
                                        <p:cTn id="35" dur="1000" tmFilter="0, 0; .2, .5; .8, .5; 1, 0"/>
                                        <p:tgtEl>
                                          <p:spTgt spid="23565"/>
                                        </p:tgtEl>
                                      </p:cBhvr>
                                    </p:animEffect>
                                    <p:animScale>
                                      <p:cBhvr>
                                        <p:cTn id="36" dur="500" autoRev="1" fill="hold"/>
                                        <p:tgtEl>
                                          <p:spTgt spid="23565"/>
                                        </p:tgtEl>
                                      </p:cBhvr>
                                      <p:by x="105000" y="105000"/>
                                    </p:animScale>
                                  </p:childTnLst>
                                </p:cTn>
                              </p:par>
                            </p:childTnLst>
                          </p:cTn>
                        </p:par>
                        <p:par>
                          <p:cTn id="37" fill="hold">
                            <p:stCondLst>
                              <p:cond delay="3000"/>
                            </p:stCondLst>
                            <p:childTnLst>
                              <p:par>
                                <p:cTn id="38" presetID="54" presetClass="entr" presetSubtype="0" accel="100000" fill="hold" nodeType="afterEffect">
                                  <p:stCondLst>
                                    <p:cond delay="0"/>
                                  </p:stCondLst>
                                  <p:childTnLst>
                                    <p:set>
                                      <p:cBhvr>
                                        <p:cTn id="39" dur="1" fill="hold">
                                          <p:stCondLst>
                                            <p:cond delay="0"/>
                                          </p:stCondLst>
                                        </p:cTn>
                                        <p:tgtEl>
                                          <p:spTgt spid="23568"/>
                                        </p:tgtEl>
                                        <p:attrNameLst>
                                          <p:attrName>style.visibility</p:attrName>
                                        </p:attrNameLst>
                                      </p:cBhvr>
                                      <p:to>
                                        <p:strVal val="visible"/>
                                      </p:to>
                                    </p:set>
                                    <p:anim calcmode="lin" valueType="num">
                                      <p:cBhvr>
                                        <p:cTn id="40" dur="1000" fill="hold"/>
                                        <p:tgtEl>
                                          <p:spTgt spid="23568"/>
                                        </p:tgtEl>
                                        <p:attrNameLst>
                                          <p:attrName>ppt_w</p:attrName>
                                        </p:attrNameLst>
                                      </p:cBhvr>
                                      <p:tavLst>
                                        <p:tav tm="0">
                                          <p:val>
                                            <p:strVal val="#ppt_w*0.05"/>
                                          </p:val>
                                        </p:tav>
                                        <p:tav tm="100000">
                                          <p:val>
                                            <p:strVal val="#ppt_w"/>
                                          </p:val>
                                        </p:tav>
                                      </p:tavLst>
                                    </p:anim>
                                    <p:anim calcmode="lin" valueType="num">
                                      <p:cBhvr>
                                        <p:cTn id="41" dur="1000" fill="hold"/>
                                        <p:tgtEl>
                                          <p:spTgt spid="23568"/>
                                        </p:tgtEl>
                                        <p:attrNameLst>
                                          <p:attrName>ppt_h</p:attrName>
                                        </p:attrNameLst>
                                      </p:cBhvr>
                                      <p:tavLst>
                                        <p:tav tm="0">
                                          <p:val>
                                            <p:strVal val="#ppt_h"/>
                                          </p:val>
                                        </p:tav>
                                        <p:tav tm="100000">
                                          <p:val>
                                            <p:strVal val="#ppt_h"/>
                                          </p:val>
                                        </p:tav>
                                      </p:tavLst>
                                    </p:anim>
                                    <p:anim calcmode="lin" valueType="num">
                                      <p:cBhvr>
                                        <p:cTn id="42" dur="1000" fill="hold"/>
                                        <p:tgtEl>
                                          <p:spTgt spid="23568"/>
                                        </p:tgtEl>
                                        <p:attrNameLst>
                                          <p:attrName>ppt_x</p:attrName>
                                        </p:attrNameLst>
                                      </p:cBhvr>
                                      <p:tavLst>
                                        <p:tav tm="0">
                                          <p:val>
                                            <p:strVal val="#ppt_x-.2"/>
                                          </p:val>
                                        </p:tav>
                                        <p:tav tm="100000">
                                          <p:val>
                                            <p:strVal val="#ppt_x"/>
                                          </p:val>
                                        </p:tav>
                                      </p:tavLst>
                                    </p:anim>
                                    <p:anim calcmode="lin" valueType="num">
                                      <p:cBhvr>
                                        <p:cTn id="43" dur="1000" fill="hold"/>
                                        <p:tgtEl>
                                          <p:spTgt spid="23568"/>
                                        </p:tgtEl>
                                        <p:attrNameLst>
                                          <p:attrName>ppt_y</p:attrName>
                                        </p:attrNameLst>
                                      </p:cBhvr>
                                      <p:tavLst>
                                        <p:tav tm="0">
                                          <p:val>
                                            <p:strVal val="#ppt_y"/>
                                          </p:val>
                                        </p:tav>
                                        <p:tav tm="100000">
                                          <p:val>
                                            <p:strVal val="#ppt_y"/>
                                          </p:val>
                                        </p:tav>
                                      </p:tavLst>
                                    </p:anim>
                                    <p:animEffect transition="in" filter="fade">
                                      <p:cBhvr>
                                        <p:cTn id="44" dur="1000"/>
                                        <p:tgtEl>
                                          <p:spTgt spid="23568"/>
                                        </p:tgtEl>
                                      </p:cBhvr>
                                    </p:animEffect>
                                  </p:childTnLst>
                                </p:cTn>
                              </p:par>
                              <p:par>
                                <p:cTn id="45" presetID="26" presetClass="emph" presetSubtype="0" fill="hold" nodeType="withEffect">
                                  <p:stCondLst>
                                    <p:cond delay="0"/>
                                  </p:stCondLst>
                                  <p:childTnLst>
                                    <p:animEffect transition="out" filter="fade">
                                      <p:cBhvr>
                                        <p:cTn id="46" dur="1000" tmFilter="0, 0; .2, .5; .8, .5; 1, 0"/>
                                        <p:tgtEl>
                                          <p:spTgt spid="23568"/>
                                        </p:tgtEl>
                                      </p:cBhvr>
                                    </p:animEffect>
                                    <p:animScale>
                                      <p:cBhvr>
                                        <p:cTn id="47" dur="500" autoRev="1" fill="hold"/>
                                        <p:tgtEl>
                                          <p:spTgt spid="23568"/>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578" name="图片 3" descr="FD.png"/>
          <p:cNvPicPr>
            <a:picLocks noChangeAspect="1" noChangeArrowheads="1"/>
          </p:cNvPicPr>
          <p:nvPr/>
        </p:nvPicPr>
        <p:blipFill>
          <a:blip r:embed="rId2"/>
          <a:srcRect/>
          <a:stretch>
            <a:fillRect/>
          </a:stretch>
        </p:blipFill>
        <p:spPr bwMode="auto">
          <a:xfrm>
            <a:off x="0" y="0"/>
            <a:ext cx="9144000" cy="6858000"/>
          </a:xfrm>
          <a:prstGeom prst="rect">
            <a:avLst/>
          </a:prstGeom>
          <a:noFill/>
          <a:ln w="9525">
            <a:noFill/>
            <a:miter lim="800000"/>
            <a:headEnd/>
            <a:tailEnd/>
          </a:ln>
        </p:spPr>
      </p:pic>
      <p:sp>
        <p:nvSpPr>
          <p:cNvPr id="24583" name="AutoShape 14"/>
          <p:cNvSpPr>
            <a:spLocks noChangeArrowheads="1"/>
          </p:cNvSpPr>
          <p:nvPr/>
        </p:nvSpPr>
        <p:spPr bwMode="auto">
          <a:xfrm rot="15009196">
            <a:off x="5472113" y="776287"/>
            <a:ext cx="1168400" cy="2663825"/>
          </a:xfrm>
          <a:prstGeom prst="triangle">
            <a:avLst>
              <a:gd name="adj" fmla="val 50000"/>
            </a:avLst>
          </a:prstGeom>
          <a:solidFill>
            <a:srgbClr val="FFCC99">
              <a:alpha val="59000"/>
            </a:srgbClr>
          </a:solidFill>
          <a:ln w="9525">
            <a:noFill/>
            <a:miter lim="800000"/>
            <a:headEnd/>
            <a:tailEnd/>
          </a:ln>
        </p:spPr>
        <p:txBody>
          <a:bodyPr vert="eaVert"/>
          <a:lstStyle/>
          <a:p>
            <a:endParaRPr lang="zh-CN" altLang="en-US"/>
          </a:p>
        </p:txBody>
      </p:sp>
      <p:sp>
        <p:nvSpPr>
          <p:cNvPr id="24584" name="AutoShape 15"/>
          <p:cNvSpPr>
            <a:spLocks noChangeArrowheads="1"/>
          </p:cNvSpPr>
          <p:nvPr/>
        </p:nvSpPr>
        <p:spPr bwMode="auto">
          <a:xfrm rot="10812278" flipV="1">
            <a:off x="4114800" y="1447800"/>
            <a:ext cx="1168400" cy="2663825"/>
          </a:xfrm>
          <a:prstGeom prst="triangle">
            <a:avLst>
              <a:gd name="adj" fmla="val 50000"/>
            </a:avLst>
          </a:prstGeom>
          <a:solidFill>
            <a:srgbClr val="FFCC99">
              <a:alpha val="59000"/>
            </a:srgbClr>
          </a:solidFill>
          <a:ln w="9525">
            <a:noFill/>
            <a:miter lim="800000"/>
            <a:headEnd/>
            <a:tailEnd/>
          </a:ln>
        </p:spPr>
        <p:txBody>
          <a:bodyPr/>
          <a:lstStyle/>
          <a:p>
            <a:endParaRPr lang="zh-CN" altLang="en-US"/>
          </a:p>
        </p:txBody>
      </p:sp>
      <p:sp>
        <p:nvSpPr>
          <p:cNvPr id="24585" name="AutoShape 16"/>
          <p:cNvSpPr>
            <a:spLocks noChangeArrowheads="1"/>
          </p:cNvSpPr>
          <p:nvPr/>
        </p:nvSpPr>
        <p:spPr bwMode="auto">
          <a:xfrm rot="18203232">
            <a:off x="5395913" y="1843087"/>
            <a:ext cx="1168400" cy="2663825"/>
          </a:xfrm>
          <a:prstGeom prst="triangle">
            <a:avLst>
              <a:gd name="adj" fmla="val 50000"/>
            </a:avLst>
          </a:prstGeom>
          <a:solidFill>
            <a:srgbClr val="FFCC99">
              <a:alpha val="59000"/>
            </a:srgbClr>
          </a:solidFill>
          <a:ln w="9525">
            <a:noFill/>
            <a:miter lim="800000"/>
            <a:headEnd/>
            <a:tailEnd/>
          </a:ln>
        </p:spPr>
        <p:txBody>
          <a:bodyPr vert="eaVert"/>
          <a:lstStyle/>
          <a:p>
            <a:endParaRPr lang="zh-CN" altLang="en-US"/>
          </a:p>
        </p:txBody>
      </p:sp>
      <p:sp>
        <p:nvSpPr>
          <p:cNvPr id="24586" name="AutoShape 17"/>
          <p:cNvSpPr>
            <a:spLocks noChangeArrowheads="1"/>
          </p:cNvSpPr>
          <p:nvPr/>
        </p:nvSpPr>
        <p:spPr bwMode="auto">
          <a:xfrm rot="6702440" flipH="1">
            <a:off x="3033713" y="1157287"/>
            <a:ext cx="1168400" cy="2663825"/>
          </a:xfrm>
          <a:prstGeom prst="triangle">
            <a:avLst>
              <a:gd name="adj" fmla="val 50000"/>
            </a:avLst>
          </a:prstGeom>
          <a:solidFill>
            <a:srgbClr val="FFCC99">
              <a:alpha val="59000"/>
            </a:srgbClr>
          </a:solidFill>
          <a:ln w="9525">
            <a:noFill/>
            <a:miter lim="800000"/>
            <a:headEnd/>
            <a:tailEnd/>
          </a:ln>
        </p:spPr>
        <p:txBody>
          <a:bodyPr rot="10800000" vert="eaVert"/>
          <a:lstStyle/>
          <a:p>
            <a:endParaRPr lang="zh-CN" altLang="en-US"/>
          </a:p>
        </p:txBody>
      </p:sp>
      <p:sp>
        <p:nvSpPr>
          <p:cNvPr id="24587" name="AutoShape 19"/>
          <p:cNvSpPr>
            <a:spLocks noChangeArrowheads="1"/>
          </p:cNvSpPr>
          <p:nvPr/>
        </p:nvSpPr>
        <p:spPr bwMode="auto">
          <a:xfrm rot="3355867" flipH="1">
            <a:off x="2776537" y="1719263"/>
            <a:ext cx="1446213" cy="3036888"/>
          </a:xfrm>
          <a:prstGeom prst="triangle">
            <a:avLst>
              <a:gd name="adj" fmla="val 50000"/>
            </a:avLst>
          </a:prstGeom>
          <a:solidFill>
            <a:srgbClr val="FFCC99">
              <a:alpha val="59000"/>
            </a:srgbClr>
          </a:solidFill>
          <a:ln w="9525">
            <a:noFill/>
            <a:miter lim="800000"/>
            <a:headEnd/>
            <a:tailEnd/>
          </a:ln>
        </p:spPr>
        <p:txBody>
          <a:bodyPr rot="10800000" vert="eaVert"/>
          <a:lstStyle/>
          <a:p>
            <a:endParaRPr lang="zh-CN" altLang="en-US"/>
          </a:p>
        </p:txBody>
      </p:sp>
      <p:sp>
        <p:nvSpPr>
          <p:cNvPr id="24589" name="Oval 21"/>
          <p:cNvSpPr>
            <a:spLocks noChangeArrowheads="1"/>
          </p:cNvSpPr>
          <p:nvPr/>
        </p:nvSpPr>
        <p:spPr bwMode="auto">
          <a:xfrm>
            <a:off x="3857625" y="2006600"/>
            <a:ext cx="1793875" cy="566738"/>
          </a:xfrm>
          <a:prstGeom prst="ellipse">
            <a:avLst/>
          </a:prstGeom>
          <a:gradFill rotWithShape="1">
            <a:gsLst>
              <a:gs pos="0">
                <a:srgbClr val="F8F8F8"/>
              </a:gs>
              <a:gs pos="50000">
                <a:srgbClr val="C0C0C0"/>
              </a:gs>
              <a:gs pos="100000">
                <a:srgbClr val="F8F8F8"/>
              </a:gs>
            </a:gsLst>
            <a:lin ang="0" scaled="1"/>
          </a:gradFill>
          <a:ln w="9525">
            <a:round/>
            <a:headEnd/>
            <a:tailEnd/>
          </a:ln>
          <a:scene3d>
            <a:camera prst="legacyPerspectiveBottom"/>
            <a:lightRig rig="legacyFlat3" dir="t"/>
          </a:scene3d>
          <a:sp3d extrusionH="227000" prstMaterial="legacyMatte">
            <a:bevelT w="13500" h="13500" prst="angle"/>
            <a:bevelB w="13500" h="13500" prst="angle"/>
            <a:extrusionClr>
              <a:srgbClr val="C0C0C0"/>
            </a:extrusionClr>
          </a:sp3d>
        </p:spPr>
        <p:txBody>
          <a:bodyPr wrap="none" anchor="ctr">
            <a:flatTx/>
          </a:bodyPr>
          <a:lstStyle/>
          <a:p>
            <a:endParaRPr lang="zh-CN" altLang="en-US"/>
          </a:p>
        </p:txBody>
      </p:sp>
      <p:sp>
        <p:nvSpPr>
          <p:cNvPr id="24590" name="Oval 22"/>
          <p:cNvSpPr>
            <a:spLocks noChangeArrowheads="1"/>
          </p:cNvSpPr>
          <p:nvPr/>
        </p:nvSpPr>
        <p:spPr bwMode="auto">
          <a:xfrm>
            <a:off x="3938588" y="2052638"/>
            <a:ext cx="1612900" cy="461962"/>
          </a:xfrm>
          <a:prstGeom prst="ellipse">
            <a:avLst/>
          </a:prstGeom>
          <a:gradFill rotWithShape="1">
            <a:gsLst>
              <a:gs pos="0">
                <a:srgbClr val="ECD2AC"/>
              </a:gs>
              <a:gs pos="50000">
                <a:srgbClr val="ACACAC"/>
              </a:gs>
              <a:gs pos="100000">
                <a:srgbClr val="ECD2AC"/>
              </a:gs>
            </a:gsLst>
            <a:lin ang="0" scaled="1"/>
          </a:gradFill>
          <a:ln w="9525">
            <a:noFill/>
            <a:round/>
            <a:headEnd/>
            <a:tailEnd/>
          </a:ln>
        </p:spPr>
        <p:txBody>
          <a:bodyPr wrap="none" anchor="ctr"/>
          <a:lstStyle/>
          <a:p>
            <a:endParaRPr lang="zh-CN" altLang="en-US"/>
          </a:p>
        </p:txBody>
      </p:sp>
      <p:sp>
        <p:nvSpPr>
          <p:cNvPr id="24591" name="Rectangle 33"/>
          <p:cNvSpPr>
            <a:spLocks noChangeArrowheads="1"/>
          </p:cNvSpPr>
          <p:nvPr/>
        </p:nvSpPr>
        <p:spPr bwMode="auto">
          <a:xfrm>
            <a:off x="4589463" y="1404938"/>
            <a:ext cx="142875" cy="431800"/>
          </a:xfrm>
          <a:prstGeom prst="rect">
            <a:avLst/>
          </a:prstGeom>
          <a:gradFill rotWithShape="1">
            <a:gsLst>
              <a:gs pos="0">
                <a:srgbClr val="E3D741"/>
              </a:gs>
              <a:gs pos="100000">
                <a:srgbClr val="E2AD42"/>
              </a:gs>
            </a:gsLst>
            <a:lin ang="0" scaled="1"/>
          </a:gradFill>
          <a:ln w="9525">
            <a:miter lim="800000"/>
            <a:headEnd/>
            <a:tailEnd/>
          </a:ln>
          <a:scene3d>
            <a:camera prst="legacyPerspectiveBottomLeft">
              <a:rot lat="0" lon="19499993" rev="0"/>
            </a:camera>
            <a:lightRig rig="legacyFlat3" dir="b"/>
          </a:scene3d>
          <a:sp3d extrusionH="887400" prstMaterial="legacyMatte">
            <a:bevelT w="13500" h="13500" prst="angle"/>
            <a:bevelB w="13500" h="13500" prst="angle"/>
            <a:extrusionClr>
              <a:srgbClr val="8F6E3D"/>
            </a:extrusionClr>
          </a:sp3d>
        </p:spPr>
        <p:txBody>
          <a:bodyPr wrap="none" anchor="ctr">
            <a:flatTx/>
          </a:bodyPr>
          <a:lstStyle/>
          <a:p>
            <a:endParaRPr lang="zh-CN" altLang="en-US"/>
          </a:p>
        </p:txBody>
      </p:sp>
      <p:sp>
        <p:nvSpPr>
          <p:cNvPr id="24592" name="Oval 34"/>
          <p:cNvSpPr>
            <a:spLocks noChangeArrowheads="1"/>
          </p:cNvSpPr>
          <p:nvPr/>
        </p:nvSpPr>
        <p:spPr bwMode="auto">
          <a:xfrm>
            <a:off x="3938588" y="2052638"/>
            <a:ext cx="1612900" cy="461962"/>
          </a:xfrm>
          <a:prstGeom prst="ellipse">
            <a:avLst/>
          </a:prstGeom>
          <a:gradFill rotWithShape="1">
            <a:gsLst>
              <a:gs pos="0">
                <a:srgbClr val="ECD2AC"/>
              </a:gs>
              <a:gs pos="50000">
                <a:srgbClr val="CFC1B1"/>
              </a:gs>
              <a:gs pos="100000">
                <a:srgbClr val="ECD2AC"/>
              </a:gs>
            </a:gsLst>
            <a:lin ang="0" scaled="1"/>
          </a:gradFill>
          <a:ln w="9525">
            <a:noFill/>
            <a:round/>
            <a:headEnd/>
            <a:tailEnd/>
          </a:ln>
        </p:spPr>
        <p:txBody>
          <a:bodyPr wrap="none" anchor="ctr"/>
          <a:lstStyle/>
          <a:p>
            <a:endParaRPr lang="zh-CN" altLang="en-US"/>
          </a:p>
        </p:txBody>
      </p:sp>
      <p:sp>
        <p:nvSpPr>
          <p:cNvPr id="24594" name="AutoShape 36"/>
          <p:cNvSpPr>
            <a:spLocks/>
          </p:cNvSpPr>
          <p:nvPr/>
        </p:nvSpPr>
        <p:spPr bwMode="auto">
          <a:xfrm rot="5400000">
            <a:off x="4722813" y="1641475"/>
            <a:ext cx="727075" cy="492125"/>
          </a:xfrm>
          <a:custGeom>
            <a:avLst/>
            <a:gdLst>
              <a:gd name="T0" fmla="*/ 2391 w 21600"/>
              <a:gd name="T1" fmla="*/ 2391 h 21600"/>
              <a:gd name="T2" fmla="*/ 19209 w 21600"/>
              <a:gd name="T3" fmla="*/ 19209 h 21600"/>
            </a:gdLst>
            <a:ahLst/>
            <a:cxnLst>
              <a:cxn ang="0">
                <a:pos x="0" y="0"/>
              </a:cxn>
              <a:cxn ang="0">
                <a:pos x="1181" y="21600"/>
              </a:cxn>
              <a:cxn ang="0">
                <a:pos x="20419" y="21600"/>
              </a:cxn>
              <a:cxn ang="0">
                <a:pos x="21600" y="0"/>
              </a:cxn>
              <a:cxn ang="0">
                <a:pos x="0" y="0"/>
              </a:cxn>
            </a:cxnLst>
            <a:rect l="T0" t="T1" r="T2" b="T3"/>
            <a:pathLst>
              <a:path w="21600" h="21600">
                <a:moveTo>
                  <a:pt x="0" y="0"/>
                </a:moveTo>
                <a:lnTo>
                  <a:pt x="1181" y="21600"/>
                </a:lnTo>
                <a:lnTo>
                  <a:pt x="20419" y="21600"/>
                </a:lnTo>
                <a:lnTo>
                  <a:pt x="21600" y="0"/>
                </a:lnTo>
                <a:lnTo>
                  <a:pt x="0" y="0"/>
                </a:lnTo>
                <a:close/>
              </a:path>
            </a:pathLst>
          </a:custGeom>
          <a:gradFill rotWithShape="1">
            <a:gsLst>
              <a:gs pos="0">
                <a:srgbClr val="DF9817"/>
              </a:gs>
              <a:gs pos="100000">
                <a:srgbClr val="E1CE43"/>
              </a:gs>
            </a:gsLst>
            <a:lin ang="5400000" scaled="1"/>
          </a:gradFill>
          <a:ln w="9525" cmpd="sng">
            <a:round/>
            <a:headEnd/>
            <a:tailEnd/>
          </a:ln>
          <a:scene3d>
            <a:camera prst="legacyPerspectiveRight"/>
            <a:lightRig rig="legacyFlat3" dir="b"/>
          </a:scene3d>
          <a:sp3d extrusionH="671500" prstMaterial="legacyMatte">
            <a:bevelT w="13500" h="13500" prst="angle"/>
            <a:bevelB w="13500" h="13500" prst="angle"/>
            <a:extrusionClr>
              <a:srgbClr val="BE9A66"/>
            </a:extrusionClr>
          </a:sp3d>
        </p:spPr>
        <p:txBody>
          <a:bodyPr wrap="none" anchor="ctr">
            <a:flatTx/>
          </a:bodyPr>
          <a:lstStyle/>
          <a:p>
            <a:endParaRPr lang="zh-CN" altLang="en-US"/>
          </a:p>
        </p:txBody>
      </p:sp>
      <p:sp>
        <p:nvSpPr>
          <p:cNvPr id="24595" name="Rectangle 37"/>
          <p:cNvSpPr>
            <a:spLocks noChangeArrowheads="1"/>
          </p:cNvSpPr>
          <p:nvPr/>
        </p:nvSpPr>
        <p:spPr bwMode="auto">
          <a:xfrm>
            <a:off x="4300538" y="1611313"/>
            <a:ext cx="80962" cy="79375"/>
          </a:xfrm>
          <a:prstGeom prst="rect">
            <a:avLst/>
          </a:prstGeom>
          <a:solidFill>
            <a:srgbClr val="F4F09A"/>
          </a:solidFill>
          <a:ln w="9525">
            <a:noFill/>
            <a:miter lim="800000"/>
            <a:headEnd/>
            <a:tailEnd/>
          </a:ln>
        </p:spPr>
        <p:txBody>
          <a:bodyPr wrap="none" anchor="ctr"/>
          <a:lstStyle/>
          <a:p>
            <a:endParaRPr lang="zh-CN" altLang="en-US"/>
          </a:p>
        </p:txBody>
      </p:sp>
      <p:sp>
        <p:nvSpPr>
          <p:cNvPr id="24596" name="Rectangle 38"/>
          <p:cNvSpPr>
            <a:spLocks noChangeArrowheads="1"/>
          </p:cNvSpPr>
          <p:nvPr/>
        </p:nvSpPr>
        <p:spPr bwMode="auto">
          <a:xfrm>
            <a:off x="4300538" y="1735138"/>
            <a:ext cx="80962" cy="80962"/>
          </a:xfrm>
          <a:prstGeom prst="rect">
            <a:avLst/>
          </a:prstGeom>
          <a:solidFill>
            <a:srgbClr val="F4F09A"/>
          </a:solidFill>
          <a:ln w="9525">
            <a:noFill/>
            <a:miter lim="800000"/>
            <a:headEnd/>
            <a:tailEnd/>
          </a:ln>
        </p:spPr>
        <p:txBody>
          <a:bodyPr wrap="none" anchor="ctr"/>
          <a:lstStyle/>
          <a:p>
            <a:endParaRPr lang="zh-CN" altLang="en-US"/>
          </a:p>
        </p:txBody>
      </p:sp>
      <p:sp>
        <p:nvSpPr>
          <p:cNvPr id="24597" name="Rectangle 39"/>
          <p:cNvSpPr>
            <a:spLocks noChangeArrowheads="1"/>
          </p:cNvSpPr>
          <p:nvPr/>
        </p:nvSpPr>
        <p:spPr bwMode="auto">
          <a:xfrm>
            <a:off x="4300538" y="1862138"/>
            <a:ext cx="80962" cy="80962"/>
          </a:xfrm>
          <a:prstGeom prst="rect">
            <a:avLst/>
          </a:prstGeom>
          <a:solidFill>
            <a:srgbClr val="F4F09A"/>
          </a:solidFill>
          <a:ln w="9525">
            <a:noFill/>
            <a:miter lim="800000"/>
            <a:headEnd/>
            <a:tailEnd/>
          </a:ln>
        </p:spPr>
        <p:txBody>
          <a:bodyPr wrap="none" anchor="ctr"/>
          <a:lstStyle/>
          <a:p>
            <a:endParaRPr lang="zh-CN" altLang="en-US"/>
          </a:p>
        </p:txBody>
      </p:sp>
      <p:sp>
        <p:nvSpPr>
          <p:cNvPr id="24598" name="Rectangle 40"/>
          <p:cNvSpPr>
            <a:spLocks noChangeArrowheads="1"/>
          </p:cNvSpPr>
          <p:nvPr/>
        </p:nvSpPr>
        <p:spPr bwMode="auto">
          <a:xfrm>
            <a:off x="4300538" y="1989138"/>
            <a:ext cx="80962" cy="79375"/>
          </a:xfrm>
          <a:prstGeom prst="rect">
            <a:avLst/>
          </a:prstGeom>
          <a:solidFill>
            <a:srgbClr val="F4F09A"/>
          </a:solidFill>
          <a:ln w="9525">
            <a:noFill/>
            <a:miter lim="800000"/>
            <a:headEnd/>
            <a:tailEnd/>
          </a:ln>
        </p:spPr>
        <p:txBody>
          <a:bodyPr wrap="none" anchor="ctr"/>
          <a:lstStyle/>
          <a:p>
            <a:endParaRPr lang="zh-CN" altLang="en-US"/>
          </a:p>
        </p:txBody>
      </p:sp>
      <p:sp>
        <p:nvSpPr>
          <p:cNvPr id="24599" name="Rectangle 41"/>
          <p:cNvSpPr>
            <a:spLocks noChangeArrowheads="1"/>
          </p:cNvSpPr>
          <p:nvPr/>
        </p:nvSpPr>
        <p:spPr bwMode="auto">
          <a:xfrm>
            <a:off x="4300538" y="2114550"/>
            <a:ext cx="80962" cy="79375"/>
          </a:xfrm>
          <a:prstGeom prst="rect">
            <a:avLst/>
          </a:prstGeom>
          <a:solidFill>
            <a:srgbClr val="F4F09A"/>
          </a:solidFill>
          <a:ln w="9525">
            <a:noFill/>
            <a:miter lim="800000"/>
            <a:headEnd/>
            <a:tailEnd/>
          </a:ln>
        </p:spPr>
        <p:txBody>
          <a:bodyPr wrap="none" anchor="ctr"/>
          <a:lstStyle/>
          <a:p>
            <a:endParaRPr lang="zh-CN" altLang="en-US"/>
          </a:p>
        </p:txBody>
      </p:sp>
      <p:sp>
        <p:nvSpPr>
          <p:cNvPr id="24600" name="Rectangle 42"/>
          <p:cNvSpPr>
            <a:spLocks noChangeArrowheads="1"/>
          </p:cNvSpPr>
          <p:nvPr/>
        </p:nvSpPr>
        <p:spPr bwMode="auto">
          <a:xfrm>
            <a:off x="4454525" y="1625600"/>
            <a:ext cx="80963" cy="79375"/>
          </a:xfrm>
          <a:prstGeom prst="rect">
            <a:avLst/>
          </a:prstGeom>
          <a:solidFill>
            <a:srgbClr val="F4F09A"/>
          </a:solidFill>
          <a:ln w="9525">
            <a:noFill/>
            <a:miter lim="800000"/>
            <a:headEnd/>
            <a:tailEnd/>
          </a:ln>
        </p:spPr>
        <p:txBody>
          <a:bodyPr wrap="none" anchor="ctr"/>
          <a:lstStyle/>
          <a:p>
            <a:endParaRPr lang="zh-CN" altLang="en-US"/>
          </a:p>
        </p:txBody>
      </p:sp>
      <p:sp>
        <p:nvSpPr>
          <p:cNvPr id="24601" name="Rectangle 43"/>
          <p:cNvSpPr>
            <a:spLocks noChangeArrowheads="1"/>
          </p:cNvSpPr>
          <p:nvPr/>
        </p:nvSpPr>
        <p:spPr bwMode="auto">
          <a:xfrm>
            <a:off x="4454525" y="1749425"/>
            <a:ext cx="80963" cy="80963"/>
          </a:xfrm>
          <a:prstGeom prst="rect">
            <a:avLst/>
          </a:prstGeom>
          <a:solidFill>
            <a:srgbClr val="F4F09A"/>
          </a:solidFill>
          <a:ln w="9525">
            <a:noFill/>
            <a:miter lim="800000"/>
            <a:headEnd/>
            <a:tailEnd/>
          </a:ln>
        </p:spPr>
        <p:txBody>
          <a:bodyPr wrap="none" anchor="ctr"/>
          <a:lstStyle/>
          <a:p>
            <a:endParaRPr lang="zh-CN" altLang="en-US"/>
          </a:p>
        </p:txBody>
      </p:sp>
      <p:sp>
        <p:nvSpPr>
          <p:cNvPr id="24602" name="Rectangle 44"/>
          <p:cNvSpPr>
            <a:spLocks noChangeArrowheads="1"/>
          </p:cNvSpPr>
          <p:nvPr/>
        </p:nvSpPr>
        <p:spPr bwMode="auto">
          <a:xfrm>
            <a:off x="4454525" y="2003425"/>
            <a:ext cx="80963" cy="79375"/>
          </a:xfrm>
          <a:prstGeom prst="rect">
            <a:avLst/>
          </a:prstGeom>
          <a:solidFill>
            <a:srgbClr val="F4F09A"/>
          </a:solidFill>
          <a:ln w="9525">
            <a:noFill/>
            <a:miter lim="800000"/>
            <a:headEnd/>
            <a:tailEnd/>
          </a:ln>
        </p:spPr>
        <p:txBody>
          <a:bodyPr wrap="none" anchor="ctr"/>
          <a:lstStyle/>
          <a:p>
            <a:endParaRPr lang="zh-CN" altLang="en-US"/>
          </a:p>
        </p:txBody>
      </p:sp>
      <p:sp>
        <p:nvSpPr>
          <p:cNvPr id="24603" name="Rectangle 45"/>
          <p:cNvSpPr>
            <a:spLocks noChangeArrowheads="1"/>
          </p:cNvSpPr>
          <p:nvPr/>
        </p:nvSpPr>
        <p:spPr bwMode="auto">
          <a:xfrm>
            <a:off x="4594225" y="1889125"/>
            <a:ext cx="80963" cy="80963"/>
          </a:xfrm>
          <a:prstGeom prst="rect">
            <a:avLst/>
          </a:prstGeom>
          <a:solidFill>
            <a:srgbClr val="F4F09A"/>
          </a:solidFill>
          <a:ln w="9525">
            <a:noFill/>
            <a:miter lim="800000"/>
            <a:headEnd/>
            <a:tailEnd/>
          </a:ln>
        </p:spPr>
        <p:txBody>
          <a:bodyPr wrap="none" anchor="ctr"/>
          <a:lstStyle/>
          <a:p>
            <a:endParaRPr lang="zh-CN" altLang="en-US"/>
          </a:p>
        </p:txBody>
      </p:sp>
      <p:sp>
        <p:nvSpPr>
          <p:cNvPr id="24604" name="Rectangle 46"/>
          <p:cNvSpPr>
            <a:spLocks noChangeAspect="1" noChangeArrowheads="1"/>
          </p:cNvSpPr>
          <p:nvPr/>
        </p:nvSpPr>
        <p:spPr bwMode="auto">
          <a:xfrm>
            <a:off x="5033963" y="1828800"/>
            <a:ext cx="55562" cy="55563"/>
          </a:xfrm>
          <a:prstGeom prst="rect">
            <a:avLst/>
          </a:prstGeom>
          <a:solidFill>
            <a:srgbClr val="F4F09A"/>
          </a:solidFill>
          <a:ln w="9525">
            <a:noFill/>
            <a:miter lim="800000"/>
            <a:headEnd/>
            <a:tailEnd/>
          </a:ln>
        </p:spPr>
        <p:txBody>
          <a:bodyPr wrap="none" anchor="ctr"/>
          <a:lstStyle/>
          <a:p>
            <a:endParaRPr lang="zh-CN" altLang="en-US"/>
          </a:p>
        </p:txBody>
      </p:sp>
      <p:sp>
        <p:nvSpPr>
          <p:cNvPr id="24605" name="Rectangle 47"/>
          <p:cNvSpPr>
            <a:spLocks noChangeAspect="1" noChangeArrowheads="1"/>
          </p:cNvSpPr>
          <p:nvPr/>
        </p:nvSpPr>
        <p:spPr bwMode="auto">
          <a:xfrm>
            <a:off x="5132388" y="1828800"/>
            <a:ext cx="53975" cy="53975"/>
          </a:xfrm>
          <a:prstGeom prst="rect">
            <a:avLst/>
          </a:prstGeom>
          <a:solidFill>
            <a:srgbClr val="F4F09A"/>
          </a:solidFill>
          <a:ln w="9525">
            <a:noFill/>
            <a:miter lim="800000"/>
            <a:headEnd/>
            <a:tailEnd/>
          </a:ln>
        </p:spPr>
        <p:txBody>
          <a:bodyPr wrap="none" anchor="ctr"/>
          <a:lstStyle/>
          <a:p>
            <a:endParaRPr lang="zh-CN" altLang="en-US"/>
          </a:p>
        </p:txBody>
      </p:sp>
      <p:sp>
        <p:nvSpPr>
          <p:cNvPr id="24606" name="Rectangle 48"/>
          <p:cNvSpPr>
            <a:spLocks noChangeAspect="1" noChangeArrowheads="1"/>
          </p:cNvSpPr>
          <p:nvPr/>
        </p:nvSpPr>
        <p:spPr bwMode="auto">
          <a:xfrm>
            <a:off x="5229225" y="1827213"/>
            <a:ext cx="55563" cy="53975"/>
          </a:xfrm>
          <a:prstGeom prst="rect">
            <a:avLst/>
          </a:prstGeom>
          <a:solidFill>
            <a:srgbClr val="F4F09A"/>
          </a:solidFill>
          <a:ln w="9525">
            <a:noFill/>
            <a:miter lim="800000"/>
            <a:headEnd/>
            <a:tailEnd/>
          </a:ln>
        </p:spPr>
        <p:txBody>
          <a:bodyPr wrap="none" anchor="ctr"/>
          <a:lstStyle/>
          <a:p>
            <a:endParaRPr lang="zh-CN" altLang="en-US"/>
          </a:p>
        </p:txBody>
      </p:sp>
      <p:sp>
        <p:nvSpPr>
          <p:cNvPr id="24607" name="Rectangle 49"/>
          <p:cNvSpPr>
            <a:spLocks noChangeAspect="1" noChangeArrowheads="1"/>
          </p:cNvSpPr>
          <p:nvPr/>
        </p:nvSpPr>
        <p:spPr bwMode="auto">
          <a:xfrm>
            <a:off x="5132388" y="1914525"/>
            <a:ext cx="55562" cy="55563"/>
          </a:xfrm>
          <a:prstGeom prst="rect">
            <a:avLst/>
          </a:prstGeom>
          <a:solidFill>
            <a:srgbClr val="F4F09A"/>
          </a:solidFill>
          <a:ln w="9525">
            <a:noFill/>
            <a:miter lim="800000"/>
            <a:headEnd/>
            <a:tailEnd/>
          </a:ln>
        </p:spPr>
        <p:txBody>
          <a:bodyPr wrap="none" anchor="ctr"/>
          <a:lstStyle/>
          <a:p>
            <a:endParaRPr lang="zh-CN" altLang="en-US"/>
          </a:p>
        </p:txBody>
      </p:sp>
      <p:sp>
        <p:nvSpPr>
          <p:cNvPr id="24608" name="Rectangle 50"/>
          <p:cNvSpPr>
            <a:spLocks noChangeAspect="1" noChangeArrowheads="1"/>
          </p:cNvSpPr>
          <p:nvPr/>
        </p:nvSpPr>
        <p:spPr bwMode="auto">
          <a:xfrm>
            <a:off x="5230813" y="1914525"/>
            <a:ext cx="53975" cy="53975"/>
          </a:xfrm>
          <a:prstGeom prst="rect">
            <a:avLst/>
          </a:prstGeom>
          <a:solidFill>
            <a:srgbClr val="F4F09A"/>
          </a:solidFill>
          <a:ln w="9525">
            <a:noFill/>
            <a:miter lim="800000"/>
            <a:headEnd/>
            <a:tailEnd/>
          </a:ln>
        </p:spPr>
        <p:txBody>
          <a:bodyPr wrap="none" anchor="ctr"/>
          <a:lstStyle/>
          <a:p>
            <a:endParaRPr lang="zh-CN" altLang="en-US"/>
          </a:p>
        </p:txBody>
      </p:sp>
      <p:sp>
        <p:nvSpPr>
          <p:cNvPr id="24609" name="Rectangle 51"/>
          <p:cNvSpPr>
            <a:spLocks noChangeAspect="1" noChangeArrowheads="1"/>
          </p:cNvSpPr>
          <p:nvPr/>
        </p:nvSpPr>
        <p:spPr bwMode="auto">
          <a:xfrm>
            <a:off x="5230813" y="2000250"/>
            <a:ext cx="55562" cy="55563"/>
          </a:xfrm>
          <a:prstGeom prst="rect">
            <a:avLst/>
          </a:prstGeom>
          <a:solidFill>
            <a:srgbClr val="F4F09A"/>
          </a:solidFill>
          <a:ln w="9525">
            <a:noFill/>
            <a:miter lim="800000"/>
            <a:headEnd/>
            <a:tailEnd/>
          </a:ln>
        </p:spPr>
        <p:txBody>
          <a:bodyPr wrap="none" anchor="ctr"/>
          <a:lstStyle/>
          <a:p>
            <a:endParaRPr lang="zh-CN" altLang="en-US"/>
          </a:p>
        </p:txBody>
      </p:sp>
      <p:sp>
        <p:nvSpPr>
          <p:cNvPr id="24610" name="Rectangle 52"/>
          <p:cNvSpPr>
            <a:spLocks noChangeAspect="1" noChangeArrowheads="1"/>
          </p:cNvSpPr>
          <p:nvPr/>
        </p:nvSpPr>
        <p:spPr bwMode="auto">
          <a:xfrm>
            <a:off x="4745038" y="1693863"/>
            <a:ext cx="55562" cy="53975"/>
          </a:xfrm>
          <a:prstGeom prst="rect">
            <a:avLst/>
          </a:prstGeom>
          <a:solidFill>
            <a:srgbClr val="F4F09A"/>
          </a:solidFill>
          <a:ln w="9525">
            <a:noFill/>
            <a:miter lim="800000"/>
            <a:headEnd/>
            <a:tailEnd/>
          </a:ln>
        </p:spPr>
        <p:txBody>
          <a:bodyPr wrap="none" anchor="ctr"/>
          <a:lstStyle/>
          <a:p>
            <a:endParaRPr lang="zh-CN" altLang="en-US"/>
          </a:p>
        </p:txBody>
      </p:sp>
      <p:sp>
        <p:nvSpPr>
          <p:cNvPr id="24611" name="Rectangle 53"/>
          <p:cNvSpPr>
            <a:spLocks noChangeAspect="1" noChangeArrowheads="1"/>
          </p:cNvSpPr>
          <p:nvPr/>
        </p:nvSpPr>
        <p:spPr bwMode="auto">
          <a:xfrm>
            <a:off x="4746625" y="1781175"/>
            <a:ext cx="53975" cy="53975"/>
          </a:xfrm>
          <a:prstGeom prst="rect">
            <a:avLst/>
          </a:prstGeom>
          <a:solidFill>
            <a:srgbClr val="F4F09A"/>
          </a:solidFill>
          <a:ln w="9525">
            <a:noFill/>
            <a:miter lim="800000"/>
            <a:headEnd/>
            <a:tailEnd/>
          </a:ln>
        </p:spPr>
        <p:txBody>
          <a:bodyPr wrap="none" anchor="ctr"/>
          <a:lstStyle/>
          <a:p>
            <a:endParaRPr lang="zh-CN" altLang="en-US"/>
          </a:p>
        </p:txBody>
      </p:sp>
      <p:sp>
        <p:nvSpPr>
          <p:cNvPr id="24612" name="Rectangle 54"/>
          <p:cNvSpPr>
            <a:spLocks noChangeAspect="1" noChangeArrowheads="1"/>
          </p:cNvSpPr>
          <p:nvPr/>
        </p:nvSpPr>
        <p:spPr bwMode="auto">
          <a:xfrm>
            <a:off x="4746625" y="2017713"/>
            <a:ext cx="55563" cy="55562"/>
          </a:xfrm>
          <a:prstGeom prst="rect">
            <a:avLst/>
          </a:prstGeom>
          <a:solidFill>
            <a:srgbClr val="F4F09A"/>
          </a:solidFill>
          <a:ln w="9525">
            <a:noFill/>
            <a:miter lim="800000"/>
            <a:headEnd/>
            <a:tailEnd/>
          </a:ln>
        </p:spPr>
        <p:txBody>
          <a:bodyPr wrap="none" anchor="ctr"/>
          <a:lstStyle/>
          <a:p>
            <a:endParaRPr lang="zh-CN" altLang="en-US"/>
          </a:p>
        </p:txBody>
      </p:sp>
      <p:grpSp>
        <p:nvGrpSpPr>
          <p:cNvPr id="24625" name="Group 49"/>
          <p:cNvGrpSpPr>
            <a:grpSpLocks/>
          </p:cNvGrpSpPr>
          <p:nvPr/>
        </p:nvGrpSpPr>
        <p:grpSpPr bwMode="auto">
          <a:xfrm>
            <a:off x="3328988" y="838200"/>
            <a:ext cx="2832100" cy="2111375"/>
            <a:chOff x="2097" y="528"/>
            <a:chExt cx="1784" cy="1330"/>
          </a:xfrm>
        </p:grpSpPr>
        <p:sp>
          <p:nvSpPr>
            <p:cNvPr id="24588" name="Oval 20"/>
            <p:cNvSpPr>
              <a:spLocks noChangeArrowheads="1"/>
            </p:cNvSpPr>
            <p:nvPr/>
          </p:nvSpPr>
          <p:spPr bwMode="auto">
            <a:xfrm>
              <a:off x="2097" y="1202"/>
              <a:ext cx="1784" cy="656"/>
            </a:xfrm>
            <a:prstGeom prst="ellipse">
              <a:avLst/>
            </a:prstGeom>
            <a:gradFill rotWithShape="1">
              <a:gsLst>
                <a:gs pos="0">
                  <a:srgbClr val="EAEAEA"/>
                </a:gs>
                <a:gs pos="50000">
                  <a:srgbClr val="C0C0C0"/>
                </a:gs>
                <a:gs pos="100000">
                  <a:srgbClr val="EAEAEA"/>
                </a:gs>
              </a:gsLst>
              <a:lin ang="0" scaled="1"/>
            </a:gradFill>
            <a:ln w="9525">
              <a:round/>
              <a:headEnd/>
              <a:tailEnd/>
            </a:ln>
            <a:scene3d>
              <a:camera prst="legacyPerspectiveBottom"/>
              <a:lightRig rig="legacyFlat3" dir="t"/>
            </a:scene3d>
            <a:sp3d extrusionH="430200" prstMaterial="legacyMatte">
              <a:bevelT w="13500" h="13500" prst="angle"/>
              <a:bevelB w="13500" h="13500" prst="angle"/>
              <a:extrusionClr>
                <a:srgbClr val="B2B2B2"/>
              </a:extrusionClr>
            </a:sp3d>
          </p:spPr>
          <p:txBody>
            <a:bodyPr wrap="none" anchor="ctr">
              <a:flatTx/>
            </a:bodyPr>
            <a:lstStyle/>
            <a:p>
              <a:endParaRPr lang="zh-CN" altLang="en-US"/>
            </a:p>
          </p:txBody>
        </p:sp>
        <p:sp>
          <p:nvSpPr>
            <p:cNvPr id="24593" name="AutoShape 35"/>
            <p:cNvSpPr>
              <a:spLocks/>
            </p:cNvSpPr>
            <p:nvPr/>
          </p:nvSpPr>
          <p:spPr bwMode="auto">
            <a:xfrm rot="16200000">
              <a:off x="2368" y="820"/>
              <a:ext cx="970" cy="386"/>
            </a:xfrm>
            <a:custGeom>
              <a:avLst/>
              <a:gdLst>
                <a:gd name="T0" fmla="*/ 3539 w 21600"/>
                <a:gd name="T1" fmla="*/ 3539 h 21600"/>
                <a:gd name="T2" fmla="*/ 18061 w 21600"/>
                <a:gd name="T3" fmla="*/ 18061 h 21600"/>
              </a:gdLst>
              <a:ahLst/>
              <a:cxnLst>
                <a:cxn ang="0">
                  <a:pos x="0" y="0"/>
                </a:cxn>
                <a:cxn ang="0">
                  <a:pos x="3477" y="21600"/>
                </a:cxn>
                <a:cxn ang="0">
                  <a:pos x="18123" y="21600"/>
                </a:cxn>
                <a:cxn ang="0">
                  <a:pos x="21600" y="0"/>
                </a:cxn>
                <a:cxn ang="0">
                  <a:pos x="0" y="0"/>
                </a:cxn>
              </a:cxnLst>
              <a:rect l="T0" t="T1" r="T2" b="T3"/>
              <a:pathLst>
                <a:path w="21600" h="21600">
                  <a:moveTo>
                    <a:pt x="0" y="0"/>
                  </a:moveTo>
                  <a:lnTo>
                    <a:pt x="3477" y="21600"/>
                  </a:lnTo>
                  <a:lnTo>
                    <a:pt x="18123" y="21600"/>
                  </a:lnTo>
                  <a:lnTo>
                    <a:pt x="21600" y="0"/>
                  </a:lnTo>
                  <a:lnTo>
                    <a:pt x="0" y="0"/>
                  </a:lnTo>
                  <a:close/>
                </a:path>
              </a:pathLst>
            </a:custGeom>
            <a:gradFill rotWithShape="1">
              <a:gsLst>
                <a:gs pos="0">
                  <a:srgbClr val="E1CE43"/>
                </a:gs>
                <a:gs pos="100000">
                  <a:srgbClr val="DF9817"/>
                </a:gs>
              </a:gsLst>
              <a:lin ang="5400000" scaled="1"/>
            </a:gradFill>
            <a:ln w="9525" cmpd="sng">
              <a:round/>
              <a:headEnd/>
              <a:tailEnd/>
            </a:ln>
            <a:scene3d>
              <a:camera prst="legacyPerspectiveLeft"/>
              <a:lightRig rig="legacyFlat3" dir="b"/>
            </a:scene3d>
            <a:sp3d extrusionH="2513000" prstMaterial="legacyMatte">
              <a:bevelT w="13500" h="13500" prst="angle"/>
              <a:bevelB w="13500" h="13500" prst="angle"/>
              <a:extrusionClr>
                <a:srgbClr val="8F6E3D"/>
              </a:extrusionClr>
            </a:sp3d>
          </p:spPr>
          <p:txBody>
            <a:bodyPr wrap="none" anchor="ctr">
              <a:flatTx/>
            </a:bodyPr>
            <a:lstStyle/>
            <a:p>
              <a:endParaRPr lang="zh-CN" altLang="en-US"/>
            </a:p>
          </p:txBody>
        </p:sp>
        <p:sp>
          <p:nvSpPr>
            <p:cNvPr id="24613" name="AutoShape 55"/>
            <p:cNvSpPr>
              <a:spLocks/>
            </p:cNvSpPr>
            <p:nvPr/>
          </p:nvSpPr>
          <p:spPr bwMode="auto">
            <a:xfrm rot="5400000">
              <a:off x="3036" y="1079"/>
              <a:ext cx="503" cy="265"/>
            </a:xfrm>
            <a:custGeom>
              <a:avLst/>
              <a:gdLst>
                <a:gd name="T0" fmla="*/ 2391 w 21600"/>
                <a:gd name="T1" fmla="*/ 2391 h 21600"/>
                <a:gd name="T2" fmla="*/ 19209 w 21600"/>
                <a:gd name="T3" fmla="*/ 19209 h 21600"/>
              </a:gdLst>
              <a:ahLst/>
              <a:cxnLst>
                <a:cxn ang="0">
                  <a:pos x="0" y="0"/>
                </a:cxn>
                <a:cxn ang="0">
                  <a:pos x="1181" y="21600"/>
                </a:cxn>
                <a:cxn ang="0">
                  <a:pos x="20419" y="21600"/>
                </a:cxn>
                <a:cxn ang="0">
                  <a:pos x="21600" y="0"/>
                </a:cxn>
                <a:cxn ang="0">
                  <a:pos x="0" y="0"/>
                </a:cxn>
              </a:cxnLst>
              <a:rect l="T0" t="T1" r="T2" b="T3"/>
              <a:pathLst>
                <a:path w="21600" h="21600">
                  <a:moveTo>
                    <a:pt x="0" y="0"/>
                  </a:moveTo>
                  <a:lnTo>
                    <a:pt x="1181" y="21600"/>
                  </a:lnTo>
                  <a:lnTo>
                    <a:pt x="20419" y="21600"/>
                  </a:lnTo>
                  <a:lnTo>
                    <a:pt x="21600" y="0"/>
                  </a:lnTo>
                  <a:lnTo>
                    <a:pt x="0" y="0"/>
                  </a:lnTo>
                  <a:close/>
                </a:path>
              </a:pathLst>
            </a:custGeom>
            <a:gradFill rotWithShape="1">
              <a:gsLst>
                <a:gs pos="0">
                  <a:srgbClr val="AC770C"/>
                </a:gs>
                <a:gs pos="100000">
                  <a:srgbClr val="DAA13A"/>
                </a:gs>
              </a:gsLst>
              <a:lin ang="5400000" scaled="1"/>
            </a:gradFill>
            <a:ln w="9525" cmpd="sng">
              <a:round/>
              <a:headEnd/>
              <a:tailEnd/>
            </a:ln>
            <a:scene3d>
              <a:camera prst="legacyPerspectiveRight"/>
              <a:lightRig rig="legacyFlat3" dir="b"/>
            </a:scene3d>
            <a:sp3d extrusionH="671500" prstMaterial="legacyMatte">
              <a:bevelT w="13500" h="13500" prst="angle"/>
              <a:bevelB w="13500" h="13500" prst="angle"/>
              <a:extrusionClr>
                <a:srgbClr val="A17C45"/>
              </a:extrusionClr>
            </a:sp3d>
          </p:spPr>
          <p:txBody>
            <a:bodyPr wrap="none" anchor="ctr">
              <a:flatTx/>
            </a:bodyPr>
            <a:lstStyle/>
            <a:p>
              <a:endParaRPr lang="zh-CN" altLang="en-US"/>
            </a:p>
          </p:txBody>
        </p:sp>
      </p:grpSp>
      <p:sp>
        <p:nvSpPr>
          <p:cNvPr id="24614" name="WordArt 64"/>
          <p:cNvSpPr>
            <a:spLocks noChangeArrowheads="1" noChangeShapeType="1" noTextEdit="1"/>
          </p:cNvSpPr>
          <p:nvPr/>
        </p:nvSpPr>
        <p:spPr bwMode="auto">
          <a:xfrm>
            <a:off x="3640138" y="2125663"/>
            <a:ext cx="2263775" cy="644525"/>
          </a:xfrm>
          <a:prstGeom prst="rect">
            <a:avLst/>
          </a:prstGeom>
        </p:spPr>
        <p:txBody>
          <a:bodyPr spcFirstLastPara="1" wrap="none" fromWordArt="1">
            <a:prstTxWarp prst="textArchDown">
              <a:avLst>
                <a:gd name="adj" fmla="val 338229"/>
              </a:avLst>
            </a:prstTxWarp>
          </a:bodyPr>
          <a:lstStyle/>
          <a:p>
            <a:pPr algn="ctr"/>
            <a:r>
              <a:rPr lang="zh-CN" altLang="en-US" sz="3600" b="1" kern="10">
                <a:ln w="9525">
                  <a:noFill/>
                  <a:round/>
                  <a:headEnd/>
                  <a:tailEnd/>
                </a:ln>
                <a:solidFill>
                  <a:srgbClr val="FF00FF"/>
                </a:solidFill>
                <a:latin typeface="楷体_GB2312"/>
                <a:ea typeface="楷体_GB2312"/>
              </a:rPr>
              <a:t>福田区妇幼保健院</a:t>
            </a:r>
          </a:p>
        </p:txBody>
      </p:sp>
      <p:sp>
        <p:nvSpPr>
          <p:cNvPr id="24615" name="Oval 32" descr="7"/>
          <p:cNvSpPr>
            <a:spLocks noChangeArrowheads="1"/>
          </p:cNvSpPr>
          <p:nvPr/>
        </p:nvSpPr>
        <p:spPr bwMode="auto">
          <a:xfrm>
            <a:off x="1066800" y="3429000"/>
            <a:ext cx="1905000" cy="1676400"/>
          </a:xfrm>
          <a:prstGeom prst="ellipse">
            <a:avLst/>
          </a:prstGeom>
          <a:blipFill dpi="0" rotWithShape="1">
            <a:blip r:embed="rId3"/>
            <a:srcRect/>
            <a:stretch>
              <a:fillRect/>
            </a:stretch>
          </a:blipFill>
          <a:ln w="19050">
            <a:solidFill>
              <a:srgbClr val="EAEAEA"/>
            </a:solidFill>
            <a:round/>
            <a:headEnd/>
            <a:tailEnd/>
          </a:ln>
        </p:spPr>
        <p:txBody>
          <a:bodyPr wrap="none" anchor="ctr"/>
          <a:lstStyle/>
          <a:p>
            <a:endParaRPr lang="zh-CN" altLang="en-US"/>
          </a:p>
        </p:txBody>
      </p:sp>
      <p:sp>
        <p:nvSpPr>
          <p:cNvPr id="24616" name="Text Box 40"/>
          <p:cNvSpPr txBox="1">
            <a:spLocks noChangeArrowheads="1"/>
          </p:cNvSpPr>
          <p:nvPr/>
        </p:nvSpPr>
        <p:spPr bwMode="auto">
          <a:xfrm>
            <a:off x="762000" y="5257800"/>
            <a:ext cx="2590800" cy="396875"/>
          </a:xfrm>
          <a:prstGeom prst="rect">
            <a:avLst/>
          </a:prstGeom>
          <a:noFill/>
          <a:ln w="9525">
            <a:noFill/>
            <a:miter lim="800000"/>
            <a:headEnd/>
            <a:tailEnd/>
          </a:ln>
          <a:effectLst/>
        </p:spPr>
        <p:txBody>
          <a:bodyPr>
            <a:spAutoFit/>
          </a:bodyPr>
          <a:lstStyle/>
          <a:p>
            <a:pPr>
              <a:spcBef>
                <a:spcPct val="50000"/>
              </a:spcBef>
            </a:pPr>
            <a:r>
              <a:rPr lang="zh-CN" altLang="en-US" sz="2000" b="1">
                <a:solidFill>
                  <a:srgbClr val="0000FF"/>
                </a:solidFill>
                <a:latin typeface="楷体_GB2312" pitchFamily="49" charset="-122"/>
                <a:ea typeface="楷体_GB2312" pitchFamily="49" charset="-122"/>
              </a:rPr>
              <a:t>佛山市第一人民医院</a:t>
            </a:r>
            <a:r>
              <a:rPr lang="zh-CN" altLang="en-US"/>
              <a:t> </a:t>
            </a:r>
          </a:p>
        </p:txBody>
      </p:sp>
      <p:sp>
        <p:nvSpPr>
          <p:cNvPr id="24617" name="Oval 32" descr="7"/>
          <p:cNvSpPr>
            <a:spLocks noChangeArrowheads="1"/>
          </p:cNvSpPr>
          <p:nvPr/>
        </p:nvSpPr>
        <p:spPr bwMode="auto">
          <a:xfrm>
            <a:off x="914400" y="1066800"/>
            <a:ext cx="1905000" cy="1676400"/>
          </a:xfrm>
          <a:prstGeom prst="ellipse">
            <a:avLst/>
          </a:prstGeom>
          <a:blipFill dpi="0" rotWithShape="1">
            <a:blip r:embed="rId4"/>
            <a:srcRect/>
            <a:stretch>
              <a:fillRect/>
            </a:stretch>
          </a:blipFill>
          <a:ln w="19050">
            <a:solidFill>
              <a:srgbClr val="EAEAEA"/>
            </a:solidFill>
            <a:round/>
            <a:headEnd/>
            <a:tailEnd/>
          </a:ln>
        </p:spPr>
        <p:txBody>
          <a:bodyPr wrap="none" anchor="ctr"/>
          <a:lstStyle/>
          <a:p>
            <a:endParaRPr lang="zh-CN" altLang="en-US"/>
          </a:p>
        </p:txBody>
      </p:sp>
      <p:sp>
        <p:nvSpPr>
          <p:cNvPr id="24618" name="Text Box 42"/>
          <p:cNvSpPr txBox="1">
            <a:spLocks noChangeArrowheads="1"/>
          </p:cNvSpPr>
          <p:nvPr/>
        </p:nvSpPr>
        <p:spPr bwMode="auto">
          <a:xfrm>
            <a:off x="457200" y="2819400"/>
            <a:ext cx="2895600" cy="396875"/>
          </a:xfrm>
          <a:prstGeom prst="rect">
            <a:avLst/>
          </a:prstGeom>
          <a:noFill/>
          <a:ln w="9525">
            <a:noFill/>
            <a:miter lim="800000"/>
            <a:headEnd/>
            <a:tailEnd/>
          </a:ln>
          <a:effectLst/>
        </p:spPr>
        <p:txBody>
          <a:bodyPr>
            <a:spAutoFit/>
          </a:bodyPr>
          <a:lstStyle/>
          <a:p>
            <a:pPr>
              <a:spcBef>
                <a:spcPct val="50000"/>
              </a:spcBef>
            </a:pPr>
            <a:r>
              <a:rPr lang="zh-CN" altLang="en-US" sz="2000" b="1">
                <a:solidFill>
                  <a:srgbClr val="0000FF"/>
                </a:solidFill>
                <a:latin typeface="楷体_GB2312" pitchFamily="49" charset="-122"/>
                <a:ea typeface="楷体_GB2312" pitchFamily="49" charset="-122"/>
              </a:rPr>
              <a:t>中山大学附属第二医院 </a:t>
            </a:r>
          </a:p>
        </p:txBody>
      </p:sp>
      <p:sp>
        <p:nvSpPr>
          <p:cNvPr id="24619" name="Oval 32" descr="7"/>
          <p:cNvSpPr>
            <a:spLocks noChangeArrowheads="1"/>
          </p:cNvSpPr>
          <p:nvPr/>
        </p:nvSpPr>
        <p:spPr bwMode="auto">
          <a:xfrm>
            <a:off x="6553200" y="3352800"/>
            <a:ext cx="1905000" cy="1676400"/>
          </a:xfrm>
          <a:prstGeom prst="ellipse">
            <a:avLst/>
          </a:prstGeom>
          <a:blipFill dpi="0" rotWithShape="1">
            <a:blip r:embed="rId5"/>
            <a:srcRect/>
            <a:stretch>
              <a:fillRect/>
            </a:stretch>
          </a:blipFill>
          <a:ln w="19050">
            <a:solidFill>
              <a:srgbClr val="EAEAEA"/>
            </a:solidFill>
            <a:round/>
            <a:headEnd/>
            <a:tailEnd/>
          </a:ln>
        </p:spPr>
        <p:txBody>
          <a:bodyPr wrap="none" anchor="ctr"/>
          <a:lstStyle/>
          <a:p>
            <a:endParaRPr lang="zh-CN" altLang="en-US"/>
          </a:p>
        </p:txBody>
      </p:sp>
      <p:sp>
        <p:nvSpPr>
          <p:cNvPr id="24620" name="Text Box 44"/>
          <p:cNvSpPr txBox="1">
            <a:spLocks noChangeArrowheads="1"/>
          </p:cNvSpPr>
          <p:nvPr/>
        </p:nvSpPr>
        <p:spPr bwMode="auto">
          <a:xfrm>
            <a:off x="6248400" y="5257800"/>
            <a:ext cx="2590800" cy="396875"/>
          </a:xfrm>
          <a:prstGeom prst="rect">
            <a:avLst/>
          </a:prstGeom>
          <a:noFill/>
          <a:ln w="9525">
            <a:noFill/>
            <a:miter lim="800000"/>
            <a:headEnd/>
            <a:tailEnd/>
          </a:ln>
          <a:effectLst/>
        </p:spPr>
        <p:txBody>
          <a:bodyPr>
            <a:spAutoFit/>
          </a:bodyPr>
          <a:lstStyle/>
          <a:p>
            <a:pPr>
              <a:spcBef>
                <a:spcPct val="50000"/>
              </a:spcBef>
            </a:pPr>
            <a:r>
              <a:rPr lang="zh-CN" altLang="en-US" sz="2000" b="1">
                <a:solidFill>
                  <a:srgbClr val="0000FF"/>
                </a:solidFill>
                <a:latin typeface="楷体_GB2312" pitchFamily="49" charset="-122"/>
                <a:ea typeface="楷体_GB2312" pitchFamily="49" charset="-122"/>
              </a:rPr>
              <a:t>佛山市妇幼保健院</a:t>
            </a:r>
            <a:r>
              <a:rPr lang="zh-CN" altLang="en-US"/>
              <a:t> </a:t>
            </a:r>
          </a:p>
        </p:txBody>
      </p:sp>
      <p:sp>
        <p:nvSpPr>
          <p:cNvPr id="24621" name="Oval 32" descr="7"/>
          <p:cNvSpPr>
            <a:spLocks noChangeArrowheads="1"/>
          </p:cNvSpPr>
          <p:nvPr/>
        </p:nvSpPr>
        <p:spPr bwMode="auto">
          <a:xfrm>
            <a:off x="6705600" y="914400"/>
            <a:ext cx="1905000" cy="1676400"/>
          </a:xfrm>
          <a:prstGeom prst="ellipse">
            <a:avLst/>
          </a:prstGeom>
          <a:blipFill dpi="0" rotWithShape="1">
            <a:blip r:embed="rId6" cstate="print"/>
            <a:srcRect/>
            <a:stretch>
              <a:fillRect/>
            </a:stretch>
          </a:blipFill>
          <a:ln w="19050">
            <a:solidFill>
              <a:srgbClr val="EAEAEA"/>
            </a:solidFill>
            <a:round/>
            <a:headEnd/>
            <a:tailEnd/>
          </a:ln>
        </p:spPr>
        <p:txBody>
          <a:bodyPr wrap="none" anchor="ctr"/>
          <a:lstStyle/>
          <a:p>
            <a:endParaRPr lang="zh-CN" altLang="en-US"/>
          </a:p>
        </p:txBody>
      </p:sp>
      <p:sp>
        <p:nvSpPr>
          <p:cNvPr id="24622" name="Oval 32" descr="7"/>
          <p:cNvSpPr>
            <a:spLocks noChangeArrowheads="1"/>
          </p:cNvSpPr>
          <p:nvPr/>
        </p:nvSpPr>
        <p:spPr bwMode="auto">
          <a:xfrm>
            <a:off x="3733800" y="3886200"/>
            <a:ext cx="1905000" cy="1676400"/>
          </a:xfrm>
          <a:prstGeom prst="ellipse">
            <a:avLst/>
          </a:prstGeom>
          <a:blipFill dpi="0" rotWithShape="1">
            <a:blip r:embed="rId7"/>
            <a:srcRect/>
            <a:stretch>
              <a:fillRect/>
            </a:stretch>
          </a:blipFill>
          <a:ln w="19050">
            <a:solidFill>
              <a:srgbClr val="EAEAEA"/>
            </a:solidFill>
            <a:round/>
            <a:headEnd/>
            <a:tailEnd/>
          </a:ln>
        </p:spPr>
        <p:txBody>
          <a:bodyPr wrap="none" anchor="ctr"/>
          <a:lstStyle/>
          <a:p>
            <a:endParaRPr lang="zh-CN" altLang="en-US"/>
          </a:p>
        </p:txBody>
      </p:sp>
      <p:sp>
        <p:nvSpPr>
          <p:cNvPr id="24623" name="Text Box 47"/>
          <p:cNvSpPr txBox="1">
            <a:spLocks noChangeArrowheads="1"/>
          </p:cNvSpPr>
          <p:nvPr/>
        </p:nvSpPr>
        <p:spPr bwMode="auto">
          <a:xfrm>
            <a:off x="3505200" y="5562600"/>
            <a:ext cx="2895600" cy="396875"/>
          </a:xfrm>
          <a:prstGeom prst="rect">
            <a:avLst/>
          </a:prstGeom>
          <a:noFill/>
          <a:ln w="9525">
            <a:noFill/>
            <a:miter lim="800000"/>
            <a:headEnd/>
            <a:tailEnd/>
          </a:ln>
          <a:effectLst/>
        </p:spPr>
        <p:txBody>
          <a:bodyPr>
            <a:spAutoFit/>
          </a:bodyPr>
          <a:lstStyle/>
          <a:p>
            <a:pPr>
              <a:spcBef>
                <a:spcPct val="50000"/>
              </a:spcBef>
            </a:pPr>
            <a:r>
              <a:rPr lang="zh-CN" altLang="en-US" sz="2000" b="1">
                <a:solidFill>
                  <a:srgbClr val="0000FF"/>
                </a:solidFill>
                <a:latin typeface="楷体_GB2312" pitchFamily="49" charset="-122"/>
                <a:ea typeface="楷体_GB2312" pitchFamily="49" charset="-122"/>
              </a:rPr>
              <a:t>深圳市第二人民医院</a:t>
            </a:r>
            <a:r>
              <a:rPr lang="zh-CN" altLang="en-US"/>
              <a:t> </a:t>
            </a:r>
          </a:p>
        </p:txBody>
      </p:sp>
      <p:sp>
        <p:nvSpPr>
          <p:cNvPr id="24624" name="Text Box 48"/>
          <p:cNvSpPr txBox="1">
            <a:spLocks noChangeArrowheads="1"/>
          </p:cNvSpPr>
          <p:nvPr/>
        </p:nvSpPr>
        <p:spPr bwMode="auto">
          <a:xfrm>
            <a:off x="6934200" y="2819400"/>
            <a:ext cx="1295400" cy="396875"/>
          </a:xfrm>
          <a:prstGeom prst="rect">
            <a:avLst/>
          </a:prstGeom>
          <a:noFill/>
          <a:ln w="9525">
            <a:noFill/>
            <a:miter lim="800000"/>
            <a:headEnd/>
            <a:tailEnd/>
          </a:ln>
          <a:effectLst/>
        </p:spPr>
        <p:txBody>
          <a:bodyPr>
            <a:spAutoFit/>
          </a:bodyPr>
          <a:lstStyle/>
          <a:p>
            <a:pPr>
              <a:spcBef>
                <a:spcPct val="50000"/>
              </a:spcBef>
            </a:pPr>
            <a:r>
              <a:rPr lang="zh-CN" altLang="en-US" sz="2000" b="1">
                <a:solidFill>
                  <a:srgbClr val="0000FF"/>
                </a:solidFill>
                <a:latin typeface="楷体_GB2312" pitchFamily="49" charset="-122"/>
                <a:ea typeface="楷体_GB2312" pitchFamily="49" charset="-122"/>
              </a:rPr>
              <a:t>华大基因 </a:t>
            </a: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02" name="图片 3" descr="FD.png"/>
          <p:cNvPicPr>
            <a:picLocks noChangeAspect="1" noChangeArrowheads="1"/>
          </p:cNvPicPr>
          <p:nvPr/>
        </p:nvPicPr>
        <p:blipFill>
          <a:blip r:embed="rId2"/>
          <a:srcRect/>
          <a:stretch>
            <a:fillRect/>
          </a:stretch>
        </p:blipFill>
        <p:spPr bwMode="auto">
          <a:xfrm>
            <a:off x="0" y="0"/>
            <a:ext cx="9144000" cy="6858000"/>
          </a:xfrm>
          <a:prstGeom prst="rect">
            <a:avLst/>
          </a:prstGeom>
          <a:noFill/>
          <a:ln w="9525">
            <a:noFill/>
            <a:miter lim="800000"/>
            <a:headEnd/>
            <a:tailEnd/>
          </a:ln>
        </p:spPr>
      </p:pic>
      <p:grpSp>
        <p:nvGrpSpPr>
          <p:cNvPr id="25603" name="Group 3"/>
          <p:cNvGrpSpPr>
            <a:grpSpLocks/>
          </p:cNvGrpSpPr>
          <p:nvPr/>
        </p:nvGrpSpPr>
        <p:grpSpPr bwMode="auto">
          <a:xfrm>
            <a:off x="0" y="0"/>
            <a:ext cx="9144000" cy="6858000"/>
            <a:chOff x="0" y="0"/>
            <a:chExt cx="5760" cy="4320"/>
          </a:xfrm>
        </p:grpSpPr>
        <p:sp>
          <p:nvSpPr>
            <p:cNvPr id="25604" name="圆角矩形 45"/>
            <p:cNvSpPr>
              <a:spLocks noChangeArrowheads="1"/>
            </p:cNvSpPr>
            <p:nvPr/>
          </p:nvSpPr>
          <p:spPr bwMode="auto">
            <a:xfrm>
              <a:off x="0" y="0"/>
              <a:ext cx="5760" cy="4320"/>
            </a:xfrm>
            <a:prstGeom prst="roundRect">
              <a:avLst>
                <a:gd name="adj" fmla="val 8134"/>
              </a:avLst>
            </a:prstGeom>
            <a:gradFill rotWithShape="1">
              <a:gsLst>
                <a:gs pos="0">
                  <a:schemeClr val="bg1"/>
                </a:gs>
                <a:gs pos="100000">
                  <a:schemeClr val="bg1">
                    <a:alpha val="26999"/>
                  </a:schemeClr>
                </a:gs>
              </a:gsLst>
              <a:lin ang="2700000" scaled="1"/>
            </a:gradFill>
            <a:ln w="25400">
              <a:solidFill>
                <a:srgbClr val="BFBFBF"/>
              </a:solidFill>
              <a:round/>
              <a:headEnd/>
              <a:tailEnd/>
            </a:ln>
          </p:spPr>
          <p:txBody>
            <a:bodyPr anchor="ctr"/>
            <a:lstStyle/>
            <a:p>
              <a:pPr algn="ctr"/>
              <a:endParaRPr lang="zh-CN" altLang="en-US"/>
            </a:p>
          </p:txBody>
        </p:sp>
        <p:pic>
          <p:nvPicPr>
            <p:cNvPr id="25605" name="图片 49" descr="HH.png"/>
            <p:cNvPicPr>
              <a:picLocks noChangeAspect="1" noChangeArrowheads="1"/>
            </p:cNvPicPr>
            <p:nvPr/>
          </p:nvPicPr>
          <p:blipFill>
            <a:blip r:embed="rId3"/>
            <a:srcRect/>
            <a:stretch>
              <a:fillRect/>
            </a:stretch>
          </p:blipFill>
          <p:spPr bwMode="auto">
            <a:xfrm>
              <a:off x="0" y="2016"/>
              <a:ext cx="1100" cy="2304"/>
            </a:xfrm>
            <a:prstGeom prst="rect">
              <a:avLst/>
            </a:prstGeom>
            <a:noFill/>
            <a:ln w="9525">
              <a:noFill/>
              <a:miter lim="800000"/>
              <a:headEnd/>
              <a:tailEnd/>
            </a:ln>
          </p:spPr>
        </p:pic>
      </p:grpSp>
      <p:sp>
        <p:nvSpPr>
          <p:cNvPr id="25607" name="Line 26"/>
          <p:cNvSpPr>
            <a:spLocks noChangeShapeType="1"/>
          </p:cNvSpPr>
          <p:nvPr/>
        </p:nvSpPr>
        <p:spPr bwMode="auto">
          <a:xfrm>
            <a:off x="2111375" y="1044575"/>
            <a:ext cx="1588" cy="4645025"/>
          </a:xfrm>
          <a:prstGeom prst="line">
            <a:avLst/>
          </a:prstGeom>
          <a:noFill/>
          <a:ln w="12700">
            <a:solidFill>
              <a:srgbClr val="FEFEFE">
                <a:alpha val="50000"/>
              </a:srgbClr>
            </a:solidFill>
            <a:round/>
            <a:headEnd/>
            <a:tailEnd/>
          </a:ln>
        </p:spPr>
        <p:txBody>
          <a:bodyPr/>
          <a:lstStyle/>
          <a:p>
            <a:endParaRPr lang="zh-CN" altLang="en-US"/>
          </a:p>
        </p:txBody>
      </p:sp>
      <p:sp>
        <p:nvSpPr>
          <p:cNvPr id="25608" name="Line 25"/>
          <p:cNvSpPr>
            <a:spLocks noChangeShapeType="1"/>
          </p:cNvSpPr>
          <p:nvPr/>
        </p:nvSpPr>
        <p:spPr bwMode="auto">
          <a:xfrm>
            <a:off x="-304800" y="3429000"/>
            <a:ext cx="4067175" cy="53975"/>
          </a:xfrm>
          <a:prstGeom prst="line">
            <a:avLst/>
          </a:prstGeom>
          <a:noFill/>
          <a:ln w="12700">
            <a:solidFill>
              <a:srgbClr val="FEFEFE">
                <a:alpha val="50000"/>
              </a:srgbClr>
            </a:solidFill>
            <a:round/>
            <a:headEnd/>
            <a:tailEnd/>
          </a:ln>
        </p:spPr>
        <p:txBody>
          <a:bodyPr/>
          <a:lstStyle/>
          <a:p>
            <a:endParaRPr lang="zh-CN" altLang="en-US"/>
          </a:p>
        </p:txBody>
      </p:sp>
      <p:sp>
        <p:nvSpPr>
          <p:cNvPr id="25609" name="Oval 19"/>
          <p:cNvSpPr>
            <a:spLocks noChangeArrowheads="1"/>
          </p:cNvSpPr>
          <p:nvPr/>
        </p:nvSpPr>
        <p:spPr bwMode="auto">
          <a:xfrm>
            <a:off x="465138" y="1600200"/>
            <a:ext cx="2949575" cy="3565525"/>
          </a:xfrm>
          <a:prstGeom prst="ellipse">
            <a:avLst/>
          </a:prstGeom>
          <a:noFill/>
          <a:ln w="9525">
            <a:solidFill>
              <a:srgbClr val="FEFEFE">
                <a:alpha val="50000"/>
              </a:srgbClr>
            </a:solidFill>
            <a:round/>
            <a:headEnd/>
            <a:tailEnd/>
          </a:ln>
        </p:spPr>
        <p:txBody>
          <a:bodyPr wrap="none" anchor="ctr"/>
          <a:lstStyle/>
          <a:p>
            <a:endParaRPr lang="zh-CN" altLang="en-US"/>
          </a:p>
        </p:txBody>
      </p:sp>
      <p:grpSp>
        <p:nvGrpSpPr>
          <p:cNvPr id="25610" name="Group 10"/>
          <p:cNvGrpSpPr>
            <a:grpSpLocks/>
          </p:cNvGrpSpPr>
          <p:nvPr/>
        </p:nvGrpSpPr>
        <p:grpSpPr bwMode="auto">
          <a:xfrm>
            <a:off x="728663" y="1916113"/>
            <a:ext cx="2466975" cy="3017837"/>
            <a:chOff x="0" y="0"/>
            <a:chExt cx="1358" cy="1358"/>
          </a:xfrm>
        </p:grpSpPr>
        <p:sp>
          <p:nvSpPr>
            <p:cNvPr id="25611" name="Oval 21"/>
            <p:cNvSpPr>
              <a:spLocks noChangeArrowheads="1"/>
            </p:cNvSpPr>
            <p:nvPr/>
          </p:nvSpPr>
          <p:spPr bwMode="auto">
            <a:xfrm>
              <a:off x="0" y="0"/>
              <a:ext cx="1358" cy="1358"/>
            </a:xfrm>
            <a:prstGeom prst="ellipse">
              <a:avLst/>
            </a:prstGeom>
            <a:gradFill rotWithShape="1">
              <a:gsLst>
                <a:gs pos="0">
                  <a:srgbClr val="F3F8EC"/>
                </a:gs>
                <a:gs pos="100000">
                  <a:schemeClr val="accent2"/>
                </a:gs>
              </a:gsLst>
              <a:lin ang="18900000" scaled="1"/>
            </a:gradFill>
            <a:ln w="38100">
              <a:solidFill>
                <a:srgbClr val="F8F8F8"/>
              </a:solidFill>
              <a:round/>
              <a:headEnd/>
              <a:tailEnd/>
            </a:ln>
            <a:effectLst>
              <a:outerShdw dist="81320" dir="3080412" algn="ctr" rotWithShape="0">
                <a:srgbClr val="5F5F5F">
                  <a:alpha val="50000"/>
                </a:srgbClr>
              </a:outerShdw>
            </a:effectLst>
          </p:spPr>
          <p:txBody>
            <a:bodyPr wrap="none" anchor="ctr"/>
            <a:lstStyle/>
            <a:p>
              <a:endParaRPr lang="zh-CN" altLang="en-US"/>
            </a:p>
          </p:txBody>
        </p:sp>
        <p:sp>
          <p:nvSpPr>
            <p:cNvPr id="25612" name="Oval 22"/>
            <p:cNvSpPr>
              <a:spLocks noChangeArrowheads="1"/>
            </p:cNvSpPr>
            <p:nvPr/>
          </p:nvSpPr>
          <p:spPr bwMode="auto">
            <a:xfrm>
              <a:off x="56" y="53"/>
              <a:ext cx="1245" cy="1246"/>
            </a:xfrm>
            <a:prstGeom prst="ellipse">
              <a:avLst/>
            </a:prstGeom>
            <a:gradFill rotWithShape="1">
              <a:gsLst>
                <a:gs pos="0">
                  <a:srgbClr val="6D8E3D"/>
                </a:gs>
                <a:gs pos="100000">
                  <a:schemeClr val="accent2"/>
                </a:gs>
              </a:gsLst>
              <a:lin ang="18900000" scaled="1"/>
            </a:gradFill>
            <a:ln w="9525">
              <a:noFill/>
              <a:round/>
              <a:headEnd/>
              <a:tailEnd/>
            </a:ln>
          </p:spPr>
          <p:txBody>
            <a:bodyPr wrap="none" anchor="ctr"/>
            <a:lstStyle/>
            <a:p>
              <a:endParaRPr lang="zh-CN" altLang="en-US"/>
            </a:p>
          </p:txBody>
        </p:sp>
        <p:sp>
          <p:nvSpPr>
            <p:cNvPr id="25613" name="Oval 23"/>
            <p:cNvSpPr>
              <a:spLocks noChangeArrowheads="1"/>
            </p:cNvSpPr>
            <p:nvPr/>
          </p:nvSpPr>
          <p:spPr bwMode="auto">
            <a:xfrm>
              <a:off x="286" y="291"/>
              <a:ext cx="800" cy="798"/>
            </a:xfrm>
            <a:prstGeom prst="ellipse">
              <a:avLst/>
            </a:prstGeom>
            <a:gradFill rotWithShape="1">
              <a:gsLst>
                <a:gs pos="0">
                  <a:srgbClr val="E3EFD3"/>
                </a:gs>
                <a:gs pos="100000">
                  <a:schemeClr val="accent2"/>
                </a:gs>
              </a:gsLst>
              <a:lin ang="5400000" scaled="1"/>
            </a:gradFill>
            <a:ln w="9525">
              <a:noFill/>
              <a:round/>
              <a:headEnd/>
              <a:tailEnd/>
            </a:ln>
          </p:spPr>
          <p:txBody>
            <a:bodyPr wrap="none" anchor="ctr"/>
            <a:lstStyle/>
            <a:p>
              <a:endParaRPr lang="zh-CN" altLang="en-US"/>
            </a:p>
          </p:txBody>
        </p:sp>
      </p:grpSp>
      <p:sp>
        <p:nvSpPr>
          <p:cNvPr id="25614" name="Oval 24"/>
          <p:cNvSpPr>
            <a:spLocks noChangeArrowheads="1"/>
          </p:cNvSpPr>
          <p:nvPr/>
        </p:nvSpPr>
        <p:spPr bwMode="auto">
          <a:xfrm>
            <a:off x="228600" y="1358900"/>
            <a:ext cx="3367088" cy="4035425"/>
          </a:xfrm>
          <a:prstGeom prst="ellipse">
            <a:avLst/>
          </a:prstGeom>
          <a:noFill/>
          <a:ln w="19050">
            <a:solidFill>
              <a:srgbClr val="FEFEFE">
                <a:alpha val="50000"/>
              </a:srgbClr>
            </a:solidFill>
            <a:round/>
            <a:headEnd/>
            <a:tailEnd/>
          </a:ln>
        </p:spPr>
        <p:txBody>
          <a:bodyPr wrap="none" anchor="ctr"/>
          <a:lstStyle/>
          <a:p>
            <a:endParaRPr lang="zh-CN" altLang="en-US"/>
          </a:p>
        </p:txBody>
      </p:sp>
      <p:sp>
        <p:nvSpPr>
          <p:cNvPr id="25615" name="Text Box 47"/>
          <p:cNvSpPr txBox="1">
            <a:spLocks noChangeArrowheads="1"/>
          </p:cNvSpPr>
          <p:nvPr/>
        </p:nvSpPr>
        <p:spPr bwMode="auto">
          <a:xfrm>
            <a:off x="979488" y="3051175"/>
            <a:ext cx="2060575" cy="641350"/>
          </a:xfrm>
          <a:prstGeom prst="rect">
            <a:avLst/>
          </a:prstGeom>
          <a:noFill/>
          <a:ln w="9525">
            <a:noFill/>
            <a:miter lim="800000"/>
            <a:headEnd/>
            <a:tailEnd/>
          </a:ln>
          <a:effectLst>
            <a:outerShdw dist="28398" dir="1593903" algn="ctr" rotWithShape="0">
              <a:srgbClr val="1C1C1C"/>
            </a:outerShdw>
          </a:effectLst>
        </p:spPr>
        <p:txBody>
          <a:bodyPr>
            <a:spAutoFit/>
          </a:bodyPr>
          <a:lstStyle/>
          <a:p>
            <a:pPr algn="ctr">
              <a:spcBef>
                <a:spcPct val="50000"/>
              </a:spcBef>
            </a:pPr>
            <a:r>
              <a:rPr lang="zh-CN" altLang="en-US" sz="3600" b="1">
                <a:solidFill>
                  <a:srgbClr val="0000FF"/>
                </a:solidFill>
                <a:ea typeface="楷体_GB2312" pitchFamily="49" charset="-122"/>
              </a:rPr>
              <a:t>多项目</a:t>
            </a:r>
          </a:p>
        </p:txBody>
      </p:sp>
      <p:grpSp>
        <p:nvGrpSpPr>
          <p:cNvPr id="25616" name="Group 16"/>
          <p:cNvGrpSpPr>
            <a:grpSpLocks/>
          </p:cNvGrpSpPr>
          <p:nvPr/>
        </p:nvGrpSpPr>
        <p:grpSpPr bwMode="auto">
          <a:xfrm>
            <a:off x="2971800" y="1676400"/>
            <a:ext cx="354013" cy="423863"/>
            <a:chOff x="0" y="0"/>
            <a:chExt cx="262" cy="262"/>
          </a:xfrm>
        </p:grpSpPr>
        <p:sp>
          <p:nvSpPr>
            <p:cNvPr id="25617" name="Oval 49"/>
            <p:cNvSpPr>
              <a:spLocks noChangeArrowheads="1"/>
            </p:cNvSpPr>
            <p:nvPr/>
          </p:nvSpPr>
          <p:spPr bwMode="auto">
            <a:xfrm>
              <a:off x="0" y="0"/>
              <a:ext cx="262" cy="262"/>
            </a:xfrm>
            <a:prstGeom prst="ellipse">
              <a:avLst/>
            </a:prstGeom>
            <a:gradFill rotWithShape="1">
              <a:gsLst>
                <a:gs pos="0">
                  <a:srgbClr val="CCE6F9"/>
                </a:gs>
                <a:gs pos="100000">
                  <a:schemeClr val="accent1"/>
                </a:gs>
              </a:gsLst>
              <a:lin ang="18900000" scaled="1"/>
            </a:gradFill>
            <a:ln w="12700">
              <a:solidFill>
                <a:srgbClr val="F8F8F8"/>
              </a:solidFill>
              <a:round/>
              <a:headEnd/>
              <a:tailEnd/>
            </a:ln>
            <a:effectLst>
              <a:outerShdw dist="35921" dir="2700000" algn="ctr" rotWithShape="0">
                <a:srgbClr val="1C1C1C">
                  <a:alpha val="50000"/>
                </a:srgbClr>
              </a:outerShdw>
            </a:effectLst>
          </p:spPr>
          <p:txBody>
            <a:bodyPr wrap="none" anchor="ctr"/>
            <a:lstStyle/>
            <a:p>
              <a:endParaRPr lang="zh-CN" altLang="en-US"/>
            </a:p>
          </p:txBody>
        </p:sp>
        <p:sp>
          <p:nvSpPr>
            <p:cNvPr id="25618" name="Oval 50"/>
            <p:cNvSpPr>
              <a:spLocks noChangeArrowheads="1"/>
            </p:cNvSpPr>
            <p:nvPr/>
          </p:nvSpPr>
          <p:spPr bwMode="auto">
            <a:xfrm>
              <a:off x="21" y="22"/>
              <a:ext cx="218" cy="218"/>
            </a:xfrm>
            <a:prstGeom prst="ellipse">
              <a:avLst/>
            </a:prstGeom>
            <a:gradFill rotWithShape="1">
              <a:gsLst>
                <a:gs pos="0">
                  <a:schemeClr val="accent1">
                    <a:alpha val="89999"/>
                  </a:schemeClr>
                </a:gs>
                <a:gs pos="100000">
                  <a:srgbClr val="D2E9FA"/>
                </a:gs>
              </a:gsLst>
              <a:lin ang="18900000" scaled="1"/>
            </a:gradFill>
            <a:ln w="9525">
              <a:noFill/>
              <a:round/>
              <a:headEnd/>
              <a:tailEnd/>
            </a:ln>
          </p:spPr>
          <p:txBody>
            <a:bodyPr wrap="none" anchor="ctr"/>
            <a:lstStyle/>
            <a:p>
              <a:endParaRPr lang="zh-CN" altLang="en-US"/>
            </a:p>
          </p:txBody>
        </p:sp>
      </p:grpSp>
      <p:grpSp>
        <p:nvGrpSpPr>
          <p:cNvPr id="25619" name="Group 19"/>
          <p:cNvGrpSpPr>
            <a:grpSpLocks/>
          </p:cNvGrpSpPr>
          <p:nvPr/>
        </p:nvGrpSpPr>
        <p:grpSpPr bwMode="auto">
          <a:xfrm>
            <a:off x="3200400" y="2514600"/>
            <a:ext cx="354013" cy="423863"/>
            <a:chOff x="0" y="0"/>
            <a:chExt cx="262" cy="262"/>
          </a:xfrm>
        </p:grpSpPr>
        <p:sp>
          <p:nvSpPr>
            <p:cNvPr id="25620" name="Oval 52"/>
            <p:cNvSpPr>
              <a:spLocks noChangeArrowheads="1"/>
            </p:cNvSpPr>
            <p:nvPr/>
          </p:nvSpPr>
          <p:spPr bwMode="auto">
            <a:xfrm>
              <a:off x="0" y="0"/>
              <a:ext cx="262" cy="262"/>
            </a:xfrm>
            <a:prstGeom prst="ellipse">
              <a:avLst/>
            </a:prstGeom>
            <a:gradFill rotWithShape="1">
              <a:gsLst>
                <a:gs pos="0">
                  <a:srgbClr val="CCE6F9"/>
                </a:gs>
                <a:gs pos="100000">
                  <a:schemeClr val="accent1"/>
                </a:gs>
              </a:gsLst>
              <a:lin ang="18900000" scaled="1"/>
            </a:gradFill>
            <a:ln w="12700">
              <a:solidFill>
                <a:srgbClr val="F8F8F8"/>
              </a:solidFill>
              <a:round/>
              <a:headEnd/>
              <a:tailEnd/>
            </a:ln>
            <a:effectLst>
              <a:outerShdw dist="35921" dir="2700000" algn="ctr" rotWithShape="0">
                <a:srgbClr val="1C1C1C">
                  <a:alpha val="50000"/>
                </a:srgbClr>
              </a:outerShdw>
            </a:effectLst>
          </p:spPr>
          <p:txBody>
            <a:bodyPr wrap="none" anchor="ctr"/>
            <a:lstStyle/>
            <a:p>
              <a:endParaRPr lang="zh-CN" altLang="en-US"/>
            </a:p>
          </p:txBody>
        </p:sp>
        <p:sp>
          <p:nvSpPr>
            <p:cNvPr id="25621" name="Oval 53"/>
            <p:cNvSpPr>
              <a:spLocks noChangeArrowheads="1"/>
            </p:cNvSpPr>
            <p:nvPr/>
          </p:nvSpPr>
          <p:spPr bwMode="auto">
            <a:xfrm>
              <a:off x="21" y="22"/>
              <a:ext cx="218" cy="218"/>
            </a:xfrm>
            <a:prstGeom prst="ellipse">
              <a:avLst/>
            </a:prstGeom>
            <a:gradFill rotWithShape="1">
              <a:gsLst>
                <a:gs pos="0">
                  <a:schemeClr val="accent1">
                    <a:alpha val="89999"/>
                  </a:schemeClr>
                </a:gs>
                <a:gs pos="100000">
                  <a:srgbClr val="D2E9FA"/>
                </a:gs>
              </a:gsLst>
              <a:lin ang="18900000" scaled="1"/>
            </a:gradFill>
            <a:ln w="9525">
              <a:noFill/>
              <a:round/>
              <a:headEnd/>
              <a:tailEnd/>
            </a:ln>
          </p:spPr>
          <p:txBody>
            <a:bodyPr wrap="none" anchor="ctr"/>
            <a:lstStyle/>
            <a:p>
              <a:endParaRPr lang="zh-CN" altLang="en-US"/>
            </a:p>
          </p:txBody>
        </p:sp>
      </p:grpSp>
      <p:grpSp>
        <p:nvGrpSpPr>
          <p:cNvPr id="25622" name="Group 22"/>
          <p:cNvGrpSpPr>
            <a:grpSpLocks/>
          </p:cNvGrpSpPr>
          <p:nvPr/>
        </p:nvGrpSpPr>
        <p:grpSpPr bwMode="auto">
          <a:xfrm>
            <a:off x="3429000" y="3276600"/>
            <a:ext cx="354013" cy="423863"/>
            <a:chOff x="0" y="0"/>
            <a:chExt cx="262" cy="262"/>
          </a:xfrm>
        </p:grpSpPr>
        <p:sp>
          <p:nvSpPr>
            <p:cNvPr id="25623" name="Oval 55"/>
            <p:cNvSpPr>
              <a:spLocks noChangeArrowheads="1"/>
            </p:cNvSpPr>
            <p:nvPr/>
          </p:nvSpPr>
          <p:spPr bwMode="auto">
            <a:xfrm>
              <a:off x="0" y="0"/>
              <a:ext cx="262" cy="262"/>
            </a:xfrm>
            <a:prstGeom prst="ellipse">
              <a:avLst/>
            </a:prstGeom>
            <a:gradFill rotWithShape="1">
              <a:gsLst>
                <a:gs pos="0">
                  <a:srgbClr val="CCE6F9"/>
                </a:gs>
                <a:gs pos="100000">
                  <a:schemeClr val="accent1"/>
                </a:gs>
              </a:gsLst>
              <a:lin ang="18900000" scaled="1"/>
            </a:gradFill>
            <a:ln w="12700">
              <a:solidFill>
                <a:srgbClr val="F8F8F8"/>
              </a:solidFill>
              <a:round/>
              <a:headEnd/>
              <a:tailEnd/>
            </a:ln>
            <a:effectLst>
              <a:outerShdw dist="35921" dir="2700000" algn="ctr" rotWithShape="0">
                <a:srgbClr val="1C1C1C">
                  <a:alpha val="50000"/>
                </a:srgbClr>
              </a:outerShdw>
            </a:effectLst>
          </p:spPr>
          <p:txBody>
            <a:bodyPr wrap="none" anchor="ctr"/>
            <a:lstStyle/>
            <a:p>
              <a:endParaRPr lang="zh-CN" altLang="en-US"/>
            </a:p>
          </p:txBody>
        </p:sp>
        <p:sp>
          <p:nvSpPr>
            <p:cNvPr id="25624" name="Oval 56"/>
            <p:cNvSpPr>
              <a:spLocks noChangeArrowheads="1"/>
            </p:cNvSpPr>
            <p:nvPr/>
          </p:nvSpPr>
          <p:spPr bwMode="auto">
            <a:xfrm>
              <a:off x="21" y="22"/>
              <a:ext cx="218" cy="218"/>
            </a:xfrm>
            <a:prstGeom prst="ellipse">
              <a:avLst/>
            </a:prstGeom>
            <a:gradFill rotWithShape="1">
              <a:gsLst>
                <a:gs pos="0">
                  <a:schemeClr val="accent1">
                    <a:alpha val="89999"/>
                  </a:schemeClr>
                </a:gs>
                <a:gs pos="100000">
                  <a:srgbClr val="D2E9FA"/>
                </a:gs>
              </a:gsLst>
              <a:lin ang="18900000" scaled="1"/>
            </a:gradFill>
            <a:ln w="9525">
              <a:noFill/>
              <a:round/>
              <a:headEnd/>
              <a:tailEnd/>
            </a:ln>
          </p:spPr>
          <p:txBody>
            <a:bodyPr wrap="none" anchor="ctr"/>
            <a:lstStyle/>
            <a:p>
              <a:endParaRPr lang="zh-CN" altLang="en-US"/>
            </a:p>
          </p:txBody>
        </p:sp>
      </p:grpSp>
      <p:grpSp>
        <p:nvGrpSpPr>
          <p:cNvPr id="25625" name="Group 25"/>
          <p:cNvGrpSpPr>
            <a:grpSpLocks/>
          </p:cNvGrpSpPr>
          <p:nvPr/>
        </p:nvGrpSpPr>
        <p:grpSpPr bwMode="auto">
          <a:xfrm>
            <a:off x="3200400" y="4073525"/>
            <a:ext cx="354013" cy="423863"/>
            <a:chOff x="0" y="0"/>
            <a:chExt cx="262" cy="262"/>
          </a:xfrm>
        </p:grpSpPr>
        <p:sp>
          <p:nvSpPr>
            <p:cNvPr id="25626" name="Oval 58"/>
            <p:cNvSpPr>
              <a:spLocks noChangeArrowheads="1"/>
            </p:cNvSpPr>
            <p:nvPr/>
          </p:nvSpPr>
          <p:spPr bwMode="auto">
            <a:xfrm>
              <a:off x="0" y="0"/>
              <a:ext cx="262" cy="262"/>
            </a:xfrm>
            <a:prstGeom prst="ellipse">
              <a:avLst/>
            </a:prstGeom>
            <a:gradFill rotWithShape="1">
              <a:gsLst>
                <a:gs pos="0">
                  <a:srgbClr val="CCE6F9"/>
                </a:gs>
                <a:gs pos="100000">
                  <a:schemeClr val="accent1"/>
                </a:gs>
              </a:gsLst>
              <a:lin ang="18900000" scaled="1"/>
            </a:gradFill>
            <a:ln w="12700">
              <a:solidFill>
                <a:srgbClr val="F8F8F8"/>
              </a:solidFill>
              <a:round/>
              <a:headEnd/>
              <a:tailEnd/>
            </a:ln>
            <a:effectLst>
              <a:outerShdw dist="35921" dir="2700000" algn="ctr" rotWithShape="0">
                <a:srgbClr val="1C1C1C">
                  <a:alpha val="50000"/>
                </a:srgbClr>
              </a:outerShdw>
            </a:effectLst>
          </p:spPr>
          <p:txBody>
            <a:bodyPr wrap="none" anchor="ctr"/>
            <a:lstStyle/>
            <a:p>
              <a:endParaRPr lang="zh-CN" altLang="en-US"/>
            </a:p>
          </p:txBody>
        </p:sp>
        <p:sp>
          <p:nvSpPr>
            <p:cNvPr id="25627" name="Oval 59"/>
            <p:cNvSpPr>
              <a:spLocks noChangeArrowheads="1"/>
            </p:cNvSpPr>
            <p:nvPr/>
          </p:nvSpPr>
          <p:spPr bwMode="auto">
            <a:xfrm>
              <a:off x="21" y="22"/>
              <a:ext cx="218" cy="218"/>
            </a:xfrm>
            <a:prstGeom prst="ellipse">
              <a:avLst/>
            </a:prstGeom>
            <a:gradFill rotWithShape="1">
              <a:gsLst>
                <a:gs pos="0">
                  <a:schemeClr val="accent1">
                    <a:alpha val="89999"/>
                  </a:schemeClr>
                </a:gs>
                <a:gs pos="100000">
                  <a:srgbClr val="D2E9FA"/>
                </a:gs>
              </a:gsLst>
              <a:lin ang="18900000" scaled="1"/>
            </a:gradFill>
            <a:ln w="9525">
              <a:noFill/>
              <a:round/>
              <a:headEnd/>
              <a:tailEnd/>
            </a:ln>
          </p:spPr>
          <p:txBody>
            <a:bodyPr wrap="none" anchor="ctr"/>
            <a:lstStyle/>
            <a:p>
              <a:endParaRPr lang="zh-CN" altLang="en-US"/>
            </a:p>
          </p:txBody>
        </p:sp>
      </p:grpSp>
      <p:grpSp>
        <p:nvGrpSpPr>
          <p:cNvPr id="25628" name="Group 28"/>
          <p:cNvGrpSpPr>
            <a:grpSpLocks/>
          </p:cNvGrpSpPr>
          <p:nvPr/>
        </p:nvGrpSpPr>
        <p:grpSpPr bwMode="auto">
          <a:xfrm>
            <a:off x="2695575" y="4689475"/>
            <a:ext cx="354013" cy="423863"/>
            <a:chOff x="0" y="0"/>
            <a:chExt cx="262" cy="262"/>
          </a:xfrm>
        </p:grpSpPr>
        <p:sp>
          <p:nvSpPr>
            <p:cNvPr id="25629" name="Oval 61"/>
            <p:cNvSpPr>
              <a:spLocks noChangeArrowheads="1"/>
            </p:cNvSpPr>
            <p:nvPr/>
          </p:nvSpPr>
          <p:spPr bwMode="auto">
            <a:xfrm>
              <a:off x="0" y="0"/>
              <a:ext cx="262" cy="262"/>
            </a:xfrm>
            <a:prstGeom prst="ellipse">
              <a:avLst/>
            </a:prstGeom>
            <a:gradFill rotWithShape="1">
              <a:gsLst>
                <a:gs pos="0">
                  <a:srgbClr val="CCE6F9"/>
                </a:gs>
                <a:gs pos="100000">
                  <a:schemeClr val="accent1"/>
                </a:gs>
              </a:gsLst>
              <a:lin ang="18900000" scaled="1"/>
            </a:gradFill>
            <a:ln w="12700">
              <a:solidFill>
                <a:srgbClr val="F8F8F8"/>
              </a:solidFill>
              <a:round/>
              <a:headEnd/>
              <a:tailEnd/>
            </a:ln>
            <a:effectLst>
              <a:outerShdw dist="35921" dir="2700000" algn="ctr" rotWithShape="0">
                <a:srgbClr val="1C1C1C">
                  <a:alpha val="50000"/>
                </a:srgbClr>
              </a:outerShdw>
            </a:effectLst>
          </p:spPr>
          <p:txBody>
            <a:bodyPr wrap="none" anchor="ctr"/>
            <a:lstStyle/>
            <a:p>
              <a:endParaRPr lang="zh-CN" altLang="en-US"/>
            </a:p>
          </p:txBody>
        </p:sp>
        <p:sp>
          <p:nvSpPr>
            <p:cNvPr id="25630" name="Oval 62"/>
            <p:cNvSpPr>
              <a:spLocks noChangeArrowheads="1"/>
            </p:cNvSpPr>
            <p:nvPr/>
          </p:nvSpPr>
          <p:spPr bwMode="auto">
            <a:xfrm>
              <a:off x="21" y="22"/>
              <a:ext cx="218" cy="218"/>
            </a:xfrm>
            <a:prstGeom prst="ellipse">
              <a:avLst/>
            </a:prstGeom>
            <a:gradFill rotWithShape="1">
              <a:gsLst>
                <a:gs pos="0">
                  <a:schemeClr val="accent1">
                    <a:alpha val="89999"/>
                  </a:schemeClr>
                </a:gs>
                <a:gs pos="100000">
                  <a:srgbClr val="D2E9FA"/>
                </a:gs>
              </a:gsLst>
              <a:lin ang="18900000" scaled="1"/>
            </a:gradFill>
            <a:ln w="9525">
              <a:noFill/>
              <a:round/>
              <a:headEnd/>
              <a:tailEnd/>
            </a:ln>
          </p:spPr>
          <p:txBody>
            <a:bodyPr wrap="none" anchor="ctr"/>
            <a:lstStyle/>
            <a:p>
              <a:endParaRPr lang="zh-CN" altLang="en-US"/>
            </a:p>
          </p:txBody>
        </p:sp>
      </p:grpSp>
      <p:sp>
        <p:nvSpPr>
          <p:cNvPr id="25631" name="Line 3"/>
          <p:cNvSpPr>
            <a:spLocks noChangeShapeType="1"/>
          </p:cNvSpPr>
          <p:nvPr/>
        </p:nvSpPr>
        <p:spPr bwMode="auto">
          <a:xfrm flipH="1">
            <a:off x="6781800" y="1371600"/>
            <a:ext cx="0" cy="5105400"/>
          </a:xfrm>
          <a:prstGeom prst="line">
            <a:avLst/>
          </a:prstGeom>
          <a:noFill/>
          <a:ln w="28575">
            <a:solidFill>
              <a:srgbClr val="FEFEFE">
                <a:alpha val="50000"/>
              </a:srgbClr>
            </a:solidFill>
            <a:round/>
            <a:headEnd/>
            <a:tailEnd/>
          </a:ln>
        </p:spPr>
        <p:txBody>
          <a:bodyPr/>
          <a:lstStyle/>
          <a:p>
            <a:endParaRPr lang="zh-CN" altLang="en-US"/>
          </a:p>
        </p:txBody>
      </p:sp>
      <p:grpSp>
        <p:nvGrpSpPr>
          <p:cNvPr id="25632" name="Group 32"/>
          <p:cNvGrpSpPr>
            <a:grpSpLocks/>
          </p:cNvGrpSpPr>
          <p:nvPr/>
        </p:nvGrpSpPr>
        <p:grpSpPr bwMode="auto">
          <a:xfrm>
            <a:off x="6629400" y="2590800"/>
            <a:ext cx="250825" cy="209550"/>
            <a:chOff x="0" y="0"/>
            <a:chExt cx="262" cy="262"/>
          </a:xfrm>
        </p:grpSpPr>
        <p:sp>
          <p:nvSpPr>
            <p:cNvPr id="25633" name="Oval 5"/>
            <p:cNvSpPr>
              <a:spLocks noChangeArrowheads="1"/>
            </p:cNvSpPr>
            <p:nvPr/>
          </p:nvSpPr>
          <p:spPr bwMode="auto">
            <a:xfrm>
              <a:off x="0" y="0"/>
              <a:ext cx="262" cy="262"/>
            </a:xfrm>
            <a:prstGeom prst="ellipse">
              <a:avLst/>
            </a:prstGeom>
            <a:gradFill rotWithShape="1">
              <a:gsLst>
                <a:gs pos="0">
                  <a:srgbClr val="E0EDCD"/>
                </a:gs>
                <a:gs pos="100000">
                  <a:schemeClr val="accent2"/>
                </a:gs>
              </a:gsLst>
              <a:lin ang="18900000" scaled="1"/>
            </a:gradFill>
            <a:ln w="12700">
              <a:solidFill>
                <a:srgbClr val="F8F8F8"/>
              </a:solidFill>
              <a:round/>
              <a:headEnd/>
              <a:tailEnd/>
            </a:ln>
            <a:effectLst>
              <a:outerShdw dist="35921" dir="2700000" algn="ctr" rotWithShape="0">
                <a:srgbClr val="1C1C1C">
                  <a:alpha val="50000"/>
                </a:srgbClr>
              </a:outerShdw>
            </a:effectLst>
          </p:spPr>
          <p:txBody>
            <a:bodyPr wrap="none" anchor="ctr"/>
            <a:lstStyle/>
            <a:p>
              <a:endParaRPr lang="zh-CN" altLang="en-US"/>
            </a:p>
          </p:txBody>
        </p:sp>
        <p:sp>
          <p:nvSpPr>
            <p:cNvPr id="25634" name="Oval 6"/>
            <p:cNvSpPr>
              <a:spLocks noChangeArrowheads="1"/>
            </p:cNvSpPr>
            <p:nvPr/>
          </p:nvSpPr>
          <p:spPr bwMode="auto">
            <a:xfrm>
              <a:off x="20" y="22"/>
              <a:ext cx="220" cy="218"/>
            </a:xfrm>
            <a:prstGeom prst="ellipse">
              <a:avLst/>
            </a:prstGeom>
            <a:gradFill rotWithShape="1">
              <a:gsLst>
                <a:gs pos="0">
                  <a:schemeClr val="accent2"/>
                </a:gs>
                <a:gs pos="100000">
                  <a:srgbClr val="BAD791"/>
                </a:gs>
              </a:gsLst>
              <a:lin ang="18900000" scaled="1"/>
            </a:gradFill>
            <a:ln w="9525">
              <a:noFill/>
              <a:round/>
              <a:headEnd/>
              <a:tailEnd/>
            </a:ln>
          </p:spPr>
          <p:txBody>
            <a:bodyPr wrap="none" anchor="ctr"/>
            <a:lstStyle/>
            <a:p>
              <a:endParaRPr lang="zh-CN" altLang="en-US"/>
            </a:p>
          </p:txBody>
        </p:sp>
      </p:grpSp>
      <p:grpSp>
        <p:nvGrpSpPr>
          <p:cNvPr id="25635" name="Group 35"/>
          <p:cNvGrpSpPr>
            <a:grpSpLocks/>
          </p:cNvGrpSpPr>
          <p:nvPr/>
        </p:nvGrpSpPr>
        <p:grpSpPr bwMode="auto">
          <a:xfrm>
            <a:off x="6629400" y="3429000"/>
            <a:ext cx="250825" cy="209550"/>
            <a:chOff x="0" y="0"/>
            <a:chExt cx="262" cy="262"/>
          </a:xfrm>
        </p:grpSpPr>
        <p:sp>
          <p:nvSpPr>
            <p:cNvPr id="25636" name="Oval 8"/>
            <p:cNvSpPr>
              <a:spLocks noChangeArrowheads="1"/>
            </p:cNvSpPr>
            <p:nvPr/>
          </p:nvSpPr>
          <p:spPr bwMode="auto">
            <a:xfrm>
              <a:off x="0" y="0"/>
              <a:ext cx="262" cy="262"/>
            </a:xfrm>
            <a:prstGeom prst="ellipse">
              <a:avLst/>
            </a:prstGeom>
            <a:gradFill rotWithShape="1">
              <a:gsLst>
                <a:gs pos="0">
                  <a:srgbClr val="E0EDCD"/>
                </a:gs>
                <a:gs pos="100000">
                  <a:schemeClr val="accent2"/>
                </a:gs>
              </a:gsLst>
              <a:lin ang="18900000" scaled="1"/>
            </a:gradFill>
            <a:ln w="12700">
              <a:solidFill>
                <a:srgbClr val="F8F8F8"/>
              </a:solidFill>
              <a:round/>
              <a:headEnd/>
              <a:tailEnd/>
            </a:ln>
            <a:effectLst>
              <a:outerShdw dist="35921" dir="2700000" algn="ctr" rotWithShape="0">
                <a:srgbClr val="1C1C1C">
                  <a:alpha val="50000"/>
                </a:srgbClr>
              </a:outerShdw>
            </a:effectLst>
          </p:spPr>
          <p:txBody>
            <a:bodyPr wrap="none" anchor="ctr"/>
            <a:lstStyle/>
            <a:p>
              <a:endParaRPr lang="zh-CN" altLang="en-US"/>
            </a:p>
          </p:txBody>
        </p:sp>
        <p:sp>
          <p:nvSpPr>
            <p:cNvPr id="25637" name="Oval 9"/>
            <p:cNvSpPr>
              <a:spLocks noChangeArrowheads="1"/>
            </p:cNvSpPr>
            <p:nvPr/>
          </p:nvSpPr>
          <p:spPr bwMode="auto">
            <a:xfrm>
              <a:off x="20" y="22"/>
              <a:ext cx="220" cy="218"/>
            </a:xfrm>
            <a:prstGeom prst="ellipse">
              <a:avLst/>
            </a:prstGeom>
            <a:gradFill rotWithShape="1">
              <a:gsLst>
                <a:gs pos="0">
                  <a:schemeClr val="accent2"/>
                </a:gs>
                <a:gs pos="100000">
                  <a:srgbClr val="BAD791"/>
                </a:gs>
              </a:gsLst>
              <a:lin ang="18900000" scaled="1"/>
            </a:gradFill>
            <a:ln w="9525">
              <a:noFill/>
              <a:round/>
              <a:headEnd/>
              <a:tailEnd/>
            </a:ln>
          </p:spPr>
          <p:txBody>
            <a:bodyPr wrap="none" anchor="ctr"/>
            <a:lstStyle/>
            <a:p>
              <a:endParaRPr lang="zh-CN" altLang="en-US"/>
            </a:p>
          </p:txBody>
        </p:sp>
      </p:grpSp>
      <p:grpSp>
        <p:nvGrpSpPr>
          <p:cNvPr id="25638" name="Group 38"/>
          <p:cNvGrpSpPr>
            <a:grpSpLocks/>
          </p:cNvGrpSpPr>
          <p:nvPr/>
        </p:nvGrpSpPr>
        <p:grpSpPr bwMode="auto">
          <a:xfrm>
            <a:off x="6629400" y="4267200"/>
            <a:ext cx="250825" cy="209550"/>
            <a:chOff x="0" y="0"/>
            <a:chExt cx="262" cy="262"/>
          </a:xfrm>
        </p:grpSpPr>
        <p:sp>
          <p:nvSpPr>
            <p:cNvPr id="25639" name="Oval 11"/>
            <p:cNvSpPr>
              <a:spLocks noChangeArrowheads="1"/>
            </p:cNvSpPr>
            <p:nvPr/>
          </p:nvSpPr>
          <p:spPr bwMode="auto">
            <a:xfrm>
              <a:off x="0" y="0"/>
              <a:ext cx="262" cy="262"/>
            </a:xfrm>
            <a:prstGeom prst="ellipse">
              <a:avLst/>
            </a:prstGeom>
            <a:gradFill rotWithShape="1">
              <a:gsLst>
                <a:gs pos="0">
                  <a:srgbClr val="E0EDCD"/>
                </a:gs>
                <a:gs pos="100000">
                  <a:schemeClr val="accent2"/>
                </a:gs>
              </a:gsLst>
              <a:lin ang="18900000" scaled="1"/>
            </a:gradFill>
            <a:ln w="12700">
              <a:solidFill>
                <a:srgbClr val="F8F8F8"/>
              </a:solidFill>
              <a:round/>
              <a:headEnd/>
              <a:tailEnd/>
            </a:ln>
            <a:effectLst>
              <a:outerShdw dist="35921" dir="2700000" algn="ctr" rotWithShape="0">
                <a:srgbClr val="1C1C1C">
                  <a:alpha val="50000"/>
                </a:srgbClr>
              </a:outerShdw>
            </a:effectLst>
          </p:spPr>
          <p:txBody>
            <a:bodyPr wrap="none" anchor="ctr"/>
            <a:lstStyle/>
            <a:p>
              <a:endParaRPr lang="zh-CN" altLang="en-US"/>
            </a:p>
          </p:txBody>
        </p:sp>
        <p:sp>
          <p:nvSpPr>
            <p:cNvPr id="25640" name="Oval 12"/>
            <p:cNvSpPr>
              <a:spLocks noChangeArrowheads="1"/>
            </p:cNvSpPr>
            <p:nvPr/>
          </p:nvSpPr>
          <p:spPr bwMode="auto">
            <a:xfrm>
              <a:off x="20" y="22"/>
              <a:ext cx="220" cy="218"/>
            </a:xfrm>
            <a:prstGeom prst="ellipse">
              <a:avLst/>
            </a:prstGeom>
            <a:gradFill rotWithShape="1">
              <a:gsLst>
                <a:gs pos="0">
                  <a:schemeClr val="accent2"/>
                </a:gs>
                <a:gs pos="100000">
                  <a:srgbClr val="BAD791"/>
                </a:gs>
              </a:gsLst>
              <a:lin ang="18900000" scaled="1"/>
            </a:gradFill>
            <a:ln w="9525">
              <a:noFill/>
              <a:round/>
              <a:headEnd/>
              <a:tailEnd/>
            </a:ln>
          </p:spPr>
          <p:txBody>
            <a:bodyPr wrap="none" anchor="ctr"/>
            <a:lstStyle/>
            <a:p>
              <a:endParaRPr lang="zh-CN" altLang="en-US"/>
            </a:p>
          </p:txBody>
        </p:sp>
      </p:grpSp>
      <p:grpSp>
        <p:nvGrpSpPr>
          <p:cNvPr id="25641" name="Group 41"/>
          <p:cNvGrpSpPr>
            <a:grpSpLocks/>
          </p:cNvGrpSpPr>
          <p:nvPr/>
        </p:nvGrpSpPr>
        <p:grpSpPr bwMode="auto">
          <a:xfrm>
            <a:off x="6629400" y="5029200"/>
            <a:ext cx="250825" cy="209550"/>
            <a:chOff x="0" y="0"/>
            <a:chExt cx="262" cy="262"/>
          </a:xfrm>
        </p:grpSpPr>
        <p:sp>
          <p:nvSpPr>
            <p:cNvPr id="25642" name="Oval 11"/>
            <p:cNvSpPr>
              <a:spLocks noChangeArrowheads="1"/>
            </p:cNvSpPr>
            <p:nvPr/>
          </p:nvSpPr>
          <p:spPr bwMode="auto">
            <a:xfrm>
              <a:off x="0" y="0"/>
              <a:ext cx="262" cy="262"/>
            </a:xfrm>
            <a:prstGeom prst="ellipse">
              <a:avLst/>
            </a:prstGeom>
            <a:gradFill rotWithShape="1">
              <a:gsLst>
                <a:gs pos="0">
                  <a:srgbClr val="E0EDCD"/>
                </a:gs>
                <a:gs pos="100000">
                  <a:schemeClr val="accent2"/>
                </a:gs>
              </a:gsLst>
              <a:lin ang="18900000" scaled="1"/>
            </a:gradFill>
            <a:ln w="12700">
              <a:solidFill>
                <a:srgbClr val="F8F8F8"/>
              </a:solidFill>
              <a:round/>
              <a:headEnd/>
              <a:tailEnd/>
            </a:ln>
            <a:effectLst>
              <a:outerShdw dist="35921" dir="2700000" algn="ctr" rotWithShape="0">
                <a:srgbClr val="1C1C1C">
                  <a:alpha val="50000"/>
                </a:srgbClr>
              </a:outerShdw>
            </a:effectLst>
          </p:spPr>
          <p:txBody>
            <a:bodyPr wrap="none" anchor="ctr"/>
            <a:lstStyle/>
            <a:p>
              <a:endParaRPr lang="zh-CN" altLang="en-US"/>
            </a:p>
          </p:txBody>
        </p:sp>
        <p:sp>
          <p:nvSpPr>
            <p:cNvPr id="25643" name="Oval 12"/>
            <p:cNvSpPr>
              <a:spLocks noChangeArrowheads="1"/>
            </p:cNvSpPr>
            <p:nvPr/>
          </p:nvSpPr>
          <p:spPr bwMode="auto">
            <a:xfrm>
              <a:off x="20" y="22"/>
              <a:ext cx="220" cy="218"/>
            </a:xfrm>
            <a:prstGeom prst="ellipse">
              <a:avLst/>
            </a:prstGeom>
            <a:gradFill rotWithShape="1">
              <a:gsLst>
                <a:gs pos="0">
                  <a:schemeClr val="accent2"/>
                </a:gs>
                <a:gs pos="100000">
                  <a:srgbClr val="BAD791"/>
                </a:gs>
              </a:gsLst>
              <a:lin ang="18900000" scaled="1"/>
            </a:gradFill>
            <a:ln w="9525">
              <a:noFill/>
              <a:round/>
              <a:headEnd/>
              <a:tailEnd/>
            </a:ln>
          </p:spPr>
          <p:txBody>
            <a:bodyPr wrap="none" anchor="ctr"/>
            <a:lstStyle/>
            <a:p>
              <a:endParaRPr lang="zh-CN" altLang="en-US"/>
            </a:p>
          </p:txBody>
        </p:sp>
      </p:grpSp>
      <p:grpSp>
        <p:nvGrpSpPr>
          <p:cNvPr id="25644" name="Group 44"/>
          <p:cNvGrpSpPr>
            <a:grpSpLocks/>
          </p:cNvGrpSpPr>
          <p:nvPr/>
        </p:nvGrpSpPr>
        <p:grpSpPr bwMode="auto">
          <a:xfrm>
            <a:off x="6629400" y="1752600"/>
            <a:ext cx="250825" cy="209550"/>
            <a:chOff x="0" y="0"/>
            <a:chExt cx="262" cy="262"/>
          </a:xfrm>
        </p:grpSpPr>
        <p:sp>
          <p:nvSpPr>
            <p:cNvPr id="25645" name="Oval 5"/>
            <p:cNvSpPr>
              <a:spLocks noChangeArrowheads="1"/>
            </p:cNvSpPr>
            <p:nvPr/>
          </p:nvSpPr>
          <p:spPr bwMode="auto">
            <a:xfrm>
              <a:off x="0" y="0"/>
              <a:ext cx="262" cy="262"/>
            </a:xfrm>
            <a:prstGeom prst="ellipse">
              <a:avLst/>
            </a:prstGeom>
            <a:gradFill rotWithShape="1">
              <a:gsLst>
                <a:gs pos="0">
                  <a:srgbClr val="E0EDCD"/>
                </a:gs>
                <a:gs pos="100000">
                  <a:schemeClr val="accent2"/>
                </a:gs>
              </a:gsLst>
              <a:lin ang="18900000" scaled="1"/>
            </a:gradFill>
            <a:ln w="12700">
              <a:solidFill>
                <a:srgbClr val="F8F8F8"/>
              </a:solidFill>
              <a:round/>
              <a:headEnd/>
              <a:tailEnd/>
            </a:ln>
            <a:effectLst>
              <a:outerShdw dist="35921" dir="2700000" algn="ctr" rotWithShape="0">
                <a:srgbClr val="1C1C1C">
                  <a:alpha val="50000"/>
                </a:srgbClr>
              </a:outerShdw>
            </a:effectLst>
          </p:spPr>
          <p:txBody>
            <a:bodyPr wrap="none" anchor="ctr"/>
            <a:lstStyle/>
            <a:p>
              <a:endParaRPr lang="zh-CN" altLang="en-US"/>
            </a:p>
          </p:txBody>
        </p:sp>
        <p:sp>
          <p:nvSpPr>
            <p:cNvPr id="25646" name="Oval 6"/>
            <p:cNvSpPr>
              <a:spLocks noChangeArrowheads="1"/>
            </p:cNvSpPr>
            <p:nvPr/>
          </p:nvSpPr>
          <p:spPr bwMode="auto">
            <a:xfrm>
              <a:off x="20" y="22"/>
              <a:ext cx="220" cy="218"/>
            </a:xfrm>
            <a:prstGeom prst="ellipse">
              <a:avLst/>
            </a:prstGeom>
            <a:gradFill rotWithShape="1">
              <a:gsLst>
                <a:gs pos="0">
                  <a:schemeClr val="accent2"/>
                </a:gs>
                <a:gs pos="100000">
                  <a:srgbClr val="BAD791"/>
                </a:gs>
              </a:gsLst>
              <a:lin ang="18900000" scaled="1"/>
            </a:gradFill>
            <a:ln w="9525">
              <a:noFill/>
              <a:round/>
              <a:headEnd/>
              <a:tailEnd/>
            </a:ln>
          </p:spPr>
          <p:txBody>
            <a:bodyPr wrap="none" anchor="ctr"/>
            <a:lstStyle/>
            <a:p>
              <a:endParaRPr lang="zh-CN" altLang="en-US"/>
            </a:p>
          </p:txBody>
        </p:sp>
      </p:grpSp>
      <p:grpSp>
        <p:nvGrpSpPr>
          <p:cNvPr id="25663" name="Group 63"/>
          <p:cNvGrpSpPr>
            <a:grpSpLocks/>
          </p:cNvGrpSpPr>
          <p:nvPr/>
        </p:nvGrpSpPr>
        <p:grpSpPr bwMode="auto">
          <a:xfrm>
            <a:off x="3505200" y="2514600"/>
            <a:ext cx="5638800" cy="457200"/>
            <a:chOff x="2208" y="1584"/>
            <a:chExt cx="3552" cy="288"/>
          </a:xfrm>
        </p:grpSpPr>
        <p:sp>
          <p:nvSpPr>
            <p:cNvPr id="25648" name="Text Box 48"/>
            <p:cNvSpPr txBox="1">
              <a:spLocks noChangeArrowheads="1"/>
            </p:cNvSpPr>
            <p:nvPr/>
          </p:nvSpPr>
          <p:spPr bwMode="auto">
            <a:xfrm>
              <a:off x="2208" y="1584"/>
              <a:ext cx="2256" cy="288"/>
            </a:xfrm>
            <a:prstGeom prst="rect">
              <a:avLst/>
            </a:prstGeom>
            <a:noFill/>
            <a:ln w="9525">
              <a:noFill/>
              <a:miter lim="800000"/>
              <a:headEnd/>
              <a:tailEnd/>
            </a:ln>
            <a:effectLst/>
          </p:spPr>
          <p:txBody>
            <a:bodyPr>
              <a:spAutoFit/>
            </a:bodyPr>
            <a:lstStyle/>
            <a:p>
              <a:pPr>
                <a:spcBef>
                  <a:spcPct val="50000"/>
                </a:spcBef>
              </a:pPr>
              <a:r>
                <a:rPr lang="zh-CN" altLang="en-US" sz="2400" b="1">
                  <a:solidFill>
                    <a:srgbClr val="0000FF"/>
                  </a:solidFill>
                  <a:latin typeface="楷体_GB2312" pitchFamily="49" charset="-122"/>
                  <a:ea typeface="楷体_GB2312" pitchFamily="49" charset="-122"/>
                </a:rPr>
                <a:t>中山大学附属第二医院 </a:t>
              </a:r>
            </a:p>
          </p:txBody>
        </p:sp>
        <p:sp>
          <p:nvSpPr>
            <p:cNvPr id="25649" name="Text Box 49"/>
            <p:cNvSpPr txBox="1">
              <a:spLocks noChangeArrowheads="1"/>
            </p:cNvSpPr>
            <p:nvPr/>
          </p:nvSpPr>
          <p:spPr bwMode="auto">
            <a:xfrm>
              <a:off x="4368" y="1584"/>
              <a:ext cx="1392" cy="288"/>
            </a:xfrm>
            <a:prstGeom prst="rect">
              <a:avLst/>
            </a:prstGeom>
            <a:noFill/>
            <a:ln w="9525">
              <a:noFill/>
              <a:miter lim="800000"/>
              <a:headEnd/>
              <a:tailEnd/>
            </a:ln>
            <a:effectLst/>
          </p:spPr>
          <p:txBody>
            <a:bodyPr>
              <a:spAutoFit/>
            </a:bodyPr>
            <a:lstStyle/>
            <a:p>
              <a:pPr>
                <a:spcBef>
                  <a:spcPct val="50000"/>
                </a:spcBef>
              </a:pPr>
              <a:r>
                <a:rPr lang="zh-CN" altLang="en-US" sz="2400" b="1">
                  <a:solidFill>
                    <a:srgbClr val="E30746"/>
                  </a:solidFill>
                  <a:latin typeface="楷体_GB2312" pitchFamily="49" charset="-122"/>
                  <a:ea typeface="楷体_GB2312" pitchFamily="49" charset="-122"/>
                </a:rPr>
                <a:t>妇科内分泌科</a:t>
              </a:r>
            </a:p>
          </p:txBody>
        </p:sp>
      </p:grpSp>
      <p:grpSp>
        <p:nvGrpSpPr>
          <p:cNvPr id="25650" name="Group 50"/>
          <p:cNvGrpSpPr>
            <a:grpSpLocks/>
          </p:cNvGrpSpPr>
          <p:nvPr/>
        </p:nvGrpSpPr>
        <p:grpSpPr bwMode="auto">
          <a:xfrm>
            <a:off x="3429000" y="1600200"/>
            <a:ext cx="5181600" cy="457200"/>
            <a:chOff x="0" y="0"/>
            <a:chExt cx="2928" cy="288"/>
          </a:xfrm>
        </p:grpSpPr>
        <p:sp>
          <p:nvSpPr>
            <p:cNvPr id="25651" name="Text Box 51"/>
            <p:cNvSpPr txBox="1">
              <a:spLocks noChangeArrowheads="1"/>
            </p:cNvSpPr>
            <p:nvPr/>
          </p:nvSpPr>
          <p:spPr bwMode="auto">
            <a:xfrm>
              <a:off x="0" y="0"/>
              <a:ext cx="1200" cy="288"/>
            </a:xfrm>
            <a:prstGeom prst="rect">
              <a:avLst/>
            </a:prstGeom>
            <a:noFill/>
            <a:ln w="9525">
              <a:noFill/>
              <a:miter lim="800000"/>
              <a:headEnd/>
              <a:tailEnd/>
            </a:ln>
            <a:effectLst/>
          </p:spPr>
          <p:txBody>
            <a:bodyPr>
              <a:spAutoFit/>
            </a:bodyPr>
            <a:lstStyle/>
            <a:p>
              <a:pPr>
                <a:spcBef>
                  <a:spcPct val="50000"/>
                </a:spcBef>
              </a:pPr>
              <a:r>
                <a:rPr lang="zh-CN" altLang="en-US" sz="2400" b="1">
                  <a:solidFill>
                    <a:srgbClr val="0000FF"/>
                  </a:solidFill>
                  <a:latin typeface="楷体_GB2312" pitchFamily="49" charset="-122"/>
                  <a:ea typeface="楷体_GB2312" pitchFamily="49" charset="-122"/>
                </a:rPr>
                <a:t>华大基因 </a:t>
              </a:r>
            </a:p>
          </p:txBody>
        </p:sp>
        <p:sp>
          <p:nvSpPr>
            <p:cNvPr id="25652" name="Text Box 52"/>
            <p:cNvSpPr txBox="1">
              <a:spLocks noChangeArrowheads="1"/>
            </p:cNvSpPr>
            <p:nvPr/>
          </p:nvSpPr>
          <p:spPr bwMode="auto">
            <a:xfrm>
              <a:off x="2016" y="0"/>
              <a:ext cx="912" cy="288"/>
            </a:xfrm>
            <a:prstGeom prst="rect">
              <a:avLst/>
            </a:prstGeom>
            <a:noFill/>
            <a:ln w="9525">
              <a:noFill/>
              <a:miter lim="800000"/>
              <a:headEnd/>
              <a:tailEnd/>
            </a:ln>
            <a:effectLst/>
          </p:spPr>
          <p:txBody>
            <a:bodyPr>
              <a:spAutoFit/>
            </a:bodyPr>
            <a:lstStyle/>
            <a:p>
              <a:pPr>
                <a:spcBef>
                  <a:spcPct val="50000"/>
                </a:spcBef>
              </a:pPr>
              <a:r>
                <a:rPr lang="zh-CN" altLang="en-US" sz="2400" b="1">
                  <a:solidFill>
                    <a:srgbClr val="E30746"/>
                  </a:solidFill>
                  <a:latin typeface="楷体_GB2312" pitchFamily="49" charset="-122"/>
                  <a:ea typeface="楷体_GB2312" pitchFamily="49" charset="-122"/>
                </a:rPr>
                <a:t>基因检测</a:t>
              </a:r>
            </a:p>
          </p:txBody>
        </p:sp>
      </p:grpSp>
      <p:grpSp>
        <p:nvGrpSpPr>
          <p:cNvPr id="25653" name="Group 53"/>
          <p:cNvGrpSpPr>
            <a:grpSpLocks/>
          </p:cNvGrpSpPr>
          <p:nvPr/>
        </p:nvGrpSpPr>
        <p:grpSpPr bwMode="auto">
          <a:xfrm>
            <a:off x="3048000" y="4876800"/>
            <a:ext cx="6096000" cy="533400"/>
            <a:chOff x="0" y="0"/>
            <a:chExt cx="3840" cy="336"/>
          </a:xfrm>
        </p:grpSpPr>
        <p:sp>
          <p:nvSpPr>
            <p:cNvPr id="25654" name="Text Box 54"/>
            <p:cNvSpPr txBox="1">
              <a:spLocks noChangeArrowheads="1"/>
            </p:cNvSpPr>
            <p:nvPr/>
          </p:nvSpPr>
          <p:spPr bwMode="auto">
            <a:xfrm>
              <a:off x="0" y="0"/>
              <a:ext cx="1920" cy="288"/>
            </a:xfrm>
            <a:prstGeom prst="rect">
              <a:avLst/>
            </a:prstGeom>
            <a:noFill/>
            <a:ln w="9525">
              <a:noFill/>
              <a:miter lim="800000"/>
              <a:headEnd/>
              <a:tailEnd/>
            </a:ln>
            <a:effectLst/>
          </p:spPr>
          <p:txBody>
            <a:bodyPr>
              <a:spAutoFit/>
            </a:bodyPr>
            <a:lstStyle/>
            <a:p>
              <a:pPr>
                <a:spcBef>
                  <a:spcPct val="50000"/>
                </a:spcBef>
              </a:pPr>
              <a:r>
                <a:rPr lang="zh-CN" altLang="en-US" sz="2400" b="1">
                  <a:solidFill>
                    <a:srgbClr val="0000FF"/>
                  </a:solidFill>
                  <a:latin typeface="楷体_GB2312" pitchFamily="49" charset="-122"/>
                  <a:ea typeface="楷体_GB2312" pitchFamily="49" charset="-122"/>
                </a:rPr>
                <a:t>深圳市第二人民医院</a:t>
              </a:r>
              <a:r>
                <a:rPr lang="zh-CN" altLang="en-US" sz="2400" b="1">
                  <a:latin typeface="楷体_GB2312" pitchFamily="49" charset="-122"/>
                  <a:ea typeface="楷体_GB2312" pitchFamily="49" charset="-122"/>
                </a:rPr>
                <a:t> </a:t>
              </a:r>
            </a:p>
          </p:txBody>
        </p:sp>
        <p:sp>
          <p:nvSpPr>
            <p:cNvPr id="25655" name="Text Box 55"/>
            <p:cNvSpPr txBox="1">
              <a:spLocks noChangeArrowheads="1"/>
            </p:cNvSpPr>
            <p:nvPr/>
          </p:nvSpPr>
          <p:spPr bwMode="auto">
            <a:xfrm>
              <a:off x="2448" y="48"/>
              <a:ext cx="1392" cy="288"/>
            </a:xfrm>
            <a:prstGeom prst="rect">
              <a:avLst/>
            </a:prstGeom>
            <a:noFill/>
            <a:ln w="9525">
              <a:noFill/>
              <a:miter lim="800000"/>
              <a:headEnd/>
              <a:tailEnd/>
            </a:ln>
            <a:effectLst/>
          </p:spPr>
          <p:txBody>
            <a:bodyPr>
              <a:spAutoFit/>
            </a:bodyPr>
            <a:lstStyle/>
            <a:p>
              <a:pPr>
                <a:spcBef>
                  <a:spcPct val="50000"/>
                </a:spcBef>
              </a:pPr>
              <a:r>
                <a:rPr lang="zh-CN" altLang="en-US" sz="2400" b="1">
                  <a:solidFill>
                    <a:srgbClr val="E30746"/>
                  </a:solidFill>
                  <a:latin typeface="楷体_GB2312" pitchFamily="49" charset="-122"/>
                  <a:ea typeface="楷体_GB2312" pitchFamily="49" charset="-122"/>
                </a:rPr>
                <a:t>乳腺外科</a:t>
              </a:r>
            </a:p>
          </p:txBody>
        </p:sp>
      </p:grpSp>
      <p:grpSp>
        <p:nvGrpSpPr>
          <p:cNvPr id="25664" name="Group 64"/>
          <p:cNvGrpSpPr>
            <a:grpSpLocks/>
          </p:cNvGrpSpPr>
          <p:nvPr/>
        </p:nvGrpSpPr>
        <p:grpSpPr bwMode="auto">
          <a:xfrm>
            <a:off x="3505200" y="4114800"/>
            <a:ext cx="5715000" cy="457200"/>
            <a:chOff x="2208" y="2592"/>
            <a:chExt cx="3600" cy="288"/>
          </a:xfrm>
        </p:grpSpPr>
        <p:sp>
          <p:nvSpPr>
            <p:cNvPr id="25657" name="Text Box 57"/>
            <p:cNvSpPr txBox="1">
              <a:spLocks noChangeArrowheads="1"/>
            </p:cNvSpPr>
            <p:nvPr/>
          </p:nvSpPr>
          <p:spPr bwMode="auto">
            <a:xfrm>
              <a:off x="2208" y="2592"/>
              <a:ext cx="1920" cy="288"/>
            </a:xfrm>
            <a:prstGeom prst="rect">
              <a:avLst/>
            </a:prstGeom>
            <a:noFill/>
            <a:ln w="9525">
              <a:noFill/>
              <a:miter lim="800000"/>
              <a:headEnd/>
              <a:tailEnd/>
            </a:ln>
            <a:effectLst/>
          </p:spPr>
          <p:txBody>
            <a:bodyPr>
              <a:spAutoFit/>
            </a:bodyPr>
            <a:lstStyle/>
            <a:p>
              <a:pPr>
                <a:spcBef>
                  <a:spcPct val="50000"/>
                </a:spcBef>
              </a:pPr>
              <a:r>
                <a:rPr lang="zh-CN" altLang="en-US" sz="2400" b="1">
                  <a:solidFill>
                    <a:srgbClr val="0000FF"/>
                  </a:solidFill>
                  <a:latin typeface="楷体_GB2312" pitchFamily="49" charset="-122"/>
                  <a:ea typeface="楷体_GB2312" pitchFamily="49" charset="-122"/>
                </a:rPr>
                <a:t>佛山市第一人民医院</a:t>
              </a:r>
              <a:r>
                <a:rPr lang="zh-CN" altLang="en-US" sz="2400" b="1">
                  <a:latin typeface="楷体_GB2312" pitchFamily="49" charset="-122"/>
                  <a:ea typeface="楷体_GB2312" pitchFamily="49" charset="-122"/>
                </a:rPr>
                <a:t> </a:t>
              </a:r>
            </a:p>
          </p:txBody>
        </p:sp>
        <p:sp>
          <p:nvSpPr>
            <p:cNvPr id="25658" name="Text Box 58"/>
            <p:cNvSpPr txBox="1">
              <a:spLocks noChangeArrowheads="1"/>
            </p:cNvSpPr>
            <p:nvPr/>
          </p:nvSpPr>
          <p:spPr bwMode="auto">
            <a:xfrm>
              <a:off x="4320" y="2592"/>
              <a:ext cx="1488" cy="288"/>
            </a:xfrm>
            <a:prstGeom prst="rect">
              <a:avLst/>
            </a:prstGeom>
            <a:noFill/>
            <a:ln w="9525">
              <a:noFill/>
              <a:miter lim="800000"/>
              <a:headEnd/>
              <a:tailEnd/>
            </a:ln>
            <a:effectLst/>
          </p:spPr>
          <p:txBody>
            <a:bodyPr>
              <a:spAutoFit/>
            </a:bodyPr>
            <a:lstStyle/>
            <a:p>
              <a:pPr>
                <a:spcBef>
                  <a:spcPct val="50000"/>
                </a:spcBef>
              </a:pPr>
              <a:r>
                <a:rPr lang="zh-CN" altLang="en-US" sz="2400" b="1">
                  <a:solidFill>
                    <a:srgbClr val="E30746"/>
                  </a:solidFill>
                  <a:latin typeface="楷体_GB2312" pitchFamily="49" charset="-122"/>
                  <a:ea typeface="楷体_GB2312" pitchFamily="49" charset="-122"/>
                </a:rPr>
                <a:t>妇科腹腔镜中心</a:t>
              </a:r>
            </a:p>
          </p:txBody>
        </p:sp>
      </p:grpSp>
      <p:grpSp>
        <p:nvGrpSpPr>
          <p:cNvPr id="25659" name="Group 59"/>
          <p:cNvGrpSpPr>
            <a:grpSpLocks/>
          </p:cNvGrpSpPr>
          <p:nvPr/>
        </p:nvGrpSpPr>
        <p:grpSpPr bwMode="auto">
          <a:xfrm>
            <a:off x="3810000" y="3200400"/>
            <a:ext cx="5334000" cy="822325"/>
            <a:chOff x="0" y="0"/>
            <a:chExt cx="3360" cy="518"/>
          </a:xfrm>
        </p:grpSpPr>
        <p:sp>
          <p:nvSpPr>
            <p:cNvPr id="25660" name="Text Box 60"/>
            <p:cNvSpPr txBox="1">
              <a:spLocks noChangeArrowheads="1"/>
            </p:cNvSpPr>
            <p:nvPr/>
          </p:nvSpPr>
          <p:spPr bwMode="auto">
            <a:xfrm>
              <a:off x="0" y="48"/>
              <a:ext cx="1728" cy="288"/>
            </a:xfrm>
            <a:prstGeom prst="rect">
              <a:avLst/>
            </a:prstGeom>
            <a:noFill/>
            <a:ln w="9525">
              <a:noFill/>
              <a:miter lim="800000"/>
              <a:headEnd/>
              <a:tailEnd/>
            </a:ln>
            <a:effectLst/>
          </p:spPr>
          <p:txBody>
            <a:bodyPr>
              <a:spAutoFit/>
            </a:bodyPr>
            <a:lstStyle/>
            <a:p>
              <a:pPr>
                <a:spcBef>
                  <a:spcPct val="50000"/>
                </a:spcBef>
              </a:pPr>
              <a:r>
                <a:rPr lang="zh-CN" altLang="en-US" sz="2400" b="1">
                  <a:solidFill>
                    <a:srgbClr val="0000FF"/>
                  </a:solidFill>
                  <a:latin typeface="楷体_GB2312" pitchFamily="49" charset="-122"/>
                  <a:ea typeface="楷体_GB2312" pitchFamily="49" charset="-122"/>
                </a:rPr>
                <a:t>佛山市妇幼保健院</a:t>
              </a:r>
              <a:r>
                <a:rPr lang="zh-CN" altLang="en-US" sz="2400" b="1">
                  <a:latin typeface="楷体_GB2312" pitchFamily="49" charset="-122"/>
                  <a:ea typeface="楷体_GB2312" pitchFamily="49" charset="-122"/>
                </a:rPr>
                <a:t> </a:t>
              </a:r>
            </a:p>
          </p:txBody>
        </p:sp>
        <p:sp>
          <p:nvSpPr>
            <p:cNvPr id="25661" name="Text Box 61"/>
            <p:cNvSpPr txBox="1">
              <a:spLocks noChangeArrowheads="1"/>
            </p:cNvSpPr>
            <p:nvPr/>
          </p:nvSpPr>
          <p:spPr bwMode="auto">
            <a:xfrm>
              <a:off x="1872" y="0"/>
              <a:ext cx="1488" cy="518"/>
            </a:xfrm>
            <a:prstGeom prst="rect">
              <a:avLst/>
            </a:prstGeom>
            <a:noFill/>
            <a:ln w="9525">
              <a:noFill/>
              <a:miter lim="800000"/>
              <a:headEnd/>
              <a:tailEnd/>
            </a:ln>
            <a:effectLst/>
          </p:spPr>
          <p:txBody>
            <a:bodyPr>
              <a:spAutoFit/>
            </a:bodyPr>
            <a:lstStyle/>
            <a:p>
              <a:pPr>
                <a:spcBef>
                  <a:spcPct val="50000"/>
                </a:spcBef>
              </a:pPr>
              <a:r>
                <a:rPr lang="zh-CN" altLang="en-US" sz="2400" b="1">
                  <a:solidFill>
                    <a:srgbClr val="E30746"/>
                  </a:solidFill>
                  <a:latin typeface="楷体_GB2312" pitchFamily="49" charset="-122"/>
                  <a:ea typeface="楷体_GB2312" pitchFamily="49" charset="-122"/>
                </a:rPr>
                <a:t>妇科经阴道子宫系列手术中心</a:t>
              </a: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5650"/>
                                        </p:tgtEl>
                                        <p:attrNameLst>
                                          <p:attrName>style.visibility</p:attrName>
                                        </p:attrNameLst>
                                      </p:cBhvr>
                                      <p:to>
                                        <p:strVal val="visible"/>
                                      </p:to>
                                    </p:set>
                                    <p:anim calcmode="lin" valueType="num">
                                      <p:cBhvr additive="base">
                                        <p:cTn id="7" dur="2000" fill="hold"/>
                                        <p:tgtEl>
                                          <p:spTgt spid="25650"/>
                                        </p:tgtEl>
                                        <p:attrNameLst>
                                          <p:attrName>ppt_x</p:attrName>
                                        </p:attrNameLst>
                                      </p:cBhvr>
                                      <p:tavLst>
                                        <p:tav tm="0">
                                          <p:val>
                                            <p:strVal val="#ppt_x"/>
                                          </p:val>
                                        </p:tav>
                                        <p:tav tm="100000">
                                          <p:val>
                                            <p:strVal val="#ppt_x"/>
                                          </p:val>
                                        </p:tav>
                                      </p:tavLst>
                                    </p:anim>
                                    <p:anim calcmode="lin" valueType="num">
                                      <p:cBhvr additive="base">
                                        <p:cTn id="8" dur="2000" fill="hold"/>
                                        <p:tgtEl>
                                          <p:spTgt spid="25650"/>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9" presetClass="entr" presetSubtype="0" decel="100000" fill="hold" nodeType="clickEffect">
                                  <p:stCondLst>
                                    <p:cond delay="0"/>
                                  </p:stCondLst>
                                  <p:childTnLst>
                                    <p:set>
                                      <p:cBhvr>
                                        <p:cTn id="12" dur="1" fill="hold">
                                          <p:stCondLst>
                                            <p:cond delay="0"/>
                                          </p:stCondLst>
                                        </p:cTn>
                                        <p:tgtEl>
                                          <p:spTgt spid="25663"/>
                                        </p:tgtEl>
                                        <p:attrNameLst>
                                          <p:attrName>style.visibility</p:attrName>
                                        </p:attrNameLst>
                                      </p:cBhvr>
                                      <p:to>
                                        <p:strVal val="visible"/>
                                      </p:to>
                                    </p:set>
                                    <p:anim calcmode="lin" valueType="num">
                                      <p:cBhvr>
                                        <p:cTn id="13" dur="500" fill="hold"/>
                                        <p:tgtEl>
                                          <p:spTgt spid="25663"/>
                                        </p:tgtEl>
                                        <p:attrNameLst>
                                          <p:attrName>ppt_w</p:attrName>
                                        </p:attrNameLst>
                                      </p:cBhvr>
                                      <p:tavLst>
                                        <p:tav tm="0">
                                          <p:val>
                                            <p:fltVal val="0"/>
                                          </p:val>
                                        </p:tav>
                                        <p:tav tm="100000">
                                          <p:val>
                                            <p:strVal val="#ppt_w"/>
                                          </p:val>
                                        </p:tav>
                                      </p:tavLst>
                                    </p:anim>
                                    <p:anim calcmode="lin" valueType="num">
                                      <p:cBhvr>
                                        <p:cTn id="14" dur="500" fill="hold"/>
                                        <p:tgtEl>
                                          <p:spTgt spid="25663"/>
                                        </p:tgtEl>
                                        <p:attrNameLst>
                                          <p:attrName>ppt_h</p:attrName>
                                        </p:attrNameLst>
                                      </p:cBhvr>
                                      <p:tavLst>
                                        <p:tav tm="0">
                                          <p:val>
                                            <p:fltVal val="0"/>
                                          </p:val>
                                        </p:tav>
                                        <p:tav tm="100000">
                                          <p:val>
                                            <p:strVal val="#ppt_h"/>
                                          </p:val>
                                        </p:tav>
                                      </p:tavLst>
                                    </p:anim>
                                    <p:anim calcmode="lin" valueType="num">
                                      <p:cBhvr>
                                        <p:cTn id="15" dur="500" fill="hold"/>
                                        <p:tgtEl>
                                          <p:spTgt spid="25663"/>
                                        </p:tgtEl>
                                        <p:attrNameLst>
                                          <p:attrName>style.rotation</p:attrName>
                                        </p:attrNameLst>
                                      </p:cBhvr>
                                      <p:tavLst>
                                        <p:tav tm="0">
                                          <p:val>
                                            <p:fltVal val="360"/>
                                          </p:val>
                                        </p:tav>
                                        <p:tav tm="100000">
                                          <p:val>
                                            <p:fltVal val="0"/>
                                          </p:val>
                                        </p:tav>
                                      </p:tavLst>
                                    </p:anim>
                                    <p:animEffect transition="in" filter="fade">
                                      <p:cBhvr>
                                        <p:cTn id="16" dur="500"/>
                                        <p:tgtEl>
                                          <p:spTgt spid="25663"/>
                                        </p:tgtEl>
                                      </p:cBhvr>
                                    </p:animEffect>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nodeType="clickEffect">
                                  <p:stCondLst>
                                    <p:cond delay="0"/>
                                  </p:stCondLst>
                                  <p:childTnLst>
                                    <p:set>
                                      <p:cBhvr>
                                        <p:cTn id="20" dur="1" fill="hold">
                                          <p:stCondLst>
                                            <p:cond delay="0"/>
                                          </p:stCondLst>
                                        </p:cTn>
                                        <p:tgtEl>
                                          <p:spTgt spid="25659"/>
                                        </p:tgtEl>
                                        <p:attrNameLst>
                                          <p:attrName>style.visibility</p:attrName>
                                        </p:attrNameLst>
                                      </p:cBhvr>
                                      <p:to>
                                        <p:strVal val="visible"/>
                                      </p:to>
                                    </p:set>
                                    <p:anim calcmode="lin" valueType="num">
                                      <p:cBhvr additive="base">
                                        <p:cTn id="21" dur="2000" fill="hold"/>
                                        <p:tgtEl>
                                          <p:spTgt spid="25659"/>
                                        </p:tgtEl>
                                        <p:attrNameLst>
                                          <p:attrName>ppt_x</p:attrName>
                                        </p:attrNameLst>
                                      </p:cBhvr>
                                      <p:tavLst>
                                        <p:tav tm="0">
                                          <p:val>
                                            <p:strVal val="#ppt_x"/>
                                          </p:val>
                                        </p:tav>
                                        <p:tav tm="100000">
                                          <p:val>
                                            <p:strVal val="#ppt_x"/>
                                          </p:val>
                                        </p:tav>
                                      </p:tavLst>
                                    </p:anim>
                                    <p:anim calcmode="lin" valueType="num">
                                      <p:cBhvr additive="base">
                                        <p:cTn id="22" dur="2000" fill="hold"/>
                                        <p:tgtEl>
                                          <p:spTgt spid="25659"/>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3" presetClass="entr" presetSubtype="16" fill="hold" nodeType="clickEffect">
                                  <p:stCondLst>
                                    <p:cond delay="0"/>
                                  </p:stCondLst>
                                  <p:childTnLst>
                                    <p:set>
                                      <p:cBhvr>
                                        <p:cTn id="26" dur="1" fill="hold">
                                          <p:stCondLst>
                                            <p:cond delay="0"/>
                                          </p:stCondLst>
                                        </p:cTn>
                                        <p:tgtEl>
                                          <p:spTgt spid="25664"/>
                                        </p:tgtEl>
                                        <p:attrNameLst>
                                          <p:attrName>style.visibility</p:attrName>
                                        </p:attrNameLst>
                                      </p:cBhvr>
                                      <p:to>
                                        <p:strVal val="visible"/>
                                      </p:to>
                                    </p:set>
                                    <p:anim calcmode="lin" valueType="num">
                                      <p:cBhvr>
                                        <p:cTn id="27" dur="500" fill="hold"/>
                                        <p:tgtEl>
                                          <p:spTgt spid="25664"/>
                                        </p:tgtEl>
                                        <p:attrNameLst>
                                          <p:attrName>ppt_w</p:attrName>
                                        </p:attrNameLst>
                                      </p:cBhvr>
                                      <p:tavLst>
                                        <p:tav tm="0">
                                          <p:val>
                                            <p:fltVal val="0"/>
                                          </p:val>
                                        </p:tav>
                                        <p:tav tm="100000">
                                          <p:val>
                                            <p:strVal val="#ppt_w"/>
                                          </p:val>
                                        </p:tav>
                                      </p:tavLst>
                                    </p:anim>
                                    <p:anim calcmode="lin" valueType="num">
                                      <p:cBhvr>
                                        <p:cTn id="28" dur="500" fill="hold"/>
                                        <p:tgtEl>
                                          <p:spTgt spid="25664"/>
                                        </p:tgtEl>
                                        <p:attrNameLst>
                                          <p:attrName>ppt_h</p:attrName>
                                        </p:attrNameLst>
                                      </p:cBhvr>
                                      <p:tavLst>
                                        <p:tav tm="0">
                                          <p:val>
                                            <p:fltVal val="0"/>
                                          </p:val>
                                        </p:tav>
                                        <p:tav tm="100000">
                                          <p:val>
                                            <p:strVal val="#ppt_h"/>
                                          </p:val>
                                        </p:tav>
                                      </p:tavLst>
                                    </p:anim>
                                  </p:childTnLst>
                                </p:cTn>
                              </p:par>
                            </p:childTnLst>
                          </p:cTn>
                        </p:par>
                      </p:childTnLst>
                    </p:cTn>
                  </p:par>
                  <p:par>
                    <p:cTn id="29" fill="hold">
                      <p:stCondLst>
                        <p:cond delay="indefinite"/>
                      </p:stCondLst>
                      <p:childTnLst>
                        <p:par>
                          <p:cTn id="30" fill="hold">
                            <p:stCondLst>
                              <p:cond delay="0"/>
                            </p:stCondLst>
                            <p:childTnLst>
                              <p:par>
                                <p:cTn id="31" presetID="2" presetClass="entr" presetSubtype="4" fill="hold" nodeType="clickEffect">
                                  <p:stCondLst>
                                    <p:cond delay="0"/>
                                  </p:stCondLst>
                                  <p:childTnLst>
                                    <p:set>
                                      <p:cBhvr>
                                        <p:cTn id="32" dur="1" fill="hold">
                                          <p:stCondLst>
                                            <p:cond delay="0"/>
                                          </p:stCondLst>
                                        </p:cTn>
                                        <p:tgtEl>
                                          <p:spTgt spid="25653"/>
                                        </p:tgtEl>
                                        <p:attrNameLst>
                                          <p:attrName>style.visibility</p:attrName>
                                        </p:attrNameLst>
                                      </p:cBhvr>
                                      <p:to>
                                        <p:strVal val="visible"/>
                                      </p:to>
                                    </p:set>
                                    <p:anim calcmode="lin" valueType="num">
                                      <p:cBhvr additive="base">
                                        <p:cTn id="33" dur="2000" fill="hold"/>
                                        <p:tgtEl>
                                          <p:spTgt spid="25653"/>
                                        </p:tgtEl>
                                        <p:attrNameLst>
                                          <p:attrName>ppt_x</p:attrName>
                                        </p:attrNameLst>
                                      </p:cBhvr>
                                      <p:tavLst>
                                        <p:tav tm="0">
                                          <p:val>
                                            <p:strVal val="#ppt_x"/>
                                          </p:val>
                                        </p:tav>
                                        <p:tav tm="100000">
                                          <p:val>
                                            <p:strVal val="#ppt_x"/>
                                          </p:val>
                                        </p:tav>
                                      </p:tavLst>
                                    </p:anim>
                                    <p:anim calcmode="lin" valueType="num">
                                      <p:cBhvr additive="base">
                                        <p:cTn id="34" dur="2000" fill="hold"/>
                                        <p:tgtEl>
                                          <p:spTgt spid="2565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6" name="图片 3" descr="FD.png"/>
          <p:cNvPicPr>
            <a:picLocks noChangeAspect="1" noChangeArrowheads="1"/>
          </p:cNvPicPr>
          <p:nvPr/>
        </p:nvPicPr>
        <p:blipFill>
          <a:blip r:embed="rId2"/>
          <a:srcRect/>
          <a:stretch>
            <a:fillRect/>
          </a:stretch>
        </p:blipFill>
        <p:spPr bwMode="auto">
          <a:xfrm>
            <a:off x="0" y="0"/>
            <a:ext cx="9144000" cy="6858000"/>
          </a:xfrm>
          <a:prstGeom prst="rect">
            <a:avLst/>
          </a:prstGeom>
          <a:noFill/>
          <a:ln w="9525">
            <a:noFill/>
            <a:miter lim="800000"/>
            <a:headEnd/>
            <a:tailEnd/>
          </a:ln>
        </p:spPr>
      </p:pic>
      <p:sp>
        <p:nvSpPr>
          <p:cNvPr id="26627" name="圆角矩形 45"/>
          <p:cNvSpPr>
            <a:spLocks noChangeArrowheads="1"/>
          </p:cNvSpPr>
          <p:nvPr/>
        </p:nvSpPr>
        <p:spPr bwMode="auto">
          <a:xfrm>
            <a:off x="0" y="0"/>
            <a:ext cx="9144000" cy="6858000"/>
          </a:xfrm>
          <a:prstGeom prst="roundRect">
            <a:avLst>
              <a:gd name="adj" fmla="val 8134"/>
            </a:avLst>
          </a:prstGeom>
          <a:gradFill rotWithShape="1">
            <a:gsLst>
              <a:gs pos="0">
                <a:schemeClr val="bg1"/>
              </a:gs>
              <a:gs pos="100000">
                <a:schemeClr val="bg1">
                  <a:alpha val="26999"/>
                </a:schemeClr>
              </a:gs>
            </a:gsLst>
            <a:lin ang="2700000" scaled="1"/>
          </a:gradFill>
          <a:ln w="25400">
            <a:solidFill>
              <a:srgbClr val="BFBFBF"/>
            </a:solidFill>
            <a:round/>
            <a:headEnd/>
            <a:tailEnd/>
          </a:ln>
        </p:spPr>
        <p:txBody>
          <a:bodyPr anchor="ctr"/>
          <a:lstStyle/>
          <a:p>
            <a:pPr algn="ctr"/>
            <a:endParaRPr lang="zh-CN" altLang="en-US"/>
          </a:p>
        </p:txBody>
      </p:sp>
      <p:sp>
        <p:nvSpPr>
          <p:cNvPr id="26629" name="Freeform 4"/>
          <p:cNvSpPr>
            <a:spLocks/>
          </p:cNvSpPr>
          <p:nvPr/>
        </p:nvSpPr>
        <p:spPr bwMode="auto">
          <a:xfrm>
            <a:off x="990600" y="2895600"/>
            <a:ext cx="7991475" cy="3409950"/>
          </a:xfrm>
          <a:custGeom>
            <a:avLst/>
            <a:gdLst>
              <a:gd name="T0" fmla="*/ 0 w 5034"/>
              <a:gd name="T1" fmla="*/ 0 h 1908"/>
              <a:gd name="T2" fmla="*/ 5034 w 5034"/>
              <a:gd name="T3" fmla="*/ 1908 h 1908"/>
            </a:gdLst>
            <a:ahLst/>
            <a:cxnLst>
              <a:cxn ang="0">
                <a:pos x="2502" y="0"/>
              </a:cxn>
              <a:cxn ang="0">
                <a:pos x="1465" y="383"/>
              </a:cxn>
              <a:cxn ang="0">
                <a:pos x="1783" y="383"/>
              </a:cxn>
              <a:cxn ang="0">
                <a:pos x="0" y="1908"/>
              </a:cxn>
              <a:cxn ang="0">
                <a:pos x="5034" y="1908"/>
              </a:cxn>
              <a:cxn ang="0">
                <a:pos x="3229" y="383"/>
              </a:cxn>
              <a:cxn ang="0">
                <a:pos x="3613" y="395"/>
              </a:cxn>
              <a:cxn ang="0">
                <a:pos x="2502" y="0"/>
              </a:cxn>
            </a:cxnLst>
            <a:rect l="T0" t="T1" r="T2" b="T3"/>
            <a:pathLst>
              <a:path w="5034" h="1908">
                <a:moveTo>
                  <a:pt x="2502" y="0"/>
                </a:moveTo>
                <a:lnTo>
                  <a:pt x="1465" y="383"/>
                </a:lnTo>
                <a:lnTo>
                  <a:pt x="1783" y="383"/>
                </a:lnTo>
                <a:lnTo>
                  <a:pt x="0" y="1908"/>
                </a:lnTo>
                <a:lnTo>
                  <a:pt x="5034" y="1908"/>
                </a:lnTo>
                <a:lnTo>
                  <a:pt x="3229" y="383"/>
                </a:lnTo>
                <a:lnTo>
                  <a:pt x="3613" y="395"/>
                </a:lnTo>
                <a:lnTo>
                  <a:pt x="2502" y="0"/>
                </a:lnTo>
                <a:close/>
              </a:path>
            </a:pathLst>
          </a:custGeom>
          <a:gradFill rotWithShape="1">
            <a:gsLst>
              <a:gs pos="0">
                <a:srgbClr val="99CC00"/>
              </a:gs>
              <a:gs pos="100000">
                <a:srgbClr val="FFFFFF"/>
              </a:gs>
            </a:gsLst>
            <a:lin ang="5400000" scaled="1"/>
          </a:gradFill>
          <a:ln w="9525">
            <a:noFill/>
            <a:round/>
            <a:headEnd/>
            <a:tailEnd/>
          </a:ln>
        </p:spPr>
        <p:txBody>
          <a:bodyPr wrap="none" anchor="ctr"/>
          <a:lstStyle/>
          <a:p>
            <a:endParaRPr lang="zh-CN" altLang="en-US"/>
          </a:p>
        </p:txBody>
      </p:sp>
      <p:sp>
        <p:nvSpPr>
          <p:cNvPr id="26630" name="WordArt 5"/>
          <p:cNvSpPr>
            <a:spLocks noChangeArrowheads="1" noChangeShapeType="1" noTextEdit="1"/>
          </p:cNvSpPr>
          <p:nvPr/>
        </p:nvSpPr>
        <p:spPr bwMode="auto">
          <a:xfrm>
            <a:off x="3124200" y="2057400"/>
            <a:ext cx="3328988" cy="685800"/>
          </a:xfrm>
          <a:prstGeom prst="rect">
            <a:avLst/>
          </a:prstGeom>
        </p:spPr>
        <p:txBody>
          <a:bodyPr wrap="none" fromWordArt="1">
            <a:prstTxWarp prst="textFadeUp">
              <a:avLst>
                <a:gd name="adj" fmla="val 9903"/>
              </a:avLst>
            </a:prstTxWarp>
          </a:bodyPr>
          <a:lstStyle/>
          <a:p>
            <a:pPr algn="ctr"/>
            <a:r>
              <a:rPr lang="zh-CN" altLang="en-US" sz="3600" b="1">
                <a:ln w="9525">
                  <a:noFill/>
                  <a:round/>
                  <a:headEnd/>
                  <a:tailEnd/>
                </a:ln>
                <a:solidFill>
                  <a:srgbClr val="008000"/>
                </a:solidFill>
                <a:latin typeface="楷体_GB2312"/>
                <a:ea typeface="楷体_GB2312"/>
              </a:rPr>
              <a:t>多形式</a:t>
            </a:r>
          </a:p>
        </p:txBody>
      </p:sp>
      <p:sp>
        <p:nvSpPr>
          <p:cNvPr id="26631" name="Oval 11"/>
          <p:cNvSpPr>
            <a:spLocks noChangeArrowheads="1"/>
          </p:cNvSpPr>
          <p:nvPr/>
        </p:nvSpPr>
        <p:spPr bwMode="auto">
          <a:xfrm>
            <a:off x="4381500" y="2590800"/>
            <a:ext cx="762000" cy="711200"/>
          </a:xfrm>
          <a:prstGeom prst="ellipse">
            <a:avLst/>
          </a:prstGeom>
          <a:noFill/>
          <a:ln w="9525">
            <a:noFill/>
            <a:round/>
            <a:headEnd/>
            <a:tailEnd/>
          </a:ln>
        </p:spPr>
        <p:txBody>
          <a:bodyPr wrap="none" anchor="ctr"/>
          <a:lstStyle/>
          <a:p>
            <a:pPr algn="ctr" latinLnBrk="1"/>
            <a:endParaRPr lang="zh-CN" altLang="en-US" sz="1200" b="1">
              <a:solidFill>
                <a:schemeClr val="bg1"/>
              </a:solidFill>
              <a:latin typeface="Times New Roman" pitchFamily="18" charset="0"/>
              <a:ea typeface="HY각헤드라인M"/>
              <a:cs typeface="HY각헤드라인M"/>
            </a:endParaRPr>
          </a:p>
        </p:txBody>
      </p:sp>
      <p:grpSp>
        <p:nvGrpSpPr>
          <p:cNvPr id="26632" name="Group 8"/>
          <p:cNvGrpSpPr>
            <a:grpSpLocks/>
          </p:cNvGrpSpPr>
          <p:nvPr/>
        </p:nvGrpSpPr>
        <p:grpSpPr bwMode="auto">
          <a:xfrm>
            <a:off x="3733800" y="3657600"/>
            <a:ext cx="914400" cy="914400"/>
            <a:chOff x="0" y="0"/>
            <a:chExt cx="576" cy="576"/>
          </a:xfrm>
        </p:grpSpPr>
        <p:pic>
          <p:nvPicPr>
            <p:cNvPr id="26633" name="Picture 9" descr="Purpel1"/>
            <p:cNvPicPr>
              <a:picLocks noChangeAspect="1" noChangeArrowheads="1"/>
            </p:cNvPicPr>
            <p:nvPr/>
          </p:nvPicPr>
          <p:blipFill>
            <a:blip r:embed="rId3"/>
            <a:srcRect/>
            <a:stretch>
              <a:fillRect/>
            </a:stretch>
          </p:blipFill>
          <p:spPr bwMode="auto">
            <a:xfrm>
              <a:off x="0" y="0"/>
              <a:ext cx="576" cy="576"/>
            </a:xfrm>
            <a:prstGeom prst="rect">
              <a:avLst/>
            </a:prstGeom>
            <a:noFill/>
            <a:ln w="9525">
              <a:noFill/>
              <a:miter lim="800000"/>
              <a:headEnd/>
              <a:tailEnd/>
            </a:ln>
          </p:spPr>
        </p:pic>
        <p:sp>
          <p:nvSpPr>
            <p:cNvPr id="26634" name="Oval 12"/>
            <p:cNvSpPr>
              <a:spLocks noChangeArrowheads="1"/>
            </p:cNvSpPr>
            <p:nvPr/>
          </p:nvSpPr>
          <p:spPr bwMode="auto">
            <a:xfrm>
              <a:off x="48" y="0"/>
              <a:ext cx="480" cy="448"/>
            </a:xfrm>
            <a:prstGeom prst="ellipse">
              <a:avLst/>
            </a:prstGeom>
            <a:noFill/>
            <a:ln w="9525">
              <a:noFill/>
              <a:round/>
              <a:headEnd/>
              <a:tailEnd/>
            </a:ln>
          </p:spPr>
          <p:txBody>
            <a:bodyPr wrap="none" anchor="ctr"/>
            <a:lstStyle/>
            <a:p>
              <a:pPr algn="ctr" latinLnBrk="1"/>
              <a:r>
                <a:rPr lang="zh-CN" altLang="en-US" sz="2800" b="1">
                  <a:solidFill>
                    <a:srgbClr val="0000FF"/>
                  </a:solidFill>
                  <a:latin typeface="Times New Roman" pitchFamily="18" charset="0"/>
                  <a:ea typeface="楷体_GB2312" pitchFamily="49" charset="-122"/>
                </a:rPr>
                <a:t>讲学</a:t>
              </a:r>
            </a:p>
          </p:txBody>
        </p:sp>
      </p:grpSp>
      <p:grpSp>
        <p:nvGrpSpPr>
          <p:cNvPr id="26635" name="Group 11"/>
          <p:cNvGrpSpPr>
            <a:grpSpLocks/>
          </p:cNvGrpSpPr>
          <p:nvPr/>
        </p:nvGrpSpPr>
        <p:grpSpPr bwMode="auto">
          <a:xfrm>
            <a:off x="4724400" y="4495800"/>
            <a:ext cx="1066800" cy="1066800"/>
            <a:chOff x="0" y="0"/>
            <a:chExt cx="672" cy="672"/>
          </a:xfrm>
        </p:grpSpPr>
        <p:pic>
          <p:nvPicPr>
            <p:cNvPr id="26636" name="Picture 10" descr="WinMatrix-Green3"/>
            <p:cNvPicPr>
              <a:picLocks noChangeAspect="1" noChangeArrowheads="1"/>
            </p:cNvPicPr>
            <p:nvPr/>
          </p:nvPicPr>
          <p:blipFill>
            <a:blip r:embed="rId4"/>
            <a:srcRect/>
            <a:stretch>
              <a:fillRect/>
            </a:stretch>
          </p:blipFill>
          <p:spPr bwMode="auto">
            <a:xfrm>
              <a:off x="0" y="0"/>
              <a:ext cx="672" cy="672"/>
            </a:xfrm>
            <a:prstGeom prst="rect">
              <a:avLst/>
            </a:prstGeom>
            <a:noFill/>
            <a:ln w="9525">
              <a:noFill/>
              <a:miter lim="800000"/>
              <a:headEnd/>
              <a:tailEnd/>
            </a:ln>
          </p:spPr>
        </p:pic>
        <p:sp>
          <p:nvSpPr>
            <p:cNvPr id="26637" name="Oval 13"/>
            <p:cNvSpPr>
              <a:spLocks noChangeArrowheads="1"/>
            </p:cNvSpPr>
            <p:nvPr/>
          </p:nvSpPr>
          <p:spPr bwMode="auto">
            <a:xfrm>
              <a:off x="96" y="96"/>
              <a:ext cx="480" cy="448"/>
            </a:xfrm>
            <a:prstGeom prst="ellipse">
              <a:avLst/>
            </a:prstGeom>
            <a:noFill/>
            <a:ln w="9525">
              <a:noFill/>
              <a:round/>
              <a:headEnd/>
              <a:tailEnd/>
            </a:ln>
          </p:spPr>
          <p:txBody>
            <a:bodyPr wrap="none" anchor="ctr"/>
            <a:lstStyle/>
            <a:p>
              <a:pPr algn="ctr" latinLnBrk="1"/>
              <a:r>
                <a:rPr lang="zh-CN" altLang="en-US" sz="2800" b="1">
                  <a:solidFill>
                    <a:srgbClr val="0000FF"/>
                  </a:solidFill>
                  <a:latin typeface="Times New Roman" pitchFamily="18" charset="0"/>
                  <a:ea typeface="楷体_GB2312" pitchFamily="49" charset="-122"/>
                </a:rPr>
                <a:t>坐诊</a:t>
              </a:r>
            </a:p>
          </p:txBody>
        </p:sp>
      </p:grpSp>
      <p:grpSp>
        <p:nvGrpSpPr>
          <p:cNvPr id="26638" name="Group 14"/>
          <p:cNvGrpSpPr>
            <a:grpSpLocks/>
          </p:cNvGrpSpPr>
          <p:nvPr/>
        </p:nvGrpSpPr>
        <p:grpSpPr bwMode="auto">
          <a:xfrm>
            <a:off x="2895600" y="5105400"/>
            <a:ext cx="1219200" cy="1219200"/>
            <a:chOff x="0" y="0"/>
            <a:chExt cx="768" cy="768"/>
          </a:xfrm>
        </p:grpSpPr>
        <p:pic>
          <p:nvPicPr>
            <p:cNvPr id="26639" name="Picture 6" descr="Blue-Green2"/>
            <p:cNvPicPr>
              <a:picLocks noChangeAspect="1" noChangeArrowheads="1"/>
            </p:cNvPicPr>
            <p:nvPr/>
          </p:nvPicPr>
          <p:blipFill>
            <a:blip r:embed="rId5"/>
            <a:srcRect/>
            <a:stretch>
              <a:fillRect/>
            </a:stretch>
          </p:blipFill>
          <p:spPr bwMode="auto">
            <a:xfrm>
              <a:off x="0" y="0"/>
              <a:ext cx="768" cy="768"/>
            </a:xfrm>
            <a:prstGeom prst="rect">
              <a:avLst/>
            </a:prstGeom>
            <a:noFill/>
            <a:ln w="9525">
              <a:noFill/>
              <a:miter lim="800000"/>
              <a:headEnd/>
              <a:tailEnd/>
            </a:ln>
          </p:spPr>
        </p:pic>
        <p:sp>
          <p:nvSpPr>
            <p:cNvPr id="26640" name="Oval 14"/>
            <p:cNvSpPr>
              <a:spLocks noChangeArrowheads="1"/>
            </p:cNvSpPr>
            <p:nvPr/>
          </p:nvSpPr>
          <p:spPr bwMode="auto">
            <a:xfrm>
              <a:off x="96" y="96"/>
              <a:ext cx="528" cy="496"/>
            </a:xfrm>
            <a:prstGeom prst="ellipse">
              <a:avLst/>
            </a:prstGeom>
            <a:noFill/>
            <a:ln w="9525">
              <a:noFill/>
              <a:round/>
              <a:headEnd/>
              <a:tailEnd/>
            </a:ln>
          </p:spPr>
          <p:txBody>
            <a:bodyPr wrap="none" anchor="ctr"/>
            <a:lstStyle/>
            <a:p>
              <a:pPr algn="ctr" latinLnBrk="1"/>
              <a:r>
                <a:rPr lang="zh-CN" altLang="en-US" sz="2800" b="1">
                  <a:solidFill>
                    <a:srgbClr val="0000FF"/>
                  </a:solidFill>
                  <a:latin typeface="Times New Roman" pitchFamily="18" charset="0"/>
                  <a:ea typeface="楷体_GB2312" pitchFamily="49" charset="-122"/>
                </a:rPr>
                <a:t>会诊</a:t>
              </a:r>
            </a:p>
          </p:txBody>
        </p:sp>
      </p:grpSp>
      <p:grpSp>
        <p:nvGrpSpPr>
          <p:cNvPr id="26641" name="Group 17"/>
          <p:cNvGrpSpPr>
            <a:grpSpLocks/>
          </p:cNvGrpSpPr>
          <p:nvPr/>
        </p:nvGrpSpPr>
        <p:grpSpPr bwMode="auto">
          <a:xfrm>
            <a:off x="6324600" y="5410200"/>
            <a:ext cx="1447800" cy="1447800"/>
            <a:chOff x="0" y="0"/>
            <a:chExt cx="912" cy="912"/>
          </a:xfrm>
        </p:grpSpPr>
        <p:pic>
          <p:nvPicPr>
            <p:cNvPr id="26642" name="Picture 8" descr="Pink2"/>
            <p:cNvPicPr>
              <a:picLocks noChangeAspect="1" noChangeArrowheads="1"/>
            </p:cNvPicPr>
            <p:nvPr/>
          </p:nvPicPr>
          <p:blipFill>
            <a:blip r:embed="rId6"/>
            <a:srcRect/>
            <a:stretch>
              <a:fillRect/>
            </a:stretch>
          </p:blipFill>
          <p:spPr bwMode="auto">
            <a:xfrm>
              <a:off x="0" y="0"/>
              <a:ext cx="912" cy="912"/>
            </a:xfrm>
            <a:prstGeom prst="rect">
              <a:avLst/>
            </a:prstGeom>
            <a:noFill/>
            <a:ln w="9525">
              <a:noFill/>
              <a:miter lim="800000"/>
              <a:headEnd/>
              <a:tailEnd/>
            </a:ln>
          </p:spPr>
        </p:pic>
        <p:sp>
          <p:nvSpPr>
            <p:cNvPr id="26643" name="Oval 15"/>
            <p:cNvSpPr>
              <a:spLocks noChangeArrowheads="1"/>
            </p:cNvSpPr>
            <p:nvPr/>
          </p:nvSpPr>
          <p:spPr bwMode="auto">
            <a:xfrm>
              <a:off x="192" y="192"/>
              <a:ext cx="528" cy="496"/>
            </a:xfrm>
            <a:prstGeom prst="ellipse">
              <a:avLst/>
            </a:prstGeom>
            <a:noFill/>
            <a:ln w="9525">
              <a:noFill/>
              <a:round/>
              <a:headEnd/>
              <a:tailEnd/>
            </a:ln>
          </p:spPr>
          <p:txBody>
            <a:bodyPr wrap="none" anchor="ctr"/>
            <a:lstStyle/>
            <a:p>
              <a:pPr algn="ctr" latinLnBrk="1"/>
              <a:r>
                <a:rPr lang="zh-CN" altLang="en-US" sz="2800" b="1">
                  <a:solidFill>
                    <a:srgbClr val="0000FF"/>
                  </a:solidFill>
                  <a:latin typeface="Times New Roman" pitchFamily="18" charset="0"/>
                  <a:ea typeface="楷体_GB2312" pitchFamily="49" charset="-122"/>
                </a:rPr>
                <a:t>手术</a:t>
              </a:r>
            </a:p>
          </p:txBody>
        </p:sp>
      </p:grpSp>
      <p:pic>
        <p:nvPicPr>
          <p:cNvPr id="26644" name="图片 49" descr="HH.png"/>
          <p:cNvPicPr>
            <a:picLocks noChangeAspect="1" noChangeArrowheads="1"/>
          </p:cNvPicPr>
          <p:nvPr/>
        </p:nvPicPr>
        <p:blipFill>
          <a:blip r:embed="rId7"/>
          <a:srcRect/>
          <a:stretch>
            <a:fillRect/>
          </a:stretch>
        </p:blipFill>
        <p:spPr bwMode="auto">
          <a:xfrm>
            <a:off x="0" y="3200400"/>
            <a:ext cx="1746250" cy="3657600"/>
          </a:xfrm>
          <a:prstGeom prst="rect">
            <a:avLst/>
          </a:prstGeom>
          <a:noFill/>
          <a:ln w="9525">
            <a:noFill/>
            <a:miter lim="800000"/>
            <a:headEnd/>
            <a:tailEnd/>
          </a:ln>
        </p:spPr>
      </p:pic>
      <p:grpSp>
        <p:nvGrpSpPr>
          <p:cNvPr id="26647" name="Group 23"/>
          <p:cNvGrpSpPr>
            <a:grpSpLocks/>
          </p:cNvGrpSpPr>
          <p:nvPr/>
        </p:nvGrpSpPr>
        <p:grpSpPr bwMode="auto">
          <a:xfrm>
            <a:off x="4800600" y="3048000"/>
            <a:ext cx="685800" cy="685800"/>
            <a:chOff x="3024" y="1920"/>
            <a:chExt cx="432" cy="432"/>
          </a:xfrm>
        </p:grpSpPr>
        <p:pic>
          <p:nvPicPr>
            <p:cNvPr id="26645" name="Picture 7" descr="Golden"/>
            <p:cNvPicPr>
              <a:picLocks noChangeAspect="1" noChangeArrowheads="1"/>
            </p:cNvPicPr>
            <p:nvPr/>
          </p:nvPicPr>
          <p:blipFill>
            <a:blip r:embed="rId8"/>
            <a:srcRect/>
            <a:stretch>
              <a:fillRect/>
            </a:stretch>
          </p:blipFill>
          <p:spPr bwMode="auto">
            <a:xfrm>
              <a:off x="3024" y="1920"/>
              <a:ext cx="432" cy="432"/>
            </a:xfrm>
            <a:prstGeom prst="rect">
              <a:avLst/>
            </a:prstGeom>
            <a:noFill/>
            <a:ln w="9525">
              <a:noFill/>
              <a:miter lim="800000"/>
              <a:headEnd/>
              <a:tailEnd/>
            </a:ln>
          </p:spPr>
        </p:pic>
        <p:sp>
          <p:nvSpPr>
            <p:cNvPr id="26646" name="Text Box 22"/>
            <p:cNvSpPr txBox="1">
              <a:spLocks noChangeArrowheads="1"/>
            </p:cNvSpPr>
            <p:nvPr/>
          </p:nvSpPr>
          <p:spPr bwMode="auto">
            <a:xfrm>
              <a:off x="3024" y="2016"/>
              <a:ext cx="432" cy="231"/>
            </a:xfrm>
            <a:prstGeom prst="rect">
              <a:avLst/>
            </a:prstGeom>
            <a:noFill/>
            <a:ln w="9525">
              <a:noFill/>
              <a:miter lim="800000"/>
              <a:headEnd/>
              <a:tailEnd/>
            </a:ln>
            <a:effectLst/>
          </p:spPr>
          <p:txBody>
            <a:bodyPr>
              <a:spAutoFit/>
            </a:bodyPr>
            <a:lstStyle/>
            <a:p>
              <a:pPr>
                <a:spcBef>
                  <a:spcPct val="50000"/>
                </a:spcBef>
              </a:pPr>
              <a:r>
                <a:rPr lang="zh-CN" altLang="en-US" b="1">
                  <a:solidFill>
                    <a:srgbClr val="0000FF"/>
                  </a:solidFill>
                  <a:ea typeface="楷体_GB2312" pitchFamily="49" charset="-122"/>
                </a:rPr>
                <a:t>科研</a:t>
              </a: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26641"/>
                                        </p:tgtEl>
                                        <p:attrNameLst>
                                          <p:attrName>style.visibility</p:attrName>
                                        </p:attrNameLst>
                                      </p:cBhvr>
                                      <p:to>
                                        <p:strVal val="visible"/>
                                      </p:to>
                                    </p:set>
                                    <p:anim calcmode="lin" valueType="num">
                                      <p:cBhvr additive="base">
                                        <p:cTn id="7" dur="1000" fill="hold"/>
                                        <p:tgtEl>
                                          <p:spTgt spid="26641"/>
                                        </p:tgtEl>
                                        <p:attrNameLst>
                                          <p:attrName>ppt_x</p:attrName>
                                        </p:attrNameLst>
                                      </p:cBhvr>
                                      <p:tavLst>
                                        <p:tav tm="0">
                                          <p:val>
                                            <p:strVal val="#ppt_x"/>
                                          </p:val>
                                        </p:tav>
                                        <p:tav tm="100000">
                                          <p:val>
                                            <p:strVal val="#ppt_x"/>
                                          </p:val>
                                        </p:tav>
                                      </p:tavLst>
                                    </p:anim>
                                    <p:anim calcmode="lin" valueType="num">
                                      <p:cBhvr additive="base">
                                        <p:cTn id="8" dur="1000" fill="hold"/>
                                        <p:tgtEl>
                                          <p:spTgt spid="26641"/>
                                        </p:tgtEl>
                                        <p:attrNameLst>
                                          <p:attrName>ppt_y</p:attrName>
                                        </p:attrNameLst>
                                      </p:cBhvr>
                                      <p:tavLst>
                                        <p:tav tm="0">
                                          <p:val>
                                            <p:strVal val="1+#ppt_h/2"/>
                                          </p:val>
                                        </p:tav>
                                        <p:tav tm="100000">
                                          <p:val>
                                            <p:strVal val="#ppt_y"/>
                                          </p:val>
                                        </p:tav>
                                      </p:tavLst>
                                    </p:anim>
                                  </p:childTnLst>
                                </p:cTn>
                              </p:par>
                            </p:childTnLst>
                          </p:cTn>
                        </p:par>
                        <p:par>
                          <p:cTn id="9" fill="hold">
                            <p:stCondLst>
                              <p:cond delay="1000"/>
                            </p:stCondLst>
                            <p:childTnLst>
                              <p:par>
                                <p:cTn id="10" presetID="4" presetClass="entr" presetSubtype="16" fill="hold" nodeType="afterEffect">
                                  <p:stCondLst>
                                    <p:cond delay="0"/>
                                  </p:stCondLst>
                                  <p:childTnLst>
                                    <p:set>
                                      <p:cBhvr>
                                        <p:cTn id="11" dur="1" fill="hold">
                                          <p:stCondLst>
                                            <p:cond delay="0"/>
                                          </p:stCondLst>
                                        </p:cTn>
                                        <p:tgtEl>
                                          <p:spTgt spid="26638"/>
                                        </p:tgtEl>
                                        <p:attrNameLst>
                                          <p:attrName>style.visibility</p:attrName>
                                        </p:attrNameLst>
                                      </p:cBhvr>
                                      <p:to>
                                        <p:strVal val="visible"/>
                                      </p:to>
                                    </p:set>
                                    <p:animEffect transition="in" filter="box(in)">
                                      <p:cBhvr>
                                        <p:cTn id="12" dur="1000"/>
                                        <p:tgtEl>
                                          <p:spTgt spid="26638"/>
                                        </p:tgtEl>
                                      </p:cBhvr>
                                    </p:animEffect>
                                  </p:childTnLst>
                                </p:cTn>
                              </p:par>
                            </p:childTnLst>
                          </p:cTn>
                        </p:par>
                        <p:par>
                          <p:cTn id="13" fill="hold">
                            <p:stCondLst>
                              <p:cond delay="2000"/>
                            </p:stCondLst>
                            <p:childTnLst>
                              <p:par>
                                <p:cTn id="14" presetID="5" presetClass="entr" presetSubtype="10" fill="hold" nodeType="afterEffect">
                                  <p:stCondLst>
                                    <p:cond delay="0"/>
                                  </p:stCondLst>
                                  <p:childTnLst>
                                    <p:set>
                                      <p:cBhvr>
                                        <p:cTn id="15" dur="1" fill="hold">
                                          <p:stCondLst>
                                            <p:cond delay="0"/>
                                          </p:stCondLst>
                                        </p:cTn>
                                        <p:tgtEl>
                                          <p:spTgt spid="26635"/>
                                        </p:tgtEl>
                                        <p:attrNameLst>
                                          <p:attrName>style.visibility</p:attrName>
                                        </p:attrNameLst>
                                      </p:cBhvr>
                                      <p:to>
                                        <p:strVal val="visible"/>
                                      </p:to>
                                    </p:set>
                                    <p:animEffect transition="in" filter="checkerboard(across)">
                                      <p:cBhvr>
                                        <p:cTn id="16" dur="1000"/>
                                        <p:tgtEl>
                                          <p:spTgt spid="26635"/>
                                        </p:tgtEl>
                                      </p:cBhvr>
                                    </p:animEffect>
                                  </p:childTnLst>
                                </p:cTn>
                              </p:par>
                            </p:childTnLst>
                          </p:cTn>
                        </p:par>
                        <p:par>
                          <p:cTn id="17" fill="hold">
                            <p:stCondLst>
                              <p:cond delay="3000"/>
                            </p:stCondLst>
                            <p:childTnLst>
                              <p:par>
                                <p:cTn id="18" presetID="3" presetClass="entr" presetSubtype="10" fill="hold" nodeType="afterEffect">
                                  <p:stCondLst>
                                    <p:cond delay="0"/>
                                  </p:stCondLst>
                                  <p:childTnLst>
                                    <p:set>
                                      <p:cBhvr>
                                        <p:cTn id="19" dur="1" fill="hold">
                                          <p:stCondLst>
                                            <p:cond delay="0"/>
                                          </p:stCondLst>
                                        </p:cTn>
                                        <p:tgtEl>
                                          <p:spTgt spid="26632"/>
                                        </p:tgtEl>
                                        <p:attrNameLst>
                                          <p:attrName>style.visibility</p:attrName>
                                        </p:attrNameLst>
                                      </p:cBhvr>
                                      <p:to>
                                        <p:strVal val="visible"/>
                                      </p:to>
                                    </p:set>
                                    <p:animEffect transition="in" filter="blinds(horizontal)">
                                      <p:cBhvr>
                                        <p:cTn id="20" dur="1000"/>
                                        <p:tgtEl>
                                          <p:spTgt spid="26632"/>
                                        </p:tgtEl>
                                      </p:cBhvr>
                                    </p:animEffect>
                                  </p:childTnLst>
                                </p:cTn>
                              </p:par>
                            </p:childTnLst>
                          </p:cTn>
                        </p:par>
                        <p:par>
                          <p:cTn id="21" fill="hold">
                            <p:stCondLst>
                              <p:cond delay="4000"/>
                            </p:stCondLst>
                            <p:childTnLst>
                              <p:par>
                                <p:cTn id="22" presetID="3" presetClass="entr" presetSubtype="10" fill="hold" nodeType="afterEffect">
                                  <p:stCondLst>
                                    <p:cond delay="0"/>
                                  </p:stCondLst>
                                  <p:childTnLst>
                                    <p:set>
                                      <p:cBhvr>
                                        <p:cTn id="23" dur="1" fill="hold">
                                          <p:stCondLst>
                                            <p:cond delay="0"/>
                                          </p:stCondLst>
                                        </p:cTn>
                                        <p:tgtEl>
                                          <p:spTgt spid="26647"/>
                                        </p:tgtEl>
                                        <p:attrNameLst>
                                          <p:attrName>style.visibility</p:attrName>
                                        </p:attrNameLst>
                                      </p:cBhvr>
                                      <p:to>
                                        <p:strVal val="visible"/>
                                      </p:to>
                                    </p:set>
                                    <p:animEffect transition="in" filter="blinds(horizontal)">
                                      <p:cBhvr>
                                        <p:cTn id="24" dur="500"/>
                                        <p:tgtEl>
                                          <p:spTgt spid="266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59394" name="图片 3" descr="FD.png"/>
          <p:cNvPicPr>
            <a:picLocks noChangeAspect="1" noChangeArrowheads="1"/>
          </p:cNvPicPr>
          <p:nvPr/>
        </p:nvPicPr>
        <p:blipFill>
          <a:blip r:embed="rId2"/>
          <a:srcRect/>
          <a:stretch>
            <a:fillRect/>
          </a:stretch>
        </p:blipFill>
        <p:spPr bwMode="auto">
          <a:xfrm>
            <a:off x="0" y="0"/>
            <a:ext cx="9144000" cy="6858000"/>
          </a:xfrm>
          <a:prstGeom prst="rect">
            <a:avLst/>
          </a:prstGeom>
          <a:noFill/>
          <a:ln w="9525">
            <a:noFill/>
            <a:miter lim="800000"/>
            <a:headEnd/>
            <a:tailEnd/>
          </a:ln>
        </p:spPr>
      </p:pic>
      <p:sp>
        <p:nvSpPr>
          <p:cNvPr id="59395" name="圆角矩形 45"/>
          <p:cNvSpPr>
            <a:spLocks noChangeArrowheads="1"/>
          </p:cNvSpPr>
          <p:nvPr/>
        </p:nvSpPr>
        <p:spPr bwMode="auto">
          <a:xfrm>
            <a:off x="0" y="0"/>
            <a:ext cx="9144000" cy="6858000"/>
          </a:xfrm>
          <a:prstGeom prst="roundRect">
            <a:avLst>
              <a:gd name="adj" fmla="val 8134"/>
            </a:avLst>
          </a:prstGeom>
          <a:gradFill rotWithShape="1">
            <a:gsLst>
              <a:gs pos="0">
                <a:schemeClr val="bg1"/>
              </a:gs>
              <a:gs pos="100000">
                <a:schemeClr val="bg1">
                  <a:alpha val="26999"/>
                </a:schemeClr>
              </a:gs>
            </a:gsLst>
            <a:lin ang="2700000" scaled="1"/>
          </a:gradFill>
          <a:ln w="25400">
            <a:solidFill>
              <a:srgbClr val="BFBFBF"/>
            </a:solidFill>
            <a:round/>
            <a:headEnd/>
            <a:tailEnd/>
          </a:ln>
        </p:spPr>
        <p:txBody>
          <a:bodyPr anchor="ctr"/>
          <a:lstStyle/>
          <a:p>
            <a:pPr algn="ctr"/>
            <a:endParaRPr lang="zh-CN" altLang="en-US">
              <a:solidFill>
                <a:srgbClr val="FFFFFF"/>
              </a:solidFill>
              <a:latin typeface="Calibri" pitchFamily="34" charset="0"/>
            </a:endParaRPr>
          </a:p>
        </p:txBody>
      </p:sp>
      <p:pic>
        <p:nvPicPr>
          <p:cNvPr id="59396" name="图片 49" descr="HH.png"/>
          <p:cNvPicPr>
            <a:picLocks noChangeAspect="1" noChangeArrowheads="1"/>
          </p:cNvPicPr>
          <p:nvPr/>
        </p:nvPicPr>
        <p:blipFill>
          <a:blip r:embed="rId3"/>
          <a:srcRect/>
          <a:stretch>
            <a:fillRect/>
          </a:stretch>
        </p:blipFill>
        <p:spPr bwMode="auto">
          <a:xfrm>
            <a:off x="0" y="3352800"/>
            <a:ext cx="1746250" cy="3657600"/>
          </a:xfrm>
          <a:prstGeom prst="rect">
            <a:avLst/>
          </a:prstGeom>
          <a:noFill/>
          <a:ln w="9525">
            <a:noFill/>
            <a:miter lim="800000"/>
            <a:headEnd/>
            <a:tailEnd/>
          </a:ln>
        </p:spPr>
      </p:pic>
      <p:sp>
        <p:nvSpPr>
          <p:cNvPr id="59398" name="Text Box 6"/>
          <p:cNvSpPr txBox="1">
            <a:spLocks noChangeArrowheads="1"/>
          </p:cNvSpPr>
          <p:nvPr/>
        </p:nvSpPr>
        <p:spPr bwMode="auto">
          <a:xfrm>
            <a:off x="2743200" y="1143000"/>
            <a:ext cx="3962400" cy="366713"/>
          </a:xfrm>
          <a:prstGeom prst="rect">
            <a:avLst/>
          </a:prstGeom>
          <a:noFill/>
          <a:ln w="9525">
            <a:noFill/>
            <a:miter lim="800000"/>
            <a:headEnd/>
            <a:tailEnd/>
          </a:ln>
          <a:effectLst/>
        </p:spPr>
        <p:txBody>
          <a:bodyPr>
            <a:spAutoFit/>
          </a:bodyPr>
          <a:lstStyle/>
          <a:p>
            <a:pPr>
              <a:spcBef>
                <a:spcPct val="50000"/>
              </a:spcBef>
            </a:pPr>
            <a:endParaRPr lang="zh-CN" altLang="en-US"/>
          </a:p>
        </p:txBody>
      </p:sp>
      <p:sp>
        <p:nvSpPr>
          <p:cNvPr id="59399" name="Rectangle 7"/>
          <p:cNvSpPr>
            <a:spLocks noChangeArrowheads="1"/>
          </p:cNvSpPr>
          <p:nvPr/>
        </p:nvSpPr>
        <p:spPr bwMode="auto">
          <a:xfrm>
            <a:off x="762000" y="2286000"/>
            <a:ext cx="7943850" cy="762000"/>
          </a:xfrm>
          <a:prstGeom prst="rect">
            <a:avLst/>
          </a:prstGeom>
          <a:noFill/>
          <a:ln w="9525" algn="ctr">
            <a:noFill/>
            <a:miter lim="800000"/>
            <a:headEnd/>
            <a:tailEnd/>
          </a:ln>
          <a:effectLst/>
        </p:spPr>
        <p:txBody>
          <a:bodyPr anchor="ctr"/>
          <a:lstStyle/>
          <a:p>
            <a:pPr algn="ctr"/>
            <a:r>
              <a:rPr lang="zh-CN" altLang="en-US" sz="2800" b="1">
                <a:solidFill>
                  <a:srgbClr val="0000FF"/>
                </a:solidFill>
                <a:latin typeface="楷体_GB2312" pitchFamily="49" charset="-122"/>
                <a:ea typeface="楷体_GB2312" pitchFamily="49" charset="-122"/>
              </a:rPr>
              <a:t>携手华大基因研究院</a:t>
            </a:r>
          </a:p>
        </p:txBody>
      </p:sp>
      <p:sp>
        <p:nvSpPr>
          <p:cNvPr id="59400" name="Rectangle 8"/>
          <p:cNvSpPr>
            <a:spLocks noChangeArrowheads="1"/>
          </p:cNvSpPr>
          <p:nvPr/>
        </p:nvSpPr>
        <p:spPr bwMode="auto">
          <a:xfrm>
            <a:off x="2057400" y="3124200"/>
            <a:ext cx="5334000" cy="762000"/>
          </a:xfrm>
          <a:prstGeom prst="rect">
            <a:avLst/>
          </a:prstGeom>
          <a:noFill/>
          <a:ln w="9525" algn="ctr">
            <a:noFill/>
            <a:miter lim="800000"/>
            <a:headEnd/>
            <a:tailEnd/>
          </a:ln>
          <a:effectLst/>
        </p:spPr>
        <p:txBody>
          <a:bodyPr anchor="ctr"/>
          <a:lstStyle/>
          <a:p>
            <a:pPr algn="ctr"/>
            <a:r>
              <a:rPr lang="zh-CN" altLang="en-US" sz="2800" b="1">
                <a:solidFill>
                  <a:srgbClr val="0000FF"/>
                </a:solidFill>
                <a:latin typeface="楷体_GB2312" pitchFamily="49" charset="-122"/>
                <a:ea typeface="楷体_GB2312" pitchFamily="49" charset="-122"/>
              </a:rPr>
              <a:t>联袂市第二人民医院</a:t>
            </a:r>
          </a:p>
        </p:txBody>
      </p:sp>
      <p:sp>
        <p:nvSpPr>
          <p:cNvPr id="59401" name="Rectangle 9"/>
          <p:cNvSpPr>
            <a:spLocks noChangeArrowheads="1"/>
          </p:cNvSpPr>
          <p:nvPr/>
        </p:nvSpPr>
        <p:spPr bwMode="auto">
          <a:xfrm>
            <a:off x="3048000" y="3962400"/>
            <a:ext cx="4191000" cy="762000"/>
          </a:xfrm>
          <a:prstGeom prst="rect">
            <a:avLst/>
          </a:prstGeom>
          <a:noFill/>
          <a:ln w="9525" algn="ctr">
            <a:noFill/>
            <a:miter lim="800000"/>
            <a:headEnd/>
            <a:tailEnd/>
          </a:ln>
          <a:effectLst/>
        </p:spPr>
        <p:txBody>
          <a:bodyPr anchor="ctr"/>
          <a:lstStyle/>
          <a:p>
            <a:r>
              <a:rPr lang="zh-CN" altLang="en-US" sz="2800" b="1">
                <a:solidFill>
                  <a:srgbClr val="0000FF"/>
                </a:solidFill>
                <a:latin typeface="楷体_GB2312" pitchFamily="49" charset="-122"/>
                <a:ea typeface="楷体_GB2312" pitchFamily="49" charset="-122"/>
              </a:rPr>
              <a:t>2013年我们的设想与行动</a:t>
            </a:r>
            <a:endParaRPr lang="zh-CN" altLang="zh-CN" sz="2800" b="1">
              <a:solidFill>
                <a:srgbClr val="0000FF"/>
              </a:solidFill>
              <a:latin typeface="楷体_GB2312" pitchFamily="49" charset="-122"/>
              <a:ea typeface="楷体_GB2312" pitchFamily="49" charset="-122"/>
            </a:endParaRPr>
          </a:p>
        </p:txBody>
      </p:sp>
      <p:sp>
        <p:nvSpPr>
          <p:cNvPr id="59402" name="Rectangle 10"/>
          <p:cNvSpPr>
            <a:spLocks noChangeArrowheads="1"/>
          </p:cNvSpPr>
          <p:nvPr/>
        </p:nvSpPr>
        <p:spPr bwMode="auto">
          <a:xfrm>
            <a:off x="2038350" y="1143000"/>
            <a:ext cx="5734050" cy="762000"/>
          </a:xfrm>
          <a:prstGeom prst="rect">
            <a:avLst/>
          </a:prstGeom>
          <a:noFill/>
          <a:ln w="9525">
            <a:noFill/>
            <a:miter lim="800000"/>
            <a:headEnd/>
            <a:tailEnd/>
          </a:ln>
          <a:effectLst/>
        </p:spPr>
        <p:txBody>
          <a:bodyPr anchor="ctr"/>
          <a:lstStyle/>
          <a:p>
            <a:pPr algn="ctr"/>
            <a:r>
              <a:rPr lang="zh-CN" altLang="en-US" sz="3600" b="1">
                <a:solidFill>
                  <a:srgbClr val="0000FF"/>
                </a:solidFill>
                <a:latin typeface="Gill Sans MT" pitchFamily="34" charset="0"/>
              </a:rPr>
              <a:t>索     引</a:t>
            </a:r>
            <a:endParaRPr lang="zh-CN" sz="3600" b="1">
              <a:solidFill>
                <a:srgbClr val="0000FF"/>
              </a:solidFill>
              <a:latin typeface="Gill Sans MT" pitchFamily="34" charset="0"/>
            </a:endParaRPr>
          </a:p>
        </p:txBody>
      </p:sp>
      <p:pic>
        <p:nvPicPr>
          <p:cNvPr id="59403" name="Picture 11" descr="院徽"/>
          <p:cNvPicPr>
            <a:picLocks noChangeAspect="1" noChangeArrowheads="1"/>
          </p:cNvPicPr>
          <p:nvPr/>
        </p:nvPicPr>
        <p:blipFill>
          <a:blip r:embed="rId4" cstate="print"/>
          <a:srcRect/>
          <a:stretch>
            <a:fillRect/>
          </a:stretch>
        </p:blipFill>
        <p:spPr bwMode="auto">
          <a:xfrm>
            <a:off x="-500063" y="2514600"/>
            <a:ext cx="500063" cy="500063"/>
          </a:xfrm>
          <a:prstGeom prst="rect">
            <a:avLst/>
          </a:prstGeom>
          <a:noFill/>
        </p:spPr>
      </p:pic>
      <p:grpSp>
        <p:nvGrpSpPr>
          <p:cNvPr id="59407" name="Group 15"/>
          <p:cNvGrpSpPr>
            <a:grpSpLocks/>
          </p:cNvGrpSpPr>
          <p:nvPr/>
        </p:nvGrpSpPr>
        <p:grpSpPr bwMode="auto">
          <a:xfrm>
            <a:off x="-4648200" y="2590800"/>
            <a:ext cx="4648200" cy="457200"/>
            <a:chOff x="1488" y="1549"/>
            <a:chExt cx="3140" cy="336"/>
          </a:xfrm>
        </p:grpSpPr>
        <p:pic>
          <p:nvPicPr>
            <p:cNvPr id="59404" name="Picture 12" descr="华大基因"/>
            <p:cNvPicPr>
              <a:picLocks noChangeAspect="1" noChangeArrowheads="1"/>
            </p:cNvPicPr>
            <p:nvPr/>
          </p:nvPicPr>
          <p:blipFill>
            <a:blip r:embed="rId5"/>
            <a:srcRect/>
            <a:stretch>
              <a:fillRect/>
            </a:stretch>
          </p:blipFill>
          <p:spPr bwMode="auto">
            <a:xfrm>
              <a:off x="4050" y="1549"/>
              <a:ext cx="578" cy="336"/>
            </a:xfrm>
            <a:prstGeom prst="rect">
              <a:avLst/>
            </a:prstGeom>
            <a:noFill/>
          </p:spPr>
        </p:pic>
        <p:sp>
          <p:nvSpPr>
            <p:cNvPr id="59405" name="Line 13"/>
            <p:cNvSpPr>
              <a:spLocks noChangeShapeType="1"/>
            </p:cNvSpPr>
            <p:nvPr/>
          </p:nvSpPr>
          <p:spPr bwMode="auto">
            <a:xfrm>
              <a:off x="1488" y="1872"/>
              <a:ext cx="2562" cy="0"/>
            </a:xfrm>
            <a:prstGeom prst="line">
              <a:avLst/>
            </a:prstGeom>
            <a:noFill/>
            <a:ln w="38100">
              <a:solidFill>
                <a:srgbClr val="FF99CC"/>
              </a:solidFill>
              <a:round/>
              <a:headEnd/>
              <a:tailEnd/>
            </a:ln>
            <a:effectLst/>
          </p:spPr>
          <p:txBody>
            <a:bodyPr/>
            <a:lstStyle/>
            <a:p>
              <a:endParaRPr lang="zh-CN" altLang="en-US"/>
            </a:p>
          </p:txBody>
        </p:sp>
      </p:grpSp>
      <p:pic>
        <p:nvPicPr>
          <p:cNvPr id="59408" name="Picture 16" descr="院徽"/>
          <p:cNvPicPr>
            <a:picLocks noChangeAspect="1" noChangeArrowheads="1"/>
          </p:cNvPicPr>
          <p:nvPr/>
        </p:nvPicPr>
        <p:blipFill>
          <a:blip r:embed="rId4" cstate="print"/>
          <a:srcRect/>
          <a:stretch>
            <a:fillRect/>
          </a:stretch>
        </p:blipFill>
        <p:spPr bwMode="auto">
          <a:xfrm>
            <a:off x="-500063" y="3276600"/>
            <a:ext cx="500063" cy="500063"/>
          </a:xfrm>
          <a:prstGeom prst="rect">
            <a:avLst/>
          </a:prstGeom>
          <a:noFill/>
        </p:spPr>
      </p:pic>
      <p:grpSp>
        <p:nvGrpSpPr>
          <p:cNvPr id="59411" name="Group 19"/>
          <p:cNvGrpSpPr>
            <a:grpSpLocks/>
          </p:cNvGrpSpPr>
          <p:nvPr/>
        </p:nvGrpSpPr>
        <p:grpSpPr bwMode="auto">
          <a:xfrm>
            <a:off x="-4800600" y="3048000"/>
            <a:ext cx="4800600" cy="723900"/>
            <a:chOff x="-3024" y="2016"/>
            <a:chExt cx="3024" cy="456"/>
          </a:xfrm>
        </p:grpSpPr>
        <p:pic>
          <p:nvPicPr>
            <p:cNvPr id="59409" name="Picture 17" descr="市二院"/>
            <p:cNvPicPr>
              <a:picLocks noChangeAspect="1" noChangeArrowheads="1"/>
            </p:cNvPicPr>
            <p:nvPr/>
          </p:nvPicPr>
          <p:blipFill>
            <a:blip r:embed="rId6"/>
            <a:srcRect/>
            <a:stretch>
              <a:fillRect/>
            </a:stretch>
          </p:blipFill>
          <p:spPr bwMode="auto">
            <a:xfrm>
              <a:off x="-446" y="2016"/>
              <a:ext cx="446" cy="456"/>
            </a:xfrm>
            <a:prstGeom prst="rect">
              <a:avLst/>
            </a:prstGeom>
            <a:noFill/>
          </p:spPr>
        </p:pic>
        <p:sp>
          <p:nvSpPr>
            <p:cNvPr id="59410" name="Line 18"/>
            <p:cNvSpPr>
              <a:spLocks noChangeShapeType="1"/>
            </p:cNvSpPr>
            <p:nvPr/>
          </p:nvSpPr>
          <p:spPr bwMode="auto">
            <a:xfrm>
              <a:off x="-3024" y="2448"/>
              <a:ext cx="2592" cy="0"/>
            </a:xfrm>
            <a:prstGeom prst="line">
              <a:avLst/>
            </a:prstGeom>
            <a:noFill/>
            <a:ln w="38100">
              <a:solidFill>
                <a:srgbClr val="FF99CC"/>
              </a:solidFill>
              <a:round/>
              <a:headEnd/>
              <a:tailEnd/>
            </a:ln>
            <a:effectLst/>
          </p:spPr>
          <p:txBody>
            <a:bodyPr/>
            <a:lstStyle/>
            <a:p>
              <a:endParaRPr lang="zh-CN" altLang="en-US"/>
            </a:p>
          </p:txBody>
        </p:sp>
      </p:grpSp>
      <p:pic>
        <p:nvPicPr>
          <p:cNvPr id="59412" name="Picture 20" descr="院徽"/>
          <p:cNvPicPr>
            <a:picLocks noChangeAspect="1" noChangeArrowheads="1"/>
          </p:cNvPicPr>
          <p:nvPr/>
        </p:nvPicPr>
        <p:blipFill>
          <a:blip r:embed="rId4" cstate="print"/>
          <a:srcRect/>
          <a:stretch>
            <a:fillRect/>
          </a:stretch>
        </p:blipFill>
        <p:spPr bwMode="auto">
          <a:xfrm>
            <a:off x="-533400" y="4114800"/>
            <a:ext cx="500062" cy="500063"/>
          </a:xfrm>
          <a:prstGeom prst="rect">
            <a:avLst/>
          </a:prstGeom>
          <a:noFill/>
        </p:spPr>
      </p:pic>
      <p:grpSp>
        <p:nvGrpSpPr>
          <p:cNvPr id="59416" name="Group 24"/>
          <p:cNvGrpSpPr>
            <a:grpSpLocks/>
          </p:cNvGrpSpPr>
          <p:nvPr/>
        </p:nvGrpSpPr>
        <p:grpSpPr bwMode="auto">
          <a:xfrm>
            <a:off x="-4876800" y="3940175"/>
            <a:ext cx="4876800" cy="708025"/>
            <a:chOff x="-3072" y="2496"/>
            <a:chExt cx="3072" cy="590"/>
          </a:xfrm>
        </p:grpSpPr>
        <p:pic>
          <p:nvPicPr>
            <p:cNvPr id="59414" name="Picture 22" descr="2457331_150824017000_2"/>
            <p:cNvPicPr>
              <a:picLocks noChangeAspect="1" noChangeArrowheads="1"/>
            </p:cNvPicPr>
            <p:nvPr/>
          </p:nvPicPr>
          <p:blipFill>
            <a:blip r:embed="rId7" cstate="print"/>
            <a:srcRect/>
            <a:stretch>
              <a:fillRect/>
            </a:stretch>
          </p:blipFill>
          <p:spPr bwMode="auto">
            <a:xfrm>
              <a:off x="-469" y="2496"/>
              <a:ext cx="469" cy="590"/>
            </a:xfrm>
            <a:prstGeom prst="rect">
              <a:avLst/>
            </a:prstGeom>
            <a:noFill/>
          </p:spPr>
        </p:pic>
        <p:sp>
          <p:nvSpPr>
            <p:cNvPr id="59415" name="Line 23"/>
            <p:cNvSpPr>
              <a:spLocks noChangeShapeType="1"/>
            </p:cNvSpPr>
            <p:nvPr/>
          </p:nvSpPr>
          <p:spPr bwMode="auto">
            <a:xfrm>
              <a:off x="-3072" y="2976"/>
              <a:ext cx="2640" cy="0"/>
            </a:xfrm>
            <a:prstGeom prst="line">
              <a:avLst/>
            </a:prstGeom>
            <a:noFill/>
            <a:ln w="38100">
              <a:solidFill>
                <a:srgbClr val="FF99CC"/>
              </a:solidFill>
              <a:round/>
              <a:headEnd/>
              <a:tailEnd/>
            </a:ln>
            <a:effectLst/>
          </p:spPr>
          <p:txBody>
            <a:bodyPr/>
            <a:lstStyle/>
            <a:p>
              <a:endParaRPr lang="zh-CN" altLang="en-US"/>
            </a:p>
          </p:txBody>
        </p:sp>
      </p:gr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59402"/>
                                        </p:tgtEl>
                                        <p:attrNameLst>
                                          <p:attrName>style.visibility</p:attrName>
                                        </p:attrNameLst>
                                      </p:cBhvr>
                                      <p:to>
                                        <p:strVal val="visible"/>
                                      </p:to>
                                    </p:set>
                                    <p:anim calcmode="lin" valueType="num">
                                      <p:cBhvr>
                                        <p:cTn id="7" dur="500" fill="hold"/>
                                        <p:tgtEl>
                                          <p:spTgt spid="59402"/>
                                        </p:tgtEl>
                                        <p:attrNameLst>
                                          <p:attrName>ppt_w</p:attrName>
                                        </p:attrNameLst>
                                      </p:cBhvr>
                                      <p:tavLst>
                                        <p:tav tm="0">
                                          <p:val>
                                            <p:fltVal val="0"/>
                                          </p:val>
                                        </p:tav>
                                        <p:tav tm="100000">
                                          <p:val>
                                            <p:strVal val="#ppt_w"/>
                                          </p:val>
                                        </p:tav>
                                      </p:tavLst>
                                    </p:anim>
                                    <p:anim calcmode="lin" valueType="num">
                                      <p:cBhvr>
                                        <p:cTn id="8" dur="500" fill="hold"/>
                                        <p:tgtEl>
                                          <p:spTgt spid="59402"/>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0" presetClass="path" presetSubtype="0" accel="50000" decel="50000" fill="hold" nodeType="clickEffect">
                                  <p:stCondLst>
                                    <p:cond delay="0"/>
                                  </p:stCondLst>
                                  <p:childTnLst>
                                    <p:animMotion origin="layout" path="M -3.05556E-6 -3.3526E-6 L 0.32726 -0.003 " pathEditMode="relative" rAng="0" ptsTypes="AA">
                                      <p:cBhvr>
                                        <p:cTn id="12" dur="2000" fill="hold"/>
                                        <p:tgtEl>
                                          <p:spTgt spid="59403"/>
                                        </p:tgtEl>
                                        <p:attrNameLst>
                                          <p:attrName>ppt_x</p:attrName>
                                          <p:attrName>ppt_y</p:attrName>
                                        </p:attrNameLst>
                                      </p:cBhvr>
                                      <p:rCtr x="164" y="-2"/>
                                    </p:animMotion>
                                  </p:childTnLst>
                                </p:cTn>
                              </p:par>
                            </p:childTnLst>
                          </p:cTn>
                        </p:par>
                      </p:childTnLst>
                    </p:cTn>
                  </p:par>
                  <p:par>
                    <p:cTn id="13" fill="hold">
                      <p:stCondLst>
                        <p:cond delay="indefinite"/>
                      </p:stCondLst>
                      <p:childTnLst>
                        <p:par>
                          <p:cTn id="14" fill="hold">
                            <p:stCondLst>
                              <p:cond delay="0"/>
                            </p:stCondLst>
                            <p:childTnLst>
                              <p:par>
                                <p:cTn id="15" presetID="0" presetClass="path" presetSubtype="0" accel="50000" decel="50000" fill="hold" nodeType="clickEffect">
                                  <p:stCondLst>
                                    <p:cond delay="0"/>
                                  </p:stCondLst>
                                  <p:childTnLst>
                                    <p:animMotion origin="layout" path="M -5.55556E-7 -2.42775E-6 L 0.81424 -0.00555 " pathEditMode="relative" rAng="0" ptsTypes="AA">
                                      <p:cBhvr>
                                        <p:cTn id="16" dur="2000" fill="hold"/>
                                        <p:tgtEl>
                                          <p:spTgt spid="59407"/>
                                        </p:tgtEl>
                                        <p:attrNameLst>
                                          <p:attrName>ppt_x</p:attrName>
                                          <p:attrName>ppt_y</p:attrName>
                                        </p:attrNameLst>
                                      </p:cBhvr>
                                      <p:rCtr x="407" y="-3"/>
                                    </p:animMotion>
                                  </p:childTnLst>
                                </p:cTn>
                              </p:par>
                            </p:childTnLst>
                          </p:cTn>
                        </p:par>
                      </p:childTnLst>
                    </p:cTn>
                  </p:par>
                  <p:par>
                    <p:cTn id="17" fill="hold">
                      <p:stCondLst>
                        <p:cond delay="indefinite"/>
                      </p:stCondLst>
                      <p:childTnLst>
                        <p:par>
                          <p:cTn id="18" fill="hold">
                            <p:stCondLst>
                              <p:cond delay="0"/>
                            </p:stCondLst>
                            <p:childTnLst>
                              <p:par>
                                <p:cTn id="19" presetID="23" presetClass="entr" presetSubtype="16" fill="hold" grpId="0" nodeType="clickEffect">
                                  <p:stCondLst>
                                    <p:cond delay="0"/>
                                  </p:stCondLst>
                                  <p:childTnLst>
                                    <p:set>
                                      <p:cBhvr>
                                        <p:cTn id="20" dur="1" fill="hold">
                                          <p:stCondLst>
                                            <p:cond delay="0"/>
                                          </p:stCondLst>
                                        </p:cTn>
                                        <p:tgtEl>
                                          <p:spTgt spid="59399"/>
                                        </p:tgtEl>
                                        <p:attrNameLst>
                                          <p:attrName>style.visibility</p:attrName>
                                        </p:attrNameLst>
                                      </p:cBhvr>
                                      <p:to>
                                        <p:strVal val="visible"/>
                                      </p:to>
                                    </p:set>
                                    <p:anim calcmode="lin" valueType="num">
                                      <p:cBhvr>
                                        <p:cTn id="21" dur="500" fill="hold"/>
                                        <p:tgtEl>
                                          <p:spTgt spid="59399"/>
                                        </p:tgtEl>
                                        <p:attrNameLst>
                                          <p:attrName>ppt_w</p:attrName>
                                        </p:attrNameLst>
                                      </p:cBhvr>
                                      <p:tavLst>
                                        <p:tav tm="0">
                                          <p:val>
                                            <p:fltVal val="0"/>
                                          </p:val>
                                        </p:tav>
                                        <p:tav tm="100000">
                                          <p:val>
                                            <p:strVal val="#ppt_w"/>
                                          </p:val>
                                        </p:tav>
                                      </p:tavLst>
                                    </p:anim>
                                    <p:anim calcmode="lin" valueType="num">
                                      <p:cBhvr>
                                        <p:cTn id="22" dur="500" fill="hold"/>
                                        <p:tgtEl>
                                          <p:spTgt spid="59399"/>
                                        </p:tgtEl>
                                        <p:attrNameLst>
                                          <p:attrName>ppt_h</p:attrName>
                                        </p:attrNameLst>
                                      </p:cBhvr>
                                      <p:tavLst>
                                        <p:tav tm="0">
                                          <p:val>
                                            <p:fltVal val="0"/>
                                          </p:val>
                                        </p:tav>
                                        <p:tav tm="100000">
                                          <p:val>
                                            <p:strVal val="#ppt_h"/>
                                          </p:val>
                                        </p:tav>
                                      </p:tavLst>
                                    </p:anim>
                                  </p:childTnLst>
                                </p:cTn>
                              </p:par>
                            </p:childTnLst>
                          </p:cTn>
                        </p:par>
                      </p:childTnLst>
                    </p:cTn>
                  </p:par>
                  <p:par>
                    <p:cTn id="23" fill="hold">
                      <p:stCondLst>
                        <p:cond delay="indefinite"/>
                      </p:stCondLst>
                      <p:childTnLst>
                        <p:par>
                          <p:cTn id="24" fill="hold">
                            <p:stCondLst>
                              <p:cond delay="0"/>
                            </p:stCondLst>
                            <p:childTnLst>
                              <p:par>
                                <p:cTn id="25" presetID="0" presetClass="path" presetSubtype="0" accel="50000" decel="50000" fill="hold" nodeType="clickEffect">
                                  <p:stCondLst>
                                    <p:cond delay="0"/>
                                  </p:stCondLst>
                                  <p:childTnLst>
                                    <p:animMotion origin="layout" path="M -3.05556E-6 -3.3526E-6 L 0.32726 -0.003 " pathEditMode="relative" rAng="0" ptsTypes="AA">
                                      <p:cBhvr>
                                        <p:cTn id="26" dur="2000" fill="hold"/>
                                        <p:tgtEl>
                                          <p:spTgt spid="59408"/>
                                        </p:tgtEl>
                                        <p:attrNameLst>
                                          <p:attrName>ppt_x</p:attrName>
                                          <p:attrName>ppt_y</p:attrName>
                                        </p:attrNameLst>
                                      </p:cBhvr>
                                      <p:rCtr x="164" y="-2"/>
                                    </p:animMotion>
                                  </p:childTnLst>
                                </p:cTn>
                              </p:par>
                            </p:childTnLst>
                          </p:cTn>
                        </p:par>
                      </p:childTnLst>
                    </p:cTn>
                  </p:par>
                  <p:par>
                    <p:cTn id="27" fill="hold">
                      <p:stCondLst>
                        <p:cond delay="indefinite"/>
                      </p:stCondLst>
                      <p:childTnLst>
                        <p:par>
                          <p:cTn id="28" fill="hold">
                            <p:stCondLst>
                              <p:cond delay="0"/>
                            </p:stCondLst>
                            <p:childTnLst>
                              <p:par>
                                <p:cTn id="29" presetID="0" presetClass="path" presetSubtype="0" accel="50000" decel="50000" fill="hold" nodeType="clickEffect">
                                  <p:stCondLst>
                                    <p:cond delay="0"/>
                                  </p:stCondLst>
                                  <p:childTnLst>
                                    <p:animMotion origin="layout" path="M 0 -2.22222E-6 L 0.82083 0.00278 " pathEditMode="relative" rAng="0" ptsTypes="AA">
                                      <p:cBhvr>
                                        <p:cTn id="30" dur="2000" fill="hold"/>
                                        <p:tgtEl>
                                          <p:spTgt spid="59411"/>
                                        </p:tgtEl>
                                        <p:attrNameLst>
                                          <p:attrName>ppt_x</p:attrName>
                                          <p:attrName>ppt_y</p:attrName>
                                        </p:attrNameLst>
                                      </p:cBhvr>
                                      <p:rCtr x="410" y="1"/>
                                    </p:animMotion>
                                  </p:childTnLst>
                                </p:cTn>
                              </p:par>
                            </p:childTnLst>
                          </p:cTn>
                        </p:par>
                      </p:childTnLst>
                    </p:cTn>
                  </p:par>
                  <p:par>
                    <p:cTn id="31" fill="hold">
                      <p:stCondLst>
                        <p:cond delay="indefinite"/>
                      </p:stCondLst>
                      <p:childTnLst>
                        <p:par>
                          <p:cTn id="32" fill="hold">
                            <p:stCondLst>
                              <p:cond delay="0"/>
                            </p:stCondLst>
                            <p:childTnLst>
                              <p:par>
                                <p:cTn id="33" presetID="23" presetClass="entr" presetSubtype="16" fill="hold" grpId="0" nodeType="clickEffect">
                                  <p:stCondLst>
                                    <p:cond delay="0"/>
                                  </p:stCondLst>
                                  <p:childTnLst>
                                    <p:set>
                                      <p:cBhvr>
                                        <p:cTn id="34" dur="1" fill="hold">
                                          <p:stCondLst>
                                            <p:cond delay="0"/>
                                          </p:stCondLst>
                                        </p:cTn>
                                        <p:tgtEl>
                                          <p:spTgt spid="59400"/>
                                        </p:tgtEl>
                                        <p:attrNameLst>
                                          <p:attrName>style.visibility</p:attrName>
                                        </p:attrNameLst>
                                      </p:cBhvr>
                                      <p:to>
                                        <p:strVal val="visible"/>
                                      </p:to>
                                    </p:set>
                                    <p:anim calcmode="lin" valueType="num">
                                      <p:cBhvr>
                                        <p:cTn id="35" dur="500" fill="hold"/>
                                        <p:tgtEl>
                                          <p:spTgt spid="59400"/>
                                        </p:tgtEl>
                                        <p:attrNameLst>
                                          <p:attrName>ppt_w</p:attrName>
                                        </p:attrNameLst>
                                      </p:cBhvr>
                                      <p:tavLst>
                                        <p:tav tm="0">
                                          <p:val>
                                            <p:fltVal val="0"/>
                                          </p:val>
                                        </p:tav>
                                        <p:tav tm="100000">
                                          <p:val>
                                            <p:strVal val="#ppt_w"/>
                                          </p:val>
                                        </p:tav>
                                      </p:tavLst>
                                    </p:anim>
                                    <p:anim calcmode="lin" valueType="num">
                                      <p:cBhvr>
                                        <p:cTn id="36" dur="500" fill="hold"/>
                                        <p:tgtEl>
                                          <p:spTgt spid="59400"/>
                                        </p:tgtEl>
                                        <p:attrNameLst>
                                          <p:attrName>ppt_h</p:attrName>
                                        </p:attrNameLst>
                                      </p:cBhvr>
                                      <p:tavLst>
                                        <p:tav tm="0">
                                          <p:val>
                                            <p:fltVal val="0"/>
                                          </p:val>
                                        </p:tav>
                                        <p:tav tm="100000">
                                          <p:val>
                                            <p:strVal val="#ppt_h"/>
                                          </p:val>
                                        </p:tav>
                                      </p:tavLst>
                                    </p:anim>
                                  </p:childTnLst>
                                </p:cTn>
                              </p:par>
                            </p:childTnLst>
                          </p:cTn>
                        </p:par>
                      </p:childTnLst>
                    </p:cTn>
                  </p:par>
                  <p:par>
                    <p:cTn id="37" fill="hold">
                      <p:stCondLst>
                        <p:cond delay="indefinite"/>
                      </p:stCondLst>
                      <p:childTnLst>
                        <p:par>
                          <p:cTn id="38" fill="hold">
                            <p:stCondLst>
                              <p:cond delay="0"/>
                            </p:stCondLst>
                            <p:childTnLst>
                              <p:par>
                                <p:cTn id="39" presetID="0" presetClass="path" presetSubtype="0" accel="50000" decel="50000" fill="hold" nodeType="clickEffect">
                                  <p:stCondLst>
                                    <p:cond delay="0"/>
                                  </p:stCondLst>
                                  <p:childTnLst>
                                    <p:animMotion origin="layout" path="M 2.77778E-6 4.79769E-6 L 0.3309 -0.00301 " pathEditMode="relative" rAng="0" ptsTypes="AA">
                                      <p:cBhvr>
                                        <p:cTn id="40" dur="2000" fill="hold"/>
                                        <p:tgtEl>
                                          <p:spTgt spid="59412"/>
                                        </p:tgtEl>
                                        <p:attrNameLst>
                                          <p:attrName>ppt_x</p:attrName>
                                          <p:attrName>ppt_y</p:attrName>
                                        </p:attrNameLst>
                                      </p:cBhvr>
                                      <p:rCtr x="165" y="-2"/>
                                    </p:animMotion>
                                  </p:childTnLst>
                                </p:cTn>
                              </p:par>
                            </p:childTnLst>
                          </p:cTn>
                        </p:par>
                      </p:childTnLst>
                    </p:cTn>
                  </p:par>
                  <p:par>
                    <p:cTn id="41" fill="hold">
                      <p:stCondLst>
                        <p:cond delay="indefinite"/>
                      </p:stCondLst>
                      <p:childTnLst>
                        <p:par>
                          <p:cTn id="42" fill="hold">
                            <p:stCondLst>
                              <p:cond delay="0"/>
                            </p:stCondLst>
                            <p:childTnLst>
                              <p:par>
                                <p:cTn id="43" presetID="0" presetClass="path" presetSubtype="0" accel="50000" decel="50000" fill="hold" nodeType="clickEffect">
                                  <p:stCondLst>
                                    <p:cond delay="0"/>
                                  </p:stCondLst>
                                  <p:childTnLst>
                                    <p:animMotion origin="layout" path="M 0.23334 0.00949 L 0.825 0.00717 " pathEditMode="relative" rAng="0" ptsTypes="AA">
                                      <p:cBhvr>
                                        <p:cTn id="44" dur="2000" fill="hold"/>
                                        <p:tgtEl>
                                          <p:spTgt spid="59416"/>
                                        </p:tgtEl>
                                        <p:attrNameLst>
                                          <p:attrName>ppt_x</p:attrName>
                                          <p:attrName>ppt_y</p:attrName>
                                        </p:attrNameLst>
                                      </p:cBhvr>
                                      <p:rCtr x="296" y="-1"/>
                                    </p:animMotion>
                                  </p:childTnLst>
                                </p:cTn>
                              </p:par>
                            </p:childTnLst>
                          </p:cTn>
                        </p:par>
                      </p:childTnLst>
                    </p:cTn>
                  </p:par>
                  <p:par>
                    <p:cTn id="45" fill="hold">
                      <p:stCondLst>
                        <p:cond delay="indefinite"/>
                      </p:stCondLst>
                      <p:childTnLst>
                        <p:par>
                          <p:cTn id="46" fill="hold">
                            <p:stCondLst>
                              <p:cond delay="0"/>
                            </p:stCondLst>
                            <p:childTnLst>
                              <p:par>
                                <p:cTn id="47" presetID="4" presetClass="entr" presetSubtype="16" fill="hold" grpId="0" nodeType="clickEffect">
                                  <p:stCondLst>
                                    <p:cond delay="0"/>
                                  </p:stCondLst>
                                  <p:childTnLst>
                                    <p:set>
                                      <p:cBhvr>
                                        <p:cTn id="48" dur="1" fill="hold">
                                          <p:stCondLst>
                                            <p:cond delay="0"/>
                                          </p:stCondLst>
                                        </p:cTn>
                                        <p:tgtEl>
                                          <p:spTgt spid="59401"/>
                                        </p:tgtEl>
                                        <p:attrNameLst>
                                          <p:attrName>style.visibility</p:attrName>
                                        </p:attrNameLst>
                                      </p:cBhvr>
                                      <p:to>
                                        <p:strVal val="visible"/>
                                      </p:to>
                                    </p:set>
                                    <p:animEffect transition="in" filter="box(in)">
                                      <p:cBhvr>
                                        <p:cTn id="49" dur="500"/>
                                        <p:tgtEl>
                                          <p:spTgt spid="5940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399" grpId="0"/>
      <p:bldP spid="59400" grpId="0"/>
      <p:bldP spid="59401" grpId="0"/>
      <p:bldP spid="59402"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650" name="图片 3" descr="FD.png"/>
          <p:cNvPicPr>
            <a:picLocks noChangeAspect="1" noChangeArrowheads="1"/>
          </p:cNvPicPr>
          <p:nvPr/>
        </p:nvPicPr>
        <p:blipFill>
          <a:blip r:embed="rId2"/>
          <a:srcRect/>
          <a:stretch>
            <a:fillRect/>
          </a:stretch>
        </p:blipFill>
        <p:spPr bwMode="auto">
          <a:xfrm>
            <a:off x="0" y="0"/>
            <a:ext cx="9144000" cy="6858000"/>
          </a:xfrm>
          <a:prstGeom prst="rect">
            <a:avLst/>
          </a:prstGeom>
          <a:noFill/>
          <a:ln w="9525">
            <a:noFill/>
            <a:miter lim="800000"/>
            <a:headEnd/>
            <a:tailEnd/>
          </a:ln>
        </p:spPr>
      </p:pic>
      <p:grpSp>
        <p:nvGrpSpPr>
          <p:cNvPr id="27651" name="Group 3"/>
          <p:cNvGrpSpPr>
            <a:grpSpLocks/>
          </p:cNvGrpSpPr>
          <p:nvPr/>
        </p:nvGrpSpPr>
        <p:grpSpPr bwMode="auto">
          <a:xfrm>
            <a:off x="0" y="0"/>
            <a:ext cx="9144000" cy="6858000"/>
            <a:chOff x="0" y="0"/>
            <a:chExt cx="5760" cy="4320"/>
          </a:xfrm>
        </p:grpSpPr>
        <p:sp>
          <p:nvSpPr>
            <p:cNvPr id="27652" name="圆角矩形 45"/>
            <p:cNvSpPr>
              <a:spLocks noChangeArrowheads="1"/>
            </p:cNvSpPr>
            <p:nvPr/>
          </p:nvSpPr>
          <p:spPr bwMode="auto">
            <a:xfrm>
              <a:off x="0" y="0"/>
              <a:ext cx="5760" cy="4320"/>
            </a:xfrm>
            <a:prstGeom prst="roundRect">
              <a:avLst>
                <a:gd name="adj" fmla="val 8134"/>
              </a:avLst>
            </a:prstGeom>
            <a:gradFill rotWithShape="1">
              <a:gsLst>
                <a:gs pos="0">
                  <a:schemeClr val="bg1"/>
                </a:gs>
                <a:gs pos="100000">
                  <a:schemeClr val="bg1">
                    <a:alpha val="26999"/>
                  </a:schemeClr>
                </a:gs>
              </a:gsLst>
              <a:lin ang="2700000" scaled="1"/>
            </a:gradFill>
            <a:ln w="25400">
              <a:solidFill>
                <a:srgbClr val="BFBFBF"/>
              </a:solidFill>
              <a:round/>
              <a:headEnd/>
              <a:tailEnd/>
            </a:ln>
          </p:spPr>
          <p:txBody>
            <a:bodyPr anchor="ctr"/>
            <a:lstStyle/>
            <a:p>
              <a:pPr algn="ctr"/>
              <a:endParaRPr lang="zh-CN" altLang="en-US"/>
            </a:p>
          </p:txBody>
        </p:sp>
        <p:pic>
          <p:nvPicPr>
            <p:cNvPr id="27653" name="图片 49" descr="HH.png"/>
            <p:cNvPicPr>
              <a:picLocks noChangeAspect="1" noChangeArrowheads="1"/>
            </p:cNvPicPr>
            <p:nvPr/>
          </p:nvPicPr>
          <p:blipFill>
            <a:blip r:embed="rId3"/>
            <a:srcRect/>
            <a:stretch>
              <a:fillRect/>
            </a:stretch>
          </p:blipFill>
          <p:spPr bwMode="auto">
            <a:xfrm>
              <a:off x="0" y="2016"/>
              <a:ext cx="1100" cy="2304"/>
            </a:xfrm>
            <a:prstGeom prst="rect">
              <a:avLst/>
            </a:prstGeom>
            <a:noFill/>
            <a:ln w="9525">
              <a:noFill/>
              <a:miter lim="800000"/>
              <a:headEnd/>
              <a:tailEnd/>
            </a:ln>
          </p:spPr>
        </p:pic>
      </p:grpSp>
      <p:sp>
        <p:nvSpPr>
          <p:cNvPr id="27655" name="Oval 2"/>
          <p:cNvSpPr>
            <a:spLocks noChangeArrowheads="1"/>
          </p:cNvSpPr>
          <p:nvPr/>
        </p:nvSpPr>
        <p:spPr bwMode="auto">
          <a:xfrm>
            <a:off x="1628775" y="2663825"/>
            <a:ext cx="1649413" cy="460375"/>
          </a:xfrm>
          <a:prstGeom prst="ellipse">
            <a:avLst/>
          </a:prstGeom>
          <a:gradFill rotWithShape="1">
            <a:gsLst>
              <a:gs pos="0">
                <a:srgbClr val="000000">
                  <a:alpha val="39999"/>
                </a:srgbClr>
              </a:gs>
              <a:gs pos="100000">
                <a:srgbClr val="000000">
                  <a:alpha val="0"/>
                </a:srgbClr>
              </a:gs>
            </a:gsLst>
            <a:path path="shape">
              <a:fillToRect l="50000" t="50000" r="50000" b="50000"/>
            </a:path>
          </a:gradFill>
          <a:ln w="9525">
            <a:noFill/>
            <a:round/>
            <a:headEnd/>
            <a:tailEnd/>
          </a:ln>
        </p:spPr>
        <p:txBody>
          <a:bodyPr wrap="none" anchor="ctr"/>
          <a:lstStyle/>
          <a:p>
            <a:endParaRPr lang="zh-CN" altLang="en-US"/>
          </a:p>
        </p:txBody>
      </p:sp>
      <p:sp>
        <p:nvSpPr>
          <p:cNvPr id="27656" name="Oval 3"/>
          <p:cNvSpPr>
            <a:spLocks noChangeArrowheads="1"/>
          </p:cNvSpPr>
          <p:nvPr/>
        </p:nvSpPr>
        <p:spPr bwMode="auto">
          <a:xfrm>
            <a:off x="1763713" y="5873750"/>
            <a:ext cx="1649412" cy="458788"/>
          </a:xfrm>
          <a:prstGeom prst="ellipse">
            <a:avLst/>
          </a:prstGeom>
          <a:gradFill rotWithShape="1">
            <a:gsLst>
              <a:gs pos="0">
                <a:srgbClr val="000000">
                  <a:alpha val="39999"/>
                </a:srgbClr>
              </a:gs>
              <a:gs pos="100000">
                <a:srgbClr val="000000">
                  <a:alpha val="0"/>
                </a:srgbClr>
              </a:gs>
            </a:gsLst>
            <a:path path="shape">
              <a:fillToRect l="50000" t="50000" r="50000" b="50000"/>
            </a:path>
          </a:gradFill>
          <a:ln w="9525">
            <a:noFill/>
            <a:round/>
            <a:headEnd/>
            <a:tailEnd/>
          </a:ln>
        </p:spPr>
        <p:txBody>
          <a:bodyPr wrap="none" anchor="ctr"/>
          <a:lstStyle/>
          <a:p>
            <a:endParaRPr lang="zh-CN" altLang="en-US"/>
          </a:p>
        </p:txBody>
      </p:sp>
      <p:sp>
        <p:nvSpPr>
          <p:cNvPr id="27657" name="Oval 4"/>
          <p:cNvSpPr>
            <a:spLocks noChangeArrowheads="1"/>
          </p:cNvSpPr>
          <p:nvPr/>
        </p:nvSpPr>
        <p:spPr bwMode="auto">
          <a:xfrm>
            <a:off x="6789738" y="5894388"/>
            <a:ext cx="1649412" cy="458787"/>
          </a:xfrm>
          <a:prstGeom prst="ellipse">
            <a:avLst/>
          </a:prstGeom>
          <a:gradFill rotWithShape="1">
            <a:gsLst>
              <a:gs pos="0">
                <a:srgbClr val="000000">
                  <a:alpha val="39999"/>
                </a:srgbClr>
              </a:gs>
              <a:gs pos="100000">
                <a:srgbClr val="000000">
                  <a:alpha val="0"/>
                </a:srgbClr>
              </a:gs>
            </a:gsLst>
            <a:path path="shape">
              <a:fillToRect l="50000" t="50000" r="50000" b="50000"/>
            </a:path>
          </a:gradFill>
          <a:ln w="9525">
            <a:noFill/>
            <a:round/>
            <a:headEnd/>
            <a:tailEnd/>
          </a:ln>
        </p:spPr>
        <p:txBody>
          <a:bodyPr wrap="none" anchor="ctr"/>
          <a:lstStyle/>
          <a:p>
            <a:endParaRPr lang="zh-CN" altLang="en-US"/>
          </a:p>
        </p:txBody>
      </p:sp>
      <p:sp>
        <p:nvSpPr>
          <p:cNvPr id="27658" name="Oval 5"/>
          <p:cNvSpPr>
            <a:spLocks noChangeArrowheads="1"/>
          </p:cNvSpPr>
          <p:nvPr/>
        </p:nvSpPr>
        <p:spPr bwMode="auto">
          <a:xfrm>
            <a:off x="6419850" y="2493963"/>
            <a:ext cx="1649413" cy="458787"/>
          </a:xfrm>
          <a:prstGeom prst="ellipse">
            <a:avLst/>
          </a:prstGeom>
          <a:gradFill rotWithShape="1">
            <a:gsLst>
              <a:gs pos="0">
                <a:srgbClr val="000000">
                  <a:alpha val="39999"/>
                </a:srgbClr>
              </a:gs>
              <a:gs pos="100000">
                <a:srgbClr val="000000">
                  <a:alpha val="0"/>
                </a:srgbClr>
              </a:gs>
            </a:gsLst>
            <a:path path="shape">
              <a:fillToRect l="50000" t="50000" r="50000" b="50000"/>
            </a:path>
          </a:gradFill>
          <a:ln w="9525">
            <a:noFill/>
            <a:round/>
            <a:headEnd/>
            <a:tailEnd/>
          </a:ln>
        </p:spPr>
        <p:txBody>
          <a:bodyPr wrap="none" anchor="ctr"/>
          <a:lstStyle/>
          <a:p>
            <a:endParaRPr lang="zh-CN" altLang="en-US"/>
          </a:p>
        </p:txBody>
      </p:sp>
      <p:sp>
        <p:nvSpPr>
          <p:cNvPr id="27659" name="Oval 6"/>
          <p:cNvSpPr>
            <a:spLocks noChangeArrowheads="1"/>
          </p:cNvSpPr>
          <p:nvPr/>
        </p:nvSpPr>
        <p:spPr bwMode="auto">
          <a:xfrm>
            <a:off x="2178050" y="2665413"/>
            <a:ext cx="4964113" cy="2205037"/>
          </a:xfrm>
          <a:prstGeom prst="ellipse">
            <a:avLst/>
          </a:prstGeom>
          <a:gradFill rotWithShape="1">
            <a:gsLst>
              <a:gs pos="0">
                <a:srgbClr val="5E5E76"/>
              </a:gs>
              <a:gs pos="50000">
                <a:srgbClr val="CCCCFF"/>
              </a:gs>
              <a:gs pos="100000">
                <a:srgbClr val="5E5E76"/>
              </a:gs>
            </a:gsLst>
            <a:lin ang="2700000" scaled="1"/>
          </a:gradFill>
          <a:ln w="9525">
            <a:round/>
            <a:headEnd/>
            <a:tailEnd/>
          </a:ln>
          <a:scene3d>
            <a:camera prst="legacyPerspectiveBottom"/>
            <a:lightRig rig="legacyFlat3" dir="t"/>
          </a:scene3d>
          <a:sp3d extrusionH="7593000" prstMaterial="legacyMatte">
            <a:bevelT w="13500" h="13500" prst="angle"/>
            <a:bevelB w="13500" h="13500" prst="angle"/>
            <a:extrusionClr>
              <a:srgbClr val="CCCCFF"/>
            </a:extrusionClr>
          </a:sp3d>
        </p:spPr>
        <p:txBody>
          <a:bodyPr wrap="none" anchor="ctr">
            <a:flatTx/>
          </a:bodyPr>
          <a:lstStyle/>
          <a:p>
            <a:endParaRPr lang="zh-CN" altLang="en-US"/>
          </a:p>
        </p:txBody>
      </p:sp>
      <p:sp>
        <p:nvSpPr>
          <p:cNvPr id="27660" name="Oval 7"/>
          <p:cNvSpPr>
            <a:spLocks noChangeArrowheads="1"/>
          </p:cNvSpPr>
          <p:nvPr/>
        </p:nvSpPr>
        <p:spPr bwMode="auto">
          <a:xfrm>
            <a:off x="3087688" y="2952750"/>
            <a:ext cx="3192462" cy="1436688"/>
          </a:xfrm>
          <a:prstGeom prst="ellipse">
            <a:avLst/>
          </a:prstGeom>
          <a:gradFill rotWithShape="1">
            <a:gsLst>
              <a:gs pos="0">
                <a:srgbClr val="765E2F"/>
              </a:gs>
              <a:gs pos="50000">
                <a:srgbClr val="FFCC66"/>
              </a:gs>
              <a:gs pos="100000">
                <a:srgbClr val="765E2F"/>
              </a:gs>
            </a:gsLst>
            <a:lin ang="2700000" scaled="1"/>
          </a:gradFill>
          <a:ln w="9525">
            <a:round/>
            <a:headEnd/>
            <a:tailEnd/>
          </a:ln>
          <a:scene3d>
            <a:camera prst="legacyPerspectiveBottom"/>
            <a:lightRig rig="legacyFlat3" dir="t"/>
          </a:scene3d>
          <a:sp3d extrusionH="1801800" prstMaterial="legacyMatte">
            <a:bevelT w="13500" h="13500" prst="angle"/>
            <a:bevelB w="13500" h="13500" prst="angle"/>
            <a:extrusionClr>
              <a:srgbClr val="FFCC66"/>
            </a:extrusionClr>
          </a:sp3d>
        </p:spPr>
        <p:txBody>
          <a:bodyPr wrap="none" anchor="ctr">
            <a:flatTx/>
          </a:bodyPr>
          <a:lstStyle/>
          <a:p>
            <a:endParaRPr lang="zh-CN" altLang="en-US"/>
          </a:p>
        </p:txBody>
      </p:sp>
      <p:sp>
        <p:nvSpPr>
          <p:cNvPr id="27661" name="Oval 8"/>
          <p:cNvSpPr>
            <a:spLocks noChangeArrowheads="1"/>
          </p:cNvSpPr>
          <p:nvPr/>
        </p:nvSpPr>
        <p:spPr bwMode="auto">
          <a:xfrm>
            <a:off x="3557588" y="2952750"/>
            <a:ext cx="2266950" cy="839788"/>
          </a:xfrm>
          <a:prstGeom prst="ellipse">
            <a:avLst/>
          </a:prstGeom>
          <a:gradFill rotWithShape="1">
            <a:gsLst>
              <a:gs pos="0">
                <a:srgbClr val="721D00"/>
              </a:gs>
              <a:gs pos="50000">
                <a:srgbClr val="CC3300"/>
              </a:gs>
              <a:gs pos="100000">
                <a:srgbClr val="721D00"/>
              </a:gs>
            </a:gsLst>
            <a:lin ang="2700000" scaled="1"/>
          </a:gradFill>
          <a:ln w="9525">
            <a:round/>
            <a:headEnd/>
            <a:tailEnd/>
          </a:ln>
          <a:scene3d>
            <a:camera prst="legacyPerspectiveBottom"/>
            <a:lightRig rig="legacyFlat3" dir="t"/>
          </a:scene3d>
          <a:sp3d extrusionH="3783000" prstMaterial="legacyMatte">
            <a:bevelT w="13500" h="13500" prst="angle"/>
            <a:bevelB w="13500" h="13500" prst="angle"/>
            <a:extrusionClr>
              <a:srgbClr val="CC3300"/>
            </a:extrusionClr>
          </a:sp3d>
        </p:spPr>
        <p:txBody>
          <a:bodyPr wrap="none" anchor="ctr">
            <a:flatTx/>
          </a:bodyPr>
          <a:lstStyle/>
          <a:p>
            <a:endParaRPr lang="zh-CN" altLang="en-US"/>
          </a:p>
        </p:txBody>
      </p:sp>
      <p:sp>
        <p:nvSpPr>
          <p:cNvPr id="27662" name="Oval 9"/>
          <p:cNvSpPr>
            <a:spLocks noChangeArrowheads="1"/>
          </p:cNvSpPr>
          <p:nvPr/>
        </p:nvSpPr>
        <p:spPr bwMode="auto">
          <a:xfrm rot="19811909">
            <a:off x="1509713" y="2489200"/>
            <a:ext cx="6551612" cy="2608263"/>
          </a:xfrm>
          <a:prstGeom prst="ellipse">
            <a:avLst/>
          </a:prstGeom>
          <a:noFill/>
          <a:ln w="28575" cap="rnd">
            <a:solidFill>
              <a:srgbClr val="D1D1D1"/>
            </a:solidFill>
            <a:prstDash val="sysDot"/>
            <a:round/>
            <a:headEnd/>
            <a:tailEnd/>
          </a:ln>
        </p:spPr>
        <p:txBody>
          <a:bodyPr wrap="none" anchor="ctr"/>
          <a:lstStyle/>
          <a:p>
            <a:endParaRPr lang="zh-CN" altLang="en-US"/>
          </a:p>
        </p:txBody>
      </p:sp>
      <p:sp>
        <p:nvSpPr>
          <p:cNvPr id="27663" name="Line 10"/>
          <p:cNvSpPr>
            <a:spLocks noChangeShapeType="1"/>
          </p:cNvSpPr>
          <p:nvPr/>
        </p:nvSpPr>
        <p:spPr bwMode="auto">
          <a:xfrm flipH="1" flipV="1">
            <a:off x="2808288" y="2665413"/>
            <a:ext cx="915987" cy="541337"/>
          </a:xfrm>
          <a:prstGeom prst="line">
            <a:avLst/>
          </a:prstGeom>
          <a:noFill/>
          <a:ln w="12700">
            <a:solidFill>
              <a:srgbClr val="000000"/>
            </a:solidFill>
            <a:round/>
            <a:headEnd type="triangle" w="sm" len="lg"/>
            <a:tailEnd type="triangle" w="sm" len="lg"/>
          </a:ln>
        </p:spPr>
        <p:txBody>
          <a:bodyPr wrap="none" anchor="ctr"/>
          <a:lstStyle/>
          <a:p>
            <a:endParaRPr lang="zh-CN" altLang="en-US"/>
          </a:p>
        </p:txBody>
      </p:sp>
      <p:sp>
        <p:nvSpPr>
          <p:cNvPr id="27664" name="Line 11"/>
          <p:cNvSpPr>
            <a:spLocks noChangeShapeType="1"/>
          </p:cNvSpPr>
          <p:nvPr/>
        </p:nvSpPr>
        <p:spPr bwMode="auto">
          <a:xfrm flipH="1" flipV="1">
            <a:off x="5121275" y="4021138"/>
            <a:ext cx="1409700" cy="849312"/>
          </a:xfrm>
          <a:prstGeom prst="line">
            <a:avLst/>
          </a:prstGeom>
          <a:noFill/>
          <a:ln w="12700">
            <a:solidFill>
              <a:srgbClr val="000000"/>
            </a:solidFill>
            <a:round/>
            <a:headEnd type="triangle" w="sm" len="lg"/>
            <a:tailEnd type="triangle" w="sm" len="lg"/>
          </a:ln>
        </p:spPr>
        <p:txBody>
          <a:bodyPr wrap="none" anchor="ctr"/>
          <a:lstStyle/>
          <a:p>
            <a:endParaRPr lang="zh-CN" altLang="en-US"/>
          </a:p>
        </p:txBody>
      </p:sp>
      <p:sp>
        <p:nvSpPr>
          <p:cNvPr id="27665" name="Line 12"/>
          <p:cNvSpPr>
            <a:spLocks noChangeShapeType="1"/>
          </p:cNvSpPr>
          <p:nvPr/>
        </p:nvSpPr>
        <p:spPr bwMode="auto">
          <a:xfrm flipV="1">
            <a:off x="5438775" y="2417763"/>
            <a:ext cx="895350" cy="646112"/>
          </a:xfrm>
          <a:prstGeom prst="line">
            <a:avLst/>
          </a:prstGeom>
          <a:noFill/>
          <a:ln w="12700">
            <a:solidFill>
              <a:srgbClr val="000000"/>
            </a:solidFill>
            <a:round/>
            <a:headEnd type="triangle" w="sm" len="lg"/>
            <a:tailEnd type="triangle" w="sm" len="lg"/>
          </a:ln>
        </p:spPr>
        <p:txBody>
          <a:bodyPr wrap="none" anchor="ctr"/>
          <a:lstStyle/>
          <a:p>
            <a:endParaRPr lang="zh-CN" altLang="en-US"/>
          </a:p>
        </p:txBody>
      </p:sp>
      <p:sp>
        <p:nvSpPr>
          <p:cNvPr id="27666" name="Line 13"/>
          <p:cNvSpPr>
            <a:spLocks noChangeShapeType="1"/>
          </p:cNvSpPr>
          <p:nvPr/>
        </p:nvSpPr>
        <p:spPr bwMode="auto">
          <a:xfrm flipV="1">
            <a:off x="2808288" y="3863975"/>
            <a:ext cx="1528762" cy="1093788"/>
          </a:xfrm>
          <a:prstGeom prst="line">
            <a:avLst/>
          </a:prstGeom>
          <a:noFill/>
          <a:ln w="12700">
            <a:solidFill>
              <a:srgbClr val="000000"/>
            </a:solidFill>
            <a:round/>
            <a:headEnd type="triangle" w="sm" len="lg"/>
            <a:tailEnd type="triangle" w="sm" len="lg"/>
          </a:ln>
        </p:spPr>
        <p:txBody>
          <a:bodyPr wrap="none" anchor="ctr"/>
          <a:lstStyle/>
          <a:p>
            <a:endParaRPr lang="zh-CN" altLang="en-US"/>
          </a:p>
        </p:txBody>
      </p:sp>
      <p:pic>
        <p:nvPicPr>
          <p:cNvPr id="27667" name="Picture 14" descr="yellowish_ball"/>
          <p:cNvPicPr>
            <a:picLocks noChangeAspect="1" noChangeArrowheads="1"/>
          </p:cNvPicPr>
          <p:nvPr/>
        </p:nvPicPr>
        <p:blipFill>
          <a:blip r:embed="rId4"/>
          <a:srcRect/>
          <a:stretch>
            <a:fillRect/>
          </a:stretch>
        </p:blipFill>
        <p:spPr bwMode="auto">
          <a:xfrm>
            <a:off x="6111875" y="1239838"/>
            <a:ext cx="1477963" cy="1477962"/>
          </a:xfrm>
          <a:prstGeom prst="rect">
            <a:avLst/>
          </a:prstGeom>
          <a:noFill/>
          <a:ln w="9525">
            <a:noFill/>
            <a:miter lim="800000"/>
            <a:headEnd/>
            <a:tailEnd/>
          </a:ln>
        </p:spPr>
      </p:pic>
      <p:pic>
        <p:nvPicPr>
          <p:cNvPr id="27668" name="Picture 15" descr="cobalt blue_ball"/>
          <p:cNvPicPr>
            <a:picLocks noChangeAspect="1" noChangeArrowheads="1"/>
          </p:cNvPicPr>
          <p:nvPr/>
        </p:nvPicPr>
        <p:blipFill>
          <a:blip r:embed="rId5"/>
          <a:srcRect/>
          <a:stretch>
            <a:fillRect/>
          </a:stretch>
        </p:blipFill>
        <p:spPr bwMode="auto">
          <a:xfrm>
            <a:off x="6419850" y="4557713"/>
            <a:ext cx="1477963" cy="1477962"/>
          </a:xfrm>
          <a:prstGeom prst="rect">
            <a:avLst/>
          </a:prstGeom>
          <a:noFill/>
          <a:ln w="9525">
            <a:noFill/>
            <a:miter lim="800000"/>
            <a:headEnd/>
            <a:tailEnd/>
          </a:ln>
        </p:spPr>
      </p:pic>
      <p:pic>
        <p:nvPicPr>
          <p:cNvPr id="27669" name="Picture 16" descr="yellow_ball"/>
          <p:cNvPicPr>
            <a:picLocks noChangeAspect="1" noChangeArrowheads="1"/>
          </p:cNvPicPr>
          <p:nvPr/>
        </p:nvPicPr>
        <p:blipFill>
          <a:blip r:embed="rId6"/>
          <a:srcRect/>
          <a:stretch>
            <a:fillRect/>
          </a:stretch>
        </p:blipFill>
        <p:spPr bwMode="auto">
          <a:xfrm>
            <a:off x="1328738" y="4624388"/>
            <a:ext cx="1479550" cy="1477962"/>
          </a:xfrm>
          <a:prstGeom prst="rect">
            <a:avLst/>
          </a:prstGeom>
          <a:noFill/>
          <a:ln w="9525">
            <a:noFill/>
            <a:miter lim="800000"/>
            <a:headEnd/>
            <a:tailEnd/>
          </a:ln>
        </p:spPr>
      </p:pic>
      <p:pic>
        <p:nvPicPr>
          <p:cNvPr id="27670" name="Picture 17" descr="Purple_ball"/>
          <p:cNvPicPr>
            <a:picLocks noChangeAspect="1" noChangeArrowheads="1"/>
          </p:cNvPicPr>
          <p:nvPr/>
        </p:nvPicPr>
        <p:blipFill>
          <a:blip r:embed="rId7"/>
          <a:srcRect/>
          <a:stretch>
            <a:fillRect/>
          </a:stretch>
        </p:blipFill>
        <p:spPr bwMode="auto">
          <a:xfrm>
            <a:off x="1374775" y="1460500"/>
            <a:ext cx="1477963" cy="1479550"/>
          </a:xfrm>
          <a:prstGeom prst="rect">
            <a:avLst/>
          </a:prstGeom>
          <a:noFill/>
          <a:ln w="9525">
            <a:noFill/>
            <a:miter lim="800000"/>
            <a:headEnd/>
            <a:tailEnd/>
          </a:ln>
        </p:spPr>
      </p:pic>
      <p:sp>
        <p:nvSpPr>
          <p:cNvPr id="27671" name="Text Box 18"/>
          <p:cNvSpPr txBox="1">
            <a:spLocks noChangeArrowheads="1"/>
          </p:cNvSpPr>
          <p:nvPr/>
        </p:nvSpPr>
        <p:spPr bwMode="auto">
          <a:xfrm>
            <a:off x="1371600" y="1905000"/>
            <a:ext cx="1563688" cy="457200"/>
          </a:xfrm>
          <a:prstGeom prst="rect">
            <a:avLst/>
          </a:prstGeom>
          <a:noFill/>
          <a:ln w="9525">
            <a:noFill/>
            <a:miter lim="800000"/>
            <a:headEnd/>
            <a:tailEnd/>
          </a:ln>
        </p:spPr>
        <p:txBody>
          <a:bodyPr wrap="none">
            <a:spAutoFit/>
          </a:bodyPr>
          <a:lstStyle/>
          <a:p>
            <a:pPr latinLnBrk="1"/>
            <a:r>
              <a:rPr lang="zh-CN" altLang="en-US" sz="2400" b="1">
                <a:solidFill>
                  <a:schemeClr val="bg1"/>
                </a:solidFill>
                <a:effectLst>
                  <a:outerShdw blurRad="38100" dist="38100" dir="2700000" algn="tl">
                    <a:srgbClr val="C0C0C0"/>
                  </a:outerShdw>
                </a:effectLst>
                <a:latin typeface="楷体_GB2312" pitchFamily="49" charset="-122"/>
                <a:ea typeface="楷体_GB2312" pitchFamily="49" charset="-122"/>
              </a:rPr>
              <a:t>设备配置 </a:t>
            </a:r>
            <a:endParaRPr lang="en-US" sz="2400" b="1">
              <a:solidFill>
                <a:schemeClr val="bg1"/>
              </a:solidFill>
              <a:effectLst>
                <a:outerShdw blurRad="38100" dist="38100" dir="2700000" algn="tl">
                  <a:srgbClr val="C0C0C0"/>
                </a:outerShdw>
              </a:effectLst>
              <a:latin typeface="楷体_GB2312" pitchFamily="49" charset="-122"/>
              <a:ea typeface="楷体_GB2312" pitchFamily="49" charset="-122"/>
            </a:endParaRPr>
          </a:p>
        </p:txBody>
      </p:sp>
      <p:sp>
        <p:nvSpPr>
          <p:cNvPr id="27672" name="Text Box 19"/>
          <p:cNvSpPr txBox="1">
            <a:spLocks noChangeArrowheads="1"/>
          </p:cNvSpPr>
          <p:nvPr/>
        </p:nvSpPr>
        <p:spPr bwMode="auto">
          <a:xfrm>
            <a:off x="1295400" y="5257800"/>
            <a:ext cx="1563688" cy="457200"/>
          </a:xfrm>
          <a:prstGeom prst="rect">
            <a:avLst/>
          </a:prstGeom>
          <a:noFill/>
          <a:ln w="9525">
            <a:noFill/>
            <a:miter lim="800000"/>
            <a:headEnd/>
            <a:tailEnd/>
          </a:ln>
        </p:spPr>
        <p:txBody>
          <a:bodyPr wrap="none">
            <a:spAutoFit/>
          </a:bodyPr>
          <a:lstStyle/>
          <a:p>
            <a:pPr latinLnBrk="1"/>
            <a:r>
              <a:rPr lang="zh-CN" altLang="en-US" sz="2400" b="1">
                <a:solidFill>
                  <a:schemeClr val="bg1"/>
                </a:solidFill>
                <a:effectLst>
                  <a:outerShdw blurRad="38100" dist="38100" dir="2700000" algn="tl">
                    <a:srgbClr val="C0C0C0"/>
                  </a:outerShdw>
                </a:effectLst>
                <a:latin typeface="楷体_GB2312" pitchFamily="49" charset="-122"/>
                <a:ea typeface="楷体_GB2312" pitchFamily="49" charset="-122"/>
              </a:rPr>
              <a:t>经费预算 </a:t>
            </a:r>
            <a:endParaRPr lang="en-US" sz="2400" b="1">
              <a:solidFill>
                <a:schemeClr val="bg1"/>
              </a:solidFill>
              <a:effectLst>
                <a:outerShdw blurRad="38100" dist="38100" dir="2700000" algn="tl">
                  <a:srgbClr val="C0C0C0"/>
                </a:outerShdw>
              </a:effectLst>
              <a:latin typeface="楷体_GB2312" pitchFamily="49" charset="-122"/>
              <a:ea typeface="楷体_GB2312" pitchFamily="49" charset="-122"/>
            </a:endParaRPr>
          </a:p>
        </p:txBody>
      </p:sp>
      <p:sp>
        <p:nvSpPr>
          <p:cNvPr id="27673" name="Text Box 20"/>
          <p:cNvSpPr txBox="1">
            <a:spLocks noChangeArrowheads="1"/>
          </p:cNvSpPr>
          <p:nvPr/>
        </p:nvSpPr>
        <p:spPr bwMode="auto">
          <a:xfrm>
            <a:off x="6477000" y="5105400"/>
            <a:ext cx="1563688" cy="457200"/>
          </a:xfrm>
          <a:prstGeom prst="rect">
            <a:avLst/>
          </a:prstGeom>
          <a:noFill/>
          <a:ln w="9525">
            <a:noFill/>
            <a:miter lim="800000"/>
            <a:headEnd/>
            <a:tailEnd/>
          </a:ln>
        </p:spPr>
        <p:txBody>
          <a:bodyPr wrap="none">
            <a:spAutoFit/>
          </a:bodyPr>
          <a:lstStyle/>
          <a:p>
            <a:pPr latinLnBrk="1"/>
            <a:r>
              <a:rPr lang="zh-CN" altLang="en-US" sz="2400" b="1">
                <a:solidFill>
                  <a:schemeClr val="bg1"/>
                </a:solidFill>
                <a:effectLst>
                  <a:outerShdw blurRad="38100" dist="38100" dir="2700000" algn="tl">
                    <a:srgbClr val="C0C0C0"/>
                  </a:outerShdw>
                </a:effectLst>
                <a:latin typeface="楷体_GB2312" pitchFamily="49" charset="-122"/>
                <a:ea typeface="楷体_GB2312" pitchFamily="49" charset="-122"/>
              </a:rPr>
              <a:t>技能培训 </a:t>
            </a:r>
            <a:endParaRPr lang="en-US" sz="2400" b="1">
              <a:solidFill>
                <a:schemeClr val="bg1"/>
              </a:solidFill>
              <a:effectLst>
                <a:outerShdw blurRad="38100" dist="38100" dir="2700000" algn="tl">
                  <a:srgbClr val="C0C0C0"/>
                </a:outerShdw>
              </a:effectLst>
              <a:latin typeface="楷体_GB2312" pitchFamily="49" charset="-122"/>
              <a:ea typeface="楷体_GB2312" pitchFamily="49" charset="-122"/>
            </a:endParaRPr>
          </a:p>
        </p:txBody>
      </p:sp>
      <p:sp>
        <p:nvSpPr>
          <p:cNvPr id="27674" name="Text Box 21"/>
          <p:cNvSpPr txBox="1">
            <a:spLocks noChangeArrowheads="1"/>
          </p:cNvSpPr>
          <p:nvPr/>
        </p:nvSpPr>
        <p:spPr bwMode="auto">
          <a:xfrm>
            <a:off x="6096000" y="1752600"/>
            <a:ext cx="1563688" cy="457200"/>
          </a:xfrm>
          <a:prstGeom prst="rect">
            <a:avLst/>
          </a:prstGeom>
          <a:noFill/>
          <a:ln w="9525">
            <a:noFill/>
            <a:miter lim="800000"/>
            <a:headEnd/>
            <a:tailEnd/>
          </a:ln>
        </p:spPr>
        <p:txBody>
          <a:bodyPr wrap="none">
            <a:spAutoFit/>
          </a:bodyPr>
          <a:lstStyle/>
          <a:p>
            <a:pPr latinLnBrk="1"/>
            <a:r>
              <a:rPr lang="zh-CN" altLang="en-US" sz="2400" b="1">
                <a:solidFill>
                  <a:schemeClr val="bg1"/>
                </a:solidFill>
                <a:effectLst>
                  <a:outerShdw blurRad="38100" dist="38100" dir="2700000" algn="tl">
                    <a:srgbClr val="C0C0C0"/>
                  </a:outerShdw>
                </a:effectLst>
                <a:latin typeface="楷体_GB2312" pitchFamily="49" charset="-122"/>
                <a:ea typeface="楷体_GB2312" pitchFamily="49" charset="-122"/>
              </a:rPr>
              <a:t>人员调配 </a:t>
            </a:r>
            <a:endParaRPr lang="en-US" sz="2400" b="1">
              <a:solidFill>
                <a:schemeClr val="bg1"/>
              </a:solidFill>
              <a:effectLst>
                <a:outerShdw blurRad="38100" dist="38100" dir="2700000" algn="tl">
                  <a:srgbClr val="C0C0C0"/>
                </a:outerShdw>
              </a:effectLst>
              <a:latin typeface="楷体_GB2312" pitchFamily="49" charset="-122"/>
              <a:ea typeface="楷体_GB2312" pitchFamily="49" charset="-122"/>
            </a:endParaRPr>
          </a:p>
        </p:txBody>
      </p:sp>
      <p:sp>
        <p:nvSpPr>
          <p:cNvPr id="27675" name="Rectangle 22"/>
          <p:cNvSpPr>
            <a:spLocks noChangeArrowheads="1"/>
          </p:cNvSpPr>
          <p:nvPr/>
        </p:nvSpPr>
        <p:spPr bwMode="auto">
          <a:xfrm>
            <a:off x="3568700" y="3073400"/>
            <a:ext cx="2222500" cy="531813"/>
          </a:xfrm>
          <a:prstGeom prst="rect">
            <a:avLst/>
          </a:prstGeom>
          <a:noFill/>
          <a:ln w="9525">
            <a:noFill/>
            <a:miter lim="800000"/>
            <a:headEnd/>
            <a:tailEnd/>
          </a:ln>
        </p:spPr>
        <p:txBody>
          <a:bodyPr>
            <a:spAutoFit/>
          </a:bodyPr>
          <a:lstStyle/>
          <a:p>
            <a:pPr algn="ctr" latinLnBrk="1">
              <a:lnSpc>
                <a:spcPct val="80000"/>
              </a:lnSpc>
            </a:pPr>
            <a:r>
              <a:rPr lang="zh-CN" altLang="en-US" sz="3600" b="1">
                <a:solidFill>
                  <a:schemeClr val="bg1"/>
                </a:solidFill>
                <a:latin typeface="Arial Black" pitchFamily="34" charset="0"/>
                <a:ea typeface="楷体_GB2312" pitchFamily="49" charset="-122"/>
              </a:rPr>
              <a:t>多措施</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9" presetClass="entr" presetSubtype="10" fill="hold" nodeType="withEffect">
                                  <p:stCondLst>
                                    <p:cond delay="0"/>
                                  </p:stCondLst>
                                  <p:childTnLst>
                                    <p:set>
                                      <p:cBhvr>
                                        <p:cTn id="6" dur="1" fill="hold">
                                          <p:stCondLst>
                                            <p:cond delay="0"/>
                                          </p:stCondLst>
                                        </p:cTn>
                                        <p:tgtEl>
                                          <p:spTgt spid="27670"/>
                                        </p:tgtEl>
                                        <p:attrNameLst>
                                          <p:attrName>style.visibility</p:attrName>
                                        </p:attrNameLst>
                                      </p:cBhvr>
                                      <p:to>
                                        <p:strVal val="visible"/>
                                      </p:to>
                                    </p:set>
                                    <p:anim calcmode="lin" valueType="num">
                                      <p:cBhvr>
                                        <p:cTn id="7" dur="5000" fill="hold"/>
                                        <p:tgtEl>
                                          <p:spTgt spid="27670"/>
                                        </p:tgtEl>
                                        <p:attrNameLst>
                                          <p:attrName>ppt_w</p:attrName>
                                        </p:attrNameLst>
                                      </p:cBhvr>
                                      <p:tavLst>
                                        <p:tav tm="0" fmla="#ppt_w*sin(2.5*pi*$)">
                                          <p:val>
                                            <p:fltVal val="0"/>
                                          </p:val>
                                        </p:tav>
                                        <p:tav tm="100000">
                                          <p:val>
                                            <p:fltVal val="1"/>
                                          </p:val>
                                        </p:tav>
                                      </p:tavLst>
                                    </p:anim>
                                    <p:anim calcmode="lin" valueType="num">
                                      <p:cBhvr>
                                        <p:cTn id="8" dur="5000" fill="hold"/>
                                        <p:tgtEl>
                                          <p:spTgt spid="27670"/>
                                        </p:tgtEl>
                                        <p:attrNameLst>
                                          <p:attrName>ppt_h</p:attrName>
                                        </p:attrNameLst>
                                      </p:cBhvr>
                                      <p:tavLst>
                                        <p:tav tm="0">
                                          <p:val>
                                            <p:strVal val="#ppt_h"/>
                                          </p:val>
                                        </p:tav>
                                        <p:tav tm="100000">
                                          <p:val>
                                            <p:strVal val="#ppt_h"/>
                                          </p:val>
                                        </p:tav>
                                      </p:tavLst>
                                    </p:anim>
                                  </p:childTnLst>
                                </p:cTn>
                              </p:par>
                              <p:par>
                                <p:cTn id="9" presetID="19" presetClass="entr" presetSubtype="10" fill="hold" nodeType="withEffect">
                                  <p:stCondLst>
                                    <p:cond delay="0"/>
                                  </p:stCondLst>
                                  <p:childTnLst>
                                    <p:set>
                                      <p:cBhvr>
                                        <p:cTn id="10" dur="1" fill="hold">
                                          <p:stCondLst>
                                            <p:cond delay="0"/>
                                          </p:stCondLst>
                                        </p:cTn>
                                        <p:tgtEl>
                                          <p:spTgt spid="27667"/>
                                        </p:tgtEl>
                                        <p:attrNameLst>
                                          <p:attrName>style.visibility</p:attrName>
                                        </p:attrNameLst>
                                      </p:cBhvr>
                                      <p:to>
                                        <p:strVal val="visible"/>
                                      </p:to>
                                    </p:set>
                                    <p:anim calcmode="lin" valueType="num">
                                      <p:cBhvr>
                                        <p:cTn id="11" dur="5000" fill="hold"/>
                                        <p:tgtEl>
                                          <p:spTgt spid="27667"/>
                                        </p:tgtEl>
                                        <p:attrNameLst>
                                          <p:attrName>ppt_w</p:attrName>
                                        </p:attrNameLst>
                                      </p:cBhvr>
                                      <p:tavLst>
                                        <p:tav tm="0" fmla="#ppt_w*sin(2.5*pi*$)">
                                          <p:val>
                                            <p:fltVal val="0"/>
                                          </p:val>
                                        </p:tav>
                                        <p:tav tm="100000">
                                          <p:val>
                                            <p:fltVal val="1"/>
                                          </p:val>
                                        </p:tav>
                                      </p:tavLst>
                                    </p:anim>
                                    <p:anim calcmode="lin" valueType="num">
                                      <p:cBhvr>
                                        <p:cTn id="12" dur="5000" fill="hold"/>
                                        <p:tgtEl>
                                          <p:spTgt spid="27667"/>
                                        </p:tgtEl>
                                        <p:attrNameLst>
                                          <p:attrName>ppt_h</p:attrName>
                                        </p:attrNameLst>
                                      </p:cBhvr>
                                      <p:tavLst>
                                        <p:tav tm="0">
                                          <p:val>
                                            <p:strVal val="#ppt_h"/>
                                          </p:val>
                                        </p:tav>
                                        <p:tav tm="100000">
                                          <p:val>
                                            <p:strVal val="#ppt_h"/>
                                          </p:val>
                                        </p:tav>
                                      </p:tavLst>
                                    </p:anim>
                                  </p:childTnLst>
                                </p:cTn>
                              </p:par>
                              <p:par>
                                <p:cTn id="13" presetID="19" presetClass="entr" presetSubtype="10" fill="hold" nodeType="withEffect">
                                  <p:stCondLst>
                                    <p:cond delay="0"/>
                                  </p:stCondLst>
                                  <p:childTnLst>
                                    <p:set>
                                      <p:cBhvr>
                                        <p:cTn id="14" dur="1" fill="hold">
                                          <p:stCondLst>
                                            <p:cond delay="0"/>
                                          </p:stCondLst>
                                        </p:cTn>
                                        <p:tgtEl>
                                          <p:spTgt spid="27669"/>
                                        </p:tgtEl>
                                        <p:attrNameLst>
                                          <p:attrName>style.visibility</p:attrName>
                                        </p:attrNameLst>
                                      </p:cBhvr>
                                      <p:to>
                                        <p:strVal val="visible"/>
                                      </p:to>
                                    </p:set>
                                    <p:anim calcmode="lin" valueType="num">
                                      <p:cBhvr>
                                        <p:cTn id="15" dur="5000" fill="hold"/>
                                        <p:tgtEl>
                                          <p:spTgt spid="27669"/>
                                        </p:tgtEl>
                                        <p:attrNameLst>
                                          <p:attrName>ppt_w</p:attrName>
                                        </p:attrNameLst>
                                      </p:cBhvr>
                                      <p:tavLst>
                                        <p:tav tm="0" fmla="#ppt_w*sin(2.5*pi*$)">
                                          <p:val>
                                            <p:fltVal val="0"/>
                                          </p:val>
                                        </p:tav>
                                        <p:tav tm="100000">
                                          <p:val>
                                            <p:fltVal val="1"/>
                                          </p:val>
                                        </p:tav>
                                      </p:tavLst>
                                    </p:anim>
                                    <p:anim calcmode="lin" valueType="num">
                                      <p:cBhvr>
                                        <p:cTn id="16" dur="5000" fill="hold"/>
                                        <p:tgtEl>
                                          <p:spTgt spid="27669"/>
                                        </p:tgtEl>
                                        <p:attrNameLst>
                                          <p:attrName>ppt_h</p:attrName>
                                        </p:attrNameLst>
                                      </p:cBhvr>
                                      <p:tavLst>
                                        <p:tav tm="0">
                                          <p:val>
                                            <p:strVal val="#ppt_h"/>
                                          </p:val>
                                        </p:tav>
                                        <p:tav tm="100000">
                                          <p:val>
                                            <p:strVal val="#ppt_h"/>
                                          </p:val>
                                        </p:tav>
                                      </p:tavLst>
                                    </p:anim>
                                  </p:childTnLst>
                                </p:cTn>
                              </p:par>
                              <p:par>
                                <p:cTn id="17" presetID="19" presetClass="entr" presetSubtype="10" fill="hold" nodeType="withEffect">
                                  <p:stCondLst>
                                    <p:cond delay="0"/>
                                  </p:stCondLst>
                                  <p:childTnLst>
                                    <p:set>
                                      <p:cBhvr>
                                        <p:cTn id="18" dur="1" fill="hold">
                                          <p:stCondLst>
                                            <p:cond delay="0"/>
                                          </p:stCondLst>
                                        </p:cTn>
                                        <p:tgtEl>
                                          <p:spTgt spid="27668"/>
                                        </p:tgtEl>
                                        <p:attrNameLst>
                                          <p:attrName>style.visibility</p:attrName>
                                        </p:attrNameLst>
                                      </p:cBhvr>
                                      <p:to>
                                        <p:strVal val="visible"/>
                                      </p:to>
                                    </p:set>
                                    <p:anim calcmode="lin" valueType="num">
                                      <p:cBhvr>
                                        <p:cTn id="19" dur="5000" fill="hold"/>
                                        <p:tgtEl>
                                          <p:spTgt spid="27668"/>
                                        </p:tgtEl>
                                        <p:attrNameLst>
                                          <p:attrName>ppt_w</p:attrName>
                                        </p:attrNameLst>
                                      </p:cBhvr>
                                      <p:tavLst>
                                        <p:tav tm="0" fmla="#ppt_w*sin(2.5*pi*$)">
                                          <p:val>
                                            <p:fltVal val="0"/>
                                          </p:val>
                                        </p:tav>
                                        <p:tav tm="100000">
                                          <p:val>
                                            <p:fltVal val="1"/>
                                          </p:val>
                                        </p:tav>
                                      </p:tavLst>
                                    </p:anim>
                                    <p:anim calcmode="lin" valueType="num">
                                      <p:cBhvr>
                                        <p:cTn id="20" dur="5000" fill="hold"/>
                                        <p:tgtEl>
                                          <p:spTgt spid="27668"/>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42" name="图片 3" descr="FD.png"/>
          <p:cNvPicPr>
            <a:picLocks noChangeAspect="1" noChangeArrowheads="1"/>
          </p:cNvPicPr>
          <p:nvPr/>
        </p:nvPicPr>
        <p:blipFill>
          <a:blip r:embed="rId2"/>
          <a:srcRect/>
          <a:stretch>
            <a:fillRect/>
          </a:stretch>
        </p:blipFill>
        <p:spPr bwMode="auto">
          <a:xfrm>
            <a:off x="0" y="0"/>
            <a:ext cx="9144000" cy="6858000"/>
          </a:xfrm>
          <a:prstGeom prst="rect">
            <a:avLst/>
          </a:prstGeom>
          <a:noFill/>
          <a:ln w="9525">
            <a:noFill/>
            <a:miter lim="800000"/>
            <a:headEnd/>
            <a:tailEnd/>
          </a:ln>
        </p:spPr>
      </p:pic>
      <p:grpSp>
        <p:nvGrpSpPr>
          <p:cNvPr id="61443" name="Group 3"/>
          <p:cNvGrpSpPr>
            <a:grpSpLocks/>
          </p:cNvGrpSpPr>
          <p:nvPr/>
        </p:nvGrpSpPr>
        <p:grpSpPr bwMode="auto">
          <a:xfrm>
            <a:off x="0" y="0"/>
            <a:ext cx="9144000" cy="6858000"/>
            <a:chOff x="0" y="0"/>
            <a:chExt cx="5760" cy="4320"/>
          </a:xfrm>
        </p:grpSpPr>
        <p:sp>
          <p:nvSpPr>
            <p:cNvPr id="61444" name="圆角矩形 45"/>
            <p:cNvSpPr>
              <a:spLocks noChangeArrowheads="1"/>
            </p:cNvSpPr>
            <p:nvPr/>
          </p:nvSpPr>
          <p:spPr bwMode="auto">
            <a:xfrm>
              <a:off x="0" y="0"/>
              <a:ext cx="5760" cy="4320"/>
            </a:xfrm>
            <a:prstGeom prst="roundRect">
              <a:avLst>
                <a:gd name="adj" fmla="val 8134"/>
              </a:avLst>
            </a:prstGeom>
            <a:gradFill rotWithShape="1">
              <a:gsLst>
                <a:gs pos="0">
                  <a:schemeClr val="bg1"/>
                </a:gs>
                <a:gs pos="100000">
                  <a:schemeClr val="bg1">
                    <a:alpha val="26999"/>
                  </a:schemeClr>
                </a:gs>
              </a:gsLst>
              <a:lin ang="2700000" scaled="1"/>
            </a:gradFill>
            <a:ln w="25400">
              <a:solidFill>
                <a:srgbClr val="BFBFBF"/>
              </a:solidFill>
              <a:round/>
              <a:headEnd/>
              <a:tailEnd/>
            </a:ln>
          </p:spPr>
          <p:txBody>
            <a:bodyPr anchor="ctr"/>
            <a:lstStyle/>
            <a:p>
              <a:pPr algn="ctr"/>
              <a:endParaRPr lang="zh-CN" altLang="en-US"/>
            </a:p>
          </p:txBody>
        </p:sp>
        <p:pic>
          <p:nvPicPr>
            <p:cNvPr id="61445" name="图片 49" descr="HH.png"/>
            <p:cNvPicPr>
              <a:picLocks noChangeAspect="1" noChangeArrowheads="1"/>
            </p:cNvPicPr>
            <p:nvPr/>
          </p:nvPicPr>
          <p:blipFill>
            <a:blip r:embed="rId3"/>
            <a:srcRect/>
            <a:stretch>
              <a:fillRect/>
            </a:stretch>
          </p:blipFill>
          <p:spPr bwMode="auto">
            <a:xfrm>
              <a:off x="0" y="2016"/>
              <a:ext cx="1100" cy="2304"/>
            </a:xfrm>
            <a:prstGeom prst="rect">
              <a:avLst/>
            </a:prstGeom>
            <a:noFill/>
            <a:ln w="9525">
              <a:noFill/>
              <a:miter lim="800000"/>
              <a:headEnd/>
              <a:tailEnd/>
            </a:ln>
          </p:spPr>
        </p:pic>
      </p:grpSp>
      <p:sp>
        <p:nvSpPr>
          <p:cNvPr id="61446" name="Text Box 6"/>
          <p:cNvSpPr txBox="1">
            <a:spLocks noChangeArrowheads="1"/>
          </p:cNvSpPr>
          <p:nvPr/>
        </p:nvSpPr>
        <p:spPr bwMode="auto">
          <a:xfrm>
            <a:off x="1295400" y="838200"/>
            <a:ext cx="7162800" cy="457200"/>
          </a:xfrm>
          <a:prstGeom prst="rect">
            <a:avLst/>
          </a:prstGeom>
          <a:noFill/>
          <a:ln w="9525">
            <a:noFill/>
            <a:miter lim="800000"/>
            <a:headEnd/>
            <a:tailEnd/>
          </a:ln>
          <a:effectLst/>
        </p:spPr>
        <p:txBody>
          <a:bodyPr>
            <a:spAutoFit/>
          </a:bodyPr>
          <a:lstStyle/>
          <a:p>
            <a:r>
              <a:rPr lang="zh-CN" altLang="en-US" sz="2400" b="1">
                <a:solidFill>
                  <a:srgbClr val="CC00CC"/>
                </a:solidFill>
                <a:latin typeface="黑体" pitchFamily="49" charset="-122"/>
                <a:ea typeface="黑体" pitchFamily="49" charset="-122"/>
              </a:rPr>
              <a:t>  （一） 继续与华大基因拓展植入式合作办医</a:t>
            </a:r>
          </a:p>
        </p:txBody>
      </p:sp>
      <p:sp>
        <p:nvSpPr>
          <p:cNvPr id="61447" name="Line 3"/>
          <p:cNvSpPr>
            <a:spLocks noChangeShapeType="1"/>
          </p:cNvSpPr>
          <p:nvPr/>
        </p:nvSpPr>
        <p:spPr bwMode="auto">
          <a:xfrm>
            <a:off x="1295400" y="1295400"/>
            <a:ext cx="7162800" cy="0"/>
          </a:xfrm>
          <a:prstGeom prst="line">
            <a:avLst/>
          </a:prstGeom>
          <a:noFill/>
          <a:ln w="9525">
            <a:solidFill>
              <a:srgbClr val="333333"/>
            </a:solidFill>
            <a:round/>
            <a:headEnd/>
            <a:tailEnd/>
          </a:ln>
        </p:spPr>
        <p:txBody>
          <a:bodyPr wrap="none" anchor="ctr"/>
          <a:lstStyle/>
          <a:p>
            <a:endParaRPr lang="zh-CN" altLang="en-US"/>
          </a:p>
        </p:txBody>
      </p:sp>
      <p:pic>
        <p:nvPicPr>
          <p:cNvPr id="61448" name="Picture 8" descr="3098245_090821625000_2"/>
          <p:cNvPicPr>
            <a:picLocks noChangeAspect="1" noChangeArrowheads="1"/>
          </p:cNvPicPr>
          <p:nvPr/>
        </p:nvPicPr>
        <p:blipFill>
          <a:blip r:embed="rId4" cstate="print"/>
          <a:srcRect l="54167" t="13675" b="3297"/>
          <a:stretch>
            <a:fillRect/>
          </a:stretch>
        </p:blipFill>
        <p:spPr bwMode="auto">
          <a:xfrm>
            <a:off x="304800" y="304800"/>
            <a:ext cx="1066800" cy="1030288"/>
          </a:xfrm>
          <a:prstGeom prst="rect">
            <a:avLst/>
          </a:prstGeom>
          <a:noFill/>
          <a:ln w="9525">
            <a:noFill/>
            <a:miter lim="800000"/>
            <a:headEnd/>
            <a:tailEnd/>
          </a:ln>
        </p:spPr>
      </p:pic>
      <p:pic>
        <p:nvPicPr>
          <p:cNvPr id="61449" name="Picture 9" descr="200712618518304_2"/>
          <p:cNvPicPr>
            <a:picLocks noChangeAspect="1" noChangeArrowheads="1"/>
          </p:cNvPicPr>
          <p:nvPr/>
        </p:nvPicPr>
        <p:blipFill>
          <a:blip r:embed="rId5" cstate="print"/>
          <a:srcRect/>
          <a:stretch>
            <a:fillRect/>
          </a:stretch>
        </p:blipFill>
        <p:spPr bwMode="auto">
          <a:xfrm>
            <a:off x="6477000" y="4860925"/>
            <a:ext cx="1981200" cy="1838325"/>
          </a:xfrm>
          <a:prstGeom prst="rect">
            <a:avLst/>
          </a:prstGeom>
          <a:noFill/>
        </p:spPr>
      </p:pic>
      <p:sp>
        <p:nvSpPr>
          <p:cNvPr id="61450" name="Text Box 10"/>
          <p:cNvSpPr txBox="1">
            <a:spLocks noChangeArrowheads="1"/>
          </p:cNvSpPr>
          <p:nvPr/>
        </p:nvSpPr>
        <p:spPr bwMode="auto">
          <a:xfrm>
            <a:off x="1066800" y="1752600"/>
            <a:ext cx="7467600" cy="3508375"/>
          </a:xfrm>
          <a:prstGeom prst="rect">
            <a:avLst/>
          </a:prstGeom>
          <a:noFill/>
          <a:ln w="9525">
            <a:noFill/>
            <a:miter lim="800000"/>
            <a:headEnd/>
            <a:tailEnd/>
          </a:ln>
          <a:effectLst/>
        </p:spPr>
        <p:txBody>
          <a:bodyPr>
            <a:spAutoFit/>
          </a:bodyPr>
          <a:lstStyle/>
          <a:p>
            <a:pPr>
              <a:spcBef>
                <a:spcPct val="50000"/>
              </a:spcBef>
            </a:pPr>
            <a:r>
              <a:rPr lang="zh-CN" altLang="en-US" sz="2800" b="1">
                <a:solidFill>
                  <a:srgbClr val="0000FF"/>
                </a:solidFill>
                <a:latin typeface="楷体_GB2312" pitchFamily="49" charset="-122"/>
                <a:ea typeface="楷体_GB2312" pitchFamily="49" charset="-122"/>
              </a:rPr>
              <a:t>    前期我院已开展了</a:t>
            </a:r>
            <a:r>
              <a:rPr lang="zh-CN" altLang="en-US" sz="2800" b="1">
                <a:solidFill>
                  <a:srgbClr val="0000FF"/>
                </a:solidFill>
                <a:latin typeface="Arial"/>
                <a:ea typeface="楷体_GB2312" pitchFamily="49" charset="-122"/>
              </a:rPr>
              <a:t>“</a:t>
            </a:r>
            <a:r>
              <a:rPr lang="zh-CN" altLang="en-US" sz="2800" b="1">
                <a:solidFill>
                  <a:srgbClr val="CC3300"/>
                </a:solidFill>
                <a:latin typeface="楷体_GB2312" pitchFamily="49" charset="-122"/>
                <a:ea typeface="楷体_GB2312" pitchFamily="49" charset="-122"/>
              </a:rPr>
              <a:t>无创产前基因检测</a:t>
            </a:r>
            <a:r>
              <a:rPr lang="zh-CN" altLang="en-US" sz="2800" b="1">
                <a:solidFill>
                  <a:srgbClr val="0000FF"/>
                </a:solidFill>
                <a:latin typeface="Arial"/>
                <a:ea typeface="楷体_GB2312" pitchFamily="49" charset="-122"/>
              </a:rPr>
              <a:t>”</a:t>
            </a:r>
            <a:r>
              <a:rPr lang="zh-CN" altLang="en-US" sz="2800" b="1">
                <a:solidFill>
                  <a:srgbClr val="0000FF"/>
                </a:solidFill>
                <a:latin typeface="楷体_GB2312" pitchFamily="49" charset="-122"/>
                <a:ea typeface="楷体_GB2312" pitchFamily="49" charset="-122"/>
              </a:rPr>
              <a:t>项目，让</a:t>
            </a:r>
            <a:r>
              <a:rPr lang="en-US" sz="2800" b="1">
                <a:solidFill>
                  <a:srgbClr val="0000FF"/>
                </a:solidFill>
                <a:latin typeface="楷体_GB2312" pitchFamily="49" charset="-122"/>
                <a:ea typeface="楷体_GB2312" pitchFamily="49" charset="-122"/>
              </a:rPr>
              <a:t>21-</a:t>
            </a:r>
            <a:r>
              <a:rPr lang="zh-CN" altLang="en-US" sz="2800" b="1">
                <a:solidFill>
                  <a:srgbClr val="0000FF"/>
                </a:solidFill>
                <a:latin typeface="楷体_GB2312" pitchFamily="49" charset="-122"/>
                <a:ea typeface="楷体_GB2312" pitchFamily="49" charset="-122"/>
              </a:rPr>
              <a:t>三体筛查阳性的孕妇有了一个</a:t>
            </a:r>
            <a:r>
              <a:rPr lang="zh-CN" altLang="en-US" sz="2800" b="1">
                <a:solidFill>
                  <a:srgbClr val="CC3300"/>
                </a:solidFill>
                <a:latin typeface="楷体_GB2312" pitchFamily="49" charset="-122"/>
                <a:ea typeface="楷体_GB2312" pitchFamily="49" charset="-122"/>
              </a:rPr>
              <a:t>无创产前诊断</a:t>
            </a:r>
            <a:r>
              <a:rPr lang="zh-CN" altLang="en-US" sz="2800" b="1">
                <a:solidFill>
                  <a:srgbClr val="0000FF"/>
                </a:solidFill>
                <a:latin typeface="楷体_GB2312" pitchFamily="49" charset="-122"/>
                <a:ea typeface="楷体_GB2312" pitchFamily="49" charset="-122"/>
              </a:rPr>
              <a:t>的选择，加强了</a:t>
            </a:r>
            <a:r>
              <a:rPr lang="zh-CN" altLang="en-US" sz="2800" b="1">
                <a:solidFill>
                  <a:srgbClr val="CC3300"/>
                </a:solidFill>
                <a:latin typeface="楷体_GB2312" pitchFamily="49" charset="-122"/>
                <a:ea typeface="楷体_GB2312" pitchFamily="49" charset="-122"/>
              </a:rPr>
              <a:t>出生缺陷</a:t>
            </a:r>
            <a:r>
              <a:rPr lang="zh-CN" altLang="en-US" sz="2800" b="1">
                <a:solidFill>
                  <a:srgbClr val="0000FF"/>
                </a:solidFill>
                <a:latin typeface="楷体_GB2312" pitchFamily="49" charset="-122"/>
                <a:ea typeface="楷体_GB2312" pitchFamily="49" charset="-122"/>
              </a:rPr>
              <a:t>的二级预防力度。下一步还将继续拓展合作项目，如产前筛查、地中海贫血基因检测、流产组织染色体非整倍检测、新生儿耳聋基因检测、新生儿代谢性疾病基因检测等项目开展合作，提高产前无创性基因检测的准确率。</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7" presetClass="entr" presetSubtype="0" fill="hold" grpId="0" nodeType="clickEffect">
                                  <p:stCondLst>
                                    <p:cond delay="0"/>
                                  </p:stCondLst>
                                  <p:iterate type="lt">
                                    <p:tmPct val="50000"/>
                                  </p:iterate>
                                  <p:childTnLst>
                                    <p:set>
                                      <p:cBhvr>
                                        <p:cTn id="6" dur="1" fill="hold">
                                          <p:stCondLst>
                                            <p:cond delay="0"/>
                                          </p:stCondLst>
                                        </p:cTn>
                                        <p:tgtEl>
                                          <p:spTgt spid="61450"/>
                                        </p:tgtEl>
                                        <p:attrNameLst>
                                          <p:attrName>style.visibility</p:attrName>
                                        </p:attrNameLst>
                                      </p:cBhvr>
                                      <p:to>
                                        <p:strVal val="visible"/>
                                      </p:to>
                                    </p:set>
                                    <p:anim calcmode="discrete" valueType="clr">
                                      <p:cBhvr override="childStyle">
                                        <p:cTn id="7" dur="80"/>
                                        <p:tgtEl>
                                          <p:spTgt spid="61450"/>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61450"/>
                                        </p:tgtEl>
                                        <p:attrNameLst>
                                          <p:attrName>fillcolor</p:attrName>
                                        </p:attrNameLst>
                                      </p:cBhvr>
                                      <p:tavLst>
                                        <p:tav tm="0">
                                          <p:val>
                                            <p:clrVal>
                                              <a:schemeClr val="accent2"/>
                                            </p:clrVal>
                                          </p:val>
                                        </p:tav>
                                        <p:tav tm="50000">
                                          <p:val>
                                            <p:clrVal>
                                              <a:schemeClr val="hlink"/>
                                            </p:clrVal>
                                          </p:val>
                                        </p:tav>
                                      </p:tavLst>
                                    </p:anim>
                                    <p:set>
                                      <p:cBhvr>
                                        <p:cTn id="9" dur="80"/>
                                        <p:tgtEl>
                                          <p:spTgt spid="61450"/>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50"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674" name="图片 3" descr="FD.png"/>
          <p:cNvPicPr>
            <a:picLocks noChangeAspect="1" noChangeArrowheads="1"/>
          </p:cNvPicPr>
          <p:nvPr/>
        </p:nvPicPr>
        <p:blipFill>
          <a:blip r:embed="rId2"/>
          <a:srcRect/>
          <a:stretch>
            <a:fillRect/>
          </a:stretch>
        </p:blipFill>
        <p:spPr bwMode="auto">
          <a:xfrm>
            <a:off x="0" y="0"/>
            <a:ext cx="9144000" cy="6858000"/>
          </a:xfrm>
          <a:prstGeom prst="rect">
            <a:avLst/>
          </a:prstGeom>
          <a:noFill/>
          <a:ln w="9525">
            <a:noFill/>
            <a:miter lim="800000"/>
            <a:headEnd/>
            <a:tailEnd/>
          </a:ln>
        </p:spPr>
      </p:pic>
      <p:grpSp>
        <p:nvGrpSpPr>
          <p:cNvPr id="28675" name="Group 3"/>
          <p:cNvGrpSpPr>
            <a:grpSpLocks/>
          </p:cNvGrpSpPr>
          <p:nvPr/>
        </p:nvGrpSpPr>
        <p:grpSpPr bwMode="auto">
          <a:xfrm>
            <a:off x="0" y="0"/>
            <a:ext cx="9144000" cy="6858000"/>
            <a:chOff x="0" y="0"/>
            <a:chExt cx="5760" cy="4320"/>
          </a:xfrm>
        </p:grpSpPr>
        <p:sp>
          <p:nvSpPr>
            <p:cNvPr id="28676" name="圆角矩形 45"/>
            <p:cNvSpPr>
              <a:spLocks noChangeArrowheads="1"/>
            </p:cNvSpPr>
            <p:nvPr/>
          </p:nvSpPr>
          <p:spPr bwMode="auto">
            <a:xfrm>
              <a:off x="0" y="0"/>
              <a:ext cx="5760" cy="4320"/>
            </a:xfrm>
            <a:prstGeom prst="roundRect">
              <a:avLst>
                <a:gd name="adj" fmla="val 8134"/>
              </a:avLst>
            </a:prstGeom>
            <a:gradFill rotWithShape="1">
              <a:gsLst>
                <a:gs pos="0">
                  <a:schemeClr val="bg1"/>
                </a:gs>
                <a:gs pos="100000">
                  <a:schemeClr val="bg1">
                    <a:alpha val="26999"/>
                  </a:schemeClr>
                </a:gs>
              </a:gsLst>
              <a:lin ang="2700000" scaled="1"/>
            </a:gradFill>
            <a:ln w="25400">
              <a:solidFill>
                <a:srgbClr val="BFBFBF"/>
              </a:solidFill>
              <a:round/>
              <a:headEnd/>
              <a:tailEnd/>
            </a:ln>
          </p:spPr>
          <p:txBody>
            <a:bodyPr anchor="ctr"/>
            <a:lstStyle/>
            <a:p>
              <a:pPr algn="ctr"/>
              <a:endParaRPr lang="zh-CN" altLang="en-US"/>
            </a:p>
          </p:txBody>
        </p:sp>
        <p:pic>
          <p:nvPicPr>
            <p:cNvPr id="28677" name="图片 49" descr="HH.png"/>
            <p:cNvPicPr>
              <a:picLocks noChangeAspect="1" noChangeArrowheads="1"/>
            </p:cNvPicPr>
            <p:nvPr/>
          </p:nvPicPr>
          <p:blipFill>
            <a:blip r:embed="rId3"/>
            <a:srcRect/>
            <a:stretch>
              <a:fillRect/>
            </a:stretch>
          </p:blipFill>
          <p:spPr bwMode="auto">
            <a:xfrm>
              <a:off x="0" y="2016"/>
              <a:ext cx="1100" cy="2304"/>
            </a:xfrm>
            <a:prstGeom prst="rect">
              <a:avLst/>
            </a:prstGeom>
            <a:noFill/>
            <a:ln w="9525">
              <a:noFill/>
              <a:miter lim="800000"/>
              <a:headEnd/>
              <a:tailEnd/>
            </a:ln>
          </p:spPr>
        </p:pic>
      </p:grpSp>
      <p:sp>
        <p:nvSpPr>
          <p:cNvPr id="28678" name="Text Box 6"/>
          <p:cNvSpPr txBox="1">
            <a:spLocks noChangeArrowheads="1"/>
          </p:cNvSpPr>
          <p:nvPr/>
        </p:nvSpPr>
        <p:spPr bwMode="auto">
          <a:xfrm>
            <a:off x="1295400" y="381000"/>
            <a:ext cx="7010400" cy="822325"/>
          </a:xfrm>
          <a:prstGeom prst="rect">
            <a:avLst/>
          </a:prstGeom>
          <a:noFill/>
          <a:ln w="9525">
            <a:noFill/>
            <a:miter lim="800000"/>
            <a:headEnd/>
            <a:tailEnd/>
          </a:ln>
          <a:effectLst/>
        </p:spPr>
        <p:txBody>
          <a:bodyPr>
            <a:spAutoFit/>
          </a:bodyPr>
          <a:lstStyle/>
          <a:p>
            <a:r>
              <a:rPr lang="zh-CN" altLang="en-US" sz="2400" b="1">
                <a:solidFill>
                  <a:srgbClr val="CC00CC"/>
                </a:solidFill>
                <a:latin typeface="黑体" pitchFamily="49" charset="-122"/>
                <a:ea typeface="黑体" pitchFamily="49" charset="-122"/>
              </a:rPr>
              <a:t>    （二）与中山大学附属第二医院妇科内分泌科开展植入式合作办医 </a:t>
            </a:r>
          </a:p>
        </p:txBody>
      </p:sp>
      <p:sp>
        <p:nvSpPr>
          <p:cNvPr id="28679" name="Text Box 7"/>
          <p:cNvSpPr txBox="1">
            <a:spLocks noChangeArrowheads="1"/>
          </p:cNvSpPr>
          <p:nvPr/>
        </p:nvSpPr>
        <p:spPr bwMode="auto">
          <a:xfrm>
            <a:off x="1219200" y="1676400"/>
            <a:ext cx="7467600" cy="4789488"/>
          </a:xfrm>
          <a:prstGeom prst="rect">
            <a:avLst/>
          </a:prstGeom>
          <a:noFill/>
          <a:ln w="9525">
            <a:noFill/>
            <a:miter lim="800000"/>
            <a:headEnd/>
            <a:tailEnd/>
          </a:ln>
          <a:effectLst/>
        </p:spPr>
        <p:txBody>
          <a:bodyPr>
            <a:spAutoFit/>
          </a:bodyPr>
          <a:lstStyle/>
          <a:p>
            <a:pPr>
              <a:spcBef>
                <a:spcPct val="50000"/>
              </a:spcBef>
            </a:pPr>
            <a:r>
              <a:rPr lang="zh-CN" altLang="en-US" sz="2800" b="1">
                <a:solidFill>
                  <a:srgbClr val="0000FF"/>
                </a:solidFill>
                <a:latin typeface="楷体_GB2312" pitchFamily="49" charset="-122"/>
                <a:ea typeface="楷体_GB2312" pitchFamily="49" charset="-122"/>
              </a:rPr>
              <a:t>    中山大学附属第二医院妇科生殖内分泌专科是</a:t>
            </a:r>
            <a:r>
              <a:rPr lang="zh-CN" altLang="en-US" sz="2800" b="1">
                <a:solidFill>
                  <a:srgbClr val="0000FF"/>
                </a:solidFill>
                <a:latin typeface="Arial"/>
                <a:ea typeface="楷体_GB2312" pitchFamily="49" charset="-122"/>
              </a:rPr>
              <a:t>“</a:t>
            </a:r>
            <a:r>
              <a:rPr lang="zh-CN" altLang="en-US" sz="2800" b="1">
                <a:solidFill>
                  <a:srgbClr val="0000FF"/>
                </a:solidFill>
                <a:latin typeface="楷体_GB2312" pitchFamily="49" charset="-122"/>
                <a:ea typeface="楷体_GB2312" pitchFamily="49" charset="-122"/>
              </a:rPr>
              <a:t>九五</a:t>
            </a:r>
            <a:r>
              <a:rPr lang="zh-CN" altLang="en-US" sz="2800" b="1">
                <a:solidFill>
                  <a:srgbClr val="0000FF"/>
                </a:solidFill>
                <a:latin typeface="Arial"/>
                <a:ea typeface="楷体_GB2312" pitchFamily="49" charset="-122"/>
              </a:rPr>
              <a:t>”</a:t>
            </a:r>
            <a:r>
              <a:rPr lang="zh-CN" altLang="en-US" sz="2800" b="1">
                <a:solidFill>
                  <a:srgbClr val="0000FF"/>
                </a:solidFill>
                <a:latin typeface="楷体_GB2312" pitchFamily="49" charset="-122"/>
                <a:ea typeface="楷体_GB2312" pitchFamily="49" charset="-122"/>
              </a:rPr>
              <a:t>期间</a:t>
            </a:r>
            <a:r>
              <a:rPr lang="zh-CN" altLang="en-US" sz="2800" b="1">
                <a:solidFill>
                  <a:srgbClr val="CC3300"/>
                </a:solidFill>
                <a:latin typeface="楷体_GB2312" pitchFamily="49" charset="-122"/>
                <a:ea typeface="楷体_GB2312" pitchFamily="49" charset="-122"/>
              </a:rPr>
              <a:t>广东省</a:t>
            </a:r>
            <a:r>
              <a:rPr lang="zh-CN" altLang="en-US" sz="2800" b="1">
                <a:solidFill>
                  <a:srgbClr val="CC3300"/>
                </a:solidFill>
                <a:latin typeface="Arial"/>
                <a:ea typeface="楷体_GB2312" pitchFamily="49" charset="-122"/>
              </a:rPr>
              <a:t>“</a:t>
            </a:r>
            <a:r>
              <a:rPr lang="zh-CN" altLang="en-US" sz="2800" b="1">
                <a:solidFill>
                  <a:srgbClr val="CC3300"/>
                </a:solidFill>
                <a:latin typeface="楷体_GB2312" pitchFamily="49" charset="-122"/>
                <a:ea typeface="楷体_GB2312" pitchFamily="49" charset="-122"/>
              </a:rPr>
              <a:t>五个一</a:t>
            </a:r>
            <a:r>
              <a:rPr lang="zh-CN" altLang="en-US" sz="2800" b="1">
                <a:solidFill>
                  <a:srgbClr val="CC3300"/>
                </a:solidFill>
                <a:latin typeface="Arial"/>
                <a:ea typeface="楷体_GB2312" pitchFamily="49" charset="-122"/>
              </a:rPr>
              <a:t>”</a:t>
            </a:r>
            <a:r>
              <a:rPr lang="zh-CN" altLang="en-US" sz="2800" b="1">
                <a:solidFill>
                  <a:srgbClr val="CC3300"/>
                </a:solidFill>
                <a:latin typeface="楷体_GB2312" pitchFamily="49" charset="-122"/>
                <a:ea typeface="楷体_GB2312" pitchFamily="49" charset="-122"/>
              </a:rPr>
              <a:t>重点专科</a:t>
            </a:r>
            <a:r>
              <a:rPr lang="zh-CN" altLang="en-US" sz="2800" b="1">
                <a:solidFill>
                  <a:srgbClr val="0000FF"/>
                </a:solidFill>
                <a:latin typeface="楷体_GB2312" pitchFamily="49" charset="-122"/>
                <a:ea typeface="楷体_GB2312" pitchFamily="49" charset="-122"/>
              </a:rPr>
              <a:t>，医疗水平属国内先进、省内领先，在东南亚地区也享有很高的声誉。该专科目前拥有</a:t>
            </a:r>
            <a:r>
              <a:rPr lang="en-US" sz="2800" b="1">
                <a:solidFill>
                  <a:srgbClr val="0000FF"/>
                </a:solidFill>
                <a:latin typeface="楷体_GB2312" pitchFamily="49" charset="-122"/>
                <a:ea typeface="楷体_GB2312" pitchFamily="49" charset="-122"/>
              </a:rPr>
              <a:t>2</a:t>
            </a:r>
            <a:r>
              <a:rPr lang="zh-CN" altLang="en-US" sz="2800" b="1">
                <a:solidFill>
                  <a:srgbClr val="0000FF"/>
                </a:solidFill>
                <a:latin typeface="楷体_GB2312" pitchFamily="49" charset="-122"/>
                <a:ea typeface="楷体_GB2312" pitchFamily="49" charset="-122"/>
              </a:rPr>
              <a:t>位教授，</a:t>
            </a:r>
            <a:r>
              <a:rPr lang="en-US" sz="2800" b="1">
                <a:solidFill>
                  <a:srgbClr val="0000FF"/>
                </a:solidFill>
                <a:latin typeface="楷体_GB2312" pitchFamily="49" charset="-122"/>
                <a:ea typeface="楷体_GB2312" pitchFamily="49" charset="-122"/>
              </a:rPr>
              <a:t>8</a:t>
            </a:r>
            <a:r>
              <a:rPr lang="zh-CN" altLang="en-US" sz="2800" b="1">
                <a:solidFill>
                  <a:srgbClr val="0000FF"/>
                </a:solidFill>
                <a:latin typeface="楷体_GB2312" pitchFamily="49" charset="-122"/>
                <a:ea typeface="楷体_GB2312" pitchFamily="49" charset="-122"/>
              </a:rPr>
              <a:t>位副教授，</a:t>
            </a:r>
            <a:r>
              <a:rPr lang="en-US" sz="2800" b="1">
                <a:solidFill>
                  <a:srgbClr val="0000FF"/>
                </a:solidFill>
                <a:latin typeface="楷体_GB2312" pitchFamily="49" charset="-122"/>
                <a:ea typeface="楷体_GB2312" pitchFamily="49" charset="-122"/>
              </a:rPr>
              <a:t>10</a:t>
            </a:r>
            <a:r>
              <a:rPr lang="zh-CN" altLang="en-US" sz="2800" b="1">
                <a:solidFill>
                  <a:srgbClr val="0000FF"/>
                </a:solidFill>
                <a:latin typeface="楷体_GB2312" pitchFamily="49" charset="-122"/>
                <a:ea typeface="楷体_GB2312" pitchFamily="49" charset="-122"/>
              </a:rPr>
              <a:t>多位主治医师和住院医师。常设病床</a:t>
            </a:r>
            <a:r>
              <a:rPr lang="en-US" sz="2800" b="1">
                <a:solidFill>
                  <a:srgbClr val="0000FF"/>
                </a:solidFill>
                <a:latin typeface="楷体_GB2312" pitchFamily="49" charset="-122"/>
                <a:ea typeface="楷体_GB2312" pitchFamily="49" charset="-122"/>
              </a:rPr>
              <a:t>46</a:t>
            </a:r>
            <a:r>
              <a:rPr lang="zh-CN" altLang="en-US" sz="2800" b="1">
                <a:solidFill>
                  <a:srgbClr val="0000FF"/>
                </a:solidFill>
                <a:latin typeface="楷体_GB2312" pitchFamily="49" charset="-122"/>
                <a:ea typeface="楷体_GB2312" pitchFamily="49" charset="-122"/>
              </a:rPr>
              <a:t>张（其中南院</a:t>
            </a:r>
            <a:r>
              <a:rPr lang="en-US" sz="2800" b="1">
                <a:solidFill>
                  <a:srgbClr val="0000FF"/>
                </a:solidFill>
                <a:latin typeface="楷体_GB2312" pitchFamily="49" charset="-122"/>
                <a:ea typeface="楷体_GB2312" pitchFamily="49" charset="-122"/>
              </a:rPr>
              <a:t>15</a:t>
            </a:r>
            <a:r>
              <a:rPr lang="zh-CN" altLang="en-US" sz="2800" b="1">
                <a:solidFill>
                  <a:srgbClr val="0000FF"/>
                </a:solidFill>
                <a:latin typeface="楷体_GB2312" pitchFamily="49" charset="-122"/>
                <a:ea typeface="楷体_GB2312" pitchFamily="49" charset="-122"/>
              </a:rPr>
              <a:t>张），并</a:t>
            </a:r>
            <a:r>
              <a:rPr lang="zh-CN" altLang="en-US" sz="2800" b="1">
                <a:solidFill>
                  <a:srgbClr val="CC3300"/>
                </a:solidFill>
                <a:latin typeface="楷体_GB2312" pitchFamily="49" charset="-122"/>
                <a:ea typeface="楷体_GB2312" pitchFamily="49" charset="-122"/>
              </a:rPr>
              <a:t>设有生殖医学中心</a:t>
            </a:r>
            <a:r>
              <a:rPr lang="zh-CN" altLang="en-US" sz="2800" b="1">
                <a:solidFill>
                  <a:srgbClr val="0000FF"/>
                </a:solidFill>
                <a:latin typeface="楷体_GB2312" pitchFamily="49" charset="-122"/>
                <a:ea typeface="楷体_GB2312" pitchFamily="49" charset="-122"/>
              </a:rPr>
              <a:t>和宫腔镜室。该专科在研究月经异常、闭经、溢乳、多囊卵巢综合征、多毛症、不孕症、子宫内膜异位症、子宫腺肌病、小儿性早熟等疾病的诊治方面积累了丰富的经验。</a:t>
            </a:r>
          </a:p>
        </p:txBody>
      </p:sp>
      <p:sp>
        <p:nvSpPr>
          <p:cNvPr id="28680" name="Line 3"/>
          <p:cNvSpPr>
            <a:spLocks noChangeShapeType="1"/>
          </p:cNvSpPr>
          <p:nvPr/>
        </p:nvSpPr>
        <p:spPr bwMode="auto">
          <a:xfrm>
            <a:off x="1295400" y="1295400"/>
            <a:ext cx="7086600" cy="0"/>
          </a:xfrm>
          <a:prstGeom prst="line">
            <a:avLst/>
          </a:prstGeom>
          <a:noFill/>
          <a:ln w="9525">
            <a:solidFill>
              <a:srgbClr val="333333"/>
            </a:solidFill>
            <a:round/>
            <a:headEnd/>
            <a:tailEnd/>
          </a:ln>
        </p:spPr>
        <p:txBody>
          <a:bodyPr wrap="none" anchor="ctr"/>
          <a:lstStyle/>
          <a:p>
            <a:endParaRPr lang="zh-CN" altLang="en-US"/>
          </a:p>
        </p:txBody>
      </p:sp>
      <p:pic>
        <p:nvPicPr>
          <p:cNvPr id="28681" name="Picture 9" descr="3098245_090821625000_2"/>
          <p:cNvPicPr>
            <a:picLocks noChangeAspect="1" noChangeArrowheads="1"/>
          </p:cNvPicPr>
          <p:nvPr/>
        </p:nvPicPr>
        <p:blipFill>
          <a:blip r:embed="rId4" cstate="print"/>
          <a:srcRect l="54167" t="13675" b="3297"/>
          <a:stretch>
            <a:fillRect/>
          </a:stretch>
        </p:blipFill>
        <p:spPr bwMode="auto">
          <a:xfrm>
            <a:off x="304800" y="304800"/>
            <a:ext cx="1066800" cy="1030288"/>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7" presetClass="entr" presetSubtype="0" fill="hold" grpId="0" nodeType="clickEffect">
                                  <p:stCondLst>
                                    <p:cond delay="0"/>
                                  </p:stCondLst>
                                  <p:iterate type="lt">
                                    <p:tmPct val="50000"/>
                                  </p:iterate>
                                  <p:childTnLst>
                                    <p:set>
                                      <p:cBhvr>
                                        <p:cTn id="6" dur="1" fill="hold">
                                          <p:stCondLst>
                                            <p:cond delay="0"/>
                                          </p:stCondLst>
                                        </p:cTn>
                                        <p:tgtEl>
                                          <p:spTgt spid="28679"/>
                                        </p:tgtEl>
                                        <p:attrNameLst>
                                          <p:attrName>style.visibility</p:attrName>
                                        </p:attrNameLst>
                                      </p:cBhvr>
                                      <p:to>
                                        <p:strVal val="visible"/>
                                      </p:to>
                                    </p:set>
                                    <p:anim calcmode="discrete" valueType="clr">
                                      <p:cBhvr override="childStyle">
                                        <p:cTn id="7" dur="80"/>
                                        <p:tgtEl>
                                          <p:spTgt spid="28679"/>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28679"/>
                                        </p:tgtEl>
                                        <p:attrNameLst>
                                          <p:attrName>fillcolor</p:attrName>
                                        </p:attrNameLst>
                                      </p:cBhvr>
                                      <p:tavLst>
                                        <p:tav tm="0">
                                          <p:val>
                                            <p:clrVal>
                                              <a:schemeClr val="accent2"/>
                                            </p:clrVal>
                                          </p:val>
                                        </p:tav>
                                        <p:tav tm="50000">
                                          <p:val>
                                            <p:clrVal>
                                              <a:schemeClr val="hlink"/>
                                            </p:clrVal>
                                          </p:val>
                                        </p:tav>
                                      </p:tavLst>
                                    </p:anim>
                                    <p:set>
                                      <p:cBhvr>
                                        <p:cTn id="9" dur="80"/>
                                        <p:tgtEl>
                                          <p:spTgt spid="28679"/>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679"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698" name="图片 3" descr="FD.png"/>
          <p:cNvPicPr>
            <a:picLocks noChangeAspect="1" noChangeArrowheads="1"/>
          </p:cNvPicPr>
          <p:nvPr/>
        </p:nvPicPr>
        <p:blipFill>
          <a:blip r:embed="rId2"/>
          <a:srcRect/>
          <a:stretch>
            <a:fillRect/>
          </a:stretch>
        </p:blipFill>
        <p:spPr bwMode="auto">
          <a:xfrm>
            <a:off x="0" y="0"/>
            <a:ext cx="9144000" cy="6858000"/>
          </a:xfrm>
          <a:prstGeom prst="rect">
            <a:avLst/>
          </a:prstGeom>
          <a:noFill/>
          <a:ln w="9525">
            <a:noFill/>
            <a:miter lim="800000"/>
            <a:headEnd/>
            <a:tailEnd/>
          </a:ln>
        </p:spPr>
      </p:pic>
      <p:grpSp>
        <p:nvGrpSpPr>
          <p:cNvPr id="29699" name="Group 3"/>
          <p:cNvGrpSpPr>
            <a:grpSpLocks/>
          </p:cNvGrpSpPr>
          <p:nvPr/>
        </p:nvGrpSpPr>
        <p:grpSpPr bwMode="auto">
          <a:xfrm>
            <a:off x="0" y="0"/>
            <a:ext cx="9144000" cy="6858000"/>
            <a:chOff x="0" y="0"/>
            <a:chExt cx="5760" cy="4320"/>
          </a:xfrm>
        </p:grpSpPr>
        <p:sp>
          <p:nvSpPr>
            <p:cNvPr id="29700" name="圆角矩形 45"/>
            <p:cNvSpPr>
              <a:spLocks noChangeArrowheads="1"/>
            </p:cNvSpPr>
            <p:nvPr/>
          </p:nvSpPr>
          <p:spPr bwMode="auto">
            <a:xfrm>
              <a:off x="0" y="0"/>
              <a:ext cx="5760" cy="4320"/>
            </a:xfrm>
            <a:prstGeom prst="roundRect">
              <a:avLst>
                <a:gd name="adj" fmla="val 8134"/>
              </a:avLst>
            </a:prstGeom>
            <a:gradFill rotWithShape="1">
              <a:gsLst>
                <a:gs pos="0">
                  <a:schemeClr val="bg1"/>
                </a:gs>
                <a:gs pos="100000">
                  <a:schemeClr val="bg1">
                    <a:alpha val="26999"/>
                  </a:schemeClr>
                </a:gs>
              </a:gsLst>
              <a:lin ang="2700000" scaled="1"/>
            </a:gradFill>
            <a:ln w="25400">
              <a:solidFill>
                <a:srgbClr val="BFBFBF"/>
              </a:solidFill>
              <a:round/>
              <a:headEnd/>
              <a:tailEnd/>
            </a:ln>
          </p:spPr>
          <p:txBody>
            <a:bodyPr anchor="ctr"/>
            <a:lstStyle/>
            <a:p>
              <a:pPr algn="ctr"/>
              <a:endParaRPr lang="zh-CN" altLang="en-US"/>
            </a:p>
          </p:txBody>
        </p:sp>
        <p:pic>
          <p:nvPicPr>
            <p:cNvPr id="29701" name="图片 49" descr="HH.png"/>
            <p:cNvPicPr>
              <a:picLocks noChangeAspect="1" noChangeArrowheads="1"/>
            </p:cNvPicPr>
            <p:nvPr/>
          </p:nvPicPr>
          <p:blipFill>
            <a:blip r:embed="rId3"/>
            <a:srcRect/>
            <a:stretch>
              <a:fillRect/>
            </a:stretch>
          </p:blipFill>
          <p:spPr bwMode="auto">
            <a:xfrm>
              <a:off x="0" y="2016"/>
              <a:ext cx="1100" cy="2304"/>
            </a:xfrm>
            <a:prstGeom prst="rect">
              <a:avLst/>
            </a:prstGeom>
            <a:noFill/>
            <a:ln w="9525">
              <a:noFill/>
              <a:miter lim="800000"/>
              <a:headEnd/>
              <a:tailEnd/>
            </a:ln>
          </p:spPr>
        </p:pic>
      </p:grpSp>
      <p:sp>
        <p:nvSpPr>
          <p:cNvPr id="29702" name="Text Box 6"/>
          <p:cNvSpPr txBox="1">
            <a:spLocks noChangeArrowheads="1"/>
          </p:cNvSpPr>
          <p:nvPr/>
        </p:nvSpPr>
        <p:spPr bwMode="auto">
          <a:xfrm>
            <a:off x="1295400" y="381000"/>
            <a:ext cx="7010400" cy="822325"/>
          </a:xfrm>
          <a:prstGeom prst="rect">
            <a:avLst/>
          </a:prstGeom>
          <a:noFill/>
          <a:ln w="9525">
            <a:noFill/>
            <a:miter lim="800000"/>
            <a:headEnd/>
            <a:tailEnd/>
          </a:ln>
          <a:effectLst/>
        </p:spPr>
        <p:txBody>
          <a:bodyPr>
            <a:spAutoFit/>
          </a:bodyPr>
          <a:lstStyle/>
          <a:p>
            <a:r>
              <a:rPr lang="zh-CN" altLang="en-US" sz="2400" b="1">
                <a:solidFill>
                  <a:srgbClr val="CC00CC"/>
                </a:solidFill>
                <a:latin typeface="黑体" pitchFamily="49" charset="-122"/>
                <a:ea typeface="黑体" pitchFamily="49" charset="-122"/>
              </a:rPr>
              <a:t>    （二）与中山大学附属第二医院妇科内分泌科开展植入式合作办医 </a:t>
            </a:r>
          </a:p>
        </p:txBody>
      </p:sp>
      <p:sp>
        <p:nvSpPr>
          <p:cNvPr id="29703" name="Text Box 7"/>
          <p:cNvSpPr txBox="1">
            <a:spLocks noChangeArrowheads="1"/>
          </p:cNvSpPr>
          <p:nvPr/>
        </p:nvSpPr>
        <p:spPr bwMode="auto">
          <a:xfrm>
            <a:off x="1295400" y="2133600"/>
            <a:ext cx="7467600" cy="3081338"/>
          </a:xfrm>
          <a:prstGeom prst="rect">
            <a:avLst/>
          </a:prstGeom>
          <a:noFill/>
          <a:ln w="9525">
            <a:noFill/>
            <a:miter lim="800000"/>
            <a:headEnd/>
            <a:tailEnd/>
          </a:ln>
          <a:effectLst/>
        </p:spPr>
        <p:txBody>
          <a:bodyPr>
            <a:spAutoFit/>
          </a:bodyPr>
          <a:lstStyle/>
          <a:p>
            <a:pPr>
              <a:spcBef>
                <a:spcPct val="50000"/>
              </a:spcBef>
            </a:pPr>
            <a:r>
              <a:rPr lang="zh-CN" altLang="en-US" sz="2800" b="1">
                <a:solidFill>
                  <a:srgbClr val="0000FF"/>
                </a:solidFill>
                <a:latin typeface="楷体_GB2312" pitchFamily="49" charset="-122"/>
                <a:ea typeface="楷体_GB2312" pitchFamily="49" charset="-122"/>
              </a:rPr>
              <a:t>    该科杨冬梓教授，博士生和硕士生导师，任</a:t>
            </a:r>
            <a:r>
              <a:rPr lang="zh-CN" altLang="en-US" sz="2800" b="1">
                <a:solidFill>
                  <a:srgbClr val="0000FF"/>
                </a:solidFill>
                <a:latin typeface="楷体_GB2312" pitchFamily="49" charset="-122"/>
                <a:ea typeface="楷体_GB2312" pitchFamily="49" charset="-122"/>
                <a:hlinkClick r:id="rId4"/>
              </a:rPr>
              <a:t>中华医学会</a:t>
            </a:r>
            <a:r>
              <a:rPr lang="zh-CN" altLang="en-US" sz="2800" b="1">
                <a:solidFill>
                  <a:srgbClr val="0000FF"/>
                </a:solidFill>
                <a:latin typeface="楷体_GB2312" pitchFamily="49" charset="-122"/>
                <a:ea typeface="楷体_GB2312" pitchFamily="49" charset="-122"/>
              </a:rPr>
              <a:t>妇产科学分会常务委员，</a:t>
            </a:r>
            <a:r>
              <a:rPr lang="zh-CN" altLang="en-US" sz="2800" b="1">
                <a:solidFill>
                  <a:srgbClr val="0000FF"/>
                </a:solidFill>
                <a:latin typeface="楷体_GB2312" pitchFamily="49" charset="-122"/>
                <a:ea typeface="楷体_GB2312" pitchFamily="49" charset="-122"/>
                <a:hlinkClick r:id="rId5"/>
              </a:rPr>
              <a:t>广东省医学会</a:t>
            </a:r>
            <a:r>
              <a:rPr lang="zh-CN" altLang="en-US" sz="2800" b="1">
                <a:solidFill>
                  <a:srgbClr val="0000FF"/>
                </a:solidFill>
                <a:latin typeface="楷体_GB2312" pitchFamily="49" charset="-122"/>
                <a:ea typeface="楷体_GB2312" pitchFamily="49" charset="-122"/>
              </a:rPr>
              <a:t>妇产科学分会主任委员，广东省医学会常务理事，全国妇科内分泌学组委员等。同时还是</a:t>
            </a:r>
            <a:r>
              <a:rPr lang="en-US" sz="2800" b="1">
                <a:solidFill>
                  <a:srgbClr val="0000FF"/>
                </a:solidFill>
                <a:latin typeface="楷体_GB2312" pitchFamily="49" charset="-122"/>
                <a:ea typeface="楷体_GB2312" pitchFamily="49" charset="-122"/>
              </a:rPr>
              <a:t>《</a:t>
            </a:r>
            <a:r>
              <a:rPr lang="zh-CN" altLang="en-US" sz="2800" b="1">
                <a:solidFill>
                  <a:srgbClr val="0000FF"/>
                </a:solidFill>
                <a:latin typeface="楷体_GB2312" pitchFamily="49" charset="-122"/>
                <a:ea typeface="楷体_GB2312" pitchFamily="49" charset="-122"/>
                <a:hlinkClick r:id="rId6"/>
              </a:rPr>
              <a:t>中华妇产科杂志</a:t>
            </a:r>
            <a:r>
              <a:rPr lang="en-US" sz="2800" b="1">
                <a:solidFill>
                  <a:srgbClr val="0000FF"/>
                </a:solidFill>
                <a:latin typeface="楷体_GB2312" pitchFamily="49" charset="-122"/>
                <a:ea typeface="楷体_GB2312" pitchFamily="49" charset="-122"/>
              </a:rPr>
              <a:t>》</a:t>
            </a:r>
            <a:r>
              <a:rPr lang="zh-CN" altLang="en-US" sz="2800" b="1">
                <a:solidFill>
                  <a:srgbClr val="0000FF"/>
                </a:solidFill>
                <a:latin typeface="楷体_GB2312" pitchFamily="49" charset="-122"/>
                <a:ea typeface="楷体_GB2312" pitchFamily="49" charset="-122"/>
              </a:rPr>
              <a:t>、</a:t>
            </a:r>
            <a:r>
              <a:rPr lang="en-US" sz="2800" b="1">
                <a:solidFill>
                  <a:srgbClr val="0000FF"/>
                </a:solidFill>
                <a:latin typeface="楷体_GB2312" pitchFamily="49" charset="-122"/>
                <a:ea typeface="楷体_GB2312" pitchFamily="49" charset="-122"/>
              </a:rPr>
              <a:t>《</a:t>
            </a:r>
            <a:r>
              <a:rPr lang="zh-CN" altLang="en-US" sz="2800" b="1">
                <a:solidFill>
                  <a:srgbClr val="0000FF"/>
                </a:solidFill>
                <a:latin typeface="楷体_GB2312" pitchFamily="49" charset="-122"/>
                <a:ea typeface="楷体_GB2312" pitchFamily="49" charset="-122"/>
              </a:rPr>
              <a:t>国际妇产科杂志（中文版）</a:t>
            </a:r>
            <a:r>
              <a:rPr lang="en-US" sz="2800" b="1">
                <a:solidFill>
                  <a:srgbClr val="0000FF"/>
                </a:solidFill>
                <a:latin typeface="楷体_GB2312" pitchFamily="49" charset="-122"/>
                <a:ea typeface="楷体_GB2312" pitchFamily="49" charset="-122"/>
              </a:rPr>
              <a:t>》</a:t>
            </a:r>
            <a:r>
              <a:rPr lang="zh-CN" altLang="en-US" sz="2800" b="1">
                <a:solidFill>
                  <a:srgbClr val="0000FF"/>
                </a:solidFill>
                <a:latin typeface="楷体_GB2312" pitchFamily="49" charset="-122"/>
                <a:ea typeface="楷体_GB2312" pitchFamily="49" charset="-122"/>
              </a:rPr>
              <a:t>、</a:t>
            </a:r>
            <a:r>
              <a:rPr lang="en-US" sz="2800" b="1">
                <a:solidFill>
                  <a:srgbClr val="0000FF"/>
                </a:solidFill>
                <a:latin typeface="楷体_GB2312" pitchFamily="49" charset="-122"/>
                <a:ea typeface="楷体_GB2312" pitchFamily="49" charset="-122"/>
              </a:rPr>
              <a:t>《</a:t>
            </a:r>
            <a:r>
              <a:rPr lang="zh-CN" altLang="en-US" sz="2800" b="1">
                <a:solidFill>
                  <a:srgbClr val="0000FF"/>
                </a:solidFill>
                <a:latin typeface="楷体_GB2312" pitchFamily="49" charset="-122"/>
                <a:ea typeface="楷体_GB2312" pitchFamily="49" charset="-122"/>
              </a:rPr>
              <a:t>中国妇产科临床杂志</a:t>
            </a:r>
            <a:r>
              <a:rPr lang="en-US" sz="2800" b="1">
                <a:solidFill>
                  <a:srgbClr val="0000FF"/>
                </a:solidFill>
                <a:latin typeface="楷体_GB2312" pitchFamily="49" charset="-122"/>
                <a:ea typeface="楷体_GB2312" pitchFamily="49" charset="-122"/>
              </a:rPr>
              <a:t>》</a:t>
            </a:r>
            <a:r>
              <a:rPr lang="zh-CN" altLang="en-US" sz="2800" b="1">
                <a:solidFill>
                  <a:srgbClr val="0000FF"/>
                </a:solidFill>
                <a:latin typeface="楷体_GB2312" pitchFamily="49" charset="-122"/>
                <a:ea typeface="楷体_GB2312" pitchFamily="49" charset="-122"/>
              </a:rPr>
              <a:t>和</a:t>
            </a:r>
            <a:r>
              <a:rPr lang="en-US" sz="2800" b="1">
                <a:solidFill>
                  <a:srgbClr val="0000FF"/>
                </a:solidFill>
                <a:latin typeface="楷体_GB2312" pitchFamily="49" charset="-122"/>
                <a:ea typeface="楷体_GB2312" pitchFamily="49" charset="-122"/>
              </a:rPr>
              <a:t>《</a:t>
            </a:r>
            <a:r>
              <a:rPr lang="zh-CN" altLang="en-US" sz="2800" b="1">
                <a:solidFill>
                  <a:srgbClr val="0000FF"/>
                </a:solidFill>
                <a:latin typeface="楷体_GB2312" pitchFamily="49" charset="-122"/>
                <a:ea typeface="楷体_GB2312" pitchFamily="49" charset="-122"/>
              </a:rPr>
              <a:t>实用妇产科杂志</a:t>
            </a:r>
            <a:r>
              <a:rPr lang="en-US" sz="2800" b="1">
                <a:solidFill>
                  <a:srgbClr val="0000FF"/>
                </a:solidFill>
                <a:latin typeface="楷体_GB2312" pitchFamily="49" charset="-122"/>
                <a:ea typeface="楷体_GB2312" pitchFamily="49" charset="-122"/>
              </a:rPr>
              <a:t>》</a:t>
            </a:r>
            <a:r>
              <a:rPr lang="zh-CN" altLang="en-US" sz="2800" b="1">
                <a:solidFill>
                  <a:srgbClr val="0000FF"/>
                </a:solidFill>
                <a:latin typeface="楷体_GB2312" pitchFamily="49" charset="-122"/>
                <a:ea typeface="楷体_GB2312" pitchFamily="49" charset="-122"/>
              </a:rPr>
              <a:t>编委。</a:t>
            </a:r>
          </a:p>
        </p:txBody>
      </p:sp>
      <p:sp>
        <p:nvSpPr>
          <p:cNvPr id="29704" name="Line 3"/>
          <p:cNvSpPr>
            <a:spLocks noChangeShapeType="1"/>
          </p:cNvSpPr>
          <p:nvPr/>
        </p:nvSpPr>
        <p:spPr bwMode="auto">
          <a:xfrm>
            <a:off x="1295400" y="1295400"/>
            <a:ext cx="7086600" cy="0"/>
          </a:xfrm>
          <a:prstGeom prst="line">
            <a:avLst/>
          </a:prstGeom>
          <a:noFill/>
          <a:ln w="9525">
            <a:solidFill>
              <a:srgbClr val="333333"/>
            </a:solidFill>
            <a:round/>
            <a:headEnd/>
            <a:tailEnd/>
          </a:ln>
        </p:spPr>
        <p:txBody>
          <a:bodyPr wrap="none" anchor="ctr"/>
          <a:lstStyle/>
          <a:p>
            <a:endParaRPr lang="zh-CN" altLang="en-US"/>
          </a:p>
        </p:txBody>
      </p:sp>
      <p:pic>
        <p:nvPicPr>
          <p:cNvPr id="29705" name="Picture 9" descr="3098245_090821625000_2"/>
          <p:cNvPicPr>
            <a:picLocks noChangeAspect="1" noChangeArrowheads="1"/>
          </p:cNvPicPr>
          <p:nvPr/>
        </p:nvPicPr>
        <p:blipFill>
          <a:blip r:embed="rId7" cstate="print"/>
          <a:srcRect l="54167" t="13675" b="3297"/>
          <a:stretch>
            <a:fillRect/>
          </a:stretch>
        </p:blipFill>
        <p:spPr bwMode="auto">
          <a:xfrm>
            <a:off x="304800" y="304800"/>
            <a:ext cx="1066800" cy="1030288"/>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7" presetClass="entr" presetSubtype="0" fill="hold" grpId="0" nodeType="clickEffect">
                                  <p:stCondLst>
                                    <p:cond delay="0"/>
                                  </p:stCondLst>
                                  <p:iterate type="lt">
                                    <p:tmPct val="50000"/>
                                  </p:iterate>
                                  <p:childTnLst>
                                    <p:set>
                                      <p:cBhvr>
                                        <p:cTn id="6" dur="1" fill="hold">
                                          <p:stCondLst>
                                            <p:cond delay="0"/>
                                          </p:stCondLst>
                                        </p:cTn>
                                        <p:tgtEl>
                                          <p:spTgt spid="29703"/>
                                        </p:tgtEl>
                                        <p:attrNameLst>
                                          <p:attrName>style.visibility</p:attrName>
                                        </p:attrNameLst>
                                      </p:cBhvr>
                                      <p:to>
                                        <p:strVal val="visible"/>
                                      </p:to>
                                    </p:set>
                                    <p:anim calcmode="discrete" valueType="clr">
                                      <p:cBhvr override="childStyle">
                                        <p:cTn id="7" dur="80"/>
                                        <p:tgtEl>
                                          <p:spTgt spid="29703"/>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29703"/>
                                        </p:tgtEl>
                                        <p:attrNameLst>
                                          <p:attrName>fillcolor</p:attrName>
                                        </p:attrNameLst>
                                      </p:cBhvr>
                                      <p:tavLst>
                                        <p:tav tm="0">
                                          <p:val>
                                            <p:clrVal>
                                              <a:schemeClr val="accent2"/>
                                            </p:clrVal>
                                          </p:val>
                                        </p:tav>
                                        <p:tav tm="50000">
                                          <p:val>
                                            <p:clrVal>
                                              <a:schemeClr val="hlink"/>
                                            </p:clrVal>
                                          </p:val>
                                        </p:tav>
                                      </p:tavLst>
                                    </p:anim>
                                    <p:set>
                                      <p:cBhvr>
                                        <p:cTn id="9" dur="80"/>
                                        <p:tgtEl>
                                          <p:spTgt spid="29703"/>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703"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3010" name="图片 3" descr="FD.png"/>
          <p:cNvPicPr>
            <a:picLocks noChangeAspect="1" noChangeArrowheads="1"/>
          </p:cNvPicPr>
          <p:nvPr/>
        </p:nvPicPr>
        <p:blipFill>
          <a:blip r:embed="rId2"/>
          <a:srcRect/>
          <a:stretch>
            <a:fillRect/>
          </a:stretch>
        </p:blipFill>
        <p:spPr bwMode="auto">
          <a:xfrm>
            <a:off x="0" y="0"/>
            <a:ext cx="9144000" cy="6858000"/>
          </a:xfrm>
          <a:prstGeom prst="rect">
            <a:avLst/>
          </a:prstGeom>
          <a:noFill/>
          <a:ln w="9525">
            <a:noFill/>
            <a:miter lim="800000"/>
            <a:headEnd/>
            <a:tailEnd/>
          </a:ln>
        </p:spPr>
      </p:pic>
      <p:grpSp>
        <p:nvGrpSpPr>
          <p:cNvPr id="43011" name="Group 3"/>
          <p:cNvGrpSpPr>
            <a:grpSpLocks/>
          </p:cNvGrpSpPr>
          <p:nvPr/>
        </p:nvGrpSpPr>
        <p:grpSpPr bwMode="auto">
          <a:xfrm>
            <a:off x="0" y="0"/>
            <a:ext cx="9144000" cy="6858000"/>
            <a:chOff x="0" y="0"/>
            <a:chExt cx="5760" cy="4320"/>
          </a:xfrm>
        </p:grpSpPr>
        <p:sp>
          <p:nvSpPr>
            <p:cNvPr id="43012" name="圆角矩形 45"/>
            <p:cNvSpPr>
              <a:spLocks noChangeArrowheads="1"/>
            </p:cNvSpPr>
            <p:nvPr/>
          </p:nvSpPr>
          <p:spPr bwMode="auto">
            <a:xfrm>
              <a:off x="0" y="0"/>
              <a:ext cx="5760" cy="4320"/>
            </a:xfrm>
            <a:prstGeom prst="roundRect">
              <a:avLst>
                <a:gd name="adj" fmla="val 8134"/>
              </a:avLst>
            </a:prstGeom>
            <a:gradFill rotWithShape="1">
              <a:gsLst>
                <a:gs pos="0">
                  <a:schemeClr val="bg1"/>
                </a:gs>
                <a:gs pos="100000">
                  <a:schemeClr val="bg1">
                    <a:alpha val="26999"/>
                  </a:schemeClr>
                </a:gs>
              </a:gsLst>
              <a:lin ang="2700000" scaled="1"/>
            </a:gradFill>
            <a:ln w="25400">
              <a:solidFill>
                <a:srgbClr val="BFBFBF"/>
              </a:solidFill>
              <a:round/>
              <a:headEnd/>
              <a:tailEnd/>
            </a:ln>
          </p:spPr>
          <p:txBody>
            <a:bodyPr anchor="ctr"/>
            <a:lstStyle/>
            <a:p>
              <a:pPr algn="ctr"/>
              <a:endParaRPr lang="zh-CN" altLang="en-US"/>
            </a:p>
          </p:txBody>
        </p:sp>
        <p:pic>
          <p:nvPicPr>
            <p:cNvPr id="43013" name="图片 49" descr="HH.png"/>
            <p:cNvPicPr>
              <a:picLocks noChangeAspect="1" noChangeArrowheads="1"/>
            </p:cNvPicPr>
            <p:nvPr/>
          </p:nvPicPr>
          <p:blipFill>
            <a:blip r:embed="rId3"/>
            <a:srcRect/>
            <a:stretch>
              <a:fillRect/>
            </a:stretch>
          </p:blipFill>
          <p:spPr bwMode="auto">
            <a:xfrm>
              <a:off x="0" y="2016"/>
              <a:ext cx="1100" cy="2304"/>
            </a:xfrm>
            <a:prstGeom prst="rect">
              <a:avLst/>
            </a:prstGeom>
            <a:noFill/>
            <a:ln w="9525">
              <a:noFill/>
              <a:miter lim="800000"/>
              <a:headEnd/>
              <a:tailEnd/>
            </a:ln>
          </p:spPr>
        </p:pic>
      </p:grpSp>
      <p:sp>
        <p:nvSpPr>
          <p:cNvPr id="43014" name="Text Box 6"/>
          <p:cNvSpPr txBox="1">
            <a:spLocks noChangeArrowheads="1"/>
          </p:cNvSpPr>
          <p:nvPr/>
        </p:nvSpPr>
        <p:spPr bwMode="auto">
          <a:xfrm>
            <a:off x="1295400" y="381000"/>
            <a:ext cx="7010400" cy="822325"/>
          </a:xfrm>
          <a:prstGeom prst="rect">
            <a:avLst/>
          </a:prstGeom>
          <a:noFill/>
          <a:ln w="9525">
            <a:noFill/>
            <a:miter lim="800000"/>
            <a:headEnd/>
            <a:tailEnd/>
          </a:ln>
          <a:effectLst/>
        </p:spPr>
        <p:txBody>
          <a:bodyPr>
            <a:spAutoFit/>
          </a:bodyPr>
          <a:lstStyle/>
          <a:p>
            <a:r>
              <a:rPr lang="zh-CN" altLang="en-US" sz="2400" b="1">
                <a:solidFill>
                  <a:srgbClr val="CC00CC"/>
                </a:solidFill>
                <a:latin typeface="黑体" pitchFamily="49" charset="-122"/>
                <a:ea typeface="黑体" pitchFamily="49" charset="-122"/>
              </a:rPr>
              <a:t>    （二）与中山大学附属第二医院妇科内分泌科开展植入式合作办医 </a:t>
            </a:r>
          </a:p>
        </p:txBody>
      </p:sp>
      <p:sp>
        <p:nvSpPr>
          <p:cNvPr id="43015" name="Text Box 7"/>
          <p:cNvSpPr txBox="1">
            <a:spLocks noChangeArrowheads="1"/>
          </p:cNvSpPr>
          <p:nvPr/>
        </p:nvSpPr>
        <p:spPr bwMode="auto">
          <a:xfrm>
            <a:off x="1295400" y="2133600"/>
            <a:ext cx="7467600" cy="1373188"/>
          </a:xfrm>
          <a:prstGeom prst="rect">
            <a:avLst/>
          </a:prstGeom>
          <a:noFill/>
          <a:ln w="9525">
            <a:noFill/>
            <a:miter lim="800000"/>
            <a:headEnd/>
            <a:tailEnd/>
          </a:ln>
          <a:effectLst/>
        </p:spPr>
        <p:txBody>
          <a:bodyPr>
            <a:spAutoFit/>
          </a:bodyPr>
          <a:lstStyle/>
          <a:p>
            <a:pPr>
              <a:spcBef>
                <a:spcPct val="50000"/>
              </a:spcBef>
            </a:pPr>
            <a:r>
              <a:rPr lang="zh-CN" altLang="en-US" sz="2800" b="1">
                <a:solidFill>
                  <a:srgbClr val="0000FF"/>
                </a:solidFill>
                <a:latin typeface="楷体_GB2312" pitchFamily="49" charset="-122"/>
                <a:ea typeface="楷体_GB2312" pitchFamily="49" charset="-122"/>
              </a:rPr>
              <a:t>    拟聘请</a:t>
            </a:r>
            <a:r>
              <a:rPr lang="en-US" altLang="zh-CN" sz="2800" b="1">
                <a:solidFill>
                  <a:srgbClr val="0000FF"/>
                </a:solidFill>
                <a:latin typeface="楷体_GB2312" pitchFamily="49" charset="-122"/>
                <a:ea typeface="楷体_GB2312" pitchFamily="49" charset="-122"/>
              </a:rPr>
              <a:t>1-2</a:t>
            </a:r>
            <a:r>
              <a:rPr lang="zh-CN" altLang="en-US" sz="2800" b="1">
                <a:solidFill>
                  <a:srgbClr val="0000FF"/>
                </a:solidFill>
                <a:latin typeface="楷体_GB2312" pitchFamily="49" charset="-122"/>
                <a:ea typeface="楷体_GB2312" pitchFamily="49" charset="-122"/>
              </a:rPr>
              <a:t>位中山大学附属第二医院妇科内分泌科专家参加我院专家门诊、病房查房、病例讨论等。每年举办学术讲座</a:t>
            </a:r>
            <a:r>
              <a:rPr lang="en-US" altLang="zh-CN" sz="2800" b="1">
                <a:solidFill>
                  <a:srgbClr val="0000FF"/>
                </a:solidFill>
                <a:latin typeface="楷体_GB2312" pitchFamily="49" charset="-122"/>
                <a:ea typeface="楷体_GB2312" pitchFamily="49" charset="-122"/>
              </a:rPr>
              <a:t>2-3</a:t>
            </a:r>
            <a:r>
              <a:rPr lang="zh-CN" altLang="en-US" sz="2800" b="1">
                <a:solidFill>
                  <a:srgbClr val="0000FF"/>
                </a:solidFill>
                <a:latin typeface="楷体_GB2312" pitchFamily="49" charset="-122"/>
                <a:ea typeface="楷体_GB2312" pitchFamily="49" charset="-122"/>
              </a:rPr>
              <a:t>次。</a:t>
            </a:r>
            <a:r>
              <a:rPr lang="zh-CN" altLang="en-US"/>
              <a:t> </a:t>
            </a:r>
          </a:p>
        </p:txBody>
      </p:sp>
      <p:sp>
        <p:nvSpPr>
          <p:cNvPr id="43016" name="Line 3"/>
          <p:cNvSpPr>
            <a:spLocks noChangeShapeType="1"/>
          </p:cNvSpPr>
          <p:nvPr/>
        </p:nvSpPr>
        <p:spPr bwMode="auto">
          <a:xfrm>
            <a:off x="1295400" y="1295400"/>
            <a:ext cx="7086600" cy="0"/>
          </a:xfrm>
          <a:prstGeom prst="line">
            <a:avLst/>
          </a:prstGeom>
          <a:noFill/>
          <a:ln w="9525">
            <a:solidFill>
              <a:srgbClr val="333333"/>
            </a:solidFill>
            <a:round/>
            <a:headEnd/>
            <a:tailEnd/>
          </a:ln>
        </p:spPr>
        <p:txBody>
          <a:bodyPr wrap="none" anchor="ctr"/>
          <a:lstStyle/>
          <a:p>
            <a:endParaRPr lang="zh-CN" altLang="en-US"/>
          </a:p>
        </p:txBody>
      </p:sp>
      <p:pic>
        <p:nvPicPr>
          <p:cNvPr id="43017" name="Picture 9" descr="3098245_090821625000_2"/>
          <p:cNvPicPr>
            <a:picLocks noChangeAspect="1" noChangeArrowheads="1"/>
          </p:cNvPicPr>
          <p:nvPr/>
        </p:nvPicPr>
        <p:blipFill>
          <a:blip r:embed="rId4" cstate="print"/>
          <a:srcRect l="54167" t="13675" b="3297"/>
          <a:stretch>
            <a:fillRect/>
          </a:stretch>
        </p:blipFill>
        <p:spPr bwMode="auto">
          <a:xfrm>
            <a:off x="304800" y="304800"/>
            <a:ext cx="1066800" cy="1030288"/>
          </a:xfrm>
          <a:prstGeom prst="rect">
            <a:avLst/>
          </a:prstGeom>
          <a:noFill/>
          <a:ln w="9525">
            <a:noFill/>
            <a:miter lim="800000"/>
            <a:headEnd/>
            <a:tailEnd/>
          </a:ln>
        </p:spPr>
      </p:pic>
      <p:pic>
        <p:nvPicPr>
          <p:cNvPr id="43018" name="Picture 10" descr="23bf40c4a1e443"/>
          <p:cNvPicPr>
            <a:picLocks noChangeAspect="1" noChangeArrowheads="1"/>
          </p:cNvPicPr>
          <p:nvPr/>
        </p:nvPicPr>
        <p:blipFill>
          <a:blip r:embed="rId5"/>
          <a:srcRect/>
          <a:stretch>
            <a:fillRect/>
          </a:stretch>
        </p:blipFill>
        <p:spPr bwMode="auto">
          <a:xfrm>
            <a:off x="2819400" y="3581400"/>
            <a:ext cx="3810000" cy="2828925"/>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43015"/>
                                        </p:tgtEl>
                                        <p:attrNameLst>
                                          <p:attrName>style.visibility</p:attrName>
                                        </p:attrNameLst>
                                      </p:cBhvr>
                                      <p:to>
                                        <p:strVal val="visible"/>
                                      </p:to>
                                    </p:set>
                                    <p:anim calcmode="lin" valueType="num">
                                      <p:cBhvr>
                                        <p:cTn id="7" dur="500" fill="hold"/>
                                        <p:tgtEl>
                                          <p:spTgt spid="43015"/>
                                        </p:tgtEl>
                                        <p:attrNameLst>
                                          <p:attrName>ppt_w</p:attrName>
                                        </p:attrNameLst>
                                      </p:cBhvr>
                                      <p:tavLst>
                                        <p:tav tm="0">
                                          <p:val>
                                            <p:fltVal val="0"/>
                                          </p:val>
                                        </p:tav>
                                        <p:tav tm="100000">
                                          <p:val>
                                            <p:strVal val="#ppt_w"/>
                                          </p:val>
                                        </p:tav>
                                      </p:tavLst>
                                    </p:anim>
                                    <p:anim calcmode="lin" valueType="num">
                                      <p:cBhvr>
                                        <p:cTn id="8" dur="500" fill="hold"/>
                                        <p:tgtEl>
                                          <p:spTgt spid="43015"/>
                                        </p:tgtEl>
                                        <p:attrNameLst>
                                          <p:attrName>ppt_h</p:attrName>
                                        </p:attrNameLst>
                                      </p:cBhvr>
                                      <p:tavLst>
                                        <p:tav tm="0">
                                          <p:val>
                                            <p:fltVal val="0"/>
                                          </p:val>
                                        </p:tav>
                                        <p:tav tm="100000">
                                          <p:val>
                                            <p:strVal val="#ppt_h"/>
                                          </p:val>
                                        </p:tav>
                                      </p:tavLst>
                                    </p:anim>
                                  </p:childTnLst>
                                </p:cTn>
                              </p:par>
                              <p:par>
                                <p:cTn id="9" presetID="23" presetClass="entr" presetSubtype="16" fill="hold" nodeType="withEffect">
                                  <p:stCondLst>
                                    <p:cond delay="0"/>
                                  </p:stCondLst>
                                  <p:childTnLst>
                                    <p:set>
                                      <p:cBhvr>
                                        <p:cTn id="10" dur="1" fill="hold">
                                          <p:stCondLst>
                                            <p:cond delay="0"/>
                                          </p:stCondLst>
                                        </p:cTn>
                                        <p:tgtEl>
                                          <p:spTgt spid="43018"/>
                                        </p:tgtEl>
                                        <p:attrNameLst>
                                          <p:attrName>style.visibility</p:attrName>
                                        </p:attrNameLst>
                                      </p:cBhvr>
                                      <p:to>
                                        <p:strVal val="visible"/>
                                      </p:to>
                                    </p:set>
                                    <p:anim calcmode="lin" valueType="num">
                                      <p:cBhvr>
                                        <p:cTn id="11" dur="500" fill="hold"/>
                                        <p:tgtEl>
                                          <p:spTgt spid="43018"/>
                                        </p:tgtEl>
                                        <p:attrNameLst>
                                          <p:attrName>ppt_w</p:attrName>
                                        </p:attrNameLst>
                                      </p:cBhvr>
                                      <p:tavLst>
                                        <p:tav tm="0">
                                          <p:val>
                                            <p:fltVal val="0"/>
                                          </p:val>
                                        </p:tav>
                                        <p:tav tm="100000">
                                          <p:val>
                                            <p:strVal val="#ppt_w"/>
                                          </p:val>
                                        </p:tav>
                                      </p:tavLst>
                                    </p:anim>
                                    <p:anim calcmode="lin" valueType="num">
                                      <p:cBhvr>
                                        <p:cTn id="12" dur="500" fill="hold"/>
                                        <p:tgtEl>
                                          <p:spTgt spid="43018"/>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015"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22" name="图片 3" descr="FD.png"/>
          <p:cNvPicPr>
            <a:picLocks noChangeAspect="1" noChangeArrowheads="1"/>
          </p:cNvPicPr>
          <p:nvPr/>
        </p:nvPicPr>
        <p:blipFill>
          <a:blip r:embed="rId2"/>
          <a:srcRect/>
          <a:stretch>
            <a:fillRect/>
          </a:stretch>
        </p:blipFill>
        <p:spPr bwMode="auto">
          <a:xfrm>
            <a:off x="0" y="0"/>
            <a:ext cx="9144000" cy="6858000"/>
          </a:xfrm>
          <a:prstGeom prst="rect">
            <a:avLst/>
          </a:prstGeom>
          <a:noFill/>
          <a:ln w="9525">
            <a:noFill/>
            <a:miter lim="800000"/>
            <a:headEnd/>
            <a:tailEnd/>
          </a:ln>
        </p:spPr>
      </p:pic>
      <p:grpSp>
        <p:nvGrpSpPr>
          <p:cNvPr id="30723" name="Group 3"/>
          <p:cNvGrpSpPr>
            <a:grpSpLocks/>
          </p:cNvGrpSpPr>
          <p:nvPr/>
        </p:nvGrpSpPr>
        <p:grpSpPr bwMode="auto">
          <a:xfrm>
            <a:off x="0" y="0"/>
            <a:ext cx="9144000" cy="6858000"/>
            <a:chOff x="0" y="0"/>
            <a:chExt cx="5760" cy="4320"/>
          </a:xfrm>
        </p:grpSpPr>
        <p:sp>
          <p:nvSpPr>
            <p:cNvPr id="30724" name="圆角矩形 45"/>
            <p:cNvSpPr>
              <a:spLocks noChangeArrowheads="1"/>
            </p:cNvSpPr>
            <p:nvPr/>
          </p:nvSpPr>
          <p:spPr bwMode="auto">
            <a:xfrm>
              <a:off x="0" y="0"/>
              <a:ext cx="5760" cy="4320"/>
            </a:xfrm>
            <a:prstGeom prst="roundRect">
              <a:avLst>
                <a:gd name="adj" fmla="val 8134"/>
              </a:avLst>
            </a:prstGeom>
            <a:gradFill rotWithShape="1">
              <a:gsLst>
                <a:gs pos="0">
                  <a:schemeClr val="bg1"/>
                </a:gs>
                <a:gs pos="100000">
                  <a:schemeClr val="bg1">
                    <a:alpha val="26999"/>
                  </a:schemeClr>
                </a:gs>
              </a:gsLst>
              <a:lin ang="2700000" scaled="1"/>
            </a:gradFill>
            <a:ln w="25400">
              <a:solidFill>
                <a:srgbClr val="BFBFBF"/>
              </a:solidFill>
              <a:round/>
              <a:headEnd/>
              <a:tailEnd/>
            </a:ln>
          </p:spPr>
          <p:txBody>
            <a:bodyPr anchor="ctr"/>
            <a:lstStyle/>
            <a:p>
              <a:pPr algn="ctr"/>
              <a:endParaRPr lang="zh-CN" altLang="en-US"/>
            </a:p>
          </p:txBody>
        </p:sp>
        <p:pic>
          <p:nvPicPr>
            <p:cNvPr id="30725" name="图片 49" descr="HH.png"/>
            <p:cNvPicPr>
              <a:picLocks noChangeAspect="1" noChangeArrowheads="1"/>
            </p:cNvPicPr>
            <p:nvPr/>
          </p:nvPicPr>
          <p:blipFill>
            <a:blip r:embed="rId3"/>
            <a:srcRect/>
            <a:stretch>
              <a:fillRect/>
            </a:stretch>
          </p:blipFill>
          <p:spPr bwMode="auto">
            <a:xfrm>
              <a:off x="0" y="2016"/>
              <a:ext cx="1100" cy="2304"/>
            </a:xfrm>
            <a:prstGeom prst="rect">
              <a:avLst/>
            </a:prstGeom>
            <a:noFill/>
            <a:ln w="9525">
              <a:noFill/>
              <a:miter lim="800000"/>
              <a:headEnd/>
              <a:tailEnd/>
            </a:ln>
          </p:spPr>
        </p:pic>
      </p:grpSp>
      <p:sp>
        <p:nvSpPr>
          <p:cNvPr id="30726" name="Text Box 6"/>
          <p:cNvSpPr txBox="1">
            <a:spLocks noChangeArrowheads="1"/>
          </p:cNvSpPr>
          <p:nvPr/>
        </p:nvSpPr>
        <p:spPr bwMode="auto">
          <a:xfrm>
            <a:off x="1295400" y="381000"/>
            <a:ext cx="7239000" cy="822325"/>
          </a:xfrm>
          <a:prstGeom prst="rect">
            <a:avLst/>
          </a:prstGeom>
          <a:noFill/>
          <a:ln w="9525">
            <a:noFill/>
            <a:miter lim="800000"/>
            <a:headEnd/>
            <a:tailEnd/>
          </a:ln>
          <a:effectLst/>
        </p:spPr>
        <p:txBody>
          <a:bodyPr>
            <a:spAutoFit/>
          </a:bodyPr>
          <a:lstStyle/>
          <a:p>
            <a:r>
              <a:rPr lang="zh-CN" altLang="en-US" sz="2400" b="1">
                <a:solidFill>
                  <a:srgbClr val="CC00CC"/>
                </a:solidFill>
                <a:latin typeface="黑体" pitchFamily="49" charset="-122"/>
                <a:ea typeface="黑体" pitchFamily="49" charset="-122"/>
              </a:rPr>
              <a:t>（三）与佛山市第一人民医院妇科腹腔镜中心开展植入式合作办医 </a:t>
            </a:r>
          </a:p>
        </p:txBody>
      </p:sp>
      <p:sp>
        <p:nvSpPr>
          <p:cNvPr id="30727" name="Text Box 7"/>
          <p:cNvSpPr txBox="1">
            <a:spLocks noChangeArrowheads="1"/>
          </p:cNvSpPr>
          <p:nvPr/>
        </p:nvSpPr>
        <p:spPr bwMode="auto">
          <a:xfrm>
            <a:off x="838200" y="1600200"/>
            <a:ext cx="7696200" cy="4789488"/>
          </a:xfrm>
          <a:prstGeom prst="rect">
            <a:avLst/>
          </a:prstGeom>
          <a:noFill/>
          <a:ln w="9525">
            <a:noFill/>
            <a:miter lim="800000"/>
            <a:headEnd/>
            <a:tailEnd/>
          </a:ln>
          <a:effectLst/>
        </p:spPr>
        <p:txBody>
          <a:bodyPr>
            <a:spAutoFit/>
          </a:bodyPr>
          <a:lstStyle/>
          <a:p>
            <a:pPr>
              <a:spcBef>
                <a:spcPct val="50000"/>
              </a:spcBef>
            </a:pPr>
            <a:r>
              <a:rPr lang="zh-CN" altLang="en-US" sz="2800" b="1">
                <a:solidFill>
                  <a:srgbClr val="0000FF"/>
                </a:solidFill>
                <a:latin typeface="楷体_GB2312" pitchFamily="49" charset="-122"/>
                <a:ea typeface="楷体_GB2312" pitchFamily="49" charset="-122"/>
              </a:rPr>
              <a:t>    佛山市第一人民医院为</a:t>
            </a:r>
            <a:r>
              <a:rPr lang="zh-CN" altLang="en-US" sz="2800" b="1">
                <a:solidFill>
                  <a:srgbClr val="0000FF"/>
                </a:solidFill>
                <a:latin typeface="楷体_GB2312" pitchFamily="49" charset="-122"/>
                <a:ea typeface="楷体_GB2312" pitchFamily="49" charset="-122"/>
                <a:hlinkClick r:id="rId4"/>
              </a:rPr>
              <a:t>中山大学</a:t>
            </a:r>
            <a:r>
              <a:rPr lang="zh-CN" altLang="en-US" sz="2800" b="1">
                <a:solidFill>
                  <a:srgbClr val="0000FF"/>
                </a:solidFill>
                <a:latin typeface="楷体_GB2312" pitchFamily="49" charset="-122"/>
                <a:ea typeface="楷体_GB2312" pitchFamily="49" charset="-122"/>
              </a:rPr>
              <a:t>非直属附属医院，是佛山市最大型的综合性</a:t>
            </a:r>
            <a:r>
              <a:rPr lang="zh-CN" altLang="en-US" sz="2800" b="1">
                <a:solidFill>
                  <a:srgbClr val="0000FF"/>
                </a:solidFill>
                <a:latin typeface="楷体_GB2312" pitchFamily="49" charset="-122"/>
                <a:ea typeface="楷体_GB2312" pitchFamily="49" charset="-122"/>
                <a:hlinkClick r:id="rId5"/>
              </a:rPr>
              <a:t>三级甲等医院</a:t>
            </a:r>
            <a:r>
              <a:rPr lang="zh-CN" altLang="en-US" sz="2800" b="1">
                <a:solidFill>
                  <a:srgbClr val="0000FF"/>
                </a:solidFill>
                <a:latin typeface="楷体_GB2312" pitchFamily="49" charset="-122"/>
                <a:ea typeface="楷体_GB2312" pitchFamily="49" charset="-122"/>
              </a:rPr>
              <a:t>和全市医疗技术指导中心，同时是多个大学及医学院校的教学医院、研究生教学基地、博士后培养基地，与多个海内外知名医院开展着广泛的业务协作。医院开放床位</a:t>
            </a:r>
            <a:r>
              <a:rPr lang="en-US" sz="2800" b="1">
                <a:solidFill>
                  <a:srgbClr val="0000FF"/>
                </a:solidFill>
                <a:latin typeface="楷体_GB2312" pitchFamily="49" charset="-122"/>
                <a:ea typeface="楷体_GB2312" pitchFamily="49" charset="-122"/>
              </a:rPr>
              <a:t>2300</a:t>
            </a:r>
            <a:r>
              <a:rPr lang="zh-CN" altLang="en-US" sz="2800" b="1">
                <a:solidFill>
                  <a:srgbClr val="0000FF"/>
                </a:solidFill>
                <a:latin typeface="楷体_GB2312" pitchFamily="49" charset="-122"/>
                <a:ea typeface="楷体_GB2312" pitchFamily="49" charset="-122"/>
              </a:rPr>
              <a:t>张，</a:t>
            </a:r>
            <a:r>
              <a:rPr lang="en-US" sz="2800" b="1">
                <a:solidFill>
                  <a:srgbClr val="0000FF"/>
                </a:solidFill>
                <a:latin typeface="楷体_GB2312" pitchFamily="49" charset="-122"/>
                <a:ea typeface="楷体_GB2312" pitchFamily="49" charset="-122"/>
              </a:rPr>
              <a:t>2010</a:t>
            </a:r>
            <a:r>
              <a:rPr lang="zh-CN" altLang="en-US" sz="2800" b="1">
                <a:solidFill>
                  <a:srgbClr val="0000FF"/>
                </a:solidFill>
                <a:latin typeface="楷体_GB2312" pitchFamily="49" charset="-122"/>
                <a:ea typeface="楷体_GB2312" pitchFamily="49" charset="-122"/>
              </a:rPr>
              <a:t>年门急诊诊疗人次达</a:t>
            </a:r>
            <a:r>
              <a:rPr lang="en-US" sz="2800" b="1">
                <a:solidFill>
                  <a:srgbClr val="0000FF"/>
                </a:solidFill>
                <a:latin typeface="楷体_GB2312" pitchFamily="49" charset="-122"/>
                <a:ea typeface="楷体_GB2312" pitchFamily="49" charset="-122"/>
              </a:rPr>
              <a:t>299</a:t>
            </a:r>
            <a:r>
              <a:rPr lang="zh-CN" altLang="en-US" sz="2800" b="1">
                <a:solidFill>
                  <a:srgbClr val="0000FF"/>
                </a:solidFill>
                <a:latin typeface="楷体_GB2312" pitchFamily="49" charset="-122"/>
                <a:ea typeface="楷体_GB2312" pitchFamily="49" charset="-122"/>
              </a:rPr>
              <a:t>万，出院人数达</a:t>
            </a:r>
            <a:r>
              <a:rPr lang="en-US" sz="2800" b="1">
                <a:solidFill>
                  <a:srgbClr val="0000FF"/>
                </a:solidFill>
                <a:latin typeface="楷体_GB2312" pitchFamily="49" charset="-122"/>
                <a:ea typeface="楷体_GB2312" pitchFamily="49" charset="-122"/>
              </a:rPr>
              <a:t>6.87</a:t>
            </a:r>
            <a:r>
              <a:rPr lang="zh-CN" altLang="en-US" sz="2800" b="1">
                <a:solidFill>
                  <a:srgbClr val="0000FF"/>
                </a:solidFill>
                <a:latin typeface="楷体_GB2312" pitchFamily="49" charset="-122"/>
                <a:ea typeface="楷体_GB2312" pitchFamily="49" charset="-122"/>
              </a:rPr>
              <a:t>万，住院手术达</a:t>
            </a:r>
            <a:r>
              <a:rPr lang="en-US" sz="2800" b="1">
                <a:solidFill>
                  <a:srgbClr val="0000FF"/>
                </a:solidFill>
                <a:latin typeface="楷体_GB2312" pitchFamily="49" charset="-122"/>
                <a:ea typeface="楷体_GB2312" pitchFamily="49" charset="-122"/>
              </a:rPr>
              <a:t>4.04</a:t>
            </a:r>
            <a:r>
              <a:rPr lang="zh-CN" altLang="en-US" sz="2800" b="1">
                <a:solidFill>
                  <a:srgbClr val="0000FF"/>
                </a:solidFill>
                <a:latin typeface="楷体_GB2312" pitchFamily="49" charset="-122"/>
                <a:ea typeface="楷体_GB2312" pitchFamily="49" charset="-122"/>
              </a:rPr>
              <a:t>万台。</a:t>
            </a:r>
            <a:r>
              <a:rPr lang="zh-CN" altLang="en-US" sz="2800" b="1">
                <a:solidFill>
                  <a:srgbClr val="CC3300"/>
                </a:solidFill>
                <a:latin typeface="楷体_GB2312" pitchFamily="49" charset="-122"/>
                <a:ea typeface="楷体_GB2312" pitchFamily="49" charset="-122"/>
              </a:rPr>
              <a:t>在微创等多领域技术居省内乃至国内先进水平，曾在国内率先开展内镜（腹腔镜）手术，</a:t>
            </a:r>
            <a:r>
              <a:rPr lang="zh-CN" altLang="en-US" sz="2800" b="1">
                <a:solidFill>
                  <a:srgbClr val="0000FF"/>
                </a:solidFill>
                <a:latin typeface="楷体_GB2312" pitchFamily="49" charset="-122"/>
                <a:ea typeface="楷体_GB2312" pitchFamily="49" charset="-122"/>
              </a:rPr>
              <a:t>并开设内镜培训中心，至今已为全国各地培训内镜医生</a:t>
            </a:r>
            <a:r>
              <a:rPr lang="en-US" sz="2800" b="1">
                <a:solidFill>
                  <a:srgbClr val="0000FF"/>
                </a:solidFill>
                <a:latin typeface="楷体_GB2312" pitchFamily="49" charset="-122"/>
                <a:ea typeface="楷体_GB2312" pitchFamily="49" charset="-122"/>
              </a:rPr>
              <a:t>1000</a:t>
            </a:r>
            <a:r>
              <a:rPr lang="zh-CN" altLang="en-US" sz="2800" b="1">
                <a:solidFill>
                  <a:srgbClr val="0000FF"/>
                </a:solidFill>
                <a:latin typeface="楷体_GB2312" pitchFamily="49" charset="-122"/>
                <a:ea typeface="楷体_GB2312" pitchFamily="49" charset="-122"/>
              </a:rPr>
              <a:t>多名。</a:t>
            </a:r>
          </a:p>
        </p:txBody>
      </p:sp>
      <p:sp>
        <p:nvSpPr>
          <p:cNvPr id="30728" name="Line 3"/>
          <p:cNvSpPr>
            <a:spLocks noChangeShapeType="1"/>
          </p:cNvSpPr>
          <p:nvPr/>
        </p:nvSpPr>
        <p:spPr bwMode="auto">
          <a:xfrm>
            <a:off x="1295400" y="1295400"/>
            <a:ext cx="7239000" cy="0"/>
          </a:xfrm>
          <a:prstGeom prst="line">
            <a:avLst/>
          </a:prstGeom>
          <a:noFill/>
          <a:ln w="9525">
            <a:solidFill>
              <a:srgbClr val="333333"/>
            </a:solidFill>
            <a:round/>
            <a:headEnd/>
            <a:tailEnd/>
          </a:ln>
        </p:spPr>
        <p:txBody>
          <a:bodyPr wrap="none" anchor="ctr"/>
          <a:lstStyle/>
          <a:p>
            <a:endParaRPr lang="zh-CN" altLang="en-US"/>
          </a:p>
        </p:txBody>
      </p:sp>
      <p:pic>
        <p:nvPicPr>
          <p:cNvPr id="30729" name="Picture 9" descr="3098245_090821625000_2"/>
          <p:cNvPicPr>
            <a:picLocks noChangeAspect="1" noChangeArrowheads="1"/>
          </p:cNvPicPr>
          <p:nvPr/>
        </p:nvPicPr>
        <p:blipFill>
          <a:blip r:embed="rId6" cstate="print"/>
          <a:srcRect l="54167" t="13675" b="3297"/>
          <a:stretch>
            <a:fillRect/>
          </a:stretch>
        </p:blipFill>
        <p:spPr bwMode="auto">
          <a:xfrm>
            <a:off x="304800" y="304800"/>
            <a:ext cx="1066800" cy="1030288"/>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7" presetClass="entr" presetSubtype="0" fill="hold" grpId="0" nodeType="clickEffect">
                                  <p:stCondLst>
                                    <p:cond delay="0"/>
                                  </p:stCondLst>
                                  <p:iterate type="lt">
                                    <p:tmPct val="50000"/>
                                  </p:iterate>
                                  <p:childTnLst>
                                    <p:set>
                                      <p:cBhvr>
                                        <p:cTn id="6" dur="1" fill="hold">
                                          <p:stCondLst>
                                            <p:cond delay="0"/>
                                          </p:stCondLst>
                                        </p:cTn>
                                        <p:tgtEl>
                                          <p:spTgt spid="30727"/>
                                        </p:tgtEl>
                                        <p:attrNameLst>
                                          <p:attrName>style.visibility</p:attrName>
                                        </p:attrNameLst>
                                      </p:cBhvr>
                                      <p:to>
                                        <p:strVal val="visible"/>
                                      </p:to>
                                    </p:set>
                                    <p:anim calcmode="discrete" valueType="clr">
                                      <p:cBhvr override="childStyle">
                                        <p:cTn id="7" dur="80"/>
                                        <p:tgtEl>
                                          <p:spTgt spid="30727"/>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30727"/>
                                        </p:tgtEl>
                                        <p:attrNameLst>
                                          <p:attrName>fillcolor</p:attrName>
                                        </p:attrNameLst>
                                      </p:cBhvr>
                                      <p:tavLst>
                                        <p:tav tm="0">
                                          <p:val>
                                            <p:clrVal>
                                              <a:schemeClr val="accent2"/>
                                            </p:clrVal>
                                          </p:val>
                                        </p:tav>
                                        <p:tav tm="50000">
                                          <p:val>
                                            <p:clrVal>
                                              <a:schemeClr val="hlink"/>
                                            </p:clrVal>
                                          </p:val>
                                        </p:tav>
                                      </p:tavLst>
                                    </p:anim>
                                    <p:set>
                                      <p:cBhvr>
                                        <p:cTn id="9" dur="80"/>
                                        <p:tgtEl>
                                          <p:spTgt spid="30727"/>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27"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746" name="图片 3" descr="FD.png"/>
          <p:cNvPicPr>
            <a:picLocks noChangeAspect="1" noChangeArrowheads="1"/>
          </p:cNvPicPr>
          <p:nvPr/>
        </p:nvPicPr>
        <p:blipFill>
          <a:blip r:embed="rId2"/>
          <a:srcRect/>
          <a:stretch>
            <a:fillRect/>
          </a:stretch>
        </p:blipFill>
        <p:spPr bwMode="auto">
          <a:xfrm>
            <a:off x="0" y="0"/>
            <a:ext cx="9144000" cy="6858000"/>
          </a:xfrm>
          <a:prstGeom prst="rect">
            <a:avLst/>
          </a:prstGeom>
          <a:noFill/>
          <a:ln w="9525">
            <a:noFill/>
            <a:miter lim="800000"/>
            <a:headEnd/>
            <a:tailEnd/>
          </a:ln>
        </p:spPr>
      </p:pic>
      <p:grpSp>
        <p:nvGrpSpPr>
          <p:cNvPr id="31747" name="Group 3"/>
          <p:cNvGrpSpPr>
            <a:grpSpLocks/>
          </p:cNvGrpSpPr>
          <p:nvPr/>
        </p:nvGrpSpPr>
        <p:grpSpPr bwMode="auto">
          <a:xfrm>
            <a:off x="0" y="0"/>
            <a:ext cx="9144000" cy="6858000"/>
            <a:chOff x="0" y="0"/>
            <a:chExt cx="5760" cy="4320"/>
          </a:xfrm>
        </p:grpSpPr>
        <p:sp>
          <p:nvSpPr>
            <p:cNvPr id="31748" name="圆角矩形 45"/>
            <p:cNvSpPr>
              <a:spLocks noChangeArrowheads="1"/>
            </p:cNvSpPr>
            <p:nvPr/>
          </p:nvSpPr>
          <p:spPr bwMode="auto">
            <a:xfrm>
              <a:off x="0" y="0"/>
              <a:ext cx="5760" cy="4320"/>
            </a:xfrm>
            <a:prstGeom prst="roundRect">
              <a:avLst>
                <a:gd name="adj" fmla="val 8134"/>
              </a:avLst>
            </a:prstGeom>
            <a:gradFill rotWithShape="1">
              <a:gsLst>
                <a:gs pos="0">
                  <a:schemeClr val="bg1"/>
                </a:gs>
                <a:gs pos="100000">
                  <a:schemeClr val="bg1">
                    <a:alpha val="26999"/>
                  </a:schemeClr>
                </a:gs>
              </a:gsLst>
              <a:lin ang="2700000" scaled="1"/>
            </a:gradFill>
            <a:ln w="25400">
              <a:solidFill>
                <a:srgbClr val="BFBFBF"/>
              </a:solidFill>
              <a:round/>
              <a:headEnd/>
              <a:tailEnd/>
            </a:ln>
          </p:spPr>
          <p:txBody>
            <a:bodyPr anchor="ctr"/>
            <a:lstStyle/>
            <a:p>
              <a:pPr algn="ctr"/>
              <a:endParaRPr lang="zh-CN" altLang="en-US"/>
            </a:p>
          </p:txBody>
        </p:sp>
        <p:pic>
          <p:nvPicPr>
            <p:cNvPr id="31749" name="图片 49" descr="HH.png"/>
            <p:cNvPicPr>
              <a:picLocks noChangeAspect="1" noChangeArrowheads="1"/>
            </p:cNvPicPr>
            <p:nvPr/>
          </p:nvPicPr>
          <p:blipFill>
            <a:blip r:embed="rId3"/>
            <a:srcRect/>
            <a:stretch>
              <a:fillRect/>
            </a:stretch>
          </p:blipFill>
          <p:spPr bwMode="auto">
            <a:xfrm>
              <a:off x="0" y="2016"/>
              <a:ext cx="1100" cy="2304"/>
            </a:xfrm>
            <a:prstGeom prst="rect">
              <a:avLst/>
            </a:prstGeom>
            <a:noFill/>
            <a:ln w="9525">
              <a:noFill/>
              <a:miter lim="800000"/>
              <a:headEnd/>
              <a:tailEnd/>
            </a:ln>
          </p:spPr>
        </p:pic>
      </p:grpSp>
      <p:sp>
        <p:nvSpPr>
          <p:cNvPr id="31750" name="Text Box 6"/>
          <p:cNvSpPr txBox="1">
            <a:spLocks noChangeArrowheads="1"/>
          </p:cNvSpPr>
          <p:nvPr/>
        </p:nvSpPr>
        <p:spPr bwMode="auto">
          <a:xfrm>
            <a:off x="1295400" y="381000"/>
            <a:ext cx="7239000" cy="822325"/>
          </a:xfrm>
          <a:prstGeom prst="rect">
            <a:avLst/>
          </a:prstGeom>
          <a:noFill/>
          <a:ln w="9525">
            <a:noFill/>
            <a:miter lim="800000"/>
            <a:headEnd/>
            <a:tailEnd/>
          </a:ln>
          <a:effectLst/>
        </p:spPr>
        <p:txBody>
          <a:bodyPr>
            <a:spAutoFit/>
          </a:bodyPr>
          <a:lstStyle/>
          <a:p>
            <a:r>
              <a:rPr lang="zh-CN" altLang="en-US" sz="2400" b="1">
                <a:solidFill>
                  <a:srgbClr val="CC00CC"/>
                </a:solidFill>
                <a:latin typeface="黑体" pitchFamily="49" charset="-122"/>
                <a:ea typeface="黑体" pitchFamily="49" charset="-122"/>
              </a:rPr>
              <a:t>    （三）与佛山市第一人民医院妇科腹腔镜中心开展植入式合作办医 </a:t>
            </a:r>
          </a:p>
        </p:txBody>
      </p:sp>
      <p:sp>
        <p:nvSpPr>
          <p:cNvPr id="31751" name="Text Box 7"/>
          <p:cNvSpPr txBox="1">
            <a:spLocks noChangeArrowheads="1"/>
          </p:cNvSpPr>
          <p:nvPr/>
        </p:nvSpPr>
        <p:spPr bwMode="auto">
          <a:xfrm>
            <a:off x="762000" y="1981200"/>
            <a:ext cx="7696200" cy="3508375"/>
          </a:xfrm>
          <a:prstGeom prst="rect">
            <a:avLst/>
          </a:prstGeom>
          <a:noFill/>
          <a:ln w="9525">
            <a:noFill/>
            <a:miter lim="800000"/>
            <a:headEnd/>
            <a:tailEnd/>
          </a:ln>
          <a:effectLst/>
        </p:spPr>
        <p:txBody>
          <a:bodyPr>
            <a:spAutoFit/>
          </a:bodyPr>
          <a:lstStyle/>
          <a:p>
            <a:pPr>
              <a:spcBef>
                <a:spcPct val="50000"/>
              </a:spcBef>
            </a:pPr>
            <a:r>
              <a:rPr lang="zh-CN" altLang="en-US" sz="2800" b="1">
                <a:solidFill>
                  <a:srgbClr val="0000FF"/>
                </a:solidFill>
                <a:latin typeface="楷体_GB2312" pitchFamily="49" charset="-122"/>
                <a:ea typeface="楷体_GB2312" pitchFamily="49" charset="-122"/>
              </a:rPr>
              <a:t>    </a:t>
            </a:r>
            <a:r>
              <a:rPr lang="zh-CN" altLang="en-US" sz="2800" b="1">
                <a:solidFill>
                  <a:srgbClr val="CC3300"/>
                </a:solidFill>
                <a:latin typeface="楷体_GB2312" pitchFamily="49" charset="-122"/>
                <a:ea typeface="楷体_GB2312" pitchFamily="49" charset="-122"/>
              </a:rPr>
              <a:t>佛山市第一人民医院妇产科是广东省卫生厅的重点科室，</a:t>
            </a:r>
            <a:r>
              <a:rPr lang="zh-CN" altLang="en-US" sz="2800" b="1">
                <a:solidFill>
                  <a:srgbClr val="CC3300"/>
                </a:solidFill>
                <a:ea typeface="楷体_GB2312" pitchFamily="49" charset="-122"/>
              </a:rPr>
              <a:t>是全国妇科腹腔镜培训基地。</a:t>
            </a:r>
            <a:r>
              <a:rPr lang="zh-CN" altLang="en-US" sz="2800" b="1">
                <a:solidFill>
                  <a:srgbClr val="0000FF"/>
                </a:solidFill>
                <a:latin typeface="楷体_GB2312" pitchFamily="49" charset="-122"/>
                <a:ea typeface="楷体_GB2312" pitchFamily="49" charset="-122"/>
              </a:rPr>
              <a:t>现有固定床位</a:t>
            </a:r>
            <a:r>
              <a:rPr lang="en-US" sz="2800" b="1">
                <a:solidFill>
                  <a:srgbClr val="0000FF"/>
                </a:solidFill>
                <a:latin typeface="楷体_GB2312" pitchFamily="49" charset="-122"/>
                <a:ea typeface="楷体_GB2312" pitchFamily="49" charset="-122"/>
              </a:rPr>
              <a:t>156</a:t>
            </a:r>
            <a:r>
              <a:rPr lang="zh-CN" altLang="en-US" sz="2800" b="1">
                <a:solidFill>
                  <a:srgbClr val="0000FF"/>
                </a:solidFill>
                <a:latin typeface="楷体_GB2312" pitchFamily="49" charset="-122"/>
                <a:ea typeface="楷体_GB2312" pitchFamily="49" charset="-122"/>
              </a:rPr>
              <a:t>张，为卫生部妇科内镜培训基地，至今（</a:t>
            </a:r>
            <a:r>
              <a:rPr lang="en-US" sz="2800" b="1">
                <a:solidFill>
                  <a:srgbClr val="0000FF"/>
                </a:solidFill>
                <a:latin typeface="楷体_GB2312" pitchFamily="49" charset="-122"/>
                <a:ea typeface="楷体_GB2312" pitchFamily="49" charset="-122"/>
              </a:rPr>
              <a:t>2004</a:t>
            </a:r>
            <a:r>
              <a:rPr lang="zh-CN" altLang="en-US" sz="2800" b="1">
                <a:solidFill>
                  <a:srgbClr val="0000FF"/>
                </a:solidFill>
                <a:latin typeface="楷体_GB2312" pitchFamily="49" charset="-122"/>
                <a:ea typeface="楷体_GB2312" pitchFamily="49" charset="-122"/>
              </a:rPr>
              <a:t>年）已行腹腔镜及宫腔镜手术</a:t>
            </a:r>
            <a:r>
              <a:rPr lang="en-US" sz="2800" b="1">
                <a:solidFill>
                  <a:srgbClr val="0000FF"/>
                </a:solidFill>
                <a:latin typeface="楷体_GB2312" pitchFamily="49" charset="-122"/>
                <a:ea typeface="楷体_GB2312" pitchFamily="49" charset="-122"/>
              </a:rPr>
              <a:t>20000</a:t>
            </a:r>
            <a:r>
              <a:rPr lang="zh-CN" altLang="en-US" sz="2800" b="1">
                <a:solidFill>
                  <a:srgbClr val="0000FF"/>
                </a:solidFill>
                <a:latin typeface="楷体_GB2312" pitchFamily="49" charset="-122"/>
                <a:ea typeface="楷体_GB2312" pitchFamily="49" charset="-122"/>
              </a:rPr>
              <a:t>余例，内镜手术占整个妇科手术的</a:t>
            </a:r>
            <a:r>
              <a:rPr lang="en-US" sz="2800" b="1">
                <a:solidFill>
                  <a:srgbClr val="0000FF"/>
                </a:solidFill>
                <a:latin typeface="楷体_GB2312" pitchFamily="49" charset="-122"/>
                <a:ea typeface="楷体_GB2312" pitchFamily="49" charset="-122"/>
              </a:rPr>
              <a:t>85%</a:t>
            </a:r>
            <a:r>
              <a:rPr lang="zh-CN" altLang="en-US" sz="2800" b="1">
                <a:solidFill>
                  <a:srgbClr val="0000FF"/>
                </a:solidFill>
                <a:latin typeface="楷体_GB2312" pitchFamily="49" charset="-122"/>
                <a:ea typeface="楷体_GB2312" pitchFamily="49" charset="-122"/>
              </a:rPr>
              <a:t>以上，率先在国内开展腹腔镜手术治疗早期妇科恶性肿瘤，至今已行腹腔镜下广泛全子宫切除及盆腔淋巴结清扫术治疗早期子宫恶性肿瘤</a:t>
            </a:r>
            <a:r>
              <a:rPr lang="en-US" sz="2800" b="1">
                <a:solidFill>
                  <a:srgbClr val="0000FF"/>
                </a:solidFill>
                <a:latin typeface="楷体_GB2312" pitchFamily="49" charset="-122"/>
                <a:ea typeface="楷体_GB2312" pitchFamily="49" charset="-122"/>
              </a:rPr>
              <a:t>200</a:t>
            </a:r>
            <a:r>
              <a:rPr lang="zh-CN" altLang="en-US" sz="2800" b="1">
                <a:solidFill>
                  <a:srgbClr val="0000FF"/>
                </a:solidFill>
                <a:latin typeface="楷体_GB2312" pitchFamily="49" charset="-122"/>
                <a:ea typeface="楷体_GB2312" pitchFamily="49" charset="-122"/>
              </a:rPr>
              <a:t>多例。</a:t>
            </a:r>
          </a:p>
        </p:txBody>
      </p:sp>
      <p:sp>
        <p:nvSpPr>
          <p:cNvPr id="31752" name="Line 3"/>
          <p:cNvSpPr>
            <a:spLocks noChangeShapeType="1"/>
          </p:cNvSpPr>
          <p:nvPr/>
        </p:nvSpPr>
        <p:spPr bwMode="auto">
          <a:xfrm>
            <a:off x="1295400" y="1295400"/>
            <a:ext cx="7239000" cy="0"/>
          </a:xfrm>
          <a:prstGeom prst="line">
            <a:avLst/>
          </a:prstGeom>
          <a:noFill/>
          <a:ln w="9525">
            <a:solidFill>
              <a:srgbClr val="333333"/>
            </a:solidFill>
            <a:round/>
            <a:headEnd/>
            <a:tailEnd/>
          </a:ln>
        </p:spPr>
        <p:txBody>
          <a:bodyPr wrap="none" anchor="ctr"/>
          <a:lstStyle/>
          <a:p>
            <a:endParaRPr lang="zh-CN" altLang="en-US"/>
          </a:p>
        </p:txBody>
      </p:sp>
      <p:pic>
        <p:nvPicPr>
          <p:cNvPr id="31753" name="Picture 9" descr="3098245_090821625000_2"/>
          <p:cNvPicPr>
            <a:picLocks noChangeAspect="1" noChangeArrowheads="1"/>
          </p:cNvPicPr>
          <p:nvPr/>
        </p:nvPicPr>
        <p:blipFill>
          <a:blip r:embed="rId4" cstate="print"/>
          <a:srcRect l="54167" t="13675" b="3297"/>
          <a:stretch>
            <a:fillRect/>
          </a:stretch>
        </p:blipFill>
        <p:spPr bwMode="auto">
          <a:xfrm>
            <a:off x="304800" y="304800"/>
            <a:ext cx="1066800" cy="1030288"/>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7" presetClass="entr" presetSubtype="0" fill="hold" grpId="0" nodeType="clickEffect">
                                  <p:stCondLst>
                                    <p:cond delay="0"/>
                                  </p:stCondLst>
                                  <p:iterate type="lt">
                                    <p:tmPct val="50000"/>
                                  </p:iterate>
                                  <p:childTnLst>
                                    <p:set>
                                      <p:cBhvr>
                                        <p:cTn id="6" dur="1" fill="hold">
                                          <p:stCondLst>
                                            <p:cond delay="0"/>
                                          </p:stCondLst>
                                        </p:cTn>
                                        <p:tgtEl>
                                          <p:spTgt spid="31751"/>
                                        </p:tgtEl>
                                        <p:attrNameLst>
                                          <p:attrName>style.visibility</p:attrName>
                                        </p:attrNameLst>
                                      </p:cBhvr>
                                      <p:to>
                                        <p:strVal val="visible"/>
                                      </p:to>
                                    </p:set>
                                    <p:anim calcmode="discrete" valueType="clr">
                                      <p:cBhvr override="childStyle">
                                        <p:cTn id="7" dur="80"/>
                                        <p:tgtEl>
                                          <p:spTgt spid="31751"/>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31751"/>
                                        </p:tgtEl>
                                        <p:attrNameLst>
                                          <p:attrName>fillcolor</p:attrName>
                                        </p:attrNameLst>
                                      </p:cBhvr>
                                      <p:tavLst>
                                        <p:tav tm="0">
                                          <p:val>
                                            <p:clrVal>
                                              <a:schemeClr val="accent2"/>
                                            </p:clrVal>
                                          </p:val>
                                        </p:tav>
                                        <p:tav tm="50000">
                                          <p:val>
                                            <p:clrVal>
                                              <a:schemeClr val="hlink"/>
                                            </p:clrVal>
                                          </p:val>
                                        </p:tav>
                                      </p:tavLst>
                                    </p:anim>
                                    <p:set>
                                      <p:cBhvr>
                                        <p:cTn id="9" dur="80"/>
                                        <p:tgtEl>
                                          <p:spTgt spid="31751"/>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751"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4034" name="图片 3" descr="FD.png"/>
          <p:cNvPicPr>
            <a:picLocks noChangeAspect="1" noChangeArrowheads="1"/>
          </p:cNvPicPr>
          <p:nvPr/>
        </p:nvPicPr>
        <p:blipFill>
          <a:blip r:embed="rId2"/>
          <a:srcRect/>
          <a:stretch>
            <a:fillRect/>
          </a:stretch>
        </p:blipFill>
        <p:spPr bwMode="auto">
          <a:xfrm>
            <a:off x="0" y="0"/>
            <a:ext cx="9144000" cy="6858000"/>
          </a:xfrm>
          <a:prstGeom prst="rect">
            <a:avLst/>
          </a:prstGeom>
          <a:noFill/>
          <a:ln w="9525">
            <a:noFill/>
            <a:miter lim="800000"/>
            <a:headEnd/>
            <a:tailEnd/>
          </a:ln>
        </p:spPr>
      </p:pic>
      <p:grpSp>
        <p:nvGrpSpPr>
          <p:cNvPr id="44035" name="Group 3"/>
          <p:cNvGrpSpPr>
            <a:grpSpLocks/>
          </p:cNvGrpSpPr>
          <p:nvPr/>
        </p:nvGrpSpPr>
        <p:grpSpPr bwMode="auto">
          <a:xfrm>
            <a:off x="0" y="0"/>
            <a:ext cx="9144000" cy="6858000"/>
            <a:chOff x="0" y="0"/>
            <a:chExt cx="5760" cy="4320"/>
          </a:xfrm>
        </p:grpSpPr>
        <p:sp>
          <p:nvSpPr>
            <p:cNvPr id="44036" name="圆角矩形 45"/>
            <p:cNvSpPr>
              <a:spLocks noChangeArrowheads="1"/>
            </p:cNvSpPr>
            <p:nvPr/>
          </p:nvSpPr>
          <p:spPr bwMode="auto">
            <a:xfrm>
              <a:off x="0" y="0"/>
              <a:ext cx="5760" cy="4320"/>
            </a:xfrm>
            <a:prstGeom prst="roundRect">
              <a:avLst>
                <a:gd name="adj" fmla="val 8134"/>
              </a:avLst>
            </a:prstGeom>
            <a:gradFill rotWithShape="1">
              <a:gsLst>
                <a:gs pos="0">
                  <a:schemeClr val="bg1"/>
                </a:gs>
                <a:gs pos="100000">
                  <a:schemeClr val="bg1">
                    <a:alpha val="26999"/>
                  </a:schemeClr>
                </a:gs>
              </a:gsLst>
              <a:lin ang="2700000" scaled="1"/>
            </a:gradFill>
            <a:ln w="25400">
              <a:solidFill>
                <a:srgbClr val="BFBFBF"/>
              </a:solidFill>
              <a:round/>
              <a:headEnd/>
              <a:tailEnd/>
            </a:ln>
          </p:spPr>
          <p:txBody>
            <a:bodyPr anchor="ctr"/>
            <a:lstStyle/>
            <a:p>
              <a:pPr algn="ctr"/>
              <a:endParaRPr lang="zh-CN" altLang="en-US"/>
            </a:p>
          </p:txBody>
        </p:sp>
        <p:pic>
          <p:nvPicPr>
            <p:cNvPr id="44037" name="图片 49" descr="HH.png"/>
            <p:cNvPicPr>
              <a:picLocks noChangeAspect="1" noChangeArrowheads="1"/>
            </p:cNvPicPr>
            <p:nvPr/>
          </p:nvPicPr>
          <p:blipFill>
            <a:blip r:embed="rId3"/>
            <a:srcRect/>
            <a:stretch>
              <a:fillRect/>
            </a:stretch>
          </p:blipFill>
          <p:spPr bwMode="auto">
            <a:xfrm>
              <a:off x="0" y="2016"/>
              <a:ext cx="1100" cy="2304"/>
            </a:xfrm>
            <a:prstGeom prst="rect">
              <a:avLst/>
            </a:prstGeom>
            <a:noFill/>
            <a:ln w="9525">
              <a:noFill/>
              <a:miter lim="800000"/>
              <a:headEnd/>
              <a:tailEnd/>
            </a:ln>
          </p:spPr>
        </p:pic>
      </p:grpSp>
      <p:sp>
        <p:nvSpPr>
          <p:cNvPr id="44038" name="Text Box 6"/>
          <p:cNvSpPr txBox="1">
            <a:spLocks noChangeArrowheads="1"/>
          </p:cNvSpPr>
          <p:nvPr/>
        </p:nvSpPr>
        <p:spPr bwMode="auto">
          <a:xfrm>
            <a:off x="1295400" y="381000"/>
            <a:ext cx="7239000" cy="822325"/>
          </a:xfrm>
          <a:prstGeom prst="rect">
            <a:avLst/>
          </a:prstGeom>
          <a:noFill/>
          <a:ln w="9525">
            <a:noFill/>
            <a:miter lim="800000"/>
            <a:headEnd/>
            <a:tailEnd/>
          </a:ln>
          <a:effectLst/>
        </p:spPr>
        <p:txBody>
          <a:bodyPr>
            <a:spAutoFit/>
          </a:bodyPr>
          <a:lstStyle/>
          <a:p>
            <a:r>
              <a:rPr lang="zh-CN" altLang="en-US" sz="2400" b="1">
                <a:solidFill>
                  <a:srgbClr val="CC00CC"/>
                </a:solidFill>
                <a:latin typeface="黑体" pitchFamily="49" charset="-122"/>
                <a:ea typeface="黑体" pitchFamily="49" charset="-122"/>
              </a:rPr>
              <a:t>    （三）与佛山市第一人民医院妇科腹腔镜中心开展植入式合作办医 </a:t>
            </a:r>
          </a:p>
        </p:txBody>
      </p:sp>
      <p:sp>
        <p:nvSpPr>
          <p:cNvPr id="44040" name="Line 3"/>
          <p:cNvSpPr>
            <a:spLocks noChangeShapeType="1"/>
          </p:cNvSpPr>
          <p:nvPr/>
        </p:nvSpPr>
        <p:spPr bwMode="auto">
          <a:xfrm>
            <a:off x="1295400" y="1295400"/>
            <a:ext cx="7239000" cy="0"/>
          </a:xfrm>
          <a:prstGeom prst="line">
            <a:avLst/>
          </a:prstGeom>
          <a:noFill/>
          <a:ln w="9525">
            <a:solidFill>
              <a:srgbClr val="333333"/>
            </a:solidFill>
            <a:round/>
            <a:headEnd/>
            <a:tailEnd/>
          </a:ln>
        </p:spPr>
        <p:txBody>
          <a:bodyPr wrap="none" anchor="ctr"/>
          <a:lstStyle/>
          <a:p>
            <a:endParaRPr lang="zh-CN" altLang="en-US"/>
          </a:p>
        </p:txBody>
      </p:sp>
      <p:pic>
        <p:nvPicPr>
          <p:cNvPr id="44041" name="Picture 9" descr="3098245_090821625000_2"/>
          <p:cNvPicPr>
            <a:picLocks noChangeAspect="1" noChangeArrowheads="1"/>
          </p:cNvPicPr>
          <p:nvPr/>
        </p:nvPicPr>
        <p:blipFill>
          <a:blip r:embed="rId4" cstate="print"/>
          <a:srcRect l="54167" t="13675" b="3297"/>
          <a:stretch>
            <a:fillRect/>
          </a:stretch>
        </p:blipFill>
        <p:spPr bwMode="auto">
          <a:xfrm>
            <a:off x="304800" y="304800"/>
            <a:ext cx="1066800" cy="1030288"/>
          </a:xfrm>
          <a:prstGeom prst="rect">
            <a:avLst/>
          </a:prstGeom>
          <a:noFill/>
          <a:ln w="9525">
            <a:noFill/>
            <a:miter lim="800000"/>
            <a:headEnd/>
            <a:tailEnd/>
          </a:ln>
        </p:spPr>
      </p:pic>
      <p:sp>
        <p:nvSpPr>
          <p:cNvPr id="44042" name="Text Box 10"/>
          <p:cNvSpPr txBox="1">
            <a:spLocks noChangeArrowheads="1"/>
          </p:cNvSpPr>
          <p:nvPr/>
        </p:nvSpPr>
        <p:spPr bwMode="auto">
          <a:xfrm>
            <a:off x="685800" y="1828800"/>
            <a:ext cx="7467600" cy="2654300"/>
          </a:xfrm>
          <a:prstGeom prst="rect">
            <a:avLst/>
          </a:prstGeom>
          <a:noFill/>
          <a:ln w="9525">
            <a:noFill/>
            <a:miter lim="800000"/>
            <a:headEnd/>
            <a:tailEnd/>
          </a:ln>
          <a:effectLst/>
        </p:spPr>
        <p:txBody>
          <a:bodyPr>
            <a:spAutoFit/>
          </a:bodyPr>
          <a:lstStyle/>
          <a:p>
            <a:pPr>
              <a:spcBef>
                <a:spcPct val="50000"/>
              </a:spcBef>
            </a:pPr>
            <a:r>
              <a:rPr lang="zh-CN" altLang="en-US" sz="2800" b="1">
                <a:solidFill>
                  <a:srgbClr val="0000FF"/>
                </a:solidFill>
                <a:latin typeface="楷体_GB2312" pitchFamily="49" charset="-122"/>
                <a:ea typeface="楷体_GB2312" pitchFamily="49" charset="-122"/>
              </a:rPr>
              <a:t>    拟聘请佛山市第一人民医院妇科腹腔镜中心</a:t>
            </a:r>
            <a:r>
              <a:rPr lang="en-US" altLang="zh-CN" sz="2800" b="1">
                <a:solidFill>
                  <a:srgbClr val="0000FF"/>
                </a:solidFill>
                <a:latin typeface="楷体_GB2312" pitchFamily="49" charset="-122"/>
                <a:ea typeface="楷体_GB2312" pitchFamily="49" charset="-122"/>
              </a:rPr>
              <a:t>1-2</a:t>
            </a:r>
            <a:r>
              <a:rPr lang="zh-CN" altLang="en-US" sz="2800" b="1">
                <a:solidFill>
                  <a:srgbClr val="0000FF"/>
                </a:solidFill>
                <a:latin typeface="楷体_GB2312" pitchFamily="49" charset="-122"/>
                <a:ea typeface="楷体_GB2312" pitchFamily="49" charset="-122"/>
              </a:rPr>
              <a:t>位专家在我院进行专家门诊、解决疑难问题、主持重大手术，全面指导我院妇科业务开展，双方建立远程医疗中心，实现会诊、讨论、学术讲座的实时互动，每年举办学术讲座</a:t>
            </a:r>
            <a:r>
              <a:rPr lang="en-US" altLang="zh-CN" sz="2800" b="1">
                <a:solidFill>
                  <a:srgbClr val="0000FF"/>
                </a:solidFill>
                <a:latin typeface="楷体_GB2312" pitchFamily="49" charset="-122"/>
                <a:ea typeface="楷体_GB2312" pitchFamily="49" charset="-122"/>
              </a:rPr>
              <a:t>2-3</a:t>
            </a:r>
            <a:r>
              <a:rPr lang="zh-CN" altLang="en-US" sz="2800" b="1">
                <a:solidFill>
                  <a:srgbClr val="0000FF"/>
                </a:solidFill>
                <a:latin typeface="楷体_GB2312" pitchFamily="49" charset="-122"/>
                <a:ea typeface="楷体_GB2312" pitchFamily="49" charset="-122"/>
              </a:rPr>
              <a:t>次。</a:t>
            </a:r>
            <a:r>
              <a:rPr lang="zh-CN" altLang="en-US"/>
              <a:t> </a:t>
            </a:r>
          </a:p>
        </p:txBody>
      </p:sp>
      <p:pic>
        <p:nvPicPr>
          <p:cNvPr id="44044" name="Picture 12" descr="2007610221242823"/>
          <p:cNvPicPr>
            <a:picLocks noChangeAspect="1" noChangeArrowheads="1"/>
          </p:cNvPicPr>
          <p:nvPr/>
        </p:nvPicPr>
        <p:blipFill>
          <a:blip r:embed="rId5"/>
          <a:srcRect/>
          <a:stretch>
            <a:fillRect/>
          </a:stretch>
        </p:blipFill>
        <p:spPr bwMode="auto">
          <a:xfrm>
            <a:off x="3352800" y="4267200"/>
            <a:ext cx="2286000" cy="22860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44042"/>
                                        </p:tgtEl>
                                        <p:attrNameLst>
                                          <p:attrName>style.visibility</p:attrName>
                                        </p:attrNameLst>
                                      </p:cBhvr>
                                      <p:to>
                                        <p:strVal val="visible"/>
                                      </p:to>
                                    </p:set>
                                    <p:anim calcmode="lin" valueType="num">
                                      <p:cBhvr>
                                        <p:cTn id="7" dur="500" fill="hold"/>
                                        <p:tgtEl>
                                          <p:spTgt spid="44042"/>
                                        </p:tgtEl>
                                        <p:attrNameLst>
                                          <p:attrName>ppt_w</p:attrName>
                                        </p:attrNameLst>
                                      </p:cBhvr>
                                      <p:tavLst>
                                        <p:tav tm="0">
                                          <p:val>
                                            <p:fltVal val="0"/>
                                          </p:val>
                                        </p:tav>
                                        <p:tav tm="100000">
                                          <p:val>
                                            <p:strVal val="#ppt_w"/>
                                          </p:val>
                                        </p:tav>
                                      </p:tavLst>
                                    </p:anim>
                                    <p:anim calcmode="lin" valueType="num">
                                      <p:cBhvr>
                                        <p:cTn id="8" dur="500" fill="hold"/>
                                        <p:tgtEl>
                                          <p:spTgt spid="44042"/>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042"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770" name="图片 3" descr="FD.png"/>
          <p:cNvPicPr>
            <a:picLocks noChangeAspect="1" noChangeArrowheads="1"/>
          </p:cNvPicPr>
          <p:nvPr/>
        </p:nvPicPr>
        <p:blipFill>
          <a:blip r:embed="rId2"/>
          <a:srcRect/>
          <a:stretch>
            <a:fillRect/>
          </a:stretch>
        </p:blipFill>
        <p:spPr bwMode="auto">
          <a:xfrm>
            <a:off x="0" y="0"/>
            <a:ext cx="9144000" cy="6858000"/>
          </a:xfrm>
          <a:prstGeom prst="rect">
            <a:avLst/>
          </a:prstGeom>
          <a:noFill/>
          <a:ln w="9525">
            <a:noFill/>
            <a:miter lim="800000"/>
            <a:headEnd/>
            <a:tailEnd/>
          </a:ln>
        </p:spPr>
      </p:pic>
      <p:grpSp>
        <p:nvGrpSpPr>
          <p:cNvPr id="32771" name="Group 3"/>
          <p:cNvGrpSpPr>
            <a:grpSpLocks/>
          </p:cNvGrpSpPr>
          <p:nvPr/>
        </p:nvGrpSpPr>
        <p:grpSpPr bwMode="auto">
          <a:xfrm>
            <a:off x="0" y="0"/>
            <a:ext cx="9144000" cy="6858000"/>
            <a:chOff x="0" y="0"/>
            <a:chExt cx="5760" cy="4320"/>
          </a:xfrm>
        </p:grpSpPr>
        <p:sp>
          <p:nvSpPr>
            <p:cNvPr id="32772" name="圆角矩形 45"/>
            <p:cNvSpPr>
              <a:spLocks noChangeArrowheads="1"/>
            </p:cNvSpPr>
            <p:nvPr/>
          </p:nvSpPr>
          <p:spPr bwMode="auto">
            <a:xfrm>
              <a:off x="0" y="0"/>
              <a:ext cx="5760" cy="4320"/>
            </a:xfrm>
            <a:prstGeom prst="roundRect">
              <a:avLst>
                <a:gd name="adj" fmla="val 8134"/>
              </a:avLst>
            </a:prstGeom>
            <a:gradFill rotWithShape="1">
              <a:gsLst>
                <a:gs pos="0">
                  <a:schemeClr val="bg1"/>
                </a:gs>
                <a:gs pos="100000">
                  <a:schemeClr val="bg1">
                    <a:alpha val="26999"/>
                  </a:schemeClr>
                </a:gs>
              </a:gsLst>
              <a:lin ang="2700000" scaled="1"/>
            </a:gradFill>
            <a:ln w="25400">
              <a:solidFill>
                <a:srgbClr val="BFBFBF"/>
              </a:solidFill>
              <a:round/>
              <a:headEnd/>
              <a:tailEnd/>
            </a:ln>
          </p:spPr>
          <p:txBody>
            <a:bodyPr anchor="ctr"/>
            <a:lstStyle/>
            <a:p>
              <a:pPr algn="ctr"/>
              <a:endParaRPr lang="zh-CN" altLang="en-US"/>
            </a:p>
          </p:txBody>
        </p:sp>
        <p:pic>
          <p:nvPicPr>
            <p:cNvPr id="32773" name="图片 49" descr="HH.png"/>
            <p:cNvPicPr>
              <a:picLocks noChangeAspect="1" noChangeArrowheads="1"/>
            </p:cNvPicPr>
            <p:nvPr/>
          </p:nvPicPr>
          <p:blipFill>
            <a:blip r:embed="rId3"/>
            <a:srcRect/>
            <a:stretch>
              <a:fillRect/>
            </a:stretch>
          </p:blipFill>
          <p:spPr bwMode="auto">
            <a:xfrm>
              <a:off x="0" y="2016"/>
              <a:ext cx="1100" cy="2304"/>
            </a:xfrm>
            <a:prstGeom prst="rect">
              <a:avLst/>
            </a:prstGeom>
            <a:noFill/>
            <a:ln w="9525">
              <a:noFill/>
              <a:miter lim="800000"/>
              <a:headEnd/>
              <a:tailEnd/>
            </a:ln>
          </p:spPr>
        </p:pic>
      </p:grpSp>
      <p:sp>
        <p:nvSpPr>
          <p:cNvPr id="32774" name="Text Box 6"/>
          <p:cNvSpPr txBox="1">
            <a:spLocks noChangeArrowheads="1"/>
          </p:cNvSpPr>
          <p:nvPr/>
        </p:nvSpPr>
        <p:spPr bwMode="auto">
          <a:xfrm>
            <a:off x="1295400" y="381000"/>
            <a:ext cx="7391400" cy="822325"/>
          </a:xfrm>
          <a:prstGeom prst="rect">
            <a:avLst/>
          </a:prstGeom>
          <a:noFill/>
          <a:ln w="9525">
            <a:noFill/>
            <a:miter lim="800000"/>
            <a:headEnd/>
            <a:tailEnd/>
          </a:ln>
          <a:effectLst/>
        </p:spPr>
        <p:txBody>
          <a:bodyPr>
            <a:spAutoFit/>
          </a:bodyPr>
          <a:lstStyle/>
          <a:p>
            <a:r>
              <a:rPr lang="zh-CN" altLang="en-US" sz="2400" b="1">
                <a:solidFill>
                  <a:srgbClr val="CC00CC"/>
                </a:solidFill>
                <a:latin typeface="黑体" pitchFamily="49" charset="-122"/>
                <a:ea typeface="黑体" pitchFamily="49" charset="-122"/>
              </a:rPr>
              <a:t>  （四）与佛山市妇幼保健院妇科经阴道子宫系列手术中心开展植入式合作办医 </a:t>
            </a:r>
          </a:p>
        </p:txBody>
      </p:sp>
      <p:sp>
        <p:nvSpPr>
          <p:cNvPr id="32775" name="Line 3"/>
          <p:cNvSpPr>
            <a:spLocks noChangeShapeType="1"/>
          </p:cNvSpPr>
          <p:nvPr/>
        </p:nvSpPr>
        <p:spPr bwMode="auto">
          <a:xfrm>
            <a:off x="1295400" y="1295400"/>
            <a:ext cx="7162800" cy="0"/>
          </a:xfrm>
          <a:prstGeom prst="line">
            <a:avLst/>
          </a:prstGeom>
          <a:noFill/>
          <a:ln w="9525">
            <a:solidFill>
              <a:srgbClr val="333333"/>
            </a:solidFill>
            <a:round/>
            <a:headEnd/>
            <a:tailEnd/>
          </a:ln>
        </p:spPr>
        <p:txBody>
          <a:bodyPr wrap="none" anchor="ctr"/>
          <a:lstStyle/>
          <a:p>
            <a:endParaRPr lang="zh-CN" altLang="en-US"/>
          </a:p>
        </p:txBody>
      </p:sp>
      <p:pic>
        <p:nvPicPr>
          <p:cNvPr id="32776" name="Picture 8" descr="3098245_090821625000_2"/>
          <p:cNvPicPr>
            <a:picLocks noChangeAspect="1" noChangeArrowheads="1"/>
          </p:cNvPicPr>
          <p:nvPr/>
        </p:nvPicPr>
        <p:blipFill>
          <a:blip r:embed="rId4" cstate="print"/>
          <a:srcRect l="54167" t="13675" b="3297"/>
          <a:stretch>
            <a:fillRect/>
          </a:stretch>
        </p:blipFill>
        <p:spPr bwMode="auto">
          <a:xfrm>
            <a:off x="304800" y="304800"/>
            <a:ext cx="1066800" cy="1030288"/>
          </a:xfrm>
          <a:prstGeom prst="rect">
            <a:avLst/>
          </a:prstGeom>
          <a:noFill/>
          <a:ln w="9525">
            <a:noFill/>
            <a:miter lim="800000"/>
            <a:headEnd/>
            <a:tailEnd/>
          </a:ln>
        </p:spPr>
      </p:pic>
      <p:sp>
        <p:nvSpPr>
          <p:cNvPr id="32777" name="Text Box 9"/>
          <p:cNvSpPr txBox="1">
            <a:spLocks noChangeArrowheads="1"/>
          </p:cNvSpPr>
          <p:nvPr/>
        </p:nvSpPr>
        <p:spPr bwMode="auto">
          <a:xfrm>
            <a:off x="838200" y="1905000"/>
            <a:ext cx="7696200" cy="2654300"/>
          </a:xfrm>
          <a:prstGeom prst="rect">
            <a:avLst/>
          </a:prstGeom>
          <a:noFill/>
          <a:ln w="9525">
            <a:noFill/>
            <a:miter lim="800000"/>
            <a:headEnd/>
            <a:tailEnd/>
          </a:ln>
          <a:effectLst/>
        </p:spPr>
        <p:txBody>
          <a:bodyPr>
            <a:spAutoFit/>
          </a:bodyPr>
          <a:lstStyle/>
          <a:p>
            <a:pPr>
              <a:spcBef>
                <a:spcPct val="50000"/>
              </a:spcBef>
            </a:pPr>
            <a:r>
              <a:rPr lang="zh-CN" altLang="en-US" sz="2800" b="1">
                <a:solidFill>
                  <a:srgbClr val="0000FF"/>
                </a:solidFill>
                <a:latin typeface="楷体_GB2312" pitchFamily="49" charset="-122"/>
                <a:ea typeface="楷体_GB2312" pitchFamily="49" charset="-122"/>
              </a:rPr>
              <a:t>    佛山市妇幼保健院为南方医科大学非直属附属医院、暨南大学医学研究生培养基地、中山大学公共卫生学院教学基地。医院实际开放床位</a:t>
            </a:r>
            <a:r>
              <a:rPr lang="en-US" sz="2800" b="1">
                <a:solidFill>
                  <a:srgbClr val="0000FF"/>
                </a:solidFill>
                <a:latin typeface="楷体_GB2312" pitchFamily="49" charset="-122"/>
                <a:ea typeface="楷体_GB2312" pitchFamily="49" charset="-122"/>
              </a:rPr>
              <a:t>511</a:t>
            </a:r>
            <a:r>
              <a:rPr lang="zh-CN" altLang="en-US" sz="2800" b="1">
                <a:solidFill>
                  <a:srgbClr val="0000FF"/>
                </a:solidFill>
                <a:latin typeface="楷体_GB2312" pitchFamily="49" charset="-122"/>
                <a:ea typeface="楷体_GB2312" pitchFamily="49" charset="-122"/>
              </a:rPr>
              <a:t>张，现有职工</a:t>
            </a:r>
            <a:r>
              <a:rPr lang="en-US" sz="2800" b="1">
                <a:solidFill>
                  <a:srgbClr val="0000FF"/>
                </a:solidFill>
                <a:latin typeface="楷体_GB2312" pitchFamily="49" charset="-122"/>
                <a:ea typeface="楷体_GB2312" pitchFamily="49" charset="-122"/>
              </a:rPr>
              <a:t>800</a:t>
            </a:r>
            <a:r>
              <a:rPr lang="zh-CN" altLang="en-US" sz="2800" b="1">
                <a:solidFill>
                  <a:srgbClr val="0000FF"/>
                </a:solidFill>
                <a:latin typeface="楷体_GB2312" pitchFamily="49" charset="-122"/>
                <a:ea typeface="楷体_GB2312" pitchFamily="49" charset="-122"/>
              </a:rPr>
              <a:t>余名，硕士研究生导师</a:t>
            </a:r>
            <a:r>
              <a:rPr lang="en-US" sz="2800" b="1">
                <a:solidFill>
                  <a:srgbClr val="0000FF"/>
                </a:solidFill>
                <a:latin typeface="楷体_GB2312" pitchFamily="49" charset="-122"/>
                <a:ea typeface="楷体_GB2312" pitchFamily="49" charset="-122"/>
              </a:rPr>
              <a:t>28</a:t>
            </a:r>
            <a:r>
              <a:rPr lang="zh-CN" altLang="en-US" sz="2800" b="1">
                <a:solidFill>
                  <a:srgbClr val="0000FF"/>
                </a:solidFill>
                <a:latin typeface="楷体_GB2312" pitchFamily="49" charset="-122"/>
                <a:ea typeface="楷体_GB2312" pitchFamily="49" charset="-122"/>
              </a:rPr>
              <a:t>名，</a:t>
            </a:r>
            <a:r>
              <a:rPr lang="en-US" sz="2800" b="1">
                <a:solidFill>
                  <a:srgbClr val="0000FF"/>
                </a:solidFill>
                <a:latin typeface="楷体_GB2312" pitchFamily="49" charset="-122"/>
                <a:ea typeface="楷体_GB2312" pitchFamily="49" charset="-122"/>
              </a:rPr>
              <a:t>2011</a:t>
            </a:r>
            <a:r>
              <a:rPr lang="zh-CN" altLang="en-US" sz="2800" b="1">
                <a:solidFill>
                  <a:srgbClr val="0000FF"/>
                </a:solidFill>
                <a:latin typeface="楷体_GB2312" pitchFamily="49" charset="-122"/>
                <a:ea typeface="楷体_GB2312" pitchFamily="49" charset="-122"/>
              </a:rPr>
              <a:t>年院本部门诊量</a:t>
            </a:r>
            <a:r>
              <a:rPr lang="en-US" sz="2800" b="1">
                <a:solidFill>
                  <a:srgbClr val="0000FF"/>
                </a:solidFill>
                <a:latin typeface="楷体_GB2312" pitchFamily="49" charset="-122"/>
                <a:ea typeface="楷体_GB2312" pitchFamily="49" charset="-122"/>
              </a:rPr>
              <a:t>129</a:t>
            </a:r>
            <a:r>
              <a:rPr lang="zh-CN" altLang="en-US" sz="2800" b="1">
                <a:solidFill>
                  <a:srgbClr val="0000FF"/>
                </a:solidFill>
                <a:latin typeface="楷体_GB2312" pitchFamily="49" charset="-122"/>
                <a:ea typeface="楷体_GB2312" pitchFamily="49" charset="-122"/>
              </a:rPr>
              <a:t>万人次，出院人数</a:t>
            </a:r>
            <a:r>
              <a:rPr lang="en-US" sz="2800" b="1">
                <a:solidFill>
                  <a:srgbClr val="0000FF"/>
                </a:solidFill>
                <a:latin typeface="楷体_GB2312" pitchFamily="49" charset="-122"/>
                <a:ea typeface="楷体_GB2312" pitchFamily="49" charset="-122"/>
              </a:rPr>
              <a:t>2.4</a:t>
            </a:r>
            <a:r>
              <a:rPr lang="zh-CN" altLang="en-US" sz="2800" b="1">
                <a:solidFill>
                  <a:srgbClr val="0000FF"/>
                </a:solidFill>
                <a:latin typeface="楷体_GB2312" pitchFamily="49" charset="-122"/>
                <a:ea typeface="楷体_GB2312" pitchFamily="49" charset="-122"/>
              </a:rPr>
              <a:t>万人次，分娩量</a:t>
            </a:r>
            <a:r>
              <a:rPr lang="en-US" sz="2800" b="1">
                <a:solidFill>
                  <a:srgbClr val="0000FF"/>
                </a:solidFill>
                <a:latin typeface="楷体_GB2312" pitchFamily="49" charset="-122"/>
                <a:ea typeface="楷体_GB2312" pitchFamily="49" charset="-122"/>
              </a:rPr>
              <a:t>8000</a:t>
            </a:r>
            <a:r>
              <a:rPr lang="zh-CN" altLang="en-US" sz="2800" b="1">
                <a:solidFill>
                  <a:srgbClr val="0000FF"/>
                </a:solidFill>
                <a:latin typeface="楷体_GB2312" pitchFamily="49" charset="-122"/>
                <a:ea typeface="楷体_GB2312" pitchFamily="49" charset="-122"/>
              </a:rPr>
              <a:t>人次。</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32777"/>
                                        </p:tgtEl>
                                        <p:attrNameLst>
                                          <p:attrName>style.visibility</p:attrName>
                                        </p:attrNameLst>
                                      </p:cBhvr>
                                      <p:to>
                                        <p:strVal val="visible"/>
                                      </p:to>
                                    </p:set>
                                    <p:anim calcmode="lin" valueType="num">
                                      <p:cBhvr>
                                        <p:cTn id="7" dur="500" fill="hold"/>
                                        <p:tgtEl>
                                          <p:spTgt spid="32777"/>
                                        </p:tgtEl>
                                        <p:attrNameLst>
                                          <p:attrName>ppt_w</p:attrName>
                                        </p:attrNameLst>
                                      </p:cBhvr>
                                      <p:tavLst>
                                        <p:tav tm="0">
                                          <p:val>
                                            <p:fltVal val="0"/>
                                          </p:val>
                                        </p:tav>
                                        <p:tav tm="100000">
                                          <p:val>
                                            <p:strVal val="#ppt_w"/>
                                          </p:val>
                                        </p:tav>
                                      </p:tavLst>
                                    </p:anim>
                                    <p:anim calcmode="lin" valueType="num">
                                      <p:cBhvr>
                                        <p:cTn id="8" dur="500" fill="hold"/>
                                        <p:tgtEl>
                                          <p:spTgt spid="32777"/>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777"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794" name="图片 3" descr="FD.png"/>
          <p:cNvPicPr>
            <a:picLocks noChangeAspect="1" noChangeArrowheads="1"/>
          </p:cNvPicPr>
          <p:nvPr/>
        </p:nvPicPr>
        <p:blipFill>
          <a:blip r:embed="rId2"/>
          <a:srcRect/>
          <a:stretch>
            <a:fillRect/>
          </a:stretch>
        </p:blipFill>
        <p:spPr bwMode="auto">
          <a:xfrm>
            <a:off x="0" y="0"/>
            <a:ext cx="9144000" cy="6858000"/>
          </a:xfrm>
          <a:prstGeom prst="rect">
            <a:avLst/>
          </a:prstGeom>
          <a:noFill/>
          <a:ln w="9525">
            <a:noFill/>
            <a:miter lim="800000"/>
            <a:headEnd/>
            <a:tailEnd/>
          </a:ln>
        </p:spPr>
      </p:pic>
      <p:grpSp>
        <p:nvGrpSpPr>
          <p:cNvPr id="33795" name="Group 3"/>
          <p:cNvGrpSpPr>
            <a:grpSpLocks/>
          </p:cNvGrpSpPr>
          <p:nvPr/>
        </p:nvGrpSpPr>
        <p:grpSpPr bwMode="auto">
          <a:xfrm>
            <a:off x="0" y="0"/>
            <a:ext cx="9144000" cy="6858000"/>
            <a:chOff x="0" y="0"/>
            <a:chExt cx="5760" cy="4320"/>
          </a:xfrm>
        </p:grpSpPr>
        <p:sp>
          <p:nvSpPr>
            <p:cNvPr id="33796" name="圆角矩形 45"/>
            <p:cNvSpPr>
              <a:spLocks noChangeArrowheads="1"/>
            </p:cNvSpPr>
            <p:nvPr/>
          </p:nvSpPr>
          <p:spPr bwMode="auto">
            <a:xfrm>
              <a:off x="0" y="0"/>
              <a:ext cx="5760" cy="4320"/>
            </a:xfrm>
            <a:prstGeom prst="roundRect">
              <a:avLst>
                <a:gd name="adj" fmla="val 8134"/>
              </a:avLst>
            </a:prstGeom>
            <a:gradFill rotWithShape="1">
              <a:gsLst>
                <a:gs pos="0">
                  <a:schemeClr val="bg1"/>
                </a:gs>
                <a:gs pos="100000">
                  <a:schemeClr val="bg1">
                    <a:alpha val="26999"/>
                  </a:schemeClr>
                </a:gs>
              </a:gsLst>
              <a:lin ang="2700000" scaled="1"/>
            </a:gradFill>
            <a:ln w="25400">
              <a:solidFill>
                <a:srgbClr val="BFBFBF"/>
              </a:solidFill>
              <a:round/>
              <a:headEnd/>
              <a:tailEnd/>
            </a:ln>
          </p:spPr>
          <p:txBody>
            <a:bodyPr anchor="ctr"/>
            <a:lstStyle/>
            <a:p>
              <a:pPr algn="ctr"/>
              <a:endParaRPr lang="zh-CN" altLang="en-US"/>
            </a:p>
          </p:txBody>
        </p:sp>
        <p:pic>
          <p:nvPicPr>
            <p:cNvPr id="33797" name="图片 49" descr="HH.png"/>
            <p:cNvPicPr>
              <a:picLocks noChangeAspect="1" noChangeArrowheads="1"/>
            </p:cNvPicPr>
            <p:nvPr/>
          </p:nvPicPr>
          <p:blipFill>
            <a:blip r:embed="rId3"/>
            <a:srcRect/>
            <a:stretch>
              <a:fillRect/>
            </a:stretch>
          </p:blipFill>
          <p:spPr bwMode="auto">
            <a:xfrm>
              <a:off x="0" y="2016"/>
              <a:ext cx="1100" cy="2304"/>
            </a:xfrm>
            <a:prstGeom prst="rect">
              <a:avLst/>
            </a:prstGeom>
            <a:noFill/>
            <a:ln w="9525">
              <a:noFill/>
              <a:miter lim="800000"/>
              <a:headEnd/>
              <a:tailEnd/>
            </a:ln>
          </p:spPr>
        </p:pic>
      </p:grpSp>
      <p:sp>
        <p:nvSpPr>
          <p:cNvPr id="33798" name="Text Box 6"/>
          <p:cNvSpPr txBox="1">
            <a:spLocks noChangeArrowheads="1"/>
          </p:cNvSpPr>
          <p:nvPr/>
        </p:nvSpPr>
        <p:spPr bwMode="auto">
          <a:xfrm>
            <a:off x="1295400" y="381000"/>
            <a:ext cx="7391400" cy="822325"/>
          </a:xfrm>
          <a:prstGeom prst="rect">
            <a:avLst/>
          </a:prstGeom>
          <a:noFill/>
          <a:ln w="9525">
            <a:noFill/>
            <a:miter lim="800000"/>
            <a:headEnd/>
            <a:tailEnd/>
          </a:ln>
          <a:effectLst/>
        </p:spPr>
        <p:txBody>
          <a:bodyPr>
            <a:spAutoFit/>
          </a:bodyPr>
          <a:lstStyle/>
          <a:p>
            <a:r>
              <a:rPr lang="zh-CN" altLang="en-US" sz="2400" b="1">
                <a:solidFill>
                  <a:srgbClr val="CC00CC"/>
                </a:solidFill>
                <a:latin typeface="黑体" pitchFamily="49" charset="-122"/>
                <a:ea typeface="黑体" pitchFamily="49" charset="-122"/>
              </a:rPr>
              <a:t>  （四）与佛山市妇幼保健院妇科经阴道子宫系列手术中心开展植入式合作办医 </a:t>
            </a:r>
          </a:p>
        </p:txBody>
      </p:sp>
      <p:sp>
        <p:nvSpPr>
          <p:cNvPr id="33799" name="Text Box 7"/>
          <p:cNvSpPr txBox="1">
            <a:spLocks noChangeArrowheads="1"/>
          </p:cNvSpPr>
          <p:nvPr/>
        </p:nvSpPr>
        <p:spPr bwMode="auto">
          <a:xfrm>
            <a:off x="1066800" y="1752600"/>
            <a:ext cx="7696200" cy="4108450"/>
          </a:xfrm>
          <a:prstGeom prst="rect">
            <a:avLst/>
          </a:prstGeom>
          <a:noFill/>
          <a:ln w="9525">
            <a:noFill/>
            <a:miter lim="800000"/>
            <a:headEnd/>
            <a:tailEnd/>
          </a:ln>
          <a:effectLst/>
        </p:spPr>
        <p:txBody>
          <a:bodyPr>
            <a:spAutoFit/>
          </a:bodyPr>
          <a:lstStyle/>
          <a:p>
            <a:pPr>
              <a:spcBef>
                <a:spcPct val="50000"/>
              </a:spcBef>
            </a:pPr>
            <a:r>
              <a:rPr lang="zh-CN" altLang="en-US" sz="2400" b="1">
                <a:solidFill>
                  <a:srgbClr val="0000FF"/>
                </a:solidFill>
                <a:latin typeface="楷体_GB2312" pitchFamily="49" charset="-122"/>
                <a:ea typeface="楷体_GB2312" pitchFamily="49" charset="-122"/>
              </a:rPr>
              <a:t>    妇科为佛山市</a:t>
            </a:r>
            <a:r>
              <a:rPr lang="zh-CN" altLang="en-US" sz="2400" b="1">
                <a:solidFill>
                  <a:srgbClr val="CC3300"/>
                </a:solidFill>
                <a:latin typeface="楷体_GB2312" pitchFamily="49" charset="-122"/>
                <a:ea typeface="楷体_GB2312" pitchFamily="49" charset="-122"/>
              </a:rPr>
              <a:t>首批医学重点专科</a:t>
            </a:r>
            <a:r>
              <a:rPr lang="zh-CN" altLang="en-US" sz="2400" b="1">
                <a:solidFill>
                  <a:srgbClr val="0000FF"/>
                </a:solidFill>
                <a:latin typeface="楷体_GB2312" pitchFamily="49" charset="-122"/>
                <a:ea typeface="楷体_GB2312" pitchFamily="49" charset="-122"/>
              </a:rPr>
              <a:t>，经阴道子宫系列手术在国内妇科学界享有较高的盛誉，</a:t>
            </a:r>
            <a:r>
              <a:rPr lang="zh-CN" altLang="en-US" sz="2400" b="1">
                <a:solidFill>
                  <a:srgbClr val="CC3300"/>
                </a:solidFill>
                <a:latin typeface="楷体_GB2312" pitchFamily="49" charset="-122"/>
                <a:ea typeface="楷体_GB2312" pitchFamily="49" charset="-122"/>
              </a:rPr>
              <a:t>成为国内</a:t>
            </a:r>
            <a:r>
              <a:rPr lang="zh-CN" altLang="en-US" sz="2400" b="1">
                <a:solidFill>
                  <a:srgbClr val="CC3300"/>
                </a:solidFill>
                <a:latin typeface="Arial"/>
                <a:ea typeface="楷体_GB2312" pitchFamily="49" charset="-122"/>
              </a:rPr>
              <a:t>“</a:t>
            </a:r>
            <a:r>
              <a:rPr lang="zh-CN" altLang="en-US" sz="2400" b="1">
                <a:solidFill>
                  <a:srgbClr val="CC3300"/>
                </a:solidFill>
                <a:latin typeface="楷体_GB2312" pitchFamily="49" charset="-122"/>
                <a:ea typeface="楷体_GB2312" pitchFamily="49" charset="-122"/>
              </a:rPr>
              <a:t>经阴道子宫系列手术</a:t>
            </a:r>
            <a:r>
              <a:rPr lang="zh-CN" altLang="en-US" sz="2400" b="1">
                <a:solidFill>
                  <a:srgbClr val="CC3300"/>
                </a:solidFill>
                <a:latin typeface="Arial"/>
                <a:ea typeface="楷体_GB2312" pitchFamily="49" charset="-122"/>
              </a:rPr>
              <a:t>”</a:t>
            </a:r>
            <a:r>
              <a:rPr lang="zh-CN" altLang="en-US" sz="2400" b="1">
                <a:solidFill>
                  <a:srgbClr val="CC3300"/>
                </a:solidFill>
                <a:latin typeface="楷体_GB2312" pitchFamily="49" charset="-122"/>
                <a:ea typeface="楷体_GB2312" pitchFamily="49" charset="-122"/>
              </a:rPr>
              <a:t>的培训基地。</a:t>
            </a:r>
            <a:r>
              <a:rPr lang="zh-CN" altLang="en-US" sz="2400" b="1">
                <a:solidFill>
                  <a:srgbClr val="0000FF"/>
                </a:solidFill>
                <a:latin typeface="楷体_GB2312" pitchFamily="49" charset="-122"/>
                <a:ea typeface="楷体_GB2312" pitchFamily="49" charset="-122"/>
              </a:rPr>
              <a:t>妇科共</a:t>
            </a:r>
            <a:r>
              <a:rPr lang="en-US" sz="2400" b="1">
                <a:solidFill>
                  <a:srgbClr val="0000FF"/>
                </a:solidFill>
                <a:latin typeface="楷体_GB2312" pitchFamily="49" charset="-122"/>
                <a:ea typeface="楷体_GB2312" pitchFamily="49" charset="-122"/>
              </a:rPr>
              <a:t>105</a:t>
            </a:r>
            <a:r>
              <a:rPr lang="zh-CN" altLang="en-US" sz="2400" b="1">
                <a:solidFill>
                  <a:srgbClr val="0000FF"/>
                </a:solidFill>
                <a:latin typeface="楷体_GB2312" pitchFamily="49" charset="-122"/>
                <a:ea typeface="楷体_GB2312" pitchFamily="49" charset="-122"/>
              </a:rPr>
              <a:t>张床位，年收治病人</a:t>
            </a:r>
            <a:r>
              <a:rPr lang="en-US" sz="2400" b="1">
                <a:solidFill>
                  <a:srgbClr val="0000FF"/>
                </a:solidFill>
                <a:latin typeface="楷体_GB2312" pitchFamily="49" charset="-122"/>
                <a:ea typeface="楷体_GB2312" pitchFamily="49" charset="-122"/>
              </a:rPr>
              <a:t>5000</a:t>
            </a:r>
            <a:r>
              <a:rPr lang="zh-CN" altLang="en-US" sz="2400" b="1">
                <a:solidFill>
                  <a:srgbClr val="0000FF"/>
                </a:solidFill>
                <a:latin typeface="楷体_GB2312" pitchFamily="49" charset="-122"/>
                <a:ea typeface="楷体_GB2312" pitchFamily="49" charset="-122"/>
              </a:rPr>
              <a:t>余人次，</a:t>
            </a:r>
            <a:r>
              <a:rPr lang="en-US" sz="2400" b="1">
                <a:solidFill>
                  <a:srgbClr val="0000FF"/>
                </a:solidFill>
                <a:latin typeface="楷体_GB2312" pitchFamily="49" charset="-122"/>
                <a:ea typeface="楷体_GB2312" pitchFamily="49" charset="-122"/>
              </a:rPr>
              <a:t>1992</a:t>
            </a:r>
            <a:r>
              <a:rPr lang="zh-CN" altLang="en-US" sz="2400" b="1">
                <a:solidFill>
                  <a:srgbClr val="0000FF"/>
                </a:solidFill>
                <a:latin typeface="楷体_GB2312" pitchFamily="49" charset="-122"/>
                <a:ea typeface="楷体_GB2312" pitchFamily="49" charset="-122"/>
              </a:rPr>
              <a:t>年开始经阴道系列手术的研究，在国内率先开拓和改进了</a:t>
            </a:r>
            <a:r>
              <a:rPr lang="zh-CN" altLang="en-US" sz="2400" b="1">
                <a:solidFill>
                  <a:srgbClr val="CC3300"/>
                </a:solidFill>
                <a:latin typeface="Arial"/>
                <a:ea typeface="楷体_GB2312" pitchFamily="49" charset="-122"/>
              </a:rPr>
              <a:t>“</a:t>
            </a:r>
            <a:r>
              <a:rPr lang="zh-CN" altLang="en-US" sz="2400" b="1">
                <a:solidFill>
                  <a:srgbClr val="CC3300"/>
                </a:solidFill>
                <a:latin typeface="楷体_GB2312" pitchFamily="49" charset="-122"/>
                <a:ea typeface="楷体_GB2312" pitchFamily="49" charset="-122"/>
              </a:rPr>
              <a:t>经阴道子宫肌瘤剔除术</a:t>
            </a:r>
            <a:r>
              <a:rPr lang="zh-CN" altLang="en-US" sz="2400" b="1">
                <a:solidFill>
                  <a:srgbClr val="CC3300"/>
                </a:solidFill>
                <a:latin typeface="Arial"/>
                <a:ea typeface="楷体_GB2312" pitchFamily="49" charset="-122"/>
              </a:rPr>
              <a:t>”</a:t>
            </a:r>
            <a:r>
              <a:rPr lang="zh-CN" altLang="en-US" sz="2400" b="1">
                <a:solidFill>
                  <a:srgbClr val="CC3300"/>
                </a:solidFill>
                <a:latin typeface="楷体_GB2312" pitchFamily="49" charset="-122"/>
                <a:ea typeface="楷体_GB2312" pitchFamily="49" charset="-122"/>
              </a:rPr>
              <a:t>、</a:t>
            </a:r>
            <a:r>
              <a:rPr lang="zh-CN" altLang="en-US" sz="2400" b="1">
                <a:solidFill>
                  <a:srgbClr val="CC3300"/>
                </a:solidFill>
                <a:latin typeface="Arial"/>
                <a:ea typeface="楷体_GB2312" pitchFamily="49" charset="-122"/>
              </a:rPr>
              <a:t>“</a:t>
            </a:r>
            <a:r>
              <a:rPr lang="zh-CN" altLang="en-US" sz="2400" b="1">
                <a:solidFill>
                  <a:srgbClr val="CC3300"/>
                </a:solidFill>
                <a:latin typeface="楷体_GB2312" pitchFamily="49" charset="-122"/>
                <a:ea typeface="楷体_GB2312" pitchFamily="49" charset="-122"/>
              </a:rPr>
              <a:t>经阴道次全子宫切除术</a:t>
            </a:r>
            <a:r>
              <a:rPr lang="zh-CN" altLang="en-US" sz="2400" b="1">
                <a:solidFill>
                  <a:srgbClr val="CC3300"/>
                </a:solidFill>
                <a:latin typeface="Arial"/>
                <a:ea typeface="楷体_GB2312" pitchFamily="49" charset="-122"/>
              </a:rPr>
              <a:t>”</a:t>
            </a:r>
            <a:r>
              <a:rPr lang="zh-CN" altLang="en-US" sz="2400" b="1">
                <a:solidFill>
                  <a:srgbClr val="CC3300"/>
                </a:solidFill>
                <a:latin typeface="楷体_GB2312" pitchFamily="49" charset="-122"/>
                <a:ea typeface="楷体_GB2312" pitchFamily="49" charset="-122"/>
              </a:rPr>
              <a:t>和 </a:t>
            </a:r>
            <a:r>
              <a:rPr lang="zh-CN" altLang="en-US" sz="2400" b="1">
                <a:solidFill>
                  <a:srgbClr val="CC3300"/>
                </a:solidFill>
                <a:latin typeface="Arial"/>
                <a:ea typeface="楷体_GB2312" pitchFamily="49" charset="-122"/>
              </a:rPr>
              <a:t>“</a:t>
            </a:r>
            <a:r>
              <a:rPr lang="zh-CN" altLang="en-US" sz="2400" b="1">
                <a:solidFill>
                  <a:srgbClr val="CC3300"/>
                </a:solidFill>
                <a:latin typeface="楷体_GB2312" pitchFamily="49" charset="-122"/>
                <a:ea typeface="楷体_GB2312" pitchFamily="49" charset="-122"/>
              </a:rPr>
              <a:t>经阴道广泛子宫切除术 </a:t>
            </a:r>
            <a:r>
              <a:rPr lang="zh-CN" altLang="en-US" sz="2400" b="1">
                <a:solidFill>
                  <a:srgbClr val="CC3300"/>
                </a:solidFill>
                <a:latin typeface="Arial"/>
                <a:ea typeface="楷体_GB2312" pitchFamily="49" charset="-122"/>
              </a:rPr>
              <a:t>”</a:t>
            </a:r>
            <a:r>
              <a:rPr lang="zh-CN" altLang="en-US" sz="2400" b="1">
                <a:solidFill>
                  <a:srgbClr val="0000FF"/>
                </a:solidFill>
                <a:latin typeface="楷体_GB2312" pitchFamily="49" charset="-122"/>
                <a:ea typeface="楷体_GB2312" pitchFamily="49" charset="-122"/>
              </a:rPr>
              <a:t>。目前所积累的病例已达</a:t>
            </a:r>
            <a:r>
              <a:rPr lang="en-US" sz="2400" b="1">
                <a:solidFill>
                  <a:srgbClr val="0000FF"/>
                </a:solidFill>
                <a:latin typeface="楷体_GB2312" pitchFamily="49" charset="-122"/>
                <a:ea typeface="楷体_GB2312" pitchFamily="49" charset="-122"/>
              </a:rPr>
              <a:t>1</a:t>
            </a:r>
            <a:r>
              <a:rPr lang="zh-CN" altLang="en-US" sz="2400" b="1">
                <a:solidFill>
                  <a:srgbClr val="0000FF"/>
                </a:solidFill>
                <a:latin typeface="楷体_GB2312" pitchFamily="49" charset="-122"/>
                <a:ea typeface="楷体_GB2312" pitchFamily="49" charset="-122"/>
              </a:rPr>
              <a:t>万多例，在国内居领先的地位，每年都有几十位来自全国各地的高年资妇科医师到妇科进修学习。该科谢庆煌和柳晓春主任医师主编了</a:t>
            </a:r>
            <a:r>
              <a:rPr lang="en-US" sz="2400" b="1">
                <a:solidFill>
                  <a:srgbClr val="0000FF"/>
                </a:solidFill>
                <a:latin typeface="楷体_GB2312" pitchFamily="49" charset="-122"/>
                <a:ea typeface="楷体_GB2312" pitchFamily="49" charset="-122"/>
              </a:rPr>
              <a:t>《</a:t>
            </a:r>
            <a:r>
              <a:rPr lang="zh-CN" altLang="en-US" sz="2400" b="1">
                <a:solidFill>
                  <a:srgbClr val="0000FF"/>
                </a:solidFill>
                <a:latin typeface="楷体_GB2312" pitchFamily="49" charset="-122"/>
                <a:ea typeface="楷体_GB2312" pitchFamily="49" charset="-122"/>
              </a:rPr>
              <a:t>经阴道子宫系列手术图谱</a:t>
            </a:r>
            <a:r>
              <a:rPr lang="en-US" sz="2400" b="1">
                <a:solidFill>
                  <a:srgbClr val="0000FF"/>
                </a:solidFill>
                <a:latin typeface="楷体_GB2312" pitchFamily="49" charset="-122"/>
                <a:ea typeface="楷体_GB2312" pitchFamily="49" charset="-122"/>
              </a:rPr>
              <a:t>》</a:t>
            </a:r>
            <a:r>
              <a:rPr lang="zh-CN" altLang="en-US" sz="2400" b="1">
                <a:solidFill>
                  <a:srgbClr val="0000FF"/>
                </a:solidFill>
                <a:latin typeface="楷体_GB2312" pitchFamily="49" charset="-122"/>
                <a:ea typeface="楷体_GB2312" pitchFamily="49" charset="-122"/>
              </a:rPr>
              <a:t>，填补了国内经阴道子宫系列手术方面的空白。</a:t>
            </a:r>
          </a:p>
        </p:txBody>
      </p:sp>
      <p:sp>
        <p:nvSpPr>
          <p:cNvPr id="33800" name="Line 3"/>
          <p:cNvSpPr>
            <a:spLocks noChangeShapeType="1"/>
          </p:cNvSpPr>
          <p:nvPr/>
        </p:nvSpPr>
        <p:spPr bwMode="auto">
          <a:xfrm>
            <a:off x="1295400" y="1295400"/>
            <a:ext cx="7162800" cy="0"/>
          </a:xfrm>
          <a:prstGeom prst="line">
            <a:avLst/>
          </a:prstGeom>
          <a:noFill/>
          <a:ln w="9525">
            <a:solidFill>
              <a:srgbClr val="333333"/>
            </a:solidFill>
            <a:round/>
            <a:headEnd/>
            <a:tailEnd/>
          </a:ln>
        </p:spPr>
        <p:txBody>
          <a:bodyPr wrap="none" anchor="ctr"/>
          <a:lstStyle/>
          <a:p>
            <a:endParaRPr lang="zh-CN" altLang="en-US"/>
          </a:p>
        </p:txBody>
      </p:sp>
      <p:pic>
        <p:nvPicPr>
          <p:cNvPr id="33801" name="Picture 9" descr="3098245_090821625000_2"/>
          <p:cNvPicPr>
            <a:picLocks noChangeAspect="1" noChangeArrowheads="1"/>
          </p:cNvPicPr>
          <p:nvPr/>
        </p:nvPicPr>
        <p:blipFill>
          <a:blip r:embed="rId4" cstate="print"/>
          <a:srcRect l="54167" t="13675" b="3297"/>
          <a:stretch>
            <a:fillRect/>
          </a:stretch>
        </p:blipFill>
        <p:spPr bwMode="auto">
          <a:xfrm>
            <a:off x="304800" y="304800"/>
            <a:ext cx="1066800" cy="1030288"/>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33799"/>
                                        </p:tgtEl>
                                        <p:attrNameLst>
                                          <p:attrName>style.visibility</p:attrName>
                                        </p:attrNameLst>
                                      </p:cBhvr>
                                      <p:to>
                                        <p:strVal val="visible"/>
                                      </p:to>
                                    </p:set>
                                    <p:animEffect transition="in" filter="box(in)">
                                      <p:cBhvr>
                                        <p:cTn id="7" dur="500"/>
                                        <p:tgtEl>
                                          <p:spTgt spid="3379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799" grpId="0"/>
    </p:bldLst>
  </p:timing>
</p:sld>
</file>

<file path=ppt/slides/slide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66562" name="图片 3" descr="FD.png"/>
          <p:cNvPicPr>
            <a:picLocks noChangeAspect="1" noChangeArrowheads="1"/>
          </p:cNvPicPr>
          <p:nvPr/>
        </p:nvPicPr>
        <p:blipFill>
          <a:blip r:embed="rId2"/>
          <a:srcRect/>
          <a:stretch>
            <a:fillRect/>
          </a:stretch>
        </p:blipFill>
        <p:spPr bwMode="auto">
          <a:xfrm>
            <a:off x="0" y="0"/>
            <a:ext cx="9144000" cy="6858000"/>
          </a:xfrm>
          <a:prstGeom prst="rect">
            <a:avLst/>
          </a:prstGeom>
          <a:noFill/>
          <a:ln w="9525">
            <a:noFill/>
            <a:miter lim="800000"/>
            <a:headEnd/>
            <a:tailEnd/>
          </a:ln>
        </p:spPr>
      </p:pic>
      <p:sp>
        <p:nvSpPr>
          <p:cNvPr id="66563" name="圆角矩形 45"/>
          <p:cNvSpPr>
            <a:spLocks noChangeArrowheads="1"/>
          </p:cNvSpPr>
          <p:nvPr/>
        </p:nvSpPr>
        <p:spPr bwMode="auto">
          <a:xfrm>
            <a:off x="-76200" y="0"/>
            <a:ext cx="9144000" cy="6858000"/>
          </a:xfrm>
          <a:prstGeom prst="roundRect">
            <a:avLst>
              <a:gd name="adj" fmla="val 8134"/>
            </a:avLst>
          </a:prstGeom>
          <a:gradFill rotWithShape="1">
            <a:gsLst>
              <a:gs pos="0">
                <a:schemeClr val="bg1"/>
              </a:gs>
              <a:gs pos="100000">
                <a:schemeClr val="bg1">
                  <a:alpha val="26999"/>
                </a:schemeClr>
              </a:gs>
            </a:gsLst>
            <a:lin ang="2700000" scaled="1"/>
          </a:gradFill>
          <a:ln w="25400">
            <a:solidFill>
              <a:srgbClr val="BFBFBF"/>
            </a:solidFill>
            <a:round/>
            <a:headEnd/>
            <a:tailEnd/>
          </a:ln>
        </p:spPr>
        <p:txBody>
          <a:bodyPr anchor="ctr"/>
          <a:lstStyle/>
          <a:p>
            <a:pPr algn="ctr"/>
            <a:endParaRPr lang="zh-CN" altLang="en-US">
              <a:solidFill>
                <a:srgbClr val="FFFFFF"/>
              </a:solidFill>
              <a:latin typeface="Calibri" pitchFamily="34" charset="0"/>
            </a:endParaRPr>
          </a:p>
        </p:txBody>
      </p:sp>
      <p:pic>
        <p:nvPicPr>
          <p:cNvPr id="66564" name="图片 49" descr="HH.png"/>
          <p:cNvPicPr>
            <a:picLocks noChangeAspect="1" noChangeArrowheads="1"/>
          </p:cNvPicPr>
          <p:nvPr/>
        </p:nvPicPr>
        <p:blipFill>
          <a:blip r:embed="rId3"/>
          <a:srcRect/>
          <a:stretch>
            <a:fillRect/>
          </a:stretch>
        </p:blipFill>
        <p:spPr bwMode="auto">
          <a:xfrm>
            <a:off x="0" y="3352800"/>
            <a:ext cx="1746250" cy="3657600"/>
          </a:xfrm>
          <a:prstGeom prst="rect">
            <a:avLst/>
          </a:prstGeom>
          <a:noFill/>
          <a:ln w="9525">
            <a:noFill/>
            <a:miter lim="800000"/>
            <a:headEnd/>
            <a:tailEnd/>
          </a:ln>
        </p:spPr>
      </p:pic>
      <p:sp>
        <p:nvSpPr>
          <p:cNvPr id="66565" name="Text Box 5"/>
          <p:cNvSpPr txBox="1">
            <a:spLocks noChangeArrowheads="1"/>
          </p:cNvSpPr>
          <p:nvPr/>
        </p:nvSpPr>
        <p:spPr bwMode="auto">
          <a:xfrm>
            <a:off x="2743200" y="1143000"/>
            <a:ext cx="3962400" cy="366713"/>
          </a:xfrm>
          <a:prstGeom prst="rect">
            <a:avLst/>
          </a:prstGeom>
          <a:noFill/>
          <a:ln w="9525">
            <a:noFill/>
            <a:miter lim="800000"/>
            <a:headEnd/>
            <a:tailEnd/>
          </a:ln>
          <a:effectLst/>
        </p:spPr>
        <p:txBody>
          <a:bodyPr>
            <a:spAutoFit/>
          </a:bodyPr>
          <a:lstStyle/>
          <a:p>
            <a:pPr>
              <a:spcBef>
                <a:spcPct val="50000"/>
              </a:spcBef>
            </a:pPr>
            <a:endParaRPr lang="zh-CN" altLang="en-US"/>
          </a:p>
        </p:txBody>
      </p:sp>
      <p:sp>
        <p:nvSpPr>
          <p:cNvPr id="66566" name="Rectangle 6"/>
          <p:cNvSpPr>
            <a:spLocks noChangeArrowheads="1"/>
          </p:cNvSpPr>
          <p:nvPr/>
        </p:nvSpPr>
        <p:spPr bwMode="auto">
          <a:xfrm>
            <a:off x="762000" y="2667000"/>
            <a:ext cx="7943850" cy="762000"/>
          </a:xfrm>
          <a:prstGeom prst="rect">
            <a:avLst/>
          </a:prstGeom>
          <a:noFill/>
          <a:ln w="9525" algn="ctr">
            <a:noFill/>
            <a:miter lim="800000"/>
            <a:headEnd/>
            <a:tailEnd/>
          </a:ln>
          <a:effectLst/>
        </p:spPr>
        <p:txBody>
          <a:bodyPr anchor="ctr"/>
          <a:lstStyle/>
          <a:p>
            <a:pPr algn="ctr"/>
            <a:r>
              <a:rPr lang="zh-CN" altLang="en-US" sz="3600" b="1">
                <a:solidFill>
                  <a:srgbClr val="0000FF"/>
                </a:solidFill>
                <a:latin typeface="黑体" pitchFamily="49" charset="-122"/>
                <a:ea typeface="黑体" pitchFamily="49" charset="-122"/>
              </a:rPr>
              <a:t>携手华大基因研究院</a:t>
            </a:r>
          </a:p>
        </p:txBody>
      </p:sp>
      <p:pic>
        <p:nvPicPr>
          <p:cNvPr id="66570" name="Picture 10" descr="院徽"/>
          <p:cNvPicPr>
            <a:picLocks noChangeAspect="1" noChangeArrowheads="1"/>
          </p:cNvPicPr>
          <p:nvPr/>
        </p:nvPicPr>
        <p:blipFill>
          <a:blip r:embed="rId4" cstate="print"/>
          <a:srcRect/>
          <a:stretch>
            <a:fillRect/>
          </a:stretch>
        </p:blipFill>
        <p:spPr bwMode="auto">
          <a:xfrm>
            <a:off x="-1524000" y="2286000"/>
            <a:ext cx="838200" cy="762000"/>
          </a:xfrm>
          <a:prstGeom prst="rect">
            <a:avLst/>
          </a:prstGeom>
          <a:noFill/>
        </p:spPr>
      </p:pic>
      <p:grpSp>
        <p:nvGrpSpPr>
          <p:cNvPr id="66571" name="Group 11"/>
          <p:cNvGrpSpPr>
            <a:grpSpLocks/>
          </p:cNvGrpSpPr>
          <p:nvPr/>
        </p:nvGrpSpPr>
        <p:grpSpPr bwMode="auto">
          <a:xfrm>
            <a:off x="-6629400" y="2514600"/>
            <a:ext cx="6629400" cy="609600"/>
            <a:chOff x="1488" y="1549"/>
            <a:chExt cx="3140" cy="336"/>
          </a:xfrm>
        </p:grpSpPr>
        <p:pic>
          <p:nvPicPr>
            <p:cNvPr id="66572" name="Picture 12" descr="华大基因"/>
            <p:cNvPicPr>
              <a:picLocks noChangeAspect="1" noChangeArrowheads="1"/>
            </p:cNvPicPr>
            <p:nvPr/>
          </p:nvPicPr>
          <p:blipFill>
            <a:blip r:embed="rId5"/>
            <a:srcRect/>
            <a:stretch>
              <a:fillRect/>
            </a:stretch>
          </p:blipFill>
          <p:spPr bwMode="auto">
            <a:xfrm>
              <a:off x="4050" y="1549"/>
              <a:ext cx="578" cy="336"/>
            </a:xfrm>
            <a:prstGeom prst="rect">
              <a:avLst/>
            </a:prstGeom>
            <a:noFill/>
          </p:spPr>
        </p:pic>
        <p:sp>
          <p:nvSpPr>
            <p:cNvPr id="66573" name="Line 13"/>
            <p:cNvSpPr>
              <a:spLocks noChangeShapeType="1"/>
            </p:cNvSpPr>
            <p:nvPr/>
          </p:nvSpPr>
          <p:spPr bwMode="auto">
            <a:xfrm>
              <a:off x="1488" y="1872"/>
              <a:ext cx="2562" cy="0"/>
            </a:xfrm>
            <a:prstGeom prst="line">
              <a:avLst/>
            </a:prstGeom>
            <a:noFill/>
            <a:ln w="38100">
              <a:solidFill>
                <a:srgbClr val="FF99CC"/>
              </a:solidFill>
              <a:round/>
              <a:headEnd/>
              <a:tailEnd/>
            </a:ln>
            <a:effectLst/>
          </p:spPr>
          <p:txBody>
            <a:bodyPr/>
            <a:lstStyle/>
            <a:p>
              <a:endParaRPr lang="zh-CN" altLang="en-US"/>
            </a:p>
          </p:txBody>
        </p:sp>
      </p:grpSp>
      <p:sp>
        <p:nvSpPr>
          <p:cNvPr id="66583" name="AutoShape 23"/>
          <p:cNvSpPr>
            <a:spLocks noChangeArrowheads="1"/>
          </p:cNvSpPr>
          <p:nvPr/>
        </p:nvSpPr>
        <p:spPr bwMode="auto">
          <a:xfrm flipH="1">
            <a:off x="4419600" y="685800"/>
            <a:ext cx="3581400" cy="1371600"/>
          </a:xfrm>
          <a:prstGeom prst="wedgeEllipseCallout">
            <a:avLst>
              <a:gd name="adj1" fmla="val 27921"/>
              <a:gd name="adj2" fmla="val 84954"/>
            </a:avLst>
          </a:prstGeom>
          <a:solidFill>
            <a:srgbClr val="FF0000"/>
          </a:solidFill>
          <a:ln w="9525">
            <a:noFill/>
            <a:miter lim="800000"/>
            <a:headEnd/>
            <a:tailEnd/>
          </a:ln>
          <a:effectLst/>
        </p:spPr>
        <p:txBody>
          <a:bodyPr/>
          <a:lstStyle/>
          <a:p>
            <a:pPr algn="ctr"/>
            <a:endParaRPr lang="zh-CN" altLang="en-US"/>
          </a:p>
        </p:txBody>
      </p:sp>
      <p:sp>
        <p:nvSpPr>
          <p:cNvPr id="66584" name="Text Box 24"/>
          <p:cNvSpPr txBox="1">
            <a:spLocks noChangeArrowheads="1"/>
          </p:cNvSpPr>
          <p:nvPr/>
        </p:nvSpPr>
        <p:spPr bwMode="auto">
          <a:xfrm>
            <a:off x="4724400" y="838200"/>
            <a:ext cx="3429000" cy="1004888"/>
          </a:xfrm>
          <a:prstGeom prst="rect">
            <a:avLst/>
          </a:prstGeom>
          <a:noFill/>
          <a:ln w="9525">
            <a:noFill/>
            <a:miter lim="800000"/>
            <a:headEnd/>
            <a:tailEnd/>
          </a:ln>
          <a:effectLst/>
        </p:spPr>
        <p:txBody>
          <a:bodyPr>
            <a:spAutoFit/>
          </a:bodyPr>
          <a:lstStyle/>
          <a:p>
            <a:pPr>
              <a:spcBef>
                <a:spcPct val="50000"/>
              </a:spcBef>
            </a:pPr>
            <a:r>
              <a:rPr lang="zh-CN" altLang="en-US" sz="2400" b="1">
                <a:solidFill>
                  <a:srgbClr val="FFFF99"/>
                </a:solidFill>
                <a:ea typeface="楷体_GB2312" pitchFamily="49" charset="-122"/>
              </a:rPr>
              <a:t>亮点：</a:t>
            </a:r>
          </a:p>
          <a:p>
            <a:pPr>
              <a:spcBef>
                <a:spcPct val="50000"/>
              </a:spcBef>
            </a:pPr>
            <a:r>
              <a:rPr lang="zh-CN" altLang="en-US" sz="2400" b="1">
                <a:solidFill>
                  <a:srgbClr val="FFFF99"/>
                </a:solidFill>
                <a:ea typeface="楷体_GB2312" pitchFamily="49" charset="-122"/>
              </a:rPr>
              <a:t>    产前无创基因检测</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0" presetClass="path" presetSubtype="0" accel="50000" decel="50000" fill="hold" nodeType="clickEffect">
                                  <p:stCondLst>
                                    <p:cond delay="0"/>
                                  </p:stCondLst>
                                  <p:childTnLst>
                                    <p:animMotion origin="layout" path="M -3.05556E-6 -3.3526E-6 L 0.32726 -0.003 " pathEditMode="relative" rAng="0" ptsTypes="AA">
                                      <p:cBhvr>
                                        <p:cTn id="6" dur="2000" fill="hold"/>
                                        <p:tgtEl>
                                          <p:spTgt spid="66570"/>
                                        </p:tgtEl>
                                        <p:attrNameLst>
                                          <p:attrName>ppt_x</p:attrName>
                                          <p:attrName>ppt_y</p:attrName>
                                        </p:attrNameLst>
                                      </p:cBhvr>
                                      <p:rCtr x="164" y="-2"/>
                                    </p:animMotion>
                                  </p:childTnLst>
                                </p:cTn>
                              </p:par>
                            </p:childTnLst>
                          </p:cTn>
                        </p:par>
                      </p:childTnLst>
                    </p:cTn>
                  </p:par>
                  <p:par>
                    <p:cTn id="7" fill="hold">
                      <p:stCondLst>
                        <p:cond delay="indefinite"/>
                      </p:stCondLst>
                      <p:childTnLst>
                        <p:par>
                          <p:cTn id="8" fill="hold">
                            <p:stCondLst>
                              <p:cond delay="0"/>
                            </p:stCondLst>
                            <p:childTnLst>
                              <p:par>
                                <p:cTn id="9" presetID="0" presetClass="path" presetSubtype="0" accel="50000" decel="50000" fill="hold" nodeType="clickEffect">
                                  <p:stCondLst>
                                    <p:cond delay="0"/>
                                  </p:stCondLst>
                                  <p:childTnLst>
                                    <p:animMotion origin="layout" path="M 0.12083 -0.00556 L 0.93507 -0.01111 " pathEditMode="relative" rAng="0" ptsTypes="AA">
                                      <p:cBhvr>
                                        <p:cTn id="10" dur="2000" fill="hold"/>
                                        <p:tgtEl>
                                          <p:spTgt spid="66571"/>
                                        </p:tgtEl>
                                        <p:attrNameLst>
                                          <p:attrName>ppt_x</p:attrName>
                                          <p:attrName>ppt_y</p:attrName>
                                        </p:attrNameLst>
                                      </p:cBhvr>
                                      <p:rCtr x="407" y="-3"/>
                                    </p:animMotion>
                                  </p:childTnLst>
                                </p:cTn>
                              </p:par>
                            </p:childTnLst>
                          </p:cTn>
                        </p:par>
                      </p:childTnLst>
                    </p:cTn>
                  </p:par>
                  <p:par>
                    <p:cTn id="11" fill="hold">
                      <p:stCondLst>
                        <p:cond delay="indefinite"/>
                      </p:stCondLst>
                      <p:childTnLst>
                        <p:par>
                          <p:cTn id="12" fill="hold">
                            <p:stCondLst>
                              <p:cond delay="0"/>
                            </p:stCondLst>
                            <p:childTnLst>
                              <p:par>
                                <p:cTn id="13" presetID="23" presetClass="entr" presetSubtype="16" fill="hold" grpId="0" nodeType="clickEffect">
                                  <p:stCondLst>
                                    <p:cond delay="0"/>
                                  </p:stCondLst>
                                  <p:childTnLst>
                                    <p:set>
                                      <p:cBhvr>
                                        <p:cTn id="14" dur="1" fill="hold">
                                          <p:stCondLst>
                                            <p:cond delay="0"/>
                                          </p:stCondLst>
                                        </p:cTn>
                                        <p:tgtEl>
                                          <p:spTgt spid="66566"/>
                                        </p:tgtEl>
                                        <p:attrNameLst>
                                          <p:attrName>style.visibility</p:attrName>
                                        </p:attrNameLst>
                                      </p:cBhvr>
                                      <p:to>
                                        <p:strVal val="visible"/>
                                      </p:to>
                                    </p:set>
                                    <p:anim calcmode="lin" valueType="num">
                                      <p:cBhvr>
                                        <p:cTn id="15" dur="500" fill="hold"/>
                                        <p:tgtEl>
                                          <p:spTgt spid="66566"/>
                                        </p:tgtEl>
                                        <p:attrNameLst>
                                          <p:attrName>ppt_w</p:attrName>
                                        </p:attrNameLst>
                                      </p:cBhvr>
                                      <p:tavLst>
                                        <p:tav tm="0">
                                          <p:val>
                                            <p:fltVal val="0"/>
                                          </p:val>
                                        </p:tav>
                                        <p:tav tm="100000">
                                          <p:val>
                                            <p:strVal val="#ppt_w"/>
                                          </p:val>
                                        </p:tav>
                                      </p:tavLst>
                                    </p:anim>
                                    <p:anim calcmode="lin" valueType="num">
                                      <p:cBhvr>
                                        <p:cTn id="16" dur="500" fill="hold"/>
                                        <p:tgtEl>
                                          <p:spTgt spid="66566"/>
                                        </p:tgtEl>
                                        <p:attrNameLst>
                                          <p:attrName>ppt_h</p:attrName>
                                        </p:attrNameLst>
                                      </p:cBhvr>
                                      <p:tavLst>
                                        <p:tav tm="0">
                                          <p:val>
                                            <p:fltVal val="0"/>
                                          </p:val>
                                        </p:tav>
                                        <p:tav tm="100000">
                                          <p:val>
                                            <p:strVal val="#ppt_h"/>
                                          </p:val>
                                        </p:tav>
                                      </p:tavLst>
                                    </p:anim>
                                  </p:childTnLst>
                                </p:cTn>
                              </p:par>
                            </p:childTnLst>
                          </p:cTn>
                        </p:par>
                      </p:childTnLst>
                    </p:cTn>
                  </p:par>
                  <p:par>
                    <p:cTn id="17" fill="hold">
                      <p:stCondLst>
                        <p:cond delay="indefinite"/>
                      </p:stCondLst>
                      <p:childTnLst>
                        <p:par>
                          <p:cTn id="18" fill="hold">
                            <p:stCondLst>
                              <p:cond delay="0"/>
                            </p:stCondLst>
                            <p:childTnLst>
                              <p:par>
                                <p:cTn id="19" presetID="49" presetClass="entr" presetSubtype="0" decel="100000" fill="hold" grpId="0" nodeType="clickEffect">
                                  <p:stCondLst>
                                    <p:cond delay="0"/>
                                  </p:stCondLst>
                                  <p:childTnLst>
                                    <p:set>
                                      <p:cBhvr>
                                        <p:cTn id="20" dur="1" fill="hold">
                                          <p:stCondLst>
                                            <p:cond delay="0"/>
                                          </p:stCondLst>
                                        </p:cTn>
                                        <p:tgtEl>
                                          <p:spTgt spid="66584"/>
                                        </p:tgtEl>
                                        <p:attrNameLst>
                                          <p:attrName>style.visibility</p:attrName>
                                        </p:attrNameLst>
                                      </p:cBhvr>
                                      <p:to>
                                        <p:strVal val="visible"/>
                                      </p:to>
                                    </p:set>
                                    <p:anim calcmode="lin" valueType="num">
                                      <p:cBhvr>
                                        <p:cTn id="21" dur="500" fill="hold"/>
                                        <p:tgtEl>
                                          <p:spTgt spid="66584"/>
                                        </p:tgtEl>
                                        <p:attrNameLst>
                                          <p:attrName>ppt_w</p:attrName>
                                        </p:attrNameLst>
                                      </p:cBhvr>
                                      <p:tavLst>
                                        <p:tav tm="0">
                                          <p:val>
                                            <p:fltVal val="0"/>
                                          </p:val>
                                        </p:tav>
                                        <p:tav tm="100000">
                                          <p:val>
                                            <p:strVal val="#ppt_w"/>
                                          </p:val>
                                        </p:tav>
                                      </p:tavLst>
                                    </p:anim>
                                    <p:anim calcmode="lin" valueType="num">
                                      <p:cBhvr>
                                        <p:cTn id="22" dur="500" fill="hold"/>
                                        <p:tgtEl>
                                          <p:spTgt spid="66584"/>
                                        </p:tgtEl>
                                        <p:attrNameLst>
                                          <p:attrName>ppt_h</p:attrName>
                                        </p:attrNameLst>
                                      </p:cBhvr>
                                      <p:tavLst>
                                        <p:tav tm="0">
                                          <p:val>
                                            <p:fltVal val="0"/>
                                          </p:val>
                                        </p:tav>
                                        <p:tav tm="100000">
                                          <p:val>
                                            <p:strVal val="#ppt_h"/>
                                          </p:val>
                                        </p:tav>
                                      </p:tavLst>
                                    </p:anim>
                                    <p:anim calcmode="lin" valueType="num">
                                      <p:cBhvr>
                                        <p:cTn id="23" dur="500" fill="hold"/>
                                        <p:tgtEl>
                                          <p:spTgt spid="66584"/>
                                        </p:tgtEl>
                                        <p:attrNameLst>
                                          <p:attrName>style.rotation</p:attrName>
                                        </p:attrNameLst>
                                      </p:cBhvr>
                                      <p:tavLst>
                                        <p:tav tm="0">
                                          <p:val>
                                            <p:fltVal val="360"/>
                                          </p:val>
                                        </p:tav>
                                        <p:tav tm="100000">
                                          <p:val>
                                            <p:fltVal val="0"/>
                                          </p:val>
                                        </p:tav>
                                      </p:tavLst>
                                    </p:anim>
                                    <p:animEffect transition="in" filter="fade">
                                      <p:cBhvr>
                                        <p:cTn id="24" dur="500"/>
                                        <p:tgtEl>
                                          <p:spTgt spid="66584"/>
                                        </p:tgtEl>
                                      </p:cBhvr>
                                    </p:animEffect>
                                  </p:childTnLst>
                                </p:cTn>
                              </p:par>
                              <p:par>
                                <p:cTn id="25" presetID="49" presetClass="entr" presetSubtype="0" decel="100000" fill="hold" grpId="0" nodeType="withEffect">
                                  <p:stCondLst>
                                    <p:cond delay="0"/>
                                  </p:stCondLst>
                                  <p:childTnLst>
                                    <p:set>
                                      <p:cBhvr>
                                        <p:cTn id="26" dur="1" fill="hold">
                                          <p:stCondLst>
                                            <p:cond delay="0"/>
                                          </p:stCondLst>
                                        </p:cTn>
                                        <p:tgtEl>
                                          <p:spTgt spid="66583"/>
                                        </p:tgtEl>
                                        <p:attrNameLst>
                                          <p:attrName>style.visibility</p:attrName>
                                        </p:attrNameLst>
                                      </p:cBhvr>
                                      <p:to>
                                        <p:strVal val="visible"/>
                                      </p:to>
                                    </p:set>
                                    <p:anim calcmode="lin" valueType="num">
                                      <p:cBhvr>
                                        <p:cTn id="27" dur="500" fill="hold"/>
                                        <p:tgtEl>
                                          <p:spTgt spid="66583"/>
                                        </p:tgtEl>
                                        <p:attrNameLst>
                                          <p:attrName>ppt_w</p:attrName>
                                        </p:attrNameLst>
                                      </p:cBhvr>
                                      <p:tavLst>
                                        <p:tav tm="0">
                                          <p:val>
                                            <p:fltVal val="0"/>
                                          </p:val>
                                        </p:tav>
                                        <p:tav tm="100000">
                                          <p:val>
                                            <p:strVal val="#ppt_w"/>
                                          </p:val>
                                        </p:tav>
                                      </p:tavLst>
                                    </p:anim>
                                    <p:anim calcmode="lin" valueType="num">
                                      <p:cBhvr>
                                        <p:cTn id="28" dur="500" fill="hold"/>
                                        <p:tgtEl>
                                          <p:spTgt spid="66583"/>
                                        </p:tgtEl>
                                        <p:attrNameLst>
                                          <p:attrName>ppt_h</p:attrName>
                                        </p:attrNameLst>
                                      </p:cBhvr>
                                      <p:tavLst>
                                        <p:tav tm="0">
                                          <p:val>
                                            <p:fltVal val="0"/>
                                          </p:val>
                                        </p:tav>
                                        <p:tav tm="100000">
                                          <p:val>
                                            <p:strVal val="#ppt_h"/>
                                          </p:val>
                                        </p:tav>
                                      </p:tavLst>
                                    </p:anim>
                                    <p:anim calcmode="lin" valueType="num">
                                      <p:cBhvr>
                                        <p:cTn id="29" dur="500" fill="hold"/>
                                        <p:tgtEl>
                                          <p:spTgt spid="66583"/>
                                        </p:tgtEl>
                                        <p:attrNameLst>
                                          <p:attrName>style.rotation</p:attrName>
                                        </p:attrNameLst>
                                      </p:cBhvr>
                                      <p:tavLst>
                                        <p:tav tm="0">
                                          <p:val>
                                            <p:fltVal val="360"/>
                                          </p:val>
                                        </p:tav>
                                        <p:tav tm="100000">
                                          <p:val>
                                            <p:fltVal val="0"/>
                                          </p:val>
                                        </p:tav>
                                      </p:tavLst>
                                    </p:anim>
                                    <p:animEffect transition="in" filter="fade">
                                      <p:cBhvr>
                                        <p:cTn id="30" dur="500"/>
                                        <p:tgtEl>
                                          <p:spTgt spid="6658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6566" grpId="0"/>
      <p:bldP spid="66583" grpId="0" animBg="1"/>
      <p:bldP spid="66584" grpId="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818" name="图片 3" descr="FD.png"/>
          <p:cNvPicPr>
            <a:picLocks noChangeAspect="1" noChangeArrowheads="1"/>
          </p:cNvPicPr>
          <p:nvPr/>
        </p:nvPicPr>
        <p:blipFill>
          <a:blip r:embed="rId2"/>
          <a:srcRect/>
          <a:stretch>
            <a:fillRect/>
          </a:stretch>
        </p:blipFill>
        <p:spPr bwMode="auto">
          <a:xfrm>
            <a:off x="0" y="0"/>
            <a:ext cx="9144000" cy="6858000"/>
          </a:xfrm>
          <a:prstGeom prst="rect">
            <a:avLst/>
          </a:prstGeom>
          <a:noFill/>
          <a:ln w="9525">
            <a:noFill/>
            <a:miter lim="800000"/>
            <a:headEnd/>
            <a:tailEnd/>
          </a:ln>
        </p:spPr>
      </p:pic>
      <p:grpSp>
        <p:nvGrpSpPr>
          <p:cNvPr id="34819" name="Group 3"/>
          <p:cNvGrpSpPr>
            <a:grpSpLocks/>
          </p:cNvGrpSpPr>
          <p:nvPr/>
        </p:nvGrpSpPr>
        <p:grpSpPr bwMode="auto">
          <a:xfrm>
            <a:off x="0" y="0"/>
            <a:ext cx="9144000" cy="6858000"/>
            <a:chOff x="0" y="0"/>
            <a:chExt cx="5760" cy="4320"/>
          </a:xfrm>
        </p:grpSpPr>
        <p:sp>
          <p:nvSpPr>
            <p:cNvPr id="34820" name="圆角矩形 45"/>
            <p:cNvSpPr>
              <a:spLocks noChangeArrowheads="1"/>
            </p:cNvSpPr>
            <p:nvPr/>
          </p:nvSpPr>
          <p:spPr bwMode="auto">
            <a:xfrm>
              <a:off x="0" y="0"/>
              <a:ext cx="5760" cy="4320"/>
            </a:xfrm>
            <a:prstGeom prst="roundRect">
              <a:avLst>
                <a:gd name="adj" fmla="val 8134"/>
              </a:avLst>
            </a:prstGeom>
            <a:gradFill rotWithShape="1">
              <a:gsLst>
                <a:gs pos="0">
                  <a:schemeClr val="bg1"/>
                </a:gs>
                <a:gs pos="100000">
                  <a:schemeClr val="bg1">
                    <a:alpha val="26999"/>
                  </a:schemeClr>
                </a:gs>
              </a:gsLst>
              <a:lin ang="2700000" scaled="1"/>
            </a:gradFill>
            <a:ln w="25400">
              <a:solidFill>
                <a:srgbClr val="BFBFBF"/>
              </a:solidFill>
              <a:round/>
              <a:headEnd/>
              <a:tailEnd/>
            </a:ln>
          </p:spPr>
          <p:txBody>
            <a:bodyPr anchor="ctr"/>
            <a:lstStyle/>
            <a:p>
              <a:pPr algn="ctr"/>
              <a:endParaRPr lang="zh-CN" altLang="en-US"/>
            </a:p>
          </p:txBody>
        </p:sp>
        <p:pic>
          <p:nvPicPr>
            <p:cNvPr id="34821" name="图片 49" descr="HH.png"/>
            <p:cNvPicPr>
              <a:picLocks noChangeAspect="1" noChangeArrowheads="1"/>
            </p:cNvPicPr>
            <p:nvPr/>
          </p:nvPicPr>
          <p:blipFill>
            <a:blip r:embed="rId3"/>
            <a:srcRect/>
            <a:stretch>
              <a:fillRect/>
            </a:stretch>
          </p:blipFill>
          <p:spPr bwMode="auto">
            <a:xfrm>
              <a:off x="0" y="2016"/>
              <a:ext cx="1100" cy="2304"/>
            </a:xfrm>
            <a:prstGeom prst="rect">
              <a:avLst/>
            </a:prstGeom>
            <a:noFill/>
            <a:ln w="9525">
              <a:noFill/>
              <a:miter lim="800000"/>
              <a:headEnd/>
              <a:tailEnd/>
            </a:ln>
          </p:spPr>
        </p:pic>
      </p:grpSp>
      <p:sp>
        <p:nvSpPr>
          <p:cNvPr id="34822" name="Text Box 6"/>
          <p:cNvSpPr txBox="1">
            <a:spLocks noChangeArrowheads="1"/>
          </p:cNvSpPr>
          <p:nvPr/>
        </p:nvSpPr>
        <p:spPr bwMode="auto">
          <a:xfrm>
            <a:off x="1295400" y="381000"/>
            <a:ext cx="7391400" cy="822325"/>
          </a:xfrm>
          <a:prstGeom prst="rect">
            <a:avLst/>
          </a:prstGeom>
          <a:noFill/>
          <a:ln w="9525">
            <a:noFill/>
            <a:miter lim="800000"/>
            <a:headEnd/>
            <a:tailEnd/>
          </a:ln>
          <a:effectLst/>
        </p:spPr>
        <p:txBody>
          <a:bodyPr>
            <a:spAutoFit/>
          </a:bodyPr>
          <a:lstStyle/>
          <a:p>
            <a:r>
              <a:rPr lang="zh-CN" altLang="en-US" sz="2400" b="1">
                <a:solidFill>
                  <a:srgbClr val="CC00CC"/>
                </a:solidFill>
                <a:latin typeface="黑体" pitchFamily="49" charset="-122"/>
                <a:ea typeface="黑体" pitchFamily="49" charset="-122"/>
              </a:rPr>
              <a:t>  （四）与佛山市妇幼保健院妇科经阴道子宫系列手术中心开展植入式合作办医 </a:t>
            </a:r>
          </a:p>
        </p:txBody>
      </p:sp>
      <p:sp>
        <p:nvSpPr>
          <p:cNvPr id="34823" name="Line 3"/>
          <p:cNvSpPr>
            <a:spLocks noChangeShapeType="1"/>
          </p:cNvSpPr>
          <p:nvPr/>
        </p:nvSpPr>
        <p:spPr bwMode="auto">
          <a:xfrm>
            <a:off x="1295400" y="1295400"/>
            <a:ext cx="7162800" cy="0"/>
          </a:xfrm>
          <a:prstGeom prst="line">
            <a:avLst/>
          </a:prstGeom>
          <a:noFill/>
          <a:ln w="9525">
            <a:solidFill>
              <a:srgbClr val="333333"/>
            </a:solidFill>
            <a:round/>
            <a:headEnd/>
            <a:tailEnd/>
          </a:ln>
        </p:spPr>
        <p:txBody>
          <a:bodyPr wrap="none" anchor="ctr"/>
          <a:lstStyle/>
          <a:p>
            <a:endParaRPr lang="zh-CN" altLang="en-US"/>
          </a:p>
        </p:txBody>
      </p:sp>
      <p:pic>
        <p:nvPicPr>
          <p:cNvPr id="34824" name="Picture 8" descr="3098245_090821625000_2"/>
          <p:cNvPicPr>
            <a:picLocks noChangeAspect="1" noChangeArrowheads="1"/>
          </p:cNvPicPr>
          <p:nvPr/>
        </p:nvPicPr>
        <p:blipFill>
          <a:blip r:embed="rId4" cstate="print"/>
          <a:srcRect l="54167" t="13675" b="3297"/>
          <a:stretch>
            <a:fillRect/>
          </a:stretch>
        </p:blipFill>
        <p:spPr bwMode="auto">
          <a:xfrm>
            <a:off x="304800" y="304800"/>
            <a:ext cx="1066800" cy="1030288"/>
          </a:xfrm>
          <a:prstGeom prst="rect">
            <a:avLst/>
          </a:prstGeom>
          <a:noFill/>
          <a:ln w="9525">
            <a:noFill/>
            <a:miter lim="800000"/>
            <a:headEnd/>
            <a:tailEnd/>
          </a:ln>
        </p:spPr>
      </p:pic>
      <p:pic>
        <p:nvPicPr>
          <p:cNvPr id="34825" name="Picture 9" descr="DSC07552"/>
          <p:cNvPicPr>
            <a:picLocks noChangeAspect="1" noChangeArrowheads="1"/>
          </p:cNvPicPr>
          <p:nvPr/>
        </p:nvPicPr>
        <p:blipFill>
          <a:blip r:embed="rId5" cstate="print"/>
          <a:srcRect/>
          <a:stretch>
            <a:fillRect/>
          </a:stretch>
        </p:blipFill>
        <p:spPr bwMode="auto">
          <a:xfrm>
            <a:off x="2133600" y="1706563"/>
            <a:ext cx="4800600" cy="3344862"/>
          </a:xfrm>
          <a:prstGeom prst="rect">
            <a:avLst/>
          </a:prstGeom>
          <a:noFill/>
          <a:ln w="9525">
            <a:noFill/>
            <a:miter lim="800000"/>
            <a:headEnd/>
            <a:tailEnd/>
          </a:ln>
        </p:spPr>
      </p:pic>
      <p:sp>
        <p:nvSpPr>
          <p:cNvPr id="34826" name="Rectangle 10"/>
          <p:cNvSpPr>
            <a:spLocks noChangeArrowheads="1"/>
          </p:cNvSpPr>
          <p:nvPr/>
        </p:nvSpPr>
        <p:spPr bwMode="auto">
          <a:xfrm>
            <a:off x="1447800" y="5257800"/>
            <a:ext cx="6400800" cy="946150"/>
          </a:xfrm>
          <a:prstGeom prst="rect">
            <a:avLst/>
          </a:prstGeom>
          <a:noFill/>
          <a:ln w="9525">
            <a:noFill/>
            <a:miter lim="800000"/>
            <a:headEnd/>
            <a:tailEnd/>
          </a:ln>
          <a:effectLst/>
        </p:spPr>
        <p:txBody>
          <a:bodyPr>
            <a:spAutoFit/>
          </a:bodyPr>
          <a:lstStyle/>
          <a:p>
            <a:r>
              <a:rPr lang="zh-CN" altLang="en-US" sz="2800" b="1">
                <a:solidFill>
                  <a:srgbClr val="0000FF"/>
                </a:solidFill>
                <a:latin typeface="楷体_GB2312" pitchFamily="49" charset="-122"/>
                <a:ea typeface="楷体_GB2312" pitchFamily="49" charset="-122"/>
              </a:rPr>
              <a:t>    我院已多次邀请佛山市妇幼保健院妇科专家来我院指导手术。</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nodeType="clickEffect">
                                  <p:stCondLst>
                                    <p:cond delay="0"/>
                                  </p:stCondLst>
                                  <p:childTnLst>
                                    <p:set>
                                      <p:cBhvr>
                                        <p:cTn id="6" dur="1" fill="hold">
                                          <p:stCondLst>
                                            <p:cond delay="0"/>
                                          </p:stCondLst>
                                        </p:cTn>
                                        <p:tgtEl>
                                          <p:spTgt spid="34825"/>
                                        </p:tgtEl>
                                        <p:attrNameLst>
                                          <p:attrName>style.visibility</p:attrName>
                                        </p:attrNameLst>
                                      </p:cBhvr>
                                      <p:to>
                                        <p:strVal val="visible"/>
                                      </p:to>
                                    </p:set>
                                    <p:anim calcmode="lin" valueType="num">
                                      <p:cBhvr>
                                        <p:cTn id="7" dur="500" fill="hold"/>
                                        <p:tgtEl>
                                          <p:spTgt spid="34825"/>
                                        </p:tgtEl>
                                        <p:attrNameLst>
                                          <p:attrName>ppt_w</p:attrName>
                                        </p:attrNameLst>
                                      </p:cBhvr>
                                      <p:tavLst>
                                        <p:tav tm="0">
                                          <p:val>
                                            <p:fltVal val="0"/>
                                          </p:val>
                                        </p:tav>
                                        <p:tav tm="100000">
                                          <p:val>
                                            <p:strVal val="#ppt_w"/>
                                          </p:val>
                                        </p:tav>
                                      </p:tavLst>
                                    </p:anim>
                                    <p:anim calcmode="lin" valueType="num">
                                      <p:cBhvr>
                                        <p:cTn id="8" dur="500" fill="hold"/>
                                        <p:tgtEl>
                                          <p:spTgt spid="34825"/>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4" presetClass="entr" presetSubtype="16" fill="hold" grpId="0" nodeType="clickEffect">
                                  <p:stCondLst>
                                    <p:cond delay="0"/>
                                  </p:stCondLst>
                                  <p:childTnLst>
                                    <p:set>
                                      <p:cBhvr>
                                        <p:cTn id="12" dur="1" fill="hold">
                                          <p:stCondLst>
                                            <p:cond delay="0"/>
                                          </p:stCondLst>
                                        </p:cTn>
                                        <p:tgtEl>
                                          <p:spTgt spid="34826"/>
                                        </p:tgtEl>
                                        <p:attrNameLst>
                                          <p:attrName>style.visibility</p:attrName>
                                        </p:attrNameLst>
                                      </p:cBhvr>
                                      <p:to>
                                        <p:strVal val="visible"/>
                                      </p:to>
                                    </p:set>
                                    <p:animEffect transition="in" filter="box(in)">
                                      <p:cBhvr>
                                        <p:cTn id="13" dur="500"/>
                                        <p:tgtEl>
                                          <p:spTgt spid="348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826" grpId="0"/>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5058" name="图片 3" descr="FD.png"/>
          <p:cNvPicPr>
            <a:picLocks noChangeAspect="1" noChangeArrowheads="1"/>
          </p:cNvPicPr>
          <p:nvPr/>
        </p:nvPicPr>
        <p:blipFill>
          <a:blip r:embed="rId2"/>
          <a:srcRect/>
          <a:stretch>
            <a:fillRect/>
          </a:stretch>
        </p:blipFill>
        <p:spPr bwMode="auto">
          <a:xfrm>
            <a:off x="0" y="0"/>
            <a:ext cx="9144000" cy="6858000"/>
          </a:xfrm>
          <a:prstGeom prst="rect">
            <a:avLst/>
          </a:prstGeom>
          <a:noFill/>
          <a:ln w="9525">
            <a:noFill/>
            <a:miter lim="800000"/>
            <a:headEnd/>
            <a:tailEnd/>
          </a:ln>
        </p:spPr>
      </p:pic>
      <p:grpSp>
        <p:nvGrpSpPr>
          <p:cNvPr id="45059" name="Group 3"/>
          <p:cNvGrpSpPr>
            <a:grpSpLocks/>
          </p:cNvGrpSpPr>
          <p:nvPr/>
        </p:nvGrpSpPr>
        <p:grpSpPr bwMode="auto">
          <a:xfrm>
            <a:off x="0" y="0"/>
            <a:ext cx="9144000" cy="6858000"/>
            <a:chOff x="0" y="0"/>
            <a:chExt cx="5760" cy="4320"/>
          </a:xfrm>
        </p:grpSpPr>
        <p:sp>
          <p:nvSpPr>
            <p:cNvPr id="45060" name="圆角矩形 45"/>
            <p:cNvSpPr>
              <a:spLocks noChangeArrowheads="1"/>
            </p:cNvSpPr>
            <p:nvPr/>
          </p:nvSpPr>
          <p:spPr bwMode="auto">
            <a:xfrm>
              <a:off x="0" y="0"/>
              <a:ext cx="5760" cy="4320"/>
            </a:xfrm>
            <a:prstGeom prst="roundRect">
              <a:avLst>
                <a:gd name="adj" fmla="val 8134"/>
              </a:avLst>
            </a:prstGeom>
            <a:gradFill rotWithShape="1">
              <a:gsLst>
                <a:gs pos="0">
                  <a:schemeClr val="bg1"/>
                </a:gs>
                <a:gs pos="100000">
                  <a:schemeClr val="bg1">
                    <a:alpha val="26999"/>
                  </a:schemeClr>
                </a:gs>
              </a:gsLst>
              <a:lin ang="2700000" scaled="1"/>
            </a:gradFill>
            <a:ln w="25400">
              <a:solidFill>
                <a:srgbClr val="BFBFBF"/>
              </a:solidFill>
              <a:round/>
              <a:headEnd/>
              <a:tailEnd/>
            </a:ln>
          </p:spPr>
          <p:txBody>
            <a:bodyPr anchor="ctr"/>
            <a:lstStyle/>
            <a:p>
              <a:pPr algn="ctr"/>
              <a:endParaRPr lang="zh-CN" altLang="en-US"/>
            </a:p>
          </p:txBody>
        </p:sp>
        <p:pic>
          <p:nvPicPr>
            <p:cNvPr id="45061" name="图片 49" descr="HH.png"/>
            <p:cNvPicPr>
              <a:picLocks noChangeAspect="1" noChangeArrowheads="1"/>
            </p:cNvPicPr>
            <p:nvPr/>
          </p:nvPicPr>
          <p:blipFill>
            <a:blip r:embed="rId3"/>
            <a:srcRect/>
            <a:stretch>
              <a:fillRect/>
            </a:stretch>
          </p:blipFill>
          <p:spPr bwMode="auto">
            <a:xfrm>
              <a:off x="0" y="2016"/>
              <a:ext cx="1100" cy="2304"/>
            </a:xfrm>
            <a:prstGeom prst="rect">
              <a:avLst/>
            </a:prstGeom>
            <a:noFill/>
            <a:ln w="9525">
              <a:noFill/>
              <a:miter lim="800000"/>
              <a:headEnd/>
              <a:tailEnd/>
            </a:ln>
          </p:spPr>
        </p:pic>
      </p:grpSp>
      <p:sp>
        <p:nvSpPr>
          <p:cNvPr id="45062" name="Text Box 6"/>
          <p:cNvSpPr txBox="1">
            <a:spLocks noChangeArrowheads="1"/>
          </p:cNvSpPr>
          <p:nvPr/>
        </p:nvSpPr>
        <p:spPr bwMode="auto">
          <a:xfrm>
            <a:off x="1295400" y="381000"/>
            <a:ext cx="7391400" cy="822325"/>
          </a:xfrm>
          <a:prstGeom prst="rect">
            <a:avLst/>
          </a:prstGeom>
          <a:noFill/>
          <a:ln w="9525">
            <a:noFill/>
            <a:miter lim="800000"/>
            <a:headEnd/>
            <a:tailEnd/>
          </a:ln>
          <a:effectLst/>
        </p:spPr>
        <p:txBody>
          <a:bodyPr>
            <a:spAutoFit/>
          </a:bodyPr>
          <a:lstStyle/>
          <a:p>
            <a:r>
              <a:rPr lang="zh-CN" altLang="en-US" sz="2400" b="1">
                <a:solidFill>
                  <a:srgbClr val="CC00CC"/>
                </a:solidFill>
                <a:latin typeface="黑体" pitchFamily="49" charset="-122"/>
                <a:ea typeface="黑体" pitchFamily="49" charset="-122"/>
              </a:rPr>
              <a:t>  （四）与佛山市妇幼保健院妇科经阴道子宫系列手术中心开展植入式合作办医 </a:t>
            </a:r>
          </a:p>
        </p:txBody>
      </p:sp>
      <p:sp>
        <p:nvSpPr>
          <p:cNvPr id="45063" name="Line 3"/>
          <p:cNvSpPr>
            <a:spLocks noChangeShapeType="1"/>
          </p:cNvSpPr>
          <p:nvPr/>
        </p:nvSpPr>
        <p:spPr bwMode="auto">
          <a:xfrm>
            <a:off x="1295400" y="1295400"/>
            <a:ext cx="7162800" cy="0"/>
          </a:xfrm>
          <a:prstGeom prst="line">
            <a:avLst/>
          </a:prstGeom>
          <a:noFill/>
          <a:ln w="9525">
            <a:solidFill>
              <a:srgbClr val="333333"/>
            </a:solidFill>
            <a:round/>
            <a:headEnd/>
            <a:tailEnd/>
          </a:ln>
        </p:spPr>
        <p:txBody>
          <a:bodyPr wrap="none" anchor="ctr"/>
          <a:lstStyle/>
          <a:p>
            <a:endParaRPr lang="zh-CN" altLang="en-US"/>
          </a:p>
        </p:txBody>
      </p:sp>
      <p:pic>
        <p:nvPicPr>
          <p:cNvPr id="45064" name="Picture 8" descr="3098245_090821625000_2"/>
          <p:cNvPicPr>
            <a:picLocks noChangeAspect="1" noChangeArrowheads="1"/>
          </p:cNvPicPr>
          <p:nvPr/>
        </p:nvPicPr>
        <p:blipFill>
          <a:blip r:embed="rId4" cstate="print"/>
          <a:srcRect l="54167" t="13675" b="3297"/>
          <a:stretch>
            <a:fillRect/>
          </a:stretch>
        </p:blipFill>
        <p:spPr bwMode="auto">
          <a:xfrm>
            <a:off x="304800" y="304800"/>
            <a:ext cx="1066800" cy="1030288"/>
          </a:xfrm>
          <a:prstGeom prst="rect">
            <a:avLst/>
          </a:prstGeom>
          <a:noFill/>
          <a:ln w="9525">
            <a:noFill/>
            <a:miter lim="800000"/>
            <a:headEnd/>
            <a:tailEnd/>
          </a:ln>
        </p:spPr>
      </p:pic>
      <p:pic>
        <p:nvPicPr>
          <p:cNvPr id="45068" name="Picture 12" descr="yisheng2_046(1)"/>
          <p:cNvPicPr>
            <a:picLocks noChangeAspect="1" noChangeArrowheads="1"/>
          </p:cNvPicPr>
          <p:nvPr/>
        </p:nvPicPr>
        <p:blipFill>
          <a:blip r:embed="rId5"/>
          <a:srcRect l="8749" t="6863" r="2499" b="8170"/>
          <a:stretch>
            <a:fillRect/>
          </a:stretch>
        </p:blipFill>
        <p:spPr bwMode="auto">
          <a:xfrm>
            <a:off x="6248400" y="4368800"/>
            <a:ext cx="2514600" cy="2300288"/>
          </a:xfrm>
          <a:prstGeom prst="rect">
            <a:avLst/>
          </a:prstGeom>
          <a:noFill/>
        </p:spPr>
      </p:pic>
      <p:sp>
        <p:nvSpPr>
          <p:cNvPr id="45067" name="Text Box 11"/>
          <p:cNvSpPr txBox="1">
            <a:spLocks noChangeArrowheads="1"/>
          </p:cNvSpPr>
          <p:nvPr/>
        </p:nvSpPr>
        <p:spPr bwMode="auto">
          <a:xfrm>
            <a:off x="990600" y="1752600"/>
            <a:ext cx="7467600" cy="3081338"/>
          </a:xfrm>
          <a:prstGeom prst="rect">
            <a:avLst/>
          </a:prstGeom>
          <a:noFill/>
          <a:ln w="9525">
            <a:noFill/>
            <a:miter lim="800000"/>
            <a:headEnd/>
            <a:tailEnd/>
          </a:ln>
          <a:effectLst/>
        </p:spPr>
        <p:txBody>
          <a:bodyPr>
            <a:spAutoFit/>
          </a:bodyPr>
          <a:lstStyle/>
          <a:p>
            <a:pPr>
              <a:spcBef>
                <a:spcPct val="50000"/>
              </a:spcBef>
            </a:pPr>
            <a:r>
              <a:rPr lang="zh-CN" altLang="en-US" sz="2800" b="1">
                <a:solidFill>
                  <a:srgbClr val="0000FF"/>
                </a:solidFill>
                <a:latin typeface="楷体_GB2312" pitchFamily="49" charset="-122"/>
                <a:ea typeface="楷体_GB2312" pitchFamily="49" charset="-122"/>
              </a:rPr>
              <a:t>    拟聘请佛山市妇幼保健院妇科经阴道子宫系列手术中心</a:t>
            </a:r>
            <a:r>
              <a:rPr lang="en-US" altLang="zh-CN" sz="2800" b="1">
                <a:solidFill>
                  <a:srgbClr val="0000FF"/>
                </a:solidFill>
                <a:latin typeface="楷体_GB2312" pitchFamily="49" charset="-122"/>
                <a:ea typeface="楷体_GB2312" pitchFamily="49" charset="-122"/>
              </a:rPr>
              <a:t>1-2</a:t>
            </a:r>
            <a:r>
              <a:rPr lang="zh-CN" altLang="en-US" sz="2800" b="1">
                <a:solidFill>
                  <a:srgbClr val="0000FF"/>
                </a:solidFill>
                <a:latin typeface="楷体_GB2312" pitchFamily="49" charset="-122"/>
                <a:ea typeface="楷体_GB2312" pitchFamily="49" charset="-122"/>
              </a:rPr>
              <a:t>位专家在我院进行专家门诊、解决疑难问题、主持重大手术，全面指导我院妇科业务开展，双方建立远程医疗中心，实现会诊、讨论、学术讲座的实时互动，每年举办学术讲座</a:t>
            </a:r>
            <a:r>
              <a:rPr lang="en-US" altLang="zh-CN" sz="2800" b="1">
                <a:solidFill>
                  <a:srgbClr val="0000FF"/>
                </a:solidFill>
                <a:latin typeface="楷体_GB2312" pitchFamily="49" charset="-122"/>
                <a:ea typeface="楷体_GB2312" pitchFamily="49" charset="-122"/>
              </a:rPr>
              <a:t>2-3</a:t>
            </a:r>
            <a:r>
              <a:rPr lang="zh-CN" altLang="en-US" sz="2800" b="1">
                <a:solidFill>
                  <a:srgbClr val="0000FF"/>
                </a:solidFill>
                <a:latin typeface="楷体_GB2312" pitchFamily="49" charset="-122"/>
                <a:ea typeface="楷体_GB2312" pitchFamily="49" charset="-122"/>
              </a:rPr>
              <a:t>次。拟在</a:t>
            </a:r>
            <a:r>
              <a:rPr lang="en-US" sz="2800" b="1">
                <a:solidFill>
                  <a:srgbClr val="0000FF"/>
                </a:solidFill>
                <a:latin typeface="楷体_GB2312" pitchFamily="49" charset="-122"/>
                <a:ea typeface="楷体_GB2312" pitchFamily="49" charset="-122"/>
              </a:rPr>
              <a:t>2013</a:t>
            </a:r>
            <a:r>
              <a:rPr lang="zh-CN" altLang="en-US" sz="2800" b="1">
                <a:solidFill>
                  <a:srgbClr val="0000FF"/>
                </a:solidFill>
                <a:latin typeface="楷体_GB2312" pitchFamily="49" charset="-122"/>
                <a:ea typeface="楷体_GB2312" pitchFamily="49" charset="-122"/>
              </a:rPr>
              <a:t>年完成妇科经阴道子宫系列手术约</a:t>
            </a:r>
            <a:r>
              <a:rPr lang="en-US" altLang="zh-CN" sz="2800" b="1">
                <a:solidFill>
                  <a:srgbClr val="0000FF"/>
                </a:solidFill>
                <a:latin typeface="楷体_GB2312" pitchFamily="49" charset="-122"/>
                <a:ea typeface="楷体_GB2312" pitchFamily="49" charset="-122"/>
              </a:rPr>
              <a:t>30</a:t>
            </a:r>
            <a:r>
              <a:rPr lang="zh-CN" altLang="en-US" sz="2800" b="1">
                <a:solidFill>
                  <a:srgbClr val="0000FF"/>
                </a:solidFill>
                <a:latin typeface="楷体_GB2312" pitchFamily="49" charset="-122"/>
                <a:ea typeface="楷体_GB2312" pitchFamily="49" charset="-122"/>
              </a:rPr>
              <a:t>例</a:t>
            </a:r>
            <a:r>
              <a:rPr lang="en-US" altLang="zh-CN" sz="2800" b="1">
                <a:solidFill>
                  <a:srgbClr val="0000FF"/>
                </a:solidFill>
                <a:latin typeface="楷体_GB2312" pitchFamily="49" charset="-122"/>
                <a:ea typeface="楷体_GB2312" pitchFamily="49" charset="-122"/>
              </a:rPr>
              <a:t>.</a:t>
            </a:r>
            <a:endParaRPr lang="zh-CN" altLang="en-US" sz="2800" b="1">
              <a:solidFill>
                <a:srgbClr val="0000FF"/>
              </a:solidFill>
              <a:latin typeface="楷体_GB2312" pitchFamily="49" charset="-122"/>
              <a:ea typeface="楷体_GB2312"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45067"/>
                                        </p:tgtEl>
                                        <p:attrNameLst>
                                          <p:attrName>style.visibility</p:attrName>
                                        </p:attrNameLst>
                                      </p:cBhvr>
                                      <p:to>
                                        <p:strVal val="visible"/>
                                      </p:to>
                                    </p:set>
                                    <p:anim calcmode="lin" valueType="num">
                                      <p:cBhvr>
                                        <p:cTn id="7" dur="500" fill="hold"/>
                                        <p:tgtEl>
                                          <p:spTgt spid="45067"/>
                                        </p:tgtEl>
                                        <p:attrNameLst>
                                          <p:attrName>ppt_w</p:attrName>
                                        </p:attrNameLst>
                                      </p:cBhvr>
                                      <p:tavLst>
                                        <p:tav tm="0">
                                          <p:val>
                                            <p:fltVal val="0"/>
                                          </p:val>
                                        </p:tav>
                                        <p:tav tm="100000">
                                          <p:val>
                                            <p:strVal val="#ppt_w"/>
                                          </p:val>
                                        </p:tav>
                                      </p:tavLst>
                                    </p:anim>
                                    <p:anim calcmode="lin" valueType="num">
                                      <p:cBhvr>
                                        <p:cTn id="8" dur="500" fill="hold"/>
                                        <p:tgtEl>
                                          <p:spTgt spid="45067"/>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067" grpId="0"/>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842" name="图片 3" descr="FD.png"/>
          <p:cNvPicPr>
            <a:picLocks noChangeAspect="1" noChangeArrowheads="1"/>
          </p:cNvPicPr>
          <p:nvPr/>
        </p:nvPicPr>
        <p:blipFill>
          <a:blip r:embed="rId2"/>
          <a:srcRect/>
          <a:stretch>
            <a:fillRect/>
          </a:stretch>
        </p:blipFill>
        <p:spPr bwMode="auto">
          <a:xfrm>
            <a:off x="0" y="0"/>
            <a:ext cx="9144000" cy="6858000"/>
          </a:xfrm>
          <a:prstGeom prst="rect">
            <a:avLst/>
          </a:prstGeom>
          <a:noFill/>
          <a:ln w="9525">
            <a:noFill/>
            <a:miter lim="800000"/>
            <a:headEnd/>
            <a:tailEnd/>
          </a:ln>
        </p:spPr>
      </p:pic>
      <p:grpSp>
        <p:nvGrpSpPr>
          <p:cNvPr id="35843" name="Group 3"/>
          <p:cNvGrpSpPr>
            <a:grpSpLocks/>
          </p:cNvGrpSpPr>
          <p:nvPr/>
        </p:nvGrpSpPr>
        <p:grpSpPr bwMode="auto">
          <a:xfrm>
            <a:off x="0" y="0"/>
            <a:ext cx="9144000" cy="6858000"/>
            <a:chOff x="0" y="0"/>
            <a:chExt cx="5760" cy="4320"/>
          </a:xfrm>
        </p:grpSpPr>
        <p:sp>
          <p:nvSpPr>
            <p:cNvPr id="35844" name="圆角矩形 45"/>
            <p:cNvSpPr>
              <a:spLocks noChangeArrowheads="1"/>
            </p:cNvSpPr>
            <p:nvPr/>
          </p:nvSpPr>
          <p:spPr bwMode="auto">
            <a:xfrm>
              <a:off x="0" y="0"/>
              <a:ext cx="5760" cy="4320"/>
            </a:xfrm>
            <a:prstGeom prst="roundRect">
              <a:avLst>
                <a:gd name="adj" fmla="val 8134"/>
              </a:avLst>
            </a:prstGeom>
            <a:gradFill rotWithShape="1">
              <a:gsLst>
                <a:gs pos="0">
                  <a:schemeClr val="bg1"/>
                </a:gs>
                <a:gs pos="100000">
                  <a:schemeClr val="bg1">
                    <a:alpha val="26999"/>
                  </a:schemeClr>
                </a:gs>
              </a:gsLst>
              <a:lin ang="2700000" scaled="1"/>
            </a:gradFill>
            <a:ln w="25400">
              <a:solidFill>
                <a:srgbClr val="BFBFBF"/>
              </a:solidFill>
              <a:round/>
              <a:headEnd/>
              <a:tailEnd/>
            </a:ln>
          </p:spPr>
          <p:txBody>
            <a:bodyPr anchor="ctr"/>
            <a:lstStyle/>
            <a:p>
              <a:pPr algn="ctr"/>
              <a:endParaRPr lang="zh-CN" altLang="en-US"/>
            </a:p>
          </p:txBody>
        </p:sp>
        <p:pic>
          <p:nvPicPr>
            <p:cNvPr id="35845" name="图片 49" descr="HH.png"/>
            <p:cNvPicPr>
              <a:picLocks noChangeAspect="1" noChangeArrowheads="1"/>
            </p:cNvPicPr>
            <p:nvPr/>
          </p:nvPicPr>
          <p:blipFill>
            <a:blip r:embed="rId3"/>
            <a:srcRect/>
            <a:stretch>
              <a:fillRect/>
            </a:stretch>
          </p:blipFill>
          <p:spPr bwMode="auto">
            <a:xfrm>
              <a:off x="0" y="2016"/>
              <a:ext cx="1100" cy="2304"/>
            </a:xfrm>
            <a:prstGeom prst="rect">
              <a:avLst/>
            </a:prstGeom>
            <a:noFill/>
            <a:ln w="9525">
              <a:noFill/>
              <a:miter lim="800000"/>
              <a:headEnd/>
              <a:tailEnd/>
            </a:ln>
          </p:spPr>
        </p:pic>
      </p:grpSp>
      <p:sp>
        <p:nvSpPr>
          <p:cNvPr id="35846" name="Text Box 6"/>
          <p:cNvSpPr txBox="1">
            <a:spLocks noChangeArrowheads="1"/>
          </p:cNvSpPr>
          <p:nvPr/>
        </p:nvSpPr>
        <p:spPr bwMode="auto">
          <a:xfrm>
            <a:off x="1295400" y="381000"/>
            <a:ext cx="7162800" cy="822325"/>
          </a:xfrm>
          <a:prstGeom prst="rect">
            <a:avLst/>
          </a:prstGeom>
          <a:noFill/>
          <a:ln w="9525">
            <a:noFill/>
            <a:miter lim="800000"/>
            <a:headEnd/>
            <a:tailEnd/>
          </a:ln>
          <a:effectLst/>
        </p:spPr>
        <p:txBody>
          <a:bodyPr>
            <a:spAutoFit/>
          </a:bodyPr>
          <a:lstStyle/>
          <a:p>
            <a:r>
              <a:rPr lang="zh-CN" altLang="en-US" sz="2400" b="1">
                <a:solidFill>
                  <a:srgbClr val="CC00CC"/>
                </a:solidFill>
                <a:latin typeface="黑体" pitchFamily="49" charset="-122"/>
                <a:ea typeface="黑体" pitchFamily="49" charset="-122"/>
              </a:rPr>
              <a:t>    （五）继续与深圳市第二人民医院乳腺外科拓展植入式合作办医</a:t>
            </a:r>
          </a:p>
        </p:txBody>
      </p:sp>
      <p:sp>
        <p:nvSpPr>
          <p:cNvPr id="35847" name="Text Box 7"/>
          <p:cNvSpPr txBox="1">
            <a:spLocks noChangeArrowheads="1"/>
          </p:cNvSpPr>
          <p:nvPr/>
        </p:nvSpPr>
        <p:spPr bwMode="auto">
          <a:xfrm>
            <a:off x="1295400" y="1676400"/>
            <a:ext cx="7467600" cy="3508375"/>
          </a:xfrm>
          <a:prstGeom prst="rect">
            <a:avLst/>
          </a:prstGeom>
          <a:noFill/>
          <a:ln w="9525">
            <a:noFill/>
            <a:miter lim="800000"/>
            <a:headEnd/>
            <a:tailEnd/>
          </a:ln>
          <a:effectLst/>
        </p:spPr>
        <p:txBody>
          <a:bodyPr>
            <a:spAutoFit/>
          </a:bodyPr>
          <a:lstStyle/>
          <a:p>
            <a:pPr>
              <a:spcBef>
                <a:spcPct val="50000"/>
              </a:spcBef>
            </a:pPr>
            <a:r>
              <a:rPr lang="zh-CN" altLang="en-US" sz="2800" b="1">
                <a:solidFill>
                  <a:srgbClr val="0000FF"/>
                </a:solidFill>
                <a:latin typeface="楷体_GB2312" pitchFamily="49" charset="-122"/>
                <a:ea typeface="楷体_GB2312" pitchFamily="49" charset="-122"/>
              </a:rPr>
              <a:t>    在</a:t>
            </a:r>
            <a:r>
              <a:rPr lang="en-US" sz="2800" b="1">
                <a:solidFill>
                  <a:srgbClr val="0000FF"/>
                </a:solidFill>
                <a:latin typeface="楷体_GB2312" pitchFamily="49" charset="-122"/>
                <a:ea typeface="楷体_GB2312" pitchFamily="49" charset="-122"/>
              </a:rPr>
              <a:t>2013</a:t>
            </a:r>
            <a:r>
              <a:rPr lang="zh-CN" altLang="en-US" sz="2800" b="1">
                <a:solidFill>
                  <a:srgbClr val="0000FF"/>
                </a:solidFill>
                <a:latin typeface="楷体_GB2312" pitchFamily="49" charset="-122"/>
                <a:ea typeface="楷体_GB2312" pitchFamily="49" charset="-122"/>
              </a:rPr>
              <a:t>年完成乳腺外科微创手术</a:t>
            </a:r>
            <a:r>
              <a:rPr lang="en-US" sz="2800" b="1">
                <a:solidFill>
                  <a:srgbClr val="0000FF"/>
                </a:solidFill>
                <a:latin typeface="楷体_GB2312" pitchFamily="49" charset="-122"/>
                <a:ea typeface="楷体_GB2312" pitchFamily="49" charset="-122"/>
              </a:rPr>
              <a:t>300</a:t>
            </a:r>
            <a:r>
              <a:rPr lang="zh-CN" altLang="en-US" sz="2800" b="1">
                <a:solidFill>
                  <a:srgbClr val="0000FF"/>
                </a:solidFill>
                <a:latin typeface="楷体_GB2312" pitchFamily="49" charset="-122"/>
                <a:ea typeface="楷体_GB2312" pitchFamily="49" charset="-122"/>
              </a:rPr>
              <a:t>例，年门诊量</a:t>
            </a:r>
            <a:r>
              <a:rPr lang="en-US" sz="2800" b="1">
                <a:solidFill>
                  <a:srgbClr val="0000FF"/>
                </a:solidFill>
                <a:latin typeface="楷体_GB2312" pitchFamily="49" charset="-122"/>
                <a:ea typeface="楷体_GB2312" pitchFamily="49" charset="-122"/>
              </a:rPr>
              <a:t>1</a:t>
            </a:r>
            <a:r>
              <a:rPr lang="zh-CN" altLang="en-US" sz="2800" b="1">
                <a:solidFill>
                  <a:srgbClr val="0000FF"/>
                </a:solidFill>
                <a:latin typeface="楷体_GB2312" pitchFamily="49" charset="-122"/>
                <a:ea typeface="楷体_GB2312" pitchFamily="49" charset="-122"/>
              </a:rPr>
              <a:t>万人次左右，年乳腺癌筛查人次</a:t>
            </a:r>
            <a:r>
              <a:rPr lang="en-US" sz="2800" b="1">
                <a:solidFill>
                  <a:srgbClr val="0000FF"/>
                </a:solidFill>
                <a:latin typeface="楷体_GB2312" pitchFamily="49" charset="-122"/>
                <a:ea typeface="楷体_GB2312" pitchFamily="49" charset="-122"/>
              </a:rPr>
              <a:t>5000</a:t>
            </a:r>
            <a:r>
              <a:rPr lang="zh-CN" altLang="en-US" sz="2800" b="1">
                <a:solidFill>
                  <a:srgbClr val="0000FF"/>
                </a:solidFill>
                <a:latin typeface="楷体_GB2312" pitchFamily="49" charset="-122"/>
                <a:ea typeface="楷体_GB2312" pitchFamily="49" charset="-122"/>
              </a:rPr>
              <a:t>人左右。用</a:t>
            </a:r>
            <a:r>
              <a:rPr lang="en-US" sz="2800" b="1">
                <a:solidFill>
                  <a:srgbClr val="0000FF"/>
                </a:solidFill>
                <a:latin typeface="楷体_GB2312" pitchFamily="49" charset="-122"/>
                <a:ea typeface="楷体_GB2312" pitchFamily="49" charset="-122"/>
              </a:rPr>
              <a:t>2</a:t>
            </a:r>
            <a:r>
              <a:rPr lang="zh-CN" altLang="en-US" sz="2800" b="1">
                <a:solidFill>
                  <a:srgbClr val="0000FF"/>
                </a:solidFill>
                <a:latin typeface="楷体_GB2312" pitchFamily="49" charset="-122"/>
                <a:ea typeface="楷体_GB2312" pitchFamily="49" charset="-122"/>
              </a:rPr>
              <a:t>年时间争取建立区级特色专科。</a:t>
            </a:r>
            <a:r>
              <a:rPr lang="en-US" sz="2800" b="1">
                <a:solidFill>
                  <a:srgbClr val="0000FF"/>
                </a:solidFill>
                <a:latin typeface="楷体_GB2312" pitchFamily="49" charset="-122"/>
                <a:ea typeface="楷体_GB2312" pitchFamily="49" charset="-122"/>
              </a:rPr>
              <a:t>3</a:t>
            </a:r>
            <a:r>
              <a:rPr lang="zh-CN" altLang="en-US" sz="2800" b="1">
                <a:solidFill>
                  <a:srgbClr val="0000FF"/>
                </a:solidFill>
                <a:latin typeface="楷体_GB2312" pitchFamily="49" charset="-122"/>
                <a:ea typeface="楷体_GB2312" pitchFamily="49" charset="-122"/>
              </a:rPr>
              <a:t>年左右能达到我市同级妇幼保健院乳腺科先进水平。打造一个集临床、科研、教学为一体的诊疗中心，以整合资源优势，提高临床治疗水平，造福广大患者为宗旨，为广大乳腺疾病患者提供高水平的</a:t>
            </a:r>
            <a:r>
              <a:rPr lang="zh-CN" altLang="en-US" sz="2800" b="1">
                <a:solidFill>
                  <a:srgbClr val="0000FF"/>
                </a:solidFill>
                <a:latin typeface="Arial"/>
                <a:ea typeface="楷体_GB2312" pitchFamily="49" charset="-122"/>
              </a:rPr>
              <a:t>“</a:t>
            </a:r>
            <a:r>
              <a:rPr lang="zh-CN" altLang="en-US" sz="2800" b="1">
                <a:solidFill>
                  <a:srgbClr val="0000FF"/>
                </a:solidFill>
                <a:latin typeface="楷体_GB2312" pitchFamily="49" charset="-122"/>
                <a:ea typeface="楷体_GB2312" pitchFamily="49" charset="-122"/>
              </a:rPr>
              <a:t>人性化</a:t>
            </a:r>
            <a:r>
              <a:rPr lang="zh-CN" altLang="en-US" sz="2800" b="1">
                <a:solidFill>
                  <a:srgbClr val="0000FF"/>
                </a:solidFill>
                <a:latin typeface="Arial"/>
                <a:ea typeface="楷体_GB2312" pitchFamily="49" charset="-122"/>
              </a:rPr>
              <a:t>”</a:t>
            </a:r>
            <a:r>
              <a:rPr lang="zh-CN" altLang="en-US" sz="2800" b="1">
                <a:solidFill>
                  <a:srgbClr val="0000FF"/>
                </a:solidFill>
                <a:latin typeface="楷体_GB2312" pitchFamily="49" charset="-122"/>
                <a:ea typeface="楷体_GB2312" pitchFamily="49" charset="-122"/>
              </a:rPr>
              <a:t>医疗服务。</a:t>
            </a:r>
          </a:p>
        </p:txBody>
      </p:sp>
      <p:sp>
        <p:nvSpPr>
          <p:cNvPr id="35848" name="Line 3"/>
          <p:cNvSpPr>
            <a:spLocks noChangeShapeType="1"/>
          </p:cNvSpPr>
          <p:nvPr/>
        </p:nvSpPr>
        <p:spPr bwMode="auto">
          <a:xfrm>
            <a:off x="1295400" y="1295400"/>
            <a:ext cx="7162800" cy="0"/>
          </a:xfrm>
          <a:prstGeom prst="line">
            <a:avLst/>
          </a:prstGeom>
          <a:noFill/>
          <a:ln w="9525">
            <a:solidFill>
              <a:srgbClr val="333333"/>
            </a:solidFill>
            <a:round/>
            <a:headEnd/>
            <a:tailEnd/>
          </a:ln>
        </p:spPr>
        <p:txBody>
          <a:bodyPr wrap="none" anchor="ctr"/>
          <a:lstStyle/>
          <a:p>
            <a:endParaRPr lang="zh-CN" altLang="en-US"/>
          </a:p>
        </p:txBody>
      </p:sp>
      <p:pic>
        <p:nvPicPr>
          <p:cNvPr id="35849" name="Picture 9" descr="3098245_090821625000_2"/>
          <p:cNvPicPr>
            <a:picLocks noChangeAspect="1" noChangeArrowheads="1"/>
          </p:cNvPicPr>
          <p:nvPr/>
        </p:nvPicPr>
        <p:blipFill>
          <a:blip r:embed="rId4" cstate="print"/>
          <a:srcRect l="54167" t="13675" b="3297"/>
          <a:stretch>
            <a:fillRect/>
          </a:stretch>
        </p:blipFill>
        <p:spPr bwMode="auto">
          <a:xfrm>
            <a:off x="304800" y="304800"/>
            <a:ext cx="1066800" cy="1030288"/>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7" presetClass="entr" presetSubtype="0" fill="hold" grpId="0" nodeType="clickEffect">
                                  <p:stCondLst>
                                    <p:cond delay="0"/>
                                  </p:stCondLst>
                                  <p:iterate type="lt">
                                    <p:tmPct val="50000"/>
                                  </p:iterate>
                                  <p:childTnLst>
                                    <p:set>
                                      <p:cBhvr>
                                        <p:cTn id="6" dur="1" fill="hold">
                                          <p:stCondLst>
                                            <p:cond delay="0"/>
                                          </p:stCondLst>
                                        </p:cTn>
                                        <p:tgtEl>
                                          <p:spTgt spid="35847"/>
                                        </p:tgtEl>
                                        <p:attrNameLst>
                                          <p:attrName>style.visibility</p:attrName>
                                        </p:attrNameLst>
                                      </p:cBhvr>
                                      <p:to>
                                        <p:strVal val="visible"/>
                                      </p:to>
                                    </p:set>
                                    <p:anim calcmode="discrete" valueType="clr">
                                      <p:cBhvr override="childStyle">
                                        <p:cTn id="7" dur="80"/>
                                        <p:tgtEl>
                                          <p:spTgt spid="35847"/>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35847"/>
                                        </p:tgtEl>
                                        <p:attrNameLst>
                                          <p:attrName>fillcolor</p:attrName>
                                        </p:attrNameLst>
                                      </p:cBhvr>
                                      <p:tavLst>
                                        <p:tav tm="0">
                                          <p:val>
                                            <p:clrVal>
                                              <a:schemeClr val="accent2"/>
                                            </p:clrVal>
                                          </p:val>
                                        </p:tav>
                                        <p:tav tm="50000">
                                          <p:val>
                                            <p:clrVal>
                                              <a:schemeClr val="hlink"/>
                                            </p:clrVal>
                                          </p:val>
                                        </p:tav>
                                      </p:tavLst>
                                    </p:anim>
                                    <p:set>
                                      <p:cBhvr>
                                        <p:cTn id="9" dur="80"/>
                                        <p:tgtEl>
                                          <p:spTgt spid="35847"/>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847" grpId="0"/>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986" name="图片 3" descr="FD.png"/>
          <p:cNvPicPr>
            <a:picLocks noChangeAspect="1" noChangeArrowheads="1"/>
          </p:cNvPicPr>
          <p:nvPr/>
        </p:nvPicPr>
        <p:blipFill>
          <a:blip r:embed="rId2"/>
          <a:srcRect/>
          <a:stretch>
            <a:fillRect/>
          </a:stretch>
        </p:blipFill>
        <p:spPr bwMode="auto">
          <a:xfrm>
            <a:off x="0" y="0"/>
            <a:ext cx="9144000" cy="6858000"/>
          </a:xfrm>
          <a:prstGeom prst="rect">
            <a:avLst/>
          </a:prstGeom>
          <a:noFill/>
          <a:ln w="9525">
            <a:noFill/>
            <a:miter lim="800000"/>
            <a:headEnd/>
            <a:tailEnd/>
          </a:ln>
        </p:spPr>
      </p:pic>
      <p:grpSp>
        <p:nvGrpSpPr>
          <p:cNvPr id="41987" name="Group 3"/>
          <p:cNvGrpSpPr>
            <a:grpSpLocks/>
          </p:cNvGrpSpPr>
          <p:nvPr/>
        </p:nvGrpSpPr>
        <p:grpSpPr bwMode="auto">
          <a:xfrm>
            <a:off x="0" y="0"/>
            <a:ext cx="9144000" cy="6858000"/>
            <a:chOff x="0" y="0"/>
            <a:chExt cx="5760" cy="4320"/>
          </a:xfrm>
        </p:grpSpPr>
        <p:sp>
          <p:nvSpPr>
            <p:cNvPr id="41988" name="圆角矩形 45"/>
            <p:cNvSpPr>
              <a:spLocks noChangeArrowheads="1"/>
            </p:cNvSpPr>
            <p:nvPr/>
          </p:nvSpPr>
          <p:spPr bwMode="auto">
            <a:xfrm>
              <a:off x="0" y="0"/>
              <a:ext cx="5760" cy="4320"/>
            </a:xfrm>
            <a:prstGeom prst="roundRect">
              <a:avLst>
                <a:gd name="adj" fmla="val 8134"/>
              </a:avLst>
            </a:prstGeom>
            <a:gradFill rotWithShape="1">
              <a:gsLst>
                <a:gs pos="0">
                  <a:schemeClr val="bg1"/>
                </a:gs>
                <a:gs pos="100000">
                  <a:schemeClr val="bg1">
                    <a:alpha val="26999"/>
                  </a:schemeClr>
                </a:gs>
              </a:gsLst>
              <a:lin ang="2700000" scaled="1"/>
            </a:gradFill>
            <a:ln w="25400">
              <a:solidFill>
                <a:srgbClr val="BFBFBF"/>
              </a:solidFill>
              <a:round/>
              <a:headEnd/>
              <a:tailEnd/>
            </a:ln>
          </p:spPr>
          <p:txBody>
            <a:bodyPr anchor="ctr"/>
            <a:lstStyle/>
            <a:p>
              <a:pPr algn="ctr"/>
              <a:endParaRPr lang="zh-CN" altLang="en-US"/>
            </a:p>
          </p:txBody>
        </p:sp>
        <p:pic>
          <p:nvPicPr>
            <p:cNvPr id="41989" name="图片 49" descr="HH.png"/>
            <p:cNvPicPr>
              <a:picLocks noChangeAspect="1" noChangeArrowheads="1"/>
            </p:cNvPicPr>
            <p:nvPr/>
          </p:nvPicPr>
          <p:blipFill>
            <a:blip r:embed="rId3"/>
            <a:srcRect/>
            <a:stretch>
              <a:fillRect/>
            </a:stretch>
          </p:blipFill>
          <p:spPr bwMode="auto">
            <a:xfrm>
              <a:off x="0" y="2016"/>
              <a:ext cx="1100" cy="2304"/>
            </a:xfrm>
            <a:prstGeom prst="rect">
              <a:avLst/>
            </a:prstGeom>
            <a:noFill/>
            <a:ln w="9525">
              <a:noFill/>
              <a:miter lim="800000"/>
              <a:headEnd/>
              <a:tailEnd/>
            </a:ln>
          </p:spPr>
        </p:pic>
      </p:grpSp>
      <p:sp>
        <p:nvSpPr>
          <p:cNvPr id="41992" name="Line 3"/>
          <p:cNvSpPr>
            <a:spLocks noChangeShapeType="1"/>
          </p:cNvSpPr>
          <p:nvPr/>
        </p:nvSpPr>
        <p:spPr bwMode="auto">
          <a:xfrm>
            <a:off x="1295400" y="1295400"/>
            <a:ext cx="7162800" cy="0"/>
          </a:xfrm>
          <a:prstGeom prst="line">
            <a:avLst/>
          </a:prstGeom>
          <a:noFill/>
          <a:ln w="9525">
            <a:solidFill>
              <a:srgbClr val="333333"/>
            </a:solidFill>
            <a:round/>
            <a:headEnd/>
            <a:tailEnd/>
          </a:ln>
        </p:spPr>
        <p:txBody>
          <a:bodyPr wrap="none" anchor="ctr"/>
          <a:lstStyle/>
          <a:p>
            <a:endParaRPr lang="zh-CN" altLang="en-US"/>
          </a:p>
        </p:txBody>
      </p:sp>
      <p:pic>
        <p:nvPicPr>
          <p:cNvPr id="41993" name="Picture 9" descr="3098245_090821625000_2"/>
          <p:cNvPicPr>
            <a:picLocks noChangeAspect="1" noChangeArrowheads="1"/>
          </p:cNvPicPr>
          <p:nvPr/>
        </p:nvPicPr>
        <p:blipFill>
          <a:blip r:embed="rId4" cstate="print"/>
          <a:srcRect l="54167" t="13675" b="3297"/>
          <a:stretch>
            <a:fillRect/>
          </a:stretch>
        </p:blipFill>
        <p:spPr bwMode="auto">
          <a:xfrm>
            <a:off x="304800" y="304800"/>
            <a:ext cx="1066800" cy="1030288"/>
          </a:xfrm>
          <a:prstGeom prst="rect">
            <a:avLst/>
          </a:prstGeom>
          <a:noFill/>
          <a:ln w="9525">
            <a:noFill/>
            <a:miter lim="800000"/>
            <a:headEnd/>
            <a:tailEnd/>
          </a:ln>
        </p:spPr>
      </p:pic>
      <p:sp>
        <p:nvSpPr>
          <p:cNvPr id="41991" name="Text Box 7"/>
          <p:cNvSpPr txBox="1">
            <a:spLocks noChangeArrowheads="1"/>
          </p:cNvSpPr>
          <p:nvPr/>
        </p:nvSpPr>
        <p:spPr bwMode="auto">
          <a:xfrm>
            <a:off x="1295400" y="1981200"/>
            <a:ext cx="7010400" cy="2654300"/>
          </a:xfrm>
          <a:prstGeom prst="rect">
            <a:avLst/>
          </a:prstGeom>
          <a:noFill/>
          <a:ln w="9525">
            <a:noFill/>
            <a:miter lim="800000"/>
            <a:headEnd/>
            <a:tailEnd/>
          </a:ln>
          <a:effectLst/>
        </p:spPr>
        <p:txBody>
          <a:bodyPr>
            <a:spAutoFit/>
          </a:bodyPr>
          <a:lstStyle/>
          <a:p>
            <a:pPr>
              <a:spcBef>
                <a:spcPct val="50000"/>
              </a:spcBef>
            </a:pPr>
            <a:r>
              <a:rPr lang="zh-CN" altLang="en-US" b="1"/>
              <a:t>           </a:t>
            </a:r>
            <a:r>
              <a:rPr lang="zh-CN" altLang="en-US" sz="2800" b="1">
                <a:solidFill>
                  <a:srgbClr val="0000FF"/>
                </a:solidFill>
                <a:latin typeface="楷体_GB2312" pitchFamily="49" charset="-122"/>
                <a:ea typeface="楷体_GB2312" pitchFamily="49" charset="-122"/>
              </a:rPr>
              <a:t>在区委区政府和区卫人局的领导下，我院将按照</a:t>
            </a:r>
            <a:r>
              <a:rPr lang="en-US" altLang="zh-CN" sz="2800" b="1">
                <a:solidFill>
                  <a:srgbClr val="0000FF"/>
                </a:solidFill>
                <a:latin typeface="Arial"/>
                <a:ea typeface="楷体_GB2312" pitchFamily="49" charset="-122"/>
              </a:rPr>
              <a:t>“</a:t>
            </a:r>
            <a:r>
              <a:rPr lang="zh-CN" altLang="en-US" sz="2800" b="1">
                <a:solidFill>
                  <a:srgbClr val="0000FF"/>
                </a:solidFill>
                <a:latin typeface="楷体_GB2312" pitchFamily="49" charset="-122"/>
                <a:ea typeface="楷体_GB2312" pitchFamily="49" charset="-122"/>
              </a:rPr>
              <a:t>突出保健、拓展功能、完善临床、提高水平</a:t>
            </a:r>
            <a:r>
              <a:rPr lang="zh-CN" altLang="en-US" sz="2800" b="1">
                <a:solidFill>
                  <a:srgbClr val="0000FF"/>
                </a:solidFill>
                <a:latin typeface="Arial"/>
                <a:ea typeface="楷体_GB2312" pitchFamily="49" charset="-122"/>
              </a:rPr>
              <a:t>”</a:t>
            </a:r>
            <a:r>
              <a:rPr lang="zh-CN" altLang="en-US" sz="2800" b="1">
                <a:solidFill>
                  <a:srgbClr val="0000FF"/>
                </a:solidFill>
                <a:latin typeface="楷体_GB2312" pitchFamily="49" charset="-122"/>
                <a:ea typeface="楷体_GB2312" pitchFamily="49" charset="-122"/>
              </a:rPr>
              <a:t>的发展思路， </a:t>
            </a:r>
            <a:r>
              <a:rPr lang="zh-CN" altLang="en-US" sz="2800" b="1">
                <a:solidFill>
                  <a:srgbClr val="0000FF"/>
                </a:solidFill>
                <a:latin typeface="Arial"/>
                <a:ea typeface="楷体_GB2312" pitchFamily="49" charset="-122"/>
              </a:rPr>
              <a:t>“</a:t>
            </a:r>
            <a:r>
              <a:rPr lang="zh-CN" altLang="en-US" sz="2800" b="1">
                <a:solidFill>
                  <a:srgbClr val="0000FF"/>
                </a:solidFill>
                <a:latin typeface="楷体_GB2312" pitchFamily="49" charset="-122"/>
                <a:ea typeface="楷体_GB2312" pitchFamily="49" charset="-122"/>
              </a:rPr>
              <a:t>上下联动，内添活力，外加推力</a:t>
            </a:r>
            <a:r>
              <a:rPr lang="zh-CN" altLang="en-US" sz="2800" b="1">
                <a:solidFill>
                  <a:srgbClr val="0000FF"/>
                </a:solidFill>
                <a:latin typeface="Arial"/>
                <a:ea typeface="楷体_GB2312" pitchFamily="49" charset="-122"/>
              </a:rPr>
              <a:t>”</a:t>
            </a:r>
            <a:r>
              <a:rPr lang="zh-CN" altLang="en-US" sz="2800" b="1">
                <a:solidFill>
                  <a:srgbClr val="0000FF"/>
                </a:solidFill>
                <a:latin typeface="楷体_GB2312" pitchFamily="49" charset="-122"/>
                <a:ea typeface="楷体_GB2312" pitchFamily="49" charset="-122"/>
              </a:rPr>
              <a:t>，多渠道、多形式扎实推进植入式办医工作，努力推动妇幼卫生事业新一轮跨越式发展。</a:t>
            </a:r>
            <a:endParaRPr lang="en-US" altLang="zh-CN" sz="2800" b="1">
              <a:solidFill>
                <a:srgbClr val="0000FF"/>
              </a:solidFill>
              <a:latin typeface="楷体_GB2312" pitchFamily="49" charset="-122"/>
              <a:ea typeface="楷体_GB2312" pitchFamily="49" charset="-122"/>
            </a:endParaRPr>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标题 1"/>
          <p:cNvSpPr>
            <a:spLocks noGrp="1"/>
          </p:cNvSpPr>
          <p:nvPr>
            <p:ph type="title" idx="4294967295"/>
          </p:nvPr>
        </p:nvSpPr>
        <p:spPr/>
        <p:txBody>
          <a:bodyPr/>
          <a:lstStyle/>
          <a:p>
            <a:endParaRPr lang="zh-CN" altLang="en-US"/>
          </a:p>
        </p:txBody>
      </p:sp>
      <p:sp>
        <p:nvSpPr>
          <p:cNvPr id="74755" name="内容占位符 2"/>
          <p:cNvSpPr>
            <a:spLocks noGrp="1"/>
          </p:cNvSpPr>
          <p:nvPr>
            <p:ph idx="4294967295"/>
          </p:nvPr>
        </p:nvSpPr>
        <p:spPr/>
        <p:txBody>
          <a:bodyPr/>
          <a:lstStyle/>
          <a:p>
            <a:endParaRPr lang="zh-CN" altLang="en-US"/>
          </a:p>
        </p:txBody>
      </p:sp>
      <p:pic>
        <p:nvPicPr>
          <p:cNvPr id="74756" name="图片 3" descr="FD.png"/>
          <p:cNvPicPr>
            <a:picLocks noChangeAspect="1" noChangeArrowheads="1"/>
          </p:cNvPicPr>
          <p:nvPr/>
        </p:nvPicPr>
        <p:blipFill>
          <a:blip r:embed="rId2"/>
          <a:srcRect/>
          <a:stretch>
            <a:fillRect/>
          </a:stretch>
        </p:blipFill>
        <p:spPr bwMode="auto">
          <a:xfrm>
            <a:off x="0" y="0"/>
            <a:ext cx="9144000" cy="6858000"/>
          </a:xfrm>
          <a:prstGeom prst="rect">
            <a:avLst/>
          </a:prstGeom>
          <a:noFill/>
          <a:ln w="9525">
            <a:noFill/>
            <a:miter lim="800000"/>
            <a:headEnd/>
            <a:tailEnd/>
          </a:ln>
        </p:spPr>
      </p:pic>
      <p:pic>
        <p:nvPicPr>
          <p:cNvPr id="74757" name="图片 4" descr="YL.png"/>
          <p:cNvPicPr>
            <a:picLocks noChangeAspect="1" noChangeArrowheads="1"/>
          </p:cNvPicPr>
          <p:nvPr/>
        </p:nvPicPr>
        <p:blipFill>
          <a:blip r:embed="rId3"/>
          <a:srcRect/>
          <a:stretch>
            <a:fillRect/>
          </a:stretch>
        </p:blipFill>
        <p:spPr bwMode="auto">
          <a:xfrm>
            <a:off x="1214438" y="1714500"/>
            <a:ext cx="2339975" cy="2339975"/>
          </a:xfrm>
          <a:prstGeom prst="rect">
            <a:avLst/>
          </a:prstGeom>
          <a:noFill/>
          <a:ln w="9525">
            <a:noFill/>
            <a:miter lim="800000"/>
            <a:headEnd/>
            <a:tailEnd/>
          </a:ln>
        </p:spPr>
      </p:pic>
      <p:grpSp>
        <p:nvGrpSpPr>
          <p:cNvPr id="74758" name="Group 6"/>
          <p:cNvGrpSpPr>
            <a:grpSpLocks/>
          </p:cNvGrpSpPr>
          <p:nvPr/>
        </p:nvGrpSpPr>
        <p:grpSpPr bwMode="auto">
          <a:xfrm>
            <a:off x="-19050" y="4048125"/>
            <a:ext cx="4616450" cy="3189288"/>
            <a:chOff x="0" y="0"/>
            <a:chExt cx="4619625" cy="3189287"/>
          </a:xfrm>
        </p:grpSpPr>
        <p:sp>
          <p:nvSpPr>
            <p:cNvPr id="74759" name="Freeform 332"/>
            <p:cNvSpPr>
              <a:spLocks noChangeArrowheads="1"/>
            </p:cNvSpPr>
            <p:nvPr/>
          </p:nvSpPr>
          <p:spPr bwMode="auto">
            <a:xfrm>
              <a:off x="3706813" y="1192213"/>
              <a:ext cx="703262" cy="628650"/>
            </a:xfrm>
            <a:custGeom>
              <a:avLst/>
              <a:gdLst>
                <a:gd name="T0" fmla="*/ 381 w 393"/>
                <a:gd name="T1" fmla="*/ 343 h 351"/>
                <a:gd name="T2" fmla="*/ 321 w 393"/>
                <a:gd name="T3" fmla="*/ 95 h 351"/>
                <a:gd name="T4" fmla="*/ 122 w 393"/>
                <a:gd name="T5" fmla="*/ 32 h 351"/>
                <a:gd name="T6" fmla="*/ 33 w 393"/>
                <a:gd name="T7" fmla="*/ 244 h 351"/>
                <a:gd name="T8" fmla="*/ 224 w 393"/>
                <a:gd name="T9" fmla="*/ 324 h 351"/>
                <a:gd name="T10" fmla="*/ 310 w 393"/>
                <a:gd name="T11" fmla="*/ 247 h 351"/>
                <a:gd name="T12" fmla="*/ 294 w 393"/>
                <a:gd name="T13" fmla="*/ 241 h 351"/>
                <a:gd name="T14" fmla="*/ 263 w 393"/>
                <a:gd name="T15" fmla="*/ 289 h 351"/>
                <a:gd name="T16" fmla="*/ 137 w 393"/>
                <a:gd name="T17" fmla="*/ 320 h 351"/>
                <a:gd name="T18" fmla="*/ 26 w 393"/>
                <a:gd name="T19" fmla="*/ 198 h 351"/>
                <a:gd name="T20" fmla="*/ 104 w 393"/>
                <a:gd name="T21" fmla="*/ 45 h 351"/>
                <a:gd name="T22" fmla="*/ 289 w 393"/>
                <a:gd name="T23" fmla="*/ 68 h 351"/>
                <a:gd name="T24" fmla="*/ 364 w 393"/>
                <a:gd name="T25" fmla="*/ 193 h 351"/>
                <a:gd name="T26" fmla="*/ 381 w 393"/>
                <a:gd name="T27" fmla="*/ 343 h 351"/>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393"/>
                <a:gd name="T43" fmla="*/ 0 h 351"/>
                <a:gd name="T44" fmla="*/ 393 w 393"/>
                <a:gd name="T45" fmla="*/ 351 h 351"/>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393" h="351">
                  <a:moveTo>
                    <a:pt x="381" y="343"/>
                  </a:moveTo>
                  <a:cubicBezTo>
                    <a:pt x="385" y="301"/>
                    <a:pt x="393" y="193"/>
                    <a:pt x="321" y="95"/>
                  </a:cubicBezTo>
                  <a:cubicBezTo>
                    <a:pt x="291" y="53"/>
                    <a:pt x="211" y="0"/>
                    <a:pt x="122" y="32"/>
                  </a:cubicBezTo>
                  <a:cubicBezTo>
                    <a:pt x="22" y="68"/>
                    <a:pt x="0" y="170"/>
                    <a:pt x="33" y="244"/>
                  </a:cubicBezTo>
                  <a:cubicBezTo>
                    <a:pt x="63" y="311"/>
                    <a:pt x="141" y="351"/>
                    <a:pt x="224" y="324"/>
                  </a:cubicBezTo>
                  <a:cubicBezTo>
                    <a:pt x="267" y="310"/>
                    <a:pt x="302" y="279"/>
                    <a:pt x="310" y="247"/>
                  </a:cubicBezTo>
                  <a:cubicBezTo>
                    <a:pt x="312" y="238"/>
                    <a:pt x="305" y="231"/>
                    <a:pt x="294" y="241"/>
                  </a:cubicBezTo>
                  <a:cubicBezTo>
                    <a:pt x="280" y="253"/>
                    <a:pt x="285" y="265"/>
                    <a:pt x="263" y="289"/>
                  </a:cubicBezTo>
                  <a:cubicBezTo>
                    <a:pt x="238" y="316"/>
                    <a:pt x="185" y="334"/>
                    <a:pt x="137" y="320"/>
                  </a:cubicBezTo>
                  <a:cubicBezTo>
                    <a:pt x="77" y="303"/>
                    <a:pt x="36" y="269"/>
                    <a:pt x="26" y="198"/>
                  </a:cubicBezTo>
                  <a:cubicBezTo>
                    <a:pt x="12" y="107"/>
                    <a:pt x="79" y="58"/>
                    <a:pt x="104" y="45"/>
                  </a:cubicBezTo>
                  <a:cubicBezTo>
                    <a:pt x="141" y="26"/>
                    <a:pt x="223" y="9"/>
                    <a:pt x="289" y="68"/>
                  </a:cubicBezTo>
                  <a:cubicBezTo>
                    <a:pt x="325" y="100"/>
                    <a:pt x="350" y="143"/>
                    <a:pt x="364" y="193"/>
                  </a:cubicBezTo>
                  <a:cubicBezTo>
                    <a:pt x="388" y="282"/>
                    <a:pt x="381" y="343"/>
                    <a:pt x="381" y="343"/>
                  </a:cubicBezTo>
                  <a:close/>
                </a:path>
              </a:pathLst>
            </a:custGeom>
            <a:gradFill rotWithShape="1">
              <a:gsLst>
                <a:gs pos="0">
                  <a:srgbClr val="31859C"/>
                </a:gs>
                <a:gs pos="100000">
                  <a:srgbClr val="00FF00"/>
                </a:gs>
              </a:gsLst>
              <a:lin ang="2700000" scaled="1"/>
            </a:gradFill>
            <a:ln w="9525">
              <a:noFill/>
              <a:miter lim="800000"/>
              <a:headEnd/>
              <a:tailEnd/>
            </a:ln>
          </p:spPr>
          <p:txBody>
            <a:bodyPr/>
            <a:lstStyle/>
            <a:p>
              <a:endParaRPr lang="zh-CN" altLang="en-US">
                <a:latin typeface="Calibri" pitchFamily="34" charset="0"/>
              </a:endParaRPr>
            </a:p>
          </p:txBody>
        </p:sp>
        <p:sp>
          <p:nvSpPr>
            <p:cNvPr id="74760" name="Freeform 333"/>
            <p:cNvSpPr>
              <a:spLocks noChangeArrowheads="1"/>
            </p:cNvSpPr>
            <p:nvPr/>
          </p:nvSpPr>
          <p:spPr bwMode="auto">
            <a:xfrm>
              <a:off x="1525588" y="1828799"/>
              <a:ext cx="1533525" cy="520700"/>
            </a:xfrm>
            <a:custGeom>
              <a:avLst/>
              <a:gdLst>
                <a:gd name="T0" fmla="*/ 821 w 857"/>
                <a:gd name="T1" fmla="*/ 58 h 291"/>
                <a:gd name="T2" fmla="*/ 445 w 857"/>
                <a:gd name="T3" fmla="*/ 242 h 291"/>
                <a:gd name="T4" fmla="*/ 0 w 857"/>
                <a:gd name="T5" fmla="*/ 251 h 291"/>
                <a:gd name="T6" fmla="*/ 508 w 857"/>
                <a:gd name="T7" fmla="*/ 212 h 291"/>
                <a:gd name="T8" fmla="*/ 786 w 857"/>
                <a:gd name="T9" fmla="*/ 43 h 291"/>
                <a:gd name="T10" fmla="*/ 839 w 857"/>
                <a:gd name="T11" fmla="*/ 3 h 291"/>
                <a:gd name="T12" fmla="*/ 821 w 857"/>
                <a:gd name="T13" fmla="*/ 58 h 291"/>
                <a:gd name="T14" fmla="*/ 0 60000 65536"/>
                <a:gd name="T15" fmla="*/ 0 60000 65536"/>
                <a:gd name="T16" fmla="*/ 0 60000 65536"/>
                <a:gd name="T17" fmla="*/ 0 60000 65536"/>
                <a:gd name="T18" fmla="*/ 0 60000 65536"/>
                <a:gd name="T19" fmla="*/ 0 60000 65536"/>
                <a:gd name="T20" fmla="*/ 0 60000 65536"/>
                <a:gd name="T21" fmla="*/ 0 w 857"/>
                <a:gd name="T22" fmla="*/ 0 h 291"/>
                <a:gd name="T23" fmla="*/ 857 w 857"/>
                <a:gd name="T24" fmla="*/ 291 h 29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857" h="291">
                  <a:moveTo>
                    <a:pt x="821" y="58"/>
                  </a:moveTo>
                  <a:cubicBezTo>
                    <a:pt x="759" y="125"/>
                    <a:pt x="614" y="208"/>
                    <a:pt x="445" y="242"/>
                  </a:cubicBezTo>
                  <a:cubicBezTo>
                    <a:pt x="201" y="291"/>
                    <a:pt x="0" y="251"/>
                    <a:pt x="0" y="251"/>
                  </a:cubicBezTo>
                  <a:cubicBezTo>
                    <a:pt x="49" y="258"/>
                    <a:pt x="315" y="281"/>
                    <a:pt x="508" y="212"/>
                  </a:cubicBezTo>
                  <a:cubicBezTo>
                    <a:pt x="579" y="188"/>
                    <a:pt x="687" y="151"/>
                    <a:pt x="786" y="43"/>
                  </a:cubicBezTo>
                  <a:cubicBezTo>
                    <a:pt x="806" y="21"/>
                    <a:pt x="822" y="0"/>
                    <a:pt x="839" y="3"/>
                  </a:cubicBezTo>
                  <a:cubicBezTo>
                    <a:pt x="857" y="7"/>
                    <a:pt x="848" y="30"/>
                    <a:pt x="821" y="58"/>
                  </a:cubicBezTo>
                  <a:close/>
                </a:path>
              </a:pathLst>
            </a:custGeom>
            <a:gradFill rotWithShape="1">
              <a:gsLst>
                <a:gs pos="0">
                  <a:srgbClr val="31859C"/>
                </a:gs>
                <a:gs pos="100000">
                  <a:srgbClr val="00FF00"/>
                </a:gs>
              </a:gsLst>
              <a:lin ang="2700000" scaled="1"/>
            </a:gradFill>
            <a:ln w="9525">
              <a:noFill/>
              <a:miter lim="800000"/>
              <a:headEnd/>
              <a:tailEnd/>
            </a:ln>
          </p:spPr>
          <p:txBody>
            <a:bodyPr/>
            <a:lstStyle/>
            <a:p>
              <a:endParaRPr lang="zh-CN" altLang="en-US">
                <a:latin typeface="Calibri" pitchFamily="34" charset="0"/>
              </a:endParaRPr>
            </a:p>
          </p:txBody>
        </p:sp>
        <p:sp>
          <p:nvSpPr>
            <p:cNvPr id="74761" name="Freeform 334"/>
            <p:cNvSpPr>
              <a:spLocks noChangeArrowheads="1"/>
            </p:cNvSpPr>
            <p:nvPr/>
          </p:nvSpPr>
          <p:spPr bwMode="auto">
            <a:xfrm>
              <a:off x="2987675" y="969963"/>
              <a:ext cx="142875" cy="754062"/>
            </a:xfrm>
            <a:custGeom>
              <a:avLst/>
              <a:gdLst>
                <a:gd name="T0" fmla="*/ 57 w 80"/>
                <a:gd name="T1" fmla="*/ 240 h 421"/>
                <a:gd name="T2" fmla="*/ 50 w 80"/>
                <a:gd name="T3" fmla="*/ 243 h 421"/>
                <a:gd name="T4" fmla="*/ 0 w 80"/>
                <a:gd name="T5" fmla="*/ 421 h 421"/>
                <a:gd name="T6" fmla="*/ 67 w 80"/>
                <a:gd name="T7" fmla="*/ 210 h 421"/>
                <a:gd name="T8" fmla="*/ 58 w 80"/>
                <a:gd name="T9" fmla="*/ 10 h 421"/>
                <a:gd name="T10" fmla="*/ 43 w 80"/>
                <a:gd name="T11" fmla="*/ 23 h 421"/>
                <a:gd name="T12" fmla="*/ 65 w 80"/>
                <a:gd name="T13" fmla="*/ 161 h 421"/>
                <a:gd name="T14" fmla="*/ 57 w 80"/>
                <a:gd name="T15" fmla="*/ 240 h 421"/>
                <a:gd name="T16" fmla="*/ 0 60000 65536"/>
                <a:gd name="T17" fmla="*/ 0 60000 65536"/>
                <a:gd name="T18" fmla="*/ 0 60000 65536"/>
                <a:gd name="T19" fmla="*/ 0 60000 65536"/>
                <a:gd name="T20" fmla="*/ 0 60000 65536"/>
                <a:gd name="T21" fmla="*/ 0 60000 65536"/>
                <a:gd name="T22" fmla="*/ 0 60000 65536"/>
                <a:gd name="T23" fmla="*/ 0 60000 65536"/>
                <a:gd name="T24" fmla="*/ 0 w 80"/>
                <a:gd name="T25" fmla="*/ 0 h 421"/>
                <a:gd name="T26" fmla="*/ 80 w 80"/>
                <a:gd name="T27" fmla="*/ 421 h 421"/>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80" h="421">
                  <a:moveTo>
                    <a:pt x="57" y="240"/>
                  </a:moveTo>
                  <a:cubicBezTo>
                    <a:pt x="55" y="256"/>
                    <a:pt x="51" y="239"/>
                    <a:pt x="50" y="243"/>
                  </a:cubicBezTo>
                  <a:cubicBezTo>
                    <a:pt x="42" y="290"/>
                    <a:pt x="31" y="354"/>
                    <a:pt x="0" y="421"/>
                  </a:cubicBezTo>
                  <a:cubicBezTo>
                    <a:pt x="0" y="421"/>
                    <a:pt x="51" y="333"/>
                    <a:pt x="67" y="210"/>
                  </a:cubicBezTo>
                  <a:cubicBezTo>
                    <a:pt x="80" y="113"/>
                    <a:pt x="71" y="26"/>
                    <a:pt x="58" y="10"/>
                  </a:cubicBezTo>
                  <a:cubicBezTo>
                    <a:pt x="51" y="0"/>
                    <a:pt x="38" y="5"/>
                    <a:pt x="43" y="23"/>
                  </a:cubicBezTo>
                  <a:cubicBezTo>
                    <a:pt x="54" y="55"/>
                    <a:pt x="64" y="74"/>
                    <a:pt x="65" y="161"/>
                  </a:cubicBezTo>
                  <a:cubicBezTo>
                    <a:pt x="65" y="186"/>
                    <a:pt x="60" y="220"/>
                    <a:pt x="57" y="240"/>
                  </a:cubicBezTo>
                  <a:close/>
                </a:path>
              </a:pathLst>
            </a:custGeom>
            <a:gradFill rotWithShape="1">
              <a:gsLst>
                <a:gs pos="0">
                  <a:srgbClr val="31859C"/>
                </a:gs>
                <a:gs pos="100000">
                  <a:srgbClr val="00FF00"/>
                </a:gs>
              </a:gsLst>
              <a:lin ang="2700000" scaled="1"/>
            </a:gradFill>
            <a:ln w="9525">
              <a:noFill/>
              <a:miter lim="800000"/>
              <a:headEnd/>
              <a:tailEnd/>
            </a:ln>
          </p:spPr>
          <p:txBody>
            <a:bodyPr/>
            <a:lstStyle/>
            <a:p>
              <a:endParaRPr lang="zh-CN" altLang="en-US">
                <a:latin typeface="Calibri" pitchFamily="34" charset="0"/>
              </a:endParaRPr>
            </a:p>
          </p:txBody>
        </p:sp>
        <p:sp>
          <p:nvSpPr>
            <p:cNvPr id="74762" name="Freeform 335"/>
            <p:cNvSpPr>
              <a:spLocks noChangeArrowheads="1"/>
            </p:cNvSpPr>
            <p:nvPr/>
          </p:nvSpPr>
          <p:spPr bwMode="auto">
            <a:xfrm>
              <a:off x="125413" y="23813"/>
              <a:ext cx="3748087" cy="2303461"/>
            </a:xfrm>
            <a:custGeom>
              <a:avLst/>
              <a:gdLst>
                <a:gd name="T0" fmla="*/ 1573 w 2094"/>
                <a:gd name="T1" fmla="*/ 369 h 1287"/>
                <a:gd name="T2" fmla="*/ 1585 w 2094"/>
                <a:gd name="T3" fmla="*/ 158 h 1287"/>
                <a:gd name="T4" fmla="*/ 1775 w 2094"/>
                <a:gd name="T5" fmla="*/ 22 h 1287"/>
                <a:gd name="T6" fmla="*/ 2018 w 2094"/>
                <a:gd name="T7" fmla="*/ 116 h 1287"/>
                <a:gd name="T8" fmla="*/ 2063 w 2094"/>
                <a:gd name="T9" fmla="*/ 354 h 1287"/>
                <a:gd name="T10" fmla="*/ 1910 w 2094"/>
                <a:gd name="T11" fmla="*/ 516 h 1287"/>
                <a:gd name="T12" fmla="*/ 1838 w 2094"/>
                <a:gd name="T13" fmla="*/ 493 h 1287"/>
                <a:gd name="T14" fmla="*/ 1875 w 2094"/>
                <a:gd name="T15" fmla="*/ 454 h 1287"/>
                <a:gd name="T16" fmla="*/ 1892 w 2094"/>
                <a:gd name="T17" fmla="*/ 494 h 1287"/>
                <a:gd name="T18" fmla="*/ 1977 w 2094"/>
                <a:gd name="T19" fmla="*/ 470 h 1287"/>
                <a:gd name="T20" fmla="*/ 2069 w 2094"/>
                <a:gd name="T21" fmla="*/ 277 h 1287"/>
                <a:gd name="T22" fmla="*/ 1942 w 2094"/>
                <a:gd name="T23" fmla="*/ 58 h 1287"/>
                <a:gd name="T24" fmla="*/ 1718 w 2094"/>
                <a:gd name="T25" fmla="*/ 43 h 1287"/>
                <a:gd name="T26" fmla="*/ 1574 w 2094"/>
                <a:gd name="T27" fmla="*/ 201 h 1287"/>
                <a:gd name="T28" fmla="*/ 1605 w 2094"/>
                <a:gd name="T29" fmla="*/ 419 h 1287"/>
                <a:gd name="T30" fmla="*/ 1681 w 2094"/>
                <a:gd name="T31" fmla="*/ 656 h 1287"/>
                <a:gd name="T32" fmla="*/ 1405 w 2094"/>
                <a:gd name="T33" fmla="*/ 1143 h 1287"/>
                <a:gd name="T34" fmla="*/ 767 w 2094"/>
                <a:gd name="T35" fmla="*/ 1263 h 1287"/>
                <a:gd name="T36" fmla="*/ 295 w 2094"/>
                <a:gd name="T37" fmla="*/ 1124 h 1287"/>
                <a:gd name="T38" fmla="*/ 24 w 2094"/>
                <a:gd name="T39" fmla="*/ 871 h 1287"/>
                <a:gd name="T40" fmla="*/ 14 w 2094"/>
                <a:gd name="T41" fmla="*/ 790 h 1287"/>
                <a:gd name="T42" fmla="*/ 43 w 2094"/>
                <a:gd name="T43" fmla="*/ 854 h 1287"/>
                <a:gd name="T44" fmla="*/ 127 w 2094"/>
                <a:gd name="T45" fmla="*/ 980 h 1287"/>
                <a:gd name="T46" fmla="*/ 888 w 2094"/>
                <a:gd name="T47" fmla="*/ 1264 h 1287"/>
                <a:gd name="T48" fmla="*/ 1368 w 2094"/>
                <a:gd name="T49" fmla="*/ 1157 h 1287"/>
                <a:gd name="T50" fmla="*/ 1640 w 2094"/>
                <a:gd name="T51" fmla="*/ 776 h 1287"/>
                <a:gd name="T52" fmla="*/ 1551 w 2094"/>
                <a:gd name="T53" fmla="*/ 466 h 1287"/>
                <a:gd name="T54" fmla="*/ 1252 w 2094"/>
                <a:gd name="T55" fmla="*/ 473 h 1287"/>
                <a:gd name="T56" fmla="*/ 1217 w 2094"/>
                <a:gd name="T57" fmla="*/ 651 h 1287"/>
                <a:gd name="T58" fmla="*/ 1240 w 2094"/>
                <a:gd name="T59" fmla="*/ 677 h 1287"/>
                <a:gd name="T60" fmla="*/ 1199 w 2094"/>
                <a:gd name="T61" fmla="*/ 660 h 1287"/>
                <a:gd name="T62" fmla="*/ 1329 w 2094"/>
                <a:gd name="T63" fmla="*/ 414 h 1287"/>
                <a:gd name="T64" fmla="*/ 1642 w 2094"/>
                <a:gd name="T65" fmla="*/ 823 h 1287"/>
                <a:gd name="T66" fmla="*/ 1676 w 2094"/>
                <a:gd name="T67" fmla="*/ 647 h 1287"/>
                <a:gd name="T68" fmla="*/ 1649 w 2094"/>
                <a:gd name="T69" fmla="*/ 513 h 1287"/>
                <a:gd name="T70" fmla="*/ 1573 w 2094"/>
                <a:gd name="T71" fmla="*/ 369 h 1287"/>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2094"/>
                <a:gd name="T109" fmla="*/ 0 h 1287"/>
                <a:gd name="T110" fmla="*/ 2094 w 2094"/>
                <a:gd name="T111" fmla="*/ 1287 h 1287"/>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2094" h="1287">
                  <a:moveTo>
                    <a:pt x="1573" y="369"/>
                  </a:moveTo>
                  <a:cubicBezTo>
                    <a:pt x="1554" y="322"/>
                    <a:pt x="1545" y="230"/>
                    <a:pt x="1585" y="158"/>
                  </a:cubicBezTo>
                  <a:cubicBezTo>
                    <a:pt x="1599" y="133"/>
                    <a:pt x="1646" y="44"/>
                    <a:pt x="1775" y="22"/>
                  </a:cubicBezTo>
                  <a:cubicBezTo>
                    <a:pt x="1903" y="0"/>
                    <a:pt x="1981" y="75"/>
                    <a:pt x="2018" y="116"/>
                  </a:cubicBezTo>
                  <a:cubicBezTo>
                    <a:pt x="2055" y="157"/>
                    <a:pt x="2094" y="241"/>
                    <a:pt x="2063" y="354"/>
                  </a:cubicBezTo>
                  <a:cubicBezTo>
                    <a:pt x="2033" y="461"/>
                    <a:pt x="1944" y="507"/>
                    <a:pt x="1910" y="516"/>
                  </a:cubicBezTo>
                  <a:cubicBezTo>
                    <a:pt x="1876" y="525"/>
                    <a:pt x="1846" y="520"/>
                    <a:pt x="1838" y="493"/>
                  </a:cubicBezTo>
                  <a:cubicBezTo>
                    <a:pt x="1831" y="469"/>
                    <a:pt x="1851" y="449"/>
                    <a:pt x="1875" y="454"/>
                  </a:cubicBezTo>
                  <a:cubicBezTo>
                    <a:pt x="1897" y="459"/>
                    <a:pt x="1900" y="485"/>
                    <a:pt x="1892" y="494"/>
                  </a:cubicBezTo>
                  <a:cubicBezTo>
                    <a:pt x="1892" y="494"/>
                    <a:pt x="1927" y="505"/>
                    <a:pt x="1977" y="470"/>
                  </a:cubicBezTo>
                  <a:cubicBezTo>
                    <a:pt x="2024" y="437"/>
                    <a:pt x="2065" y="384"/>
                    <a:pt x="2069" y="277"/>
                  </a:cubicBezTo>
                  <a:cubicBezTo>
                    <a:pt x="2073" y="167"/>
                    <a:pt x="2001" y="92"/>
                    <a:pt x="1942" y="58"/>
                  </a:cubicBezTo>
                  <a:cubicBezTo>
                    <a:pt x="1883" y="25"/>
                    <a:pt x="1803" y="8"/>
                    <a:pt x="1718" y="43"/>
                  </a:cubicBezTo>
                  <a:cubicBezTo>
                    <a:pt x="1633" y="77"/>
                    <a:pt x="1590" y="151"/>
                    <a:pt x="1574" y="201"/>
                  </a:cubicBezTo>
                  <a:cubicBezTo>
                    <a:pt x="1559" y="251"/>
                    <a:pt x="1557" y="342"/>
                    <a:pt x="1605" y="419"/>
                  </a:cubicBezTo>
                  <a:cubicBezTo>
                    <a:pt x="1669" y="524"/>
                    <a:pt x="1681" y="563"/>
                    <a:pt x="1681" y="656"/>
                  </a:cubicBezTo>
                  <a:cubicBezTo>
                    <a:pt x="1681" y="723"/>
                    <a:pt x="1670" y="977"/>
                    <a:pt x="1405" y="1143"/>
                  </a:cubicBezTo>
                  <a:cubicBezTo>
                    <a:pt x="1248" y="1241"/>
                    <a:pt x="1028" y="1287"/>
                    <a:pt x="767" y="1263"/>
                  </a:cubicBezTo>
                  <a:cubicBezTo>
                    <a:pt x="658" y="1253"/>
                    <a:pt x="476" y="1220"/>
                    <a:pt x="295" y="1124"/>
                  </a:cubicBezTo>
                  <a:cubicBezTo>
                    <a:pt x="127" y="1034"/>
                    <a:pt x="49" y="920"/>
                    <a:pt x="24" y="871"/>
                  </a:cubicBezTo>
                  <a:cubicBezTo>
                    <a:pt x="0" y="823"/>
                    <a:pt x="2" y="794"/>
                    <a:pt x="14" y="790"/>
                  </a:cubicBezTo>
                  <a:cubicBezTo>
                    <a:pt x="26" y="787"/>
                    <a:pt x="30" y="822"/>
                    <a:pt x="43" y="854"/>
                  </a:cubicBezTo>
                  <a:cubicBezTo>
                    <a:pt x="64" y="902"/>
                    <a:pt x="102" y="954"/>
                    <a:pt x="127" y="980"/>
                  </a:cubicBezTo>
                  <a:cubicBezTo>
                    <a:pt x="346" y="1206"/>
                    <a:pt x="678" y="1262"/>
                    <a:pt x="888" y="1264"/>
                  </a:cubicBezTo>
                  <a:cubicBezTo>
                    <a:pt x="1109" y="1267"/>
                    <a:pt x="1264" y="1216"/>
                    <a:pt x="1368" y="1157"/>
                  </a:cubicBezTo>
                  <a:cubicBezTo>
                    <a:pt x="1558" y="1048"/>
                    <a:pt x="1620" y="900"/>
                    <a:pt x="1640" y="776"/>
                  </a:cubicBezTo>
                  <a:cubicBezTo>
                    <a:pt x="1660" y="649"/>
                    <a:pt x="1634" y="537"/>
                    <a:pt x="1551" y="466"/>
                  </a:cubicBezTo>
                  <a:cubicBezTo>
                    <a:pt x="1468" y="395"/>
                    <a:pt x="1337" y="387"/>
                    <a:pt x="1252" y="473"/>
                  </a:cubicBezTo>
                  <a:cubicBezTo>
                    <a:pt x="1166" y="559"/>
                    <a:pt x="1217" y="651"/>
                    <a:pt x="1217" y="651"/>
                  </a:cubicBezTo>
                  <a:cubicBezTo>
                    <a:pt x="1217" y="651"/>
                    <a:pt x="1240" y="659"/>
                    <a:pt x="1240" y="677"/>
                  </a:cubicBezTo>
                  <a:cubicBezTo>
                    <a:pt x="1240" y="694"/>
                    <a:pt x="1213" y="706"/>
                    <a:pt x="1199" y="660"/>
                  </a:cubicBezTo>
                  <a:cubicBezTo>
                    <a:pt x="1158" y="521"/>
                    <a:pt x="1259" y="435"/>
                    <a:pt x="1329" y="414"/>
                  </a:cubicBezTo>
                  <a:cubicBezTo>
                    <a:pt x="1527" y="355"/>
                    <a:pt x="1712" y="535"/>
                    <a:pt x="1642" y="823"/>
                  </a:cubicBezTo>
                  <a:cubicBezTo>
                    <a:pt x="1642" y="823"/>
                    <a:pt x="1676" y="758"/>
                    <a:pt x="1676" y="647"/>
                  </a:cubicBezTo>
                  <a:cubicBezTo>
                    <a:pt x="1676" y="565"/>
                    <a:pt x="1658" y="536"/>
                    <a:pt x="1649" y="513"/>
                  </a:cubicBezTo>
                  <a:cubicBezTo>
                    <a:pt x="1626" y="459"/>
                    <a:pt x="1595" y="425"/>
                    <a:pt x="1573" y="369"/>
                  </a:cubicBezTo>
                  <a:close/>
                </a:path>
              </a:pathLst>
            </a:custGeom>
            <a:gradFill rotWithShape="1">
              <a:gsLst>
                <a:gs pos="0">
                  <a:srgbClr val="31859C"/>
                </a:gs>
                <a:gs pos="100000">
                  <a:srgbClr val="00FF00"/>
                </a:gs>
              </a:gsLst>
              <a:lin ang="2700000" scaled="1"/>
            </a:gradFill>
            <a:ln w="9525">
              <a:noFill/>
              <a:miter lim="800000"/>
              <a:headEnd/>
              <a:tailEnd/>
            </a:ln>
          </p:spPr>
          <p:txBody>
            <a:bodyPr/>
            <a:lstStyle/>
            <a:p>
              <a:endParaRPr lang="zh-CN" altLang="en-US">
                <a:latin typeface="Calibri" pitchFamily="34" charset="0"/>
              </a:endParaRPr>
            </a:p>
          </p:txBody>
        </p:sp>
        <p:sp>
          <p:nvSpPr>
            <p:cNvPr id="74763" name="Freeform 336"/>
            <p:cNvSpPr>
              <a:spLocks noChangeArrowheads="1"/>
            </p:cNvSpPr>
            <p:nvPr/>
          </p:nvSpPr>
          <p:spPr bwMode="auto">
            <a:xfrm>
              <a:off x="2981325" y="323850"/>
              <a:ext cx="161925" cy="773113"/>
            </a:xfrm>
            <a:custGeom>
              <a:avLst/>
              <a:gdLst>
                <a:gd name="T0" fmla="*/ 1 w 91"/>
                <a:gd name="T1" fmla="*/ 135 h 432"/>
                <a:gd name="T2" fmla="*/ 42 w 91"/>
                <a:gd name="T3" fmla="*/ 287 h 432"/>
                <a:gd name="T4" fmla="*/ 91 w 91"/>
                <a:gd name="T5" fmla="*/ 432 h 432"/>
                <a:gd name="T6" fmla="*/ 40 w 91"/>
                <a:gd name="T7" fmla="*/ 275 h 432"/>
                <a:gd name="T8" fmla="*/ 15 w 91"/>
                <a:gd name="T9" fmla="*/ 93 h 432"/>
                <a:gd name="T10" fmla="*/ 54 w 91"/>
                <a:gd name="T11" fmla="*/ 33 h 432"/>
                <a:gd name="T12" fmla="*/ 79 w 91"/>
                <a:gd name="T13" fmla="*/ 18 h 432"/>
                <a:gd name="T14" fmla="*/ 33 w 91"/>
                <a:gd name="T15" fmla="*/ 34 h 432"/>
                <a:gd name="T16" fmla="*/ 28 w 91"/>
                <a:gd name="T17" fmla="*/ 19 h 432"/>
                <a:gd name="T18" fmla="*/ 20 w 91"/>
                <a:gd name="T19" fmla="*/ 51 h 432"/>
                <a:gd name="T20" fmla="*/ 1 w 91"/>
                <a:gd name="T21" fmla="*/ 135 h 432"/>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91"/>
                <a:gd name="T34" fmla="*/ 0 h 432"/>
                <a:gd name="T35" fmla="*/ 91 w 91"/>
                <a:gd name="T36" fmla="*/ 432 h 432"/>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91" h="432">
                  <a:moveTo>
                    <a:pt x="1" y="135"/>
                  </a:moveTo>
                  <a:cubicBezTo>
                    <a:pt x="1" y="180"/>
                    <a:pt x="11" y="226"/>
                    <a:pt x="42" y="287"/>
                  </a:cubicBezTo>
                  <a:cubicBezTo>
                    <a:pt x="86" y="374"/>
                    <a:pt x="91" y="432"/>
                    <a:pt x="91" y="432"/>
                  </a:cubicBezTo>
                  <a:cubicBezTo>
                    <a:pt x="87" y="390"/>
                    <a:pt x="68" y="329"/>
                    <a:pt x="40" y="275"/>
                  </a:cubicBezTo>
                  <a:cubicBezTo>
                    <a:pt x="8" y="212"/>
                    <a:pt x="0" y="141"/>
                    <a:pt x="15" y="93"/>
                  </a:cubicBezTo>
                  <a:cubicBezTo>
                    <a:pt x="26" y="59"/>
                    <a:pt x="41" y="43"/>
                    <a:pt x="54" y="33"/>
                  </a:cubicBezTo>
                  <a:cubicBezTo>
                    <a:pt x="64" y="26"/>
                    <a:pt x="78" y="24"/>
                    <a:pt x="79" y="18"/>
                  </a:cubicBezTo>
                  <a:cubicBezTo>
                    <a:pt x="80" y="8"/>
                    <a:pt x="56" y="0"/>
                    <a:pt x="33" y="34"/>
                  </a:cubicBezTo>
                  <a:cubicBezTo>
                    <a:pt x="33" y="34"/>
                    <a:pt x="37" y="16"/>
                    <a:pt x="28" y="19"/>
                  </a:cubicBezTo>
                  <a:cubicBezTo>
                    <a:pt x="22" y="20"/>
                    <a:pt x="26" y="33"/>
                    <a:pt x="20" y="51"/>
                  </a:cubicBezTo>
                  <a:cubicBezTo>
                    <a:pt x="15" y="67"/>
                    <a:pt x="1" y="94"/>
                    <a:pt x="1" y="135"/>
                  </a:cubicBezTo>
                  <a:close/>
                </a:path>
              </a:pathLst>
            </a:custGeom>
            <a:gradFill rotWithShape="1">
              <a:gsLst>
                <a:gs pos="0">
                  <a:srgbClr val="31859C"/>
                </a:gs>
                <a:gs pos="100000">
                  <a:srgbClr val="00FF00"/>
                </a:gs>
              </a:gsLst>
              <a:lin ang="2700000" scaled="1"/>
            </a:gradFill>
            <a:ln w="9525">
              <a:noFill/>
              <a:miter lim="800000"/>
              <a:headEnd/>
              <a:tailEnd/>
            </a:ln>
          </p:spPr>
          <p:txBody>
            <a:bodyPr/>
            <a:lstStyle/>
            <a:p>
              <a:endParaRPr lang="zh-CN" altLang="en-US">
                <a:latin typeface="Calibri" pitchFamily="34" charset="0"/>
              </a:endParaRPr>
            </a:p>
          </p:txBody>
        </p:sp>
        <p:sp>
          <p:nvSpPr>
            <p:cNvPr id="74764" name="Freeform 337"/>
            <p:cNvSpPr>
              <a:spLocks noChangeArrowheads="1"/>
            </p:cNvSpPr>
            <p:nvPr/>
          </p:nvSpPr>
          <p:spPr bwMode="auto">
            <a:xfrm>
              <a:off x="655638" y="1204913"/>
              <a:ext cx="1060450" cy="1084262"/>
            </a:xfrm>
            <a:custGeom>
              <a:avLst/>
              <a:gdLst>
                <a:gd name="T0" fmla="*/ 592 w 592"/>
                <a:gd name="T1" fmla="*/ 605 h 606"/>
                <a:gd name="T2" fmla="*/ 309 w 592"/>
                <a:gd name="T3" fmla="*/ 537 h 606"/>
                <a:gd name="T4" fmla="*/ 226 w 592"/>
                <a:gd name="T5" fmla="*/ 455 h 606"/>
                <a:gd name="T6" fmla="*/ 246 w 592"/>
                <a:gd name="T7" fmla="*/ 375 h 606"/>
                <a:gd name="T8" fmla="*/ 331 w 592"/>
                <a:gd name="T9" fmla="*/ 378 h 606"/>
                <a:gd name="T10" fmla="*/ 344 w 592"/>
                <a:gd name="T11" fmla="*/ 446 h 606"/>
                <a:gd name="T12" fmla="*/ 301 w 592"/>
                <a:gd name="T13" fmla="*/ 466 h 606"/>
                <a:gd name="T14" fmla="*/ 299 w 592"/>
                <a:gd name="T15" fmla="*/ 474 h 606"/>
                <a:gd name="T16" fmla="*/ 353 w 592"/>
                <a:gd name="T17" fmla="*/ 434 h 606"/>
                <a:gd name="T18" fmla="*/ 254 w 592"/>
                <a:gd name="T19" fmla="*/ 365 h 606"/>
                <a:gd name="T20" fmla="*/ 215 w 592"/>
                <a:gd name="T21" fmla="*/ 448 h 606"/>
                <a:gd name="T22" fmla="*/ 199 w 592"/>
                <a:gd name="T23" fmla="*/ 461 h 606"/>
                <a:gd name="T24" fmla="*/ 33 w 592"/>
                <a:gd name="T25" fmla="*/ 230 h 606"/>
                <a:gd name="T26" fmla="*/ 187 w 592"/>
                <a:gd name="T27" fmla="*/ 42 h 606"/>
                <a:gd name="T28" fmla="*/ 337 w 592"/>
                <a:gd name="T29" fmla="*/ 178 h 606"/>
                <a:gd name="T30" fmla="*/ 263 w 592"/>
                <a:gd name="T31" fmla="*/ 317 h 606"/>
                <a:gd name="T32" fmla="*/ 166 w 592"/>
                <a:gd name="T33" fmla="*/ 331 h 606"/>
                <a:gd name="T34" fmla="*/ 144 w 592"/>
                <a:gd name="T35" fmla="*/ 318 h 606"/>
                <a:gd name="T36" fmla="*/ 164 w 592"/>
                <a:gd name="T37" fmla="*/ 339 h 606"/>
                <a:gd name="T38" fmla="*/ 342 w 592"/>
                <a:gd name="T39" fmla="*/ 207 h 606"/>
                <a:gd name="T40" fmla="*/ 132 w 592"/>
                <a:gd name="T41" fmla="*/ 46 h 606"/>
                <a:gd name="T42" fmla="*/ 92 w 592"/>
                <a:gd name="T43" fmla="*/ 374 h 606"/>
                <a:gd name="T44" fmla="*/ 287 w 592"/>
                <a:gd name="T45" fmla="*/ 533 h 606"/>
                <a:gd name="T46" fmla="*/ 245 w 592"/>
                <a:gd name="T47" fmla="*/ 530 h 606"/>
                <a:gd name="T48" fmla="*/ 260 w 592"/>
                <a:gd name="T49" fmla="*/ 540 h 606"/>
                <a:gd name="T50" fmla="*/ 357 w 592"/>
                <a:gd name="T51" fmla="*/ 573 h 606"/>
                <a:gd name="T52" fmla="*/ 363 w 592"/>
                <a:gd name="T53" fmla="*/ 583 h 606"/>
                <a:gd name="T54" fmla="*/ 592 w 592"/>
                <a:gd name="T55" fmla="*/ 605 h 60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592"/>
                <a:gd name="T85" fmla="*/ 0 h 606"/>
                <a:gd name="T86" fmla="*/ 592 w 592"/>
                <a:gd name="T87" fmla="*/ 606 h 60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592" h="606">
                  <a:moveTo>
                    <a:pt x="592" y="605"/>
                  </a:moveTo>
                  <a:cubicBezTo>
                    <a:pt x="592" y="605"/>
                    <a:pt x="412" y="592"/>
                    <a:pt x="309" y="537"/>
                  </a:cubicBezTo>
                  <a:cubicBezTo>
                    <a:pt x="255" y="508"/>
                    <a:pt x="233" y="476"/>
                    <a:pt x="226" y="455"/>
                  </a:cubicBezTo>
                  <a:cubicBezTo>
                    <a:pt x="219" y="434"/>
                    <a:pt x="220" y="395"/>
                    <a:pt x="246" y="375"/>
                  </a:cubicBezTo>
                  <a:cubicBezTo>
                    <a:pt x="272" y="355"/>
                    <a:pt x="302" y="356"/>
                    <a:pt x="331" y="378"/>
                  </a:cubicBezTo>
                  <a:cubicBezTo>
                    <a:pt x="360" y="400"/>
                    <a:pt x="348" y="438"/>
                    <a:pt x="344" y="446"/>
                  </a:cubicBezTo>
                  <a:cubicBezTo>
                    <a:pt x="332" y="467"/>
                    <a:pt x="309" y="466"/>
                    <a:pt x="301" y="466"/>
                  </a:cubicBezTo>
                  <a:cubicBezTo>
                    <a:pt x="294" y="466"/>
                    <a:pt x="290" y="471"/>
                    <a:pt x="299" y="474"/>
                  </a:cubicBezTo>
                  <a:cubicBezTo>
                    <a:pt x="314" y="478"/>
                    <a:pt x="344" y="469"/>
                    <a:pt x="353" y="434"/>
                  </a:cubicBezTo>
                  <a:cubicBezTo>
                    <a:pt x="364" y="389"/>
                    <a:pt x="313" y="336"/>
                    <a:pt x="254" y="365"/>
                  </a:cubicBezTo>
                  <a:cubicBezTo>
                    <a:pt x="209" y="387"/>
                    <a:pt x="215" y="433"/>
                    <a:pt x="215" y="448"/>
                  </a:cubicBezTo>
                  <a:cubicBezTo>
                    <a:pt x="215" y="460"/>
                    <a:pt x="203" y="463"/>
                    <a:pt x="199" y="461"/>
                  </a:cubicBezTo>
                  <a:cubicBezTo>
                    <a:pt x="129" y="427"/>
                    <a:pt x="45" y="339"/>
                    <a:pt x="33" y="230"/>
                  </a:cubicBezTo>
                  <a:cubicBezTo>
                    <a:pt x="20" y="120"/>
                    <a:pt x="90" y="45"/>
                    <a:pt x="187" y="42"/>
                  </a:cubicBezTo>
                  <a:cubicBezTo>
                    <a:pt x="283" y="39"/>
                    <a:pt x="331" y="110"/>
                    <a:pt x="337" y="178"/>
                  </a:cubicBezTo>
                  <a:cubicBezTo>
                    <a:pt x="344" y="246"/>
                    <a:pt x="305" y="293"/>
                    <a:pt x="263" y="317"/>
                  </a:cubicBezTo>
                  <a:cubicBezTo>
                    <a:pt x="220" y="342"/>
                    <a:pt x="166" y="331"/>
                    <a:pt x="166" y="331"/>
                  </a:cubicBezTo>
                  <a:cubicBezTo>
                    <a:pt x="166" y="331"/>
                    <a:pt x="156" y="311"/>
                    <a:pt x="144" y="318"/>
                  </a:cubicBezTo>
                  <a:cubicBezTo>
                    <a:pt x="133" y="326"/>
                    <a:pt x="151" y="336"/>
                    <a:pt x="164" y="339"/>
                  </a:cubicBezTo>
                  <a:cubicBezTo>
                    <a:pt x="244" y="355"/>
                    <a:pt x="331" y="300"/>
                    <a:pt x="342" y="207"/>
                  </a:cubicBezTo>
                  <a:cubicBezTo>
                    <a:pt x="355" y="108"/>
                    <a:pt x="260" y="0"/>
                    <a:pt x="132" y="46"/>
                  </a:cubicBezTo>
                  <a:cubicBezTo>
                    <a:pt x="0" y="92"/>
                    <a:pt x="0" y="259"/>
                    <a:pt x="92" y="374"/>
                  </a:cubicBezTo>
                  <a:cubicBezTo>
                    <a:pt x="105" y="391"/>
                    <a:pt x="159" y="463"/>
                    <a:pt x="287" y="533"/>
                  </a:cubicBezTo>
                  <a:cubicBezTo>
                    <a:pt x="287" y="533"/>
                    <a:pt x="262" y="525"/>
                    <a:pt x="245" y="530"/>
                  </a:cubicBezTo>
                  <a:cubicBezTo>
                    <a:pt x="229" y="535"/>
                    <a:pt x="228" y="545"/>
                    <a:pt x="260" y="540"/>
                  </a:cubicBezTo>
                  <a:cubicBezTo>
                    <a:pt x="284" y="536"/>
                    <a:pt x="323" y="561"/>
                    <a:pt x="357" y="573"/>
                  </a:cubicBezTo>
                  <a:cubicBezTo>
                    <a:pt x="386" y="582"/>
                    <a:pt x="363" y="583"/>
                    <a:pt x="363" y="583"/>
                  </a:cubicBezTo>
                  <a:cubicBezTo>
                    <a:pt x="363" y="583"/>
                    <a:pt x="476" y="606"/>
                    <a:pt x="592" y="605"/>
                  </a:cubicBezTo>
                  <a:close/>
                </a:path>
              </a:pathLst>
            </a:custGeom>
            <a:gradFill rotWithShape="1">
              <a:gsLst>
                <a:gs pos="0">
                  <a:srgbClr val="31859C"/>
                </a:gs>
                <a:gs pos="100000">
                  <a:srgbClr val="00FF00"/>
                </a:gs>
              </a:gsLst>
              <a:lin ang="2700000" scaled="1"/>
            </a:gradFill>
            <a:ln w="9525">
              <a:noFill/>
              <a:miter lim="800000"/>
              <a:headEnd/>
              <a:tailEnd/>
            </a:ln>
          </p:spPr>
          <p:txBody>
            <a:bodyPr/>
            <a:lstStyle/>
            <a:p>
              <a:endParaRPr lang="zh-CN" altLang="en-US">
                <a:latin typeface="Calibri" pitchFamily="34" charset="0"/>
              </a:endParaRPr>
            </a:p>
          </p:txBody>
        </p:sp>
        <p:sp>
          <p:nvSpPr>
            <p:cNvPr id="74765" name="Freeform 338"/>
            <p:cNvSpPr>
              <a:spLocks noChangeArrowheads="1"/>
            </p:cNvSpPr>
            <p:nvPr/>
          </p:nvSpPr>
          <p:spPr bwMode="auto">
            <a:xfrm>
              <a:off x="1568450" y="1163638"/>
              <a:ext cx="1287463" cy="1176337"/>
            </a:xfrm>
            <a:custGeom>
              <a:avLst/>
              <a:gdLst>
                <a:gd name="T0" fmla="*/ 32 w 719"/>
                <a:gd name="T1" fmla="*/ 624 h 657"/>
                <a:gd name="T2" fmla="*/ 459 w 719"/>
                <a:gd name="T3" fmla="*/ 554 h 657"/>
                <a:gd name="T4" fmla="*/ 688 w 719"/>
                <a:gd name="T5" fmla="*/ 300 h 657"/>
                <a:gd name="T6" fmla="*/ 702 w 719"/>
                <a:gd name="T7" fmla="*/ 194 h 657"/>
                <a:gd name="T8" fmla="*/ 649 w 719"/>
                <a:gd name="T9" fmla="*/ 110 h 657"/>
                <a:gd name="T10" fmla="*/ 574 w 719"/>
                <a:gd name="T11" fmla="*/ 106 h 657"/>
                <a:gd name="T12" fmla="*/ 558 w 719"/>
                <a:gd name="T13" fmla="*/ 110 h 657"/>
                <a:gd name="T14" fmla="*/ 598 w 719"/>
                <a:gd name="T15" fmla="*/ 89 h 657"/>
                <a:gd name="T16" fmla="*/ 683 w 719"/>
                <a:gd name="T17" fmla="*/ 130 h 657"/>
                <a:gd name="T18" fmla="*/ 700 w 719"/>
                <a:gd name="T19" fmla="*/ 128 h 657"/>
                <a:gd name="T20" fmla="*/ 565 w 719"/>
                <a:gd name="T21" fmla="*/ 17 h 657"/>
                <a:gd name="T22" fmla="*/ 479 w 719"/>
                <a:gd name="T23" fmla="*/ 221 h 657"/>
                <a:gd name="T24" fmla="*/ 642 w 719"/>
                <a:gd name="T25" fmla="*/ 212 h 657"/>
                <a:gd name="T26" fmla="*/ 639 w 719"/>
                <a:gd name="T27" fmla="*/ 187 h 657"/>
                <a:gd name="T28" fmla="*/ 654 w 719"/>
                <a:gd name="T29" fmla="*/ 206 h 657"/>
                <a:gd name="T30" fmla="*/ 553 w 719"/>
                <a:gd name="T31" fmla="*/ 260 h 657"/>
                <a:gd name="T32" fmla="*/ 445 w 719"/>
                <a:gd name="T33" fmla="*/ 122 h 657"/>
                <a:gd name="T34" fmla="*/ 599 w 719"/>
                <a:gd name="T35" fmla="*/ 14 h 657"/>
                <a:gd name="T36" fmla="*/ 714 w 719"/>
                <a:gd name="T37" fmla="*/ 156 h 657"/>
                <a:gd name="T38" fmla="*/ 676 w 719"/>
                <a:gd name="T39" fmla="*/ 346 h 657"/>
                <a:gd name="T40" fmla="*/ 500 w 719"/>
                <a:gd name="T41" fmla="*/ 536 h 657"/>
                <a:gd name="T42" fmla="*/ 472 w 719"/>
                <a:gd name="T43" fmla="*/ 556 h 657"/>
                <a:gd name="T44" fmla="*/ 487 w 719"/>
                <a:gd name="T45" fmla="*/ 560 h 657"/>
                <a:gd name="T46" fmla="*/ 207 w 719"/>
                <a:gd name="T47" fmla="*/ 626 h 657"/>
                <a:gd name="T48" fmla="*/ 32 w 719"/>
                <a:gd name="T49" fmla="*/ 624 h 657"/>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719"/>
                <a:gd name="T76" fmla="*/ 0 h 657"/>
                <a:gd name="T77" fmla="*/ 719 w 719"/>
                <a:gd name="T78" fmla="*/ 657 h 657"/>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719" h="657">
                  <a:moveTo>
                    <a:pt x="32" y="624"/>
                  </a:moveTo>
                  <a:cubicBezTo>
                    <a:pt x="0" y="621"/>
                    <a:pt x="268" y="657"/>
                    <a:pt x="459" y="554"/>
                  </a:cubicBezTo>
                  <a:cubicBezTo>
                    <a:pt x="606" y="474"/>
                    <a:pt x="661" y="380"/>
                    <a:pt x="688" y="300"/>
                  </a:cubicBezTo>
                  <a:cubicBezTo>
                    <a:pt x="701" y="264"/>
                    <a:pt x="704" y="221"/>
                    <a:pt x="702" y="194"/>
                  </a:cubicBezTo>
                  <a:cubicBezTo>
                    <a:pt x="700" y="166"/>
                    <a:pt x="683" y="125"/>
                    <a:pt x="649" y="110"/>
                  </a:cubicBezTo>
                  <a:cubicBezTo>
                    <a:pt x="627" y="99"/>
                    <a:pt x="599" y="94"/>
                    <a:pt x="574" y="106"/>
                  </a:cubicBezTo>
                  <a:cubicBezTo>
                    <a:pt x="565" y="110"/>
                    <a:pt x="562" y="113"/>
                    <a:pt x="558" y="110"/>
                  </a:cubicBezTo>
                  <a:cubicBezTo>
                    <a:pt x="551" y="102"/>
                    <a:pt x="565" y="91"/>
                    <a:pt x="598" y="89"/>
                  </a:cubicBezTo>
                  <a:cubicBezTo>
                    <a:pt x="641" y="87"/>
                    <a:pt x="676" y="120"/>
                    <a:pt x="683" y="130"/>
                  </a:cubicBezTo>
                  <a:cubicBezTo>
                    <a:pt x="691" y="141"/>
                    <a:pt x="700" y="149"/>
                    <a:pt x="700" y="128"/>
                  </a:cubicBezTo>
                  <a:cubicBezTo>
                    <a:pt x="700" y="108"/>
                    <a:pt x="673" y="8"/>
                    <a:pt x="565" y="17"/>
                  </a:cubicBezTo>
                  <a:cubicBezTo>
                    <a:pt x="447" y="26"/>
                    <a:pt x="423" y="159"/>
                    <a:pt x="479" y="221"/>
                  </a:cubicBezTo>
                  <a:cubicBezTo>
                    <a:pt x="536" y="283"/>
                    <a:pt x="632" y="254"/>
                    <a:pt x="642" y="212"/>
                  </a:cubicBezTo>
                  <a:cubicBezTo>
                    <a:pt x="642" y="212"/>
                    <a:pt x="631" y="199"/>
                    <a:pt x="639" y="187"/>
                  </a:cubicBezTo>
                  <a:cubicBezTo>
                    <a:pt x="646" y="176"/>
                    <a:pt x="659" y="182"/>
                    <a:pt x="654" y="206"/>
                  </a:cubicBezTo>
                  <a:cubicBezTo>
                    <a:pt x="651" y="221"/>
                    <a:pt x="628" y="264"/>
                    <a:pt x="553" y="260"/>
                  </a:cubicBezTo>
                  <a:cubicBezTo>
                    <a:pt x="481" y="257"/>
                    <a:pt x="435" y="190"/>
                    <a:pt x="445" y="122"/>
                  </a:cubicBezTo>
                  <a:cubicBezTo>
                    <a:pt x="455" y="53"/>
                    <a:pt x="517" y="0"/>
                    <a:pt x="599" y="14"/>
                  </a:cubicBezTo>
                  <a:cubicBezTo>
                    <a:pt x="682" y="27"/>
                    <a:pt x="706" y="93"/>
                    <a:pt x="714" y="156"/>
                  </a:cubicBezTo>
                  <a:cubicBezTo>
                    <a:pt x="719" y="195"/>
                    <a:pt x="717" y="265"/>
                    <a:pt x="676" y="346"/>
                  </a:cubicBezTo>
                  <a:cubicBezTo>
                    <a:pt x="661" y="377"/>
                    <a:pt x="627" y="452"/>
                    <a:pt x="500" y="536"/>
                  </a:cubicBezTo>
                  <a:cubicBezTo>
                    <a:pt x="479" y="550"/>
                    <a:pt x="478" y="550"/>
                    <a:pt x="472" y="556"/>
                  </a:cubicBezTo>
                  <a:cubicBezTo>
                    <a:pt x="469" y="559"/>
                    <a:pt x="469" y="565"/>
                    <a:pt x="487" y="560"/>
                  </a:cubicBezTo>
                  <a:cubicBezTo>
                    <a:pt x="487" y="560"/>
                    <a:pt x="358" y="615"/>
                    <a:pt x="207" y="626"/>
                  </a:cubicBezTo>
                  <a:cubicBezTo>
                    <a:pt x="55" y="636"/>
                    <a:pt x="32" y="624"/>
                    <a:pt x="32" y="624"/>
                  </a:cubicBezTo>
                  <a:close/>
                </a:path>
              </a:pathLst>
            </a:custGeom>
            <a:gradFill rotWithShape="1">
              <a:gsLst>
                <a:gs pos="0">
                  <a:srgbClr val="31859C"/>
                </a:gs>
                <a:gs pos="100000">
                  <a:srgbClr val="00FF00"/>
                </a:gs>
              </a:gsLst>
              <a:lin ang="2700000" scaled="1"/>
            </a:gradFill>
            <a:ln w="9525">
              <a:noFill/>
              <a:miter lim="800000"/>
              <a:headEnd/>
              <a:tailEnd/>
            </a:ln>
          </p:spPr>
          <p:txBody>
            <a:bodyPr/>
            <a:lstStyle/>
            <a:p>
              <a:endParaRPr lang="zh-CN" altLang="en-US">
                <a:latin typeface="Calibri" pitchFamily="34" charset="0"/>
              </a:endParaRPr>
            </a:p>
          </p:txBody>
        </p:sp>
        <p:sp>
          <p:nvSpPr>
            <p:cNvPr id="74766" name="Freeform 339"/>
            <p:cNvSpPr>
              <a:spLocks noChangeArrowheads="1"/>
            </p:cNvSpPr>
            <p:nvPr/>
          </p:nvSpPr>
          <p:spPr bwMode="auto">
            <a:xfrm>
              <a:off x="487363" y="1300163"/>
              <a:ext cx="249237" cy="425450"/>
            </a:xfrm>
            <a:custGeom>
              <a:avLst/>
              <a:gdLst>
                <a:gd name="T0" fmla="*/ 129 w 139"/>
                <a:gd name="T1" fmla="*/ 99 h 238"/>
                <a:gd name="T2" fmla="*/ 119 w 139"/>
                <a:gd name="T3" fmla="*/ 101 h 238"/>
                <a:gd name="T4" fmla="*/ 115 w 139"/>
                <a:gd name="T5" fmla="*/ 51 h 238"/>
                <a:gd name="T6" fmla="*/ 133 w 139"/>
                <a:gd name="T7" fmla="*/ 24 h 238"/>
                <a:gd name="T8" fmla="*/ 114 w 139"/>
                <a:gd name="T9" fmla="*/ 38 h 238"/>
                <a:gd name="T10" fmla="*/ 110 w 139"/>
                <a:gd name="T11" fmla="*/ 61 h 238"/>
                <a:gd name="T12" fmla="*/ 75 w 139"/>
                <a:gd name="T13" fmla="*/ 10 h 238"/>
                <a:gd name="T14" fmla="*/ 8 w 139"/>
                <a:gd name="T15" fmla="*/ 48 h 238"/>
                <a:gd name="T16" fmla="*/ 68 w 139"/>
                <a:gd name="T17" fmla="*/ 108 h 238"/>
                <a:gd name="T18" fmla="*/ 80 w 139"/>
                <a:gd name="T19" fmla="*/ 91 h 238"/>
                <a:gd name="T20" fmla="*/ 70 w 139"/>
                <a:gd name="T21" fmla="*/ 102 h 238"/>
                <a:gd name="T22" fmla="*/ 17 w 139"/>
                <a:gd name="T23" fmla="*/ 86 h 238"/>
                <a:gd name="T24" fmla="*/ 38 w 139"/>
                <a:gd name="T25" fmla="*/ 13 h 238"/>
                <a:gd name="T26" fmla="*/ 101 w 139"/>
                <a:gd name="T27" fmla="*/ 37 h 238"/>
                <a:gd name="T28" fmla="*/ 114 w 139"/>
                <a:gd name="T29" fmla="*/ 141 h 238"/>
                <a:gd name="T30" fmla="*/ 139 w 139"/>
                <a:gd name="T31" fmla="*/ 238 h 238"/>
                <a:gd name="T32" fmla="*/ 129 w 139"/>
                <a:gd name="T33" fmla="*/ 99 h 238"/>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139"/>
                <a:gd name="T52" fmla="*/ 0 h 238"/>
                <a:gd name="T53" fmla="*/ 139 w 139"/>
                <a:gd name="T54" fmla="*/ 238 h 238"/>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139" h="238">
                  <a:moveTo>
                    <a:pt x="129" y="99"/>
                  </a:moveTo>
                  <a:cubicBezTo>
                    <a:pt x="129" y="99"/>
                    <a:pt x="124" y="109"/>
                    <a:pt x="119" y="101"/>
                  </a:cubicBezTo>
                  <a:cubicBezTo>
                    <a:pt x="112" y="91"/>
                    <a:pt x="110" y="68"/>
                    <a:pt x="115" y="51"/>
                  </a:cubicBezTo>
                  <a:cubicBezTo>
                    <a:pt x="120" y="32"/>
                    <a:pt x="137" y="30"/>
                    <a:pt x="133" y="24"/>
                  </a:cubicBezTo>
                  <a:cubicBezTo>
                    <a:pt x="131" y="21"/>
                    <a:pt x="122" y="21"/>
                    <a:pt x="114" y="38"/>
                  </a:cubicBezTo>
                  <a:cubicBezTo>
                    <a:pt x="109" y="49"/>
                    <a:pt x="110" y="61"/>
                    <a:pt x="110" y="61"/>
                  </a:cubicBezTo>
                  <a:cubicBezTo>
                    <a:pt x="110" y="61"/>
                    <a:pt x="110" y="21"/>
                    <a:pt x="75" y="10"/>
                  </a:cubicBezTo>
                  <a:cubicBezTo>
                    <a:pt x="38" y="0"/>
                    <a:pt x="12" y="24"/>
                    <a:pt x="8" y="48"/>
                  </a:cubicBezTo>
                  <a:cubicBezTo>
                    <a:pt x="3" y="71"/>
                    <a:pt x="17" y="114"/>
                    <a:pt x="68" y="108"/>
                  </a:cubicBezTo>
                  <a:cubicBezTo>
                    <a:pt x="79" y="107"/>
                    <a:pt x="86" y="95"/>
                    <a:pt x="80" y="91"/>
                  </a:cubicBezTo>
                  <a:cubicBezTo>
                    <a:pt x="74" y="87"/>
                    <a:pt x="70" y="102"/>
                    <a:pt x="70" y="102"/>
                  </a:cubicBezTo>
                  <a:cubicBezTo>
                    <a:pt x="70" y="102"/>
                    <a:pt x="37" y="115"/>
                    <a:pt x="17" y="86"/>
                  </a:cubicBezTo>
                  <a:cubicBezTo>
                    <a:pt x="0" y="60"/>
                    <a:pt x="10" y="24"/>
                    <a:pt x="38" y="13"/>
                  </a:cubicBezTo>
                  <a:cubicBezTo>
                    <a:pt x="63" y="4"/>
                    <a:pt x="88" y="11"/>
                    <a:pt x="101" y="37"/>
                  </a:cubicBezTo>
                  <a:cubicBezTo>
                    <a:pt x="114" y="59"/>
                    <a:pt x="104" y="76"/>
                    <a:pt x="114" y="141"/>
                  </a:cubicBezTo>
                  <a:cubicBezTo>
                    <a:pt x="119" y="176"/>
                    <a:pt x="131" y="219"/>
                    <a:pt x="139" y="238"/>
                  </a:cubicBezTo>
                  <a:cubicBezTo>
                    <a:pt x="139" y="238"/>
                    <a:pt x="110" y="169"/>
                    <a:pt x="129" y="99"/>
                  </a:cubicBezTo>
                  <a:close/>
                </a:path>
              </a:pathLst>
            </a:custGeom>
            <a:gradFill rotWithShape="1">
              <a:gsLst>
                <a:gs pos="0">
                  <a:srgbClr val="31859C"/>
                </a:gs>
                <a:gs pos="100000">
                  <a:srgbClr val="00FF00"/>
                </a:gs>
              </a:gsLst>
              <a:lin ang="2700000" scaled="1"/>
            </a:gradFill>
            <a:ln w="9525">
              <a:noFill/>
              <a:miter lim="800000"/>
              <a:headEnd/>
              <a:tailEnd/>
            </a:ln>
          </p:spPr>
          <p:txBody>
            <a:bodyPr/>
            <a:lstStyle/>
            <a:p>
              <a:endParaRPr lang="zh-CN" altLang="en-US">
                <a:latin typeface="Calibri" pitchFamily="34" charset="0"/>
              </a:endParaRPr>
            </a:p>
          </p:txBody>
        </p:sp>
        <p:sp>
          <p:nvSpPr>
            <p:cNvPr id="74767" name="Freeform 340"/>
            <p:cNvSpPr>
              <a:spLocks noChangeArrowheads="1"/>
            </p:cNvSpPr>
            <p:nvPr/>
          </p:nvSpPr>
          <p:spPr bwMode="auto">
            <a:xfrm>
              <a:off x="2120900" y="709613"/>
              <a:ext cx="2498725" cy="2479674"/>
            </a:xfrm>
            <a:custGeom>
              <a:avLst/>
              <a:gdLst>
                <a:gd name="T0" fmla="*/ 1049 w 1396"/>
                <a:gd name="T1" fmla="*/ 51 h 1386"/>
                <a:gd name="T2" fmla="*/ 1025 w 1396"/>
                <a:gd name="T3" fmla="*/ 31 h 1386"/>
                <a:gd name="T4" fmla="*/ 1152 w 1396"/>
                <a:gd name="T5" fmla="*/ 58 h 1386"/>
                <a:gd name="T6" fmla="*/ 1327 w 1396"/>
                <a:gd name="T7" fmla="*/ 305 h 1386"/>
                <a:gd name="T8" fmla="*/ 1186 w 1396"/>
                <a:gd name="T9" fmla="*/ 886 h 1386"/>
                <a:gd name="T10" fmla="*/ 687 w 1396"/>
                <a:gd name="T11" fmla="*/ 1025 h 1386"/>
                <a:gd name="T12" fmla="*/ 398 w 1396"/>
                <a:gd name="T13" fmla="*/ 914 h 1386"/>
                <a:gd name="T14" fmla="*/ 195 w 1396"/>
                <a:gd name="T15" fmla="*/ 891 h 1386"/>
                <a:gd name="T16" fmla="*/ 41 w 1396"/>
                <a:gd name="T17" fmla="*/ 1125 h 1386"/>
                <a:gd name="T18" fmla="*/ 224 w 1396"/>
                <a:gd name="T19" fmla="*/ 1335 h 1386"/>
                <a:gd name="T20" fmla="*/ 463 w 1396"/>
                <a:gd name="T21" fmla="*/ 1245 h 1386"/>
                <a:gd name="T22" fmla="*/ 491 w 1396"/>
                <a:gd name="T23" fmla="*/ 1097 h 1386"/>
                <a:gd name="T24" fmla="*/ 472 w 1396"/>
                <a:gd name="T25" fmla="*/ 1065 h 1386"/>
                <a:gd name="T26" fmla="*/ 509 w 1396"/>
                <a:gd name="T27" fmla="*/ 1118 h 1386"/>
                <a:gd name="T28" fmla="*/ 373 w 1396"/>
                <a:gd name="T29" fmla="*/ 1328 h 1386"/>
                <a:gd name="T30" fmla="*/ 70 w 1396"/>
                <a:gd name="T31" fmla="*/ 1242 h 1386"/>
                <a:gd name="T32" fmla="*/ 72 w 1396"/>
                <a:gd name="T33" fmla="*/ 976 h 1386"/>
                <a:gd name="T34" fmla="*/ 352 w 1396"/>
                <a:gd name="T35" fmla="*/ 887 h 1386"/>
                <a:gd name="T36" fmla="*/ 438 w 1396"/>
                <a:gd name="T37" fmla="*/ 931 h 1386"/>
                <a:gd name="T38" fmla="*/ 631 w 1396"/>
                <a:gd name="T39" fmla="*/ 1010 h 1386"/>
                <a:gd name="T40" fmla="*/ 1247 w 1396"/>
                <a:gd name="T41" fmla="*/ 809 h 1386"/>
                <a:gd name="T42" fmla="*/ 1319 w 1396"/>
                <a:gd name="T43" fmla="*/ 310 h 1386"/>
                <a:gd name="T44" fmla="*/ 1078 w 1396"/>
                <a:gd name="T45" fmla="*/ 41 h 1386"/>
                <a:gd name="T46" fmla="*/ 1049 w 1396"/>
                <a:gd name="T47" fmla="*/ 51 h 138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1396"/>
                <a:gd name="T73" fmla="*/ 0 h 1386"/>
                <a:gd name="T74" fmla="*/ 1396 w 1396"/>
                <a:gd name="T75" fmla="*/ 1386 h 138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1396" h="1386">
                  <a:moveTo>
                    <a:pt x="1049" y="51"/>
                  </a:moveTo>
                  <a:cubicBezTo>
                    <a:pt x="1026" y="53"/>
                    <a:pt x="1022" y="36"/>
                    <a:pt x="1025" y="31"/>
                  </a:cubicBezTo>
                  <a:cubicBezTo>
                    <a:pt x="1043" y="0"/>
                    <a:pt x="1109" y="30"/>
                    <a:pt x="1152" y="58"/>
                  </a:cubicBezTo>
                  <a:cubicBezTo>
                    <a:pt x="1227" y="107"/>
                    <a:pt x="1299" y="220"/>
                    <a:pt x="1327" y="305"/>
                  </a:cubicBezTo>
                  <a:cubicBezTo>
                    <a:pt x="1382" y="471"/>
                    <a:pt x="1361" y="727"/>
                    <a:pt x="1186" y="886"/>
                  </a:cubicBezTo>
                  <a:cubicBezTo>
                    <a:pt x="1038" y="1020"/>
                    <a:pt x="845" y="1043"/>
                    <a:pt x="687" y="1025"/>
                  </a:cubicBezTo>
                  <a:cubicBezTo>
                    <a:pt x="531" y="1007"/>
                    <a:pt x="450" y="943"/>
                    <a:pt x="398" y="914"/>
                  </a:cubicBezTo>
                  <a:cubicBezTo>
                    <a:pt x="359" y="893"/>
                    <a:pt x="292" y="860"/>
                    <a:pt x="195" y="891"/>
                  </a:cubicBezTo>
                  <a:cubicBezTo>
                    <a:pt x="89" y="925"/>
                    <a:pt x="36" y="1022"/>
                    <a:pt x="41" y="1125"/>
                  </a:cubicBezTo>
                  <a:cubicBezTo>
                    <a:pt x="46" y="1228"/>
                    <a:pt x="118" y="1314"/>
                    <a:pt x="224" y="1335"/>
                  </a:cubicBezTo>
                  <a:cubicBezTo>
                    <a:pt x="329" y="1355"/>
                    <a:pt x="417" y="1315"/>
                    <a:pt x="463" y="1245"/>
                  </a:cubicBezTo>
                  <a:cubicBezTo>
                    <a:pt x="514" y="1166"/>
                    <a:pt x="491" y="1097"/>
                    <a:pt x="491" y="1097"/>
                  </a:cubicBezTo>
                  <a:cubicBezTo>
                    <a:pt x="463" y="1088"/>
                    <a:pt x="466" y="1068"/>
                    <a:pt x="472" y="1065"/>
                  </a:cubicBezTo>
                  <a:cubicBezTo>
                    <a:pt x="496" y="1050"/>
                    <a:pt x="509" y="1084"/>
                    <a:pt x="509" y="1118"/>
                  </a:cubicBezTo>
                  <a:cubicBezTo>
                    <a:pt x="509" y="1256"/>
                    <a:pt x="407" y="1316"/>
                    <a:pt x="373" y="1328"/>
                  </a:cubicBezTo>
                  <a:cubicBezTo>
                    <a:pt x="212" y="1386"/>
                    <a:pt x="105" y="1291"/>
                    <a:pt x="70" y="1242"/>
                  </a:cubicBezTo>
                  <a:cubicBezTo>
                    <a:pt x="40" y="1199"/>
                    <a:pt x="0" y="1084"/>
                    <a:pt x="72" y="976"/>
                  </a:cubicBezTo>
                  <a:cubicBezTo>
                    <a:pt x="144" y="868"/>
                    <a:pt x="281" y="857"/>
                    <a:pt x="352" y="887"/>
                  </a:cubicBezTo>
                  <a:cubicBezTo>
                    <a:pt x="369" y="895"/>
                    <a:pt x="414" y="916"/>
                    <a:pt x="438" y="931"/>
                  </a:cubicBezTo>
                  <a:cubicBezTo>
                    <a:pt x="526" y="986"/>
                    <a:pt x="561" y="993"/>
                    <a:pt x="631" y="1010"/>
                  </a:cubicBezTo>
                  <a:cubicBezTo>
                    <a:pt x="753" y="1038"/>
                    <a:pt x="1067" y="1053"/>
                    <a:pt x="1247" y="809"/>
                  </a:cubicBezTo>
                  <a:cubicBezTo>
                    <a:pt x="1301" y="736"/>
                    <a:pt x="1396" y="541"/>
                    <a:pt x="1319" y="310"/>
                  </a:cubicBezTo>
                  <a:cubicBezTo>
                    <a:pt x="1297" y="244"/>
                    <a:pt x="1225" y="86"/>
                    <a:pt x="1078" y="41"/>
                  </a:cubicBezTo>
                  <a:cubicBezTo>
                    <a:pt x="1078" y="41"/>
                    <a:pt x="1067" y="50"/>
                    <a:pt x="1049" y="51"/>
                  </a:cubicBezTo>
                  <a:close/>
                </a:path>
              </a:pathLst>
            </a:custGeom>
            <a:gradFill rotWithShape="1">
              <a:gsLst>
                <a:gs pos="0">
                  <a:srgbClr val="31859C"/>
                </a:gs>
                <a:gs pos="100000">
                  <a:srgbClr val="00FF00"/>
                </a:gs>
              </a:gsLst>
              <a:lin ang="2700000" scaled="1"/>
            </a:gradFill>
            <a:ln w="9525">
              <a:noFill/>
              <a:miter lim="800000"/>
              <a:headEnd/>
              <a:tailEnd/>
            </a:ln>
          </p:spPr>
          <p:txBody>
            <a:bodyPr/>
            <a:lstStyle/>
            <a:p>
              <a:endParaRPr lang="zh-CN" altLang="en-US">
                <a:latin typeface="Calibri" pitchFamily="34" charset="0"/>
              </a:endParaRPr>
            </a:p>
          </p:txBody>
        </p:sp>
        <p:sp>
          <p:nvSpPr>
            <p:cNvPr id="74768" name="Freeform 341"/>
            <p:cNvSpPr>
              <a:spLocks noChangeArrowheads="1"/>
            </p:cNvSpPr>
            <p:nvPr/>
          </p:nvSpPr>
          <p:spPr bwMode="auto">
            <a:xfrm>
              <a:off x="1327150" y="1755774"/>
              <a:ext cx="846138" cy="577850"/>
            </a:xfrm>
            <a:custGeom>
              <a:avLst/>
              <a:gdLst>
                <a:gd name="T0" fmla="*/ 214 w 473"/>
                <a:gd name="T1" fmla="*/ 223 h 323"/>
                <a:gd name="T2" fmla="*/ 235 w 473"/>
                <a:gd name="T3" fmla="*/ 55 h 323"/>
                <a:gd name="T4" fmla="*/ 34 w 473"/>
                <a:gd name="T5" fmla="*/ 86 h 323"/>
                <a:gd name="T6" fmla="*/ 137 w 473"/>
                <a:gd name="T7" fmla="*/ 288 h 323"/>
                <a:gd name="T8" fmla="*/ 473 w 473"/>
                <a:gd name="T9" fmla="*/ 292 h 323"/>
                <a:gd name="T10" fmla="*/ 168 w 473"/>
                <a:gd name="T11" fmla="*/ 290 h 323"/>
                <a:gd name="T12" fmla="*/ 29 w 473"/>
                <a:gd name="T13" fmla="*/ 172 h 323"/>
                <a:gd name="T14" fmla="*/ 163 w 473"/>
                <a:gd name="T15" fmla="*/ 26 h 323"/>
                <a:gd name="T16" fmla="*/ 264 w 473"/>
                <a:gd name="T17" fmla="*/ 149 h 323"/>
                <a:gd name="T18" fmla="*/ 202 w 473"/>
                <a:gd name="T19" fmla="*/ 220 h 323"/>
                <a:gd name="T20" fmla="*/ 187 w 473"/>
                <a:gd name="T21" fmla="*/ 209 h 323"/>
                <a:gd name="T22" fmla="*/ 214 w 473"/>
                <a:gd name="T23" fmla="*/ 223 h 323"/>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473"/>
                <a:gd name="T37" fmla="*/ 0 h 323"/>
                <a:gd name="T38" fmla="*/ 473 w 473"/>
                <a:gd name="T39" fmla="*/ 323 h 323"/>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473" h="323">
                  <a:moveTo>
                    <a:pt x="214" y="223"/>
                  </a:moveTo>
                  <a:cubicBezTo>
                    <a:pt x="274" y="204"/>
                    <a:pt x="290" y="110"/>
                    <a:pt x="235" y="55"/>
                  </a:cubicBezTo>
                  <a:cubicBezTo>
                    <a:pt x="180" y="0"/>
                    <a:pt x="75" y="7"/>
                    <a:pt x="34" y="86"/>
                  </a:cubicBezTo>
                  <a:cubicBezTo>
                    <a:pt x="0" y="151"/>
                    <a:pt x="31" y="257"/>
                    <a:pt x="137" y="288"/>
                  </a:cubicBezTo>
                  <a:cubicBezTo>
                    <a:pt x="257" y="323"/>
                    <a:pt x="437" y="301"/>
                    <a:pt x="473" y="292"/>
                  </a:cubicBezTo>
                  <a:cubicBezTo>
                    <a:pt x="473" y="292"/>
                    <a:pt x="307" y="323"/>
                    <a:pt x="168" y="290"/>
                  </a:cubicBezTo>
                  <a:cubicBezTo>
                    <a:pt x="117" y="278"/>
                    <a:pt x="51" y="261"/>
                    <a:pt x="29" y="172"/>
                  </a:cubicBezTo>
                  <a:cubicBezTo>
                    <a:pt x="6" y="82"/>
                    <a:pt x="85" y="17"/>
                    <a:pt x="163" y="26"/>
                  </a:cubicBezTo>
                  <a:cubicBezTo>
                    <a:pt x="236" y="34"/>
                    <a:pt x="272" y="100"/>
                    <a:pt x="264" y="149"/>
                  </a:cubicBezTo>
                  <a:cubicBezTo>
                    <a:pt x="257" y="192"/>
                    <a:pt x="233" y="216"/>
                    <a:pt x="202" y="220"/>
                  </a:cubicBezTo>
                  <a:cubicBezTo>
                    <a:pt x="202" y="220"/>
                    <a:pt x="200" y="208"/>
                    <a:pt x="187" y="209"/>
                  </a:cubicBezTo>
                  <a:cubicBezTo>
                    <a:pt x="173" y="211"/>
                    <a:pt x="178" y="234"/>
                    <a:pt x="214" y="223"/>
                  </a:cubicBezTo>
                  <a:close/>
                </a:path>
              </a:pathLst>
            </a:custGeom>
            <a:gradFill rotWithShape="1">
              <a:gsLst>
                <a:gs pos="0">
                  <a:srgbClr val="31859C"/>
                </a:gs>
                <a:gs pos="100000">
                  <a:srgbClr val="00FF00"/>
                </a:gs>
              </a:gsLst>
              <a:lin ang="2700000" scaled="1"/>
            </a:gradFill>
            <a:ln w="9525">
              <a:noFill/>
              <a:miter lim="800000"/>
              <a:headEnd/>
              <a:tailEnd/>
            </a:ln>
          </p:spPr>
          <p:txBody>
            <a:bodyPr/>
            <a:lstStyle/>
            <a:p>
              <a:endParaRPr lang="zh-CN" altLang="en-US">
                <a:latin typeface="Calibri" pitchFamily="34" charset="0"/>
              </a:endParaRPr>
            </a:p>
          </p:txBody>
        </p:sp>
        <p:sp>
          <p:nvSpPr>
            <p:cNvPr id="74769" name="Freeform 342"/>
            <p:cNvSpPr>
              <a:spLocks noChangeArrowheads="1"/>
            </p:cNvSpPr>
            <p:nvPr/>
          </p:nvSpPr>
          <p:spPr bwMode="auto">
            <a:xfrm>
              <a:off x="2808288" y="1008063"/>
              <a:ext cx="1614487" cy="1606549"/>
            </a:xfrm>
            <a:custGeom>
              <a:avLst/>
              <a:gdLst>
                <a:gd name="T0" fmla="*/ 550 w 902"/>
                <a:gd name="T1" fmla="*/ 845 h 898"/>
                <a:gd name="T2" fmla="*/ 724 w 902"/>
                <a:gd name="T3" fmla="*/ 773 h 898"/>
                <a:gd name="T4" fmla="*/ 702 w 902"/>
                <a:gd name="T5" fmla="*/ 773 h 898"/>
                <a:gd name="T6" fmla="*/ 888 w 902"/>
                <a:gd name="T7" fmla="*/ 380 h 898"/>
                <a:gd name="T8" fmla="*/ 526 w 902"/>
                <a:gd name="T9" fmla="*/ 22 h 898"/>
                <a:gd name="T10" fmla="*/ 309 w 902"/>
                <a:gd name="T11" fmla="*/ 396 h 898"/>
                <a:gd name="T12" fmla="*/ 698 w 902"/>
                <a:gd name="T13" fmla="*/ 478 h 898"/>
                <a:gd name="T14" fmla="*/ 681 w 902"/>
                <a:gd name="T15" fmla="*/ 459 h 898"/>
                <a:gd name="T16" fmla="*/ 670 w 902"/>
                <a:gd name="T17" fmla="*/ 487 h 898"/>
                <a:gd name="T18" fmla="*/ 566 w 902"/>
                <a:gd name="T19" fmla="*/ 526 h 898"/>
                <a:gd name="T20" fmla="*/ 353 w 902"/>
                <a:gd name="T21" fmla="*/ 451 h 898"/>
                <a:gd name="T22" fmla="*/ 348 w 902"/>
                <a:gd name="T23" fmla="*/ 115 h 898"/>
                <a:gd name="T24" fmla="*/ 682 w 902"/>
                <a:gd name="T25" fmla="*/ 53 h 898"/>
                <a:gd name="T26" fmla="*/ 874 w 902"/>
                <a:gd name="T27" fmla="*/ 319 h 898"/>
                <a:gd name="T28" fmla="*/ 761 w 902"/>
                <a:gd name="T29" fmla="*/ 710 h 898"/>
                <a:gd name="T30" fmla="*/ 326 w 902"/>
                <a:gd name="T31" fmla="*/ 847 h 898"/>
                <a:gd name="T32" fmla="*/ 62 w 902"/>
                <a:gd name="T33" fmla="*/ 720 h 898"/>
                <a:gd name="T34" fmla="*/ 15 w 902"/>
                <a:gd name="T35" fmla="*/ 648 h 898"/>
                <a:gd name="T36" fmla="*/ 15 w 902"/>
                <a:gd name="T37" fmla="*/ 689 h 898"/>
                <a:gd name="T38" fmla="*/ 165 w 902"/>
                <a:gd name="T39" fmla="*/ 811 h 898"/>
                <a:gd name="T40" fmla="*/ 139 w 902"/>
                <a:gd name="T41" fmla="*/ 813 h 898"/>
                <a:gd name="T42" fmla="*/ 550 w 902"/>
                <a:gd name="T43" fmla="*/ 845 h 898"/>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902"/>
                <a:gd name="T67" fmla="*/ 0 h 898"/>
                <a:gd name="T68" fmla="*/ 902 w 902"/>
                <a:gd name="T69" fmla="*/ 898 h 898"/>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902" h="898">
                  <a:moveTo>
                    <a:pt x="550" y="845"/>
                  </a:moveTo>
                  <a:cubicBezTo>
                    <a:pt x="654" y="822"/>
                    <a:pt x="724" y="773"/>
                    <a:pt x="724" y="773"/>
                  </a:cubicBezTo>
                  <a:cubicBezTo>
                    <a:pt x="692" y="789"/>
                    <a:pt x="702" y="773"/>
                    <a:pt x="702" y="773"/>
                  </a:cubicBezTo>
                  <a:cubicBezTo>
                    <a:pt x="816" y="685"/>
                    <a:pt x="894" y="533"/>
                    <a:pt x="888" y="380"/>
                  </a:cubicBezTo>
                  <a:cubicBezTo>
                    <a:pt x="880" y="168"/>
                    <a:pt x="739" y="7"/>
                    <a:pt x="526" y="22"/>
                  </a:cubicBezTo>
                  <a:cubicBezTo>
                    <a:pt x="329" y="36"/>
                    <a:pt x="231" y="230"/>
                    <a:pt x="309" y="396"/>
                  </a:cubicBezTo>
                  <a:cubicBezTo>
                    <a:pt x="379" y="548"/>
                    <a:pt x="590" y="576"/>
                    <a:pt x="698" y="478"/>
                  </a:cubicBezTo>
                  <a:cubicBezTo>
                    <a:pt x="718" y="460"/>
                    <a:pt x="701" y="441"/>
                    <a:pt x="681" y="459"/>
                  </a:cubicBezTo>
                  <a:cubicBezTo>
                    <a:pt x="672" y="468"/>
                    <a:pt x="670" y="487"/>
                    <a:pt x="670" y="487"/>
                  </a:cubicBezTo>
                  <a:cubicBezTo>
                    <a:pt x="670" y="487"/>
                    <a:pt x="645" y="519"/>
                    <a:pt x="566" y="526"/>
                  </a:cubicBezTo>
                  <a:cubicBezTo>
                    <a:pt x="487" y="533"/>
                    <a:pt x="419" y="517"/>
                    <a:pt x="353" y="451"/>
                  </a:cubicBezTo>
                  <a:cubicBezTo>
                    <a:pt x="288" y="386"/>
                    <a:pt x="249" y="230"/>
                    <a:pt x="348" y="115"/>
                  </a:cubicBezTo>
                  <a:cubicBezTo>
                    <a:pt x="447" y="0"/>
                    <a:pt x="603" y="17"/>
                    <a:pt x="682" y="53"/>
                  </a:cubicBezTo>
                  <a:cubicBezTo>
                    <a:pt x="756" y="86"/>
                    <a:pt x="845" y="154"/>
                    <a:pt x="874" y="319"/>
                  </a:cubicBezTo>
                  <a:cubicBezTo>
                    <a:pt x="902" y="473"/>
                    <a:pt x="843" y="622"/>
                    <a:pt x="761" y="710"/>
                  </a:cubicBezTo>
                  <a:cubicBezTo>
                    <a:pt x="665" y="813"/>
                    <a:pt x="544" y="874"/>
                    <a:pt x="326" y="847"/>
                  </a:cubicBezTo>
                  <a:cubicBezTo>
                    <a:pt x="190" y="830"/>
                    <a:pt x="105" y="775"/>
                    <a:pt x="62" y="720"/>
                  </a:cubicBezTo>
                  <a:cubicBezTo>
                    <a:pt x="24" y="672"/>
                    <a:pt x="36" y="651"/>
                    <a:pt x="15" y="648"/>
                  </a:cubicBezTo>
                  <a:cubicBezTo>
                    <a:pt x="0" y="645"/>
                    <a:pt x="3" y="665"/>
                    <a:pt x="15" y="689"/>
                  </a:cubicBezTo>
                  <a:cubicBezTo>
                    <a:pt x="37" y="729"/>
                    <a:pt x="91" y="778"/>
                    <a:pt x="165" y="811"/>
                  </a:cubicBezTo>
                  <a:cubicBezTo>
                    <a:pt x="165" y="811"/>
                    <a:pt x="162" y="818"/>
                    <a:pt x="139" y="813"/>
                  </a:cubicBezTo>
                  <a:cubicBezTo>
                    <a:pt x="139" y="813"/>
                    <a:pt x="314" y="898"/>
                    <a:pt x="550" y="845"/>
                  </a:cubicBezTo>
                  <a:close/>
                </a:path>
              </a:pathLst>
            </a:custGeom>
            <a:gradFill rotWithShape="1">
              <a:gsLst>
                <a:gs pos="0">
                  <a:srgbClr val="31859C"/>
                </a:gs>
                <a:gs pos="100000">
                  <a:srgbClr val="00FF00"/>
                </a:gs>
              </a:gsLst>
              <a:lin ang="2700000" scaled="1"/>
            </a:gradFill>
            <a:ln w="9525">
              <a:noFill/>
              <a:miter lim="800000"/>
              <a:headEnd/>
              <a:tailEnd/>
            </a:ln>
          </p:spPr>
          <p:txBody>
            <a:bodyPr/>
            <a:lstStyle/>
            <a:p>
              <a:endParaRPr lang="zh-CN" altLang="en-US">
                <a:latin typeface="Calibri" pitchFamily="34" charset="0"/>
              </a:endParaRPr>
            </a:p>
          </p:txBody>
        </p:sp>
        <p:sp>
          <p:nvSpPr>
            <p:cNvPr id="74770" name="Freeform 343"/>
            <p:cNvSpPr>
              <a:spLocks noChangeArrowheads="1"/>
            </p:cNvSpPr>
            <p:nvPr/>
          </p:nvSpPr>
          <p:spPr bwMode="auto">
            <a:xfrm>
              <a:off x="3662363" y="1914524"/>
              <a:ext cx="577850" cy="623888"/>
            </a:xfrm>
            <a:custGeom>
              <a:avLst/>
              <a:gdLst>
                <a:gd name="T0" fmla="*/ 0 w 323"/>
                <a:gd name="T1" fmla="*/ 348 h 348"/>
                <a:gd name="T2" fmla="*/ 264 w 323"/>
                <a:gd name="T3" fmla="*/ 196 h 348"/>
                <a:gd name="T4" fmla="*/ 150 w 323"/>
                <a:gd name="T5" fmla="*/ 28 h 348"/>
                <a:gd name="T6" fmla="*/ 114 w 323"/>
                <a:gd name="T7" fmla="*/ 177 h 348"/>
                <a:gd name="T8" fmla="*/ 225 w 323"/>
                <a:gd name="T9" fmla="*/ 167 h 348"/>
                <a:gd name="T10" fmla="*/ 213 w 323"/>
                <a:gd name="T11" fmla="*/ 170 h 348"/>
                <a:gd name="T12" fmla="*/ 157 w 323"/>
                <a:gd name="T13" fmla="*/ 193 h 348"/>
                <a:gd name="T14" fmla="*/ 97 w 323"/>
                <a:gd name="T15" fmla="*/ 84 h 348"/>
                <a:gd name="T16" fmla="*/ 231 w 323"/>
                <a:gd name="T17" fmla="*/ 40 h 348"/>
                <a:gd name="T18" fmla="*/ 272 w 323"/>
                <a:gd name="T19" fmla="*/ 163 h 348"/>
                <a:gd name="T20" fmla="*/ 0 w 323"/>
                <a:gd name="T21" fmla="*/ 348 h 348"/>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323"/>
                <a:gd name="T34" fmla="*/ 0 h 348"/>
                <a:gd name="T35" fmla="*/ 323 w 323"/>
                <a:gd name="T36" fmla="*/ 348 h 348"/>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323" h="348">
                  <a:moveTo>
                    <a:pt x="0" y="348"/>
                  </a:moveTo>
                  <a:cubicBezTo>
                    <a:pt x="32" y="343"/>
                    <a:pt x="196" y="326"/>
                    <a:pt x="264" y="196"/>
                  </a:cubicBezTo>
                  <a:cubicBezTo>
                    <a:pt x="323" y="81"/>
                    <a:pt x="228" y="0"/>
                    <a:pt x="150" y="28"/>
                  </a:cubicBezTo>
                  <a:cubicBezTo>
                    <a:pt x="84" y="52"/>
                    <a:pt x="64" y="135"/>
                    <a:pt x="114" y="177"/>
                  </a:cubicBezTo>
                  <a:cubicBezTo>
                    <a:pt x="160" y="217"/>
                    <a:pt x="216" y="192"/>
                    <a:pt x="225" y="167"/>
                  </a:cubicBezTo>
                  <a:cubicBezTo>
                    <a:pt x="229" y="157"/>
                    <a:pt x="213" y="145"/>
                    <a:pt x="213" y="170"/>
                  </a:cubicBezTo>
                  <a:cubicBezTo>
                    <a:pt x="213" y="170"/>
                    <a:pt x="200" y="197"/>
                    <a:pt x="157" y="193"/>
                  </a:cubicBezTo>
                  <a:cubicBezTo>
                    <a:pt x="120" y="189"/>
                    <a:pt x="71" y="145"/>
                    <a:pt x="97" y="84"/>
                  </a:cubicBezTo>
                  <a:cubicBezTo>
                    <a:pt x="125" y="15"/>
                    <a:pt x="198" y="23"/>
                    <a:pt x="231" y="40"/>
                  </a:cubicBezTo>
                  <a:cubicBezTo>
                    <a:pt x="255" y="53"/>
                    <a:pt x="292" y="95"/>
                    <a:pt x="272" y="163"/>
                  </a:cubicBezTo>
                  <a:cubicBezTo>
                    <a:pt x="223" y="326"/>
                    <a:pt x="0" y="348"/>
                    <a:pt x="0" y="348"/>
                  </a:cubicBezTo>
                  <a:close/>
                </a:path>
              </a:pathLst>
            </a:custGeom>
            <a:gradFill rotWithShape="1">
              <a:gsLst>
                <a:gs pos="0">
                  <a:srgbClr val="31859C"/>
                </a:gs>
                <a:gs pos="100000">
                  <a:srgbClr val="00FF00"/>
                </a:gs>
              </a:gsLst>
              <a:lin ang="2700000" scaled="1"/>
            </a:gradFill>
            <a:ln w="9525">
              <a:noFill/>
              <a:miter lim="800000"/>
              <a:headEnd/>
              <a:tailEnd/>
            </a:ln>
          </p:spPr>
          <p:txBody>
            <a:bodyPr/>
            <a:lstStyle/>
            <a:p>
              <a:endParaRPr lang="zh-CN" altLang="en-US">
                <a:latin typeface="Calibri" pitchFamily="34" charset="0"/>
              </a:endParaRPr>
            </a:p>
          </p:txBody>
        </p:sp>
        <p:sp>
          <p:nvSpPr>
            <p:cNvPr id="74771" name="Freeform 344"/>
            <p:cNvSpPr>
              <a:spLocks noChangeArrowheads="1"/>
            </p:cNvSpPr>
            <p:nvPr/>
          </p:nvSpPr>
          <p:spPr bwMode="auto">
            <a:xfrm>
              <a:off x="1782763" y="2292349"/>
              <a:ext cx="444500" cy="476250"/>
            </a:xfrm>
            <a:custGeom>
              <a:avLst/>
              <a:gdLst>
                <a:gd name="T0" fmla="*/ 201 w 248"/>
                <a:gd name="T1" fmla="*/ 65 h 266"/>
                <a:gd name="T2" fmla="*/ 140 w 248"/>
                <a:gd name="T3" fmla="*/ 250 h 266"/>
                <a:gd name="T4" fmla="*/ 1 w 248"/>
                <a:gd name="T5" fmla="*/ 149 h 266"/>
                <a:gd name="T6" fmla="*/ 15 w 248"/>
                <a:gd name="T7" fmla="*/ 143 h 266"/>
                <a:gd name="T8" fmla="*/ 34 w 248"/>
                <a:gd name="T9" fmla="*/ 216 h 266"/>
                <a:gd name="T10" fmla="*/ 177 w 248"/>
                <a:gd name="T11" fmla="*/ 228 h 266"/>
                <a:gd name="T12" fmla="*/ 208 w 248"/>
                <a:gd name="T13" fmla="*/ 90 h 266"/>
                <a:gd name="T14" fmla="*/ 126 w 248"/>
                <a:gd name="T15" fmla="*/ 18 h 266"/>
                <a:gd name="T16" fmla="*/ 19 w 248"/>
                <a:gd name="T17" fmla="*/ 6 h 266"/>
                <a:gd name="T18" fmla="*/ 121 w 248"/>
                <a:gd name="T19" fmla="*/ 0 h 266"/>
                <a:gd name="T20" fmla="*/ 149 w 248"/>
                <a:gd name="T21" fmla="*/ 3 h 266"/>
                <a:gd name="T22" fmla="*/ 138 w 248"/>
                <a:gd name="T23" fmla="*/ 6 h 266"/>
                <a:gd name="T24" fmla="*/ 140 w 248"/>
                <a:gd name="T25" fmla="*/ 14 h 266"/>
                <a:gd name="T26" fmla="*/ 201 w 248"/>
                <a:gd name="T27" fmla="*/ 65 h 26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48"/>
                <a:gd name="T43" fmla="*/ 0 h 266"/>
                <a:gd name="T44" fmla="*/ 248 w 248"/>
                <a:gd name="T45" fmla="*/ 266 h 26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48" h="266">
                  <a:moveTo>
                    <a:pt x="201" y="65"/>
                  </a:moveTo>
                  <a:cubicBezTo>
                    <a:pt x="248" y="135"/>
                    <a:pt x="222" y="230"/>
                    <a:pt x="140" y="250"/>
                  </a:cubicBezTo>
                  <a:cubicBezTo>
                    <a:pt x="75" y="266"/>
                    <a:pt x="0" y="222"/>
                    <a:pt x="1" y="149"/>
                  </a:cubicBezTo>
                  <a:cubicBezTo>
                    <a:pt x="1" y="136"/>
                    <a:pt x="12" y="135"/>
                    <a:pt x="15" y="143"/>
                  </a:cubicBezTo>
                  <a:cubicBezTo>
                    <a:pt x="21" y="159"/>
                    <a:pt x="3" y="175"/>
                    <a:pt x="34" y="216"/>
                  </a:cubicBezTo>
                  <a:cubicBezTo>
                    <a:pt x="59" y="250"/>
                    <a:pt x="133" y="261"/>
                    <a:pt x="177" y="228"/>
                  </a:cubicBezTo>
                  <a:cubicBezTo>
                    <a:pt x="225" y="192"/>
                    <a:pt x="226" y="133"/>
                    <a:pt x="208" y="90"/>
                  </a:cubicBezTo>
                  <a:cubicBezTo>
                    <a:pt x="190" y="46"/>
                    <a:pt x="151" y="26"/>
                    <a:pt x="126" y="18"/>
                  </a:cubicBezTo>
                  <a:cubicBezTo>
                    <a:pt x="91" y="7"/>
                    <a:pt x="19" y="6"/>
                    <a:pt x="19" y="6"/>
                  </a:cubicBezTo>
                  <a:cubicBezTo>
                    <a:pt x="19" y="6"/>
                    <a:pt x="101" y="1"/>
                    <a:pt x="121" y="0"/>
                  </a:cubicBezTo>
                  <a:cubicBezTo>
                    <a:pt x="149" y="3"/>
                    <a:pt x="149" y="3"/>
                    <a:pt x="149" y="3"/>
                  </a:cubicBezTo>
                  <a:cubicBezTo>
                    <a:pt x="149" y="3"/>
                    <a:pt x="141" y="4"/>
                    <a:pt x="138" y="6"/>
                  </a:cubicBezTo>
                  <a:cubicBezTo>
                    <a:pt x="135" y="8"/>
                    <a:pt x="135" y="11"/>
                    <a:pt x="140" y="14"/>
                  </a:cubicBezTo>
                  <a:cubicBezTo>
                    <a:pt x="165" y="25"/>
                    <a:pt x="188" y="46"/>
                    <a:pt x="201" y="65"/>
                  </a:cubicBezTo>
                  <a:close/>
                </a:path>
              </a:pathLst>
            </a:custGeom>
            <a:gradFill rotWithShape="1">
              <a:gsLst>
                <a:gs pos="0">
                  <a:srgbClr val="31859C"/>
                </a:gs>
                <a:gs pos="100000">
                  <a:srgbClr val="00FF00"/>
                </a:gs>
              </a:gsLst>
              <a:lin ang="2700000" scaled="1"/>
            </a:gradFill>
            <a:ln w="9525">
              <a:noFill/>
              <a:miter lim="800000"/>
              <a:headEnd/>
              <a:tailEnd/>
            </a:ln>
          </p:spPr>
          <p:txBody>
            <a:bodyPr/>
            <a:lstStyle/>
            <a:p>
              <a:endParaRPr lang="zh-CN" altLang="en-US">
                <a:latin typeface="Calibri" pitchFamily="34" charset="0"/>
              </a:endParaRPr>
            </a:p>
          </p:txBody>
        </p:sp>
        <p:sp>
          <p:nvSpPr>
            <p:cNvPr id="74772" name="Freeform 345"/>
            <p:cNvSpPr>
              <a:spLocks noChangeArrowheads="1"/>
            </p:cNvSpPr>
            <p:nvPr/>
          </p:nvSpPr>
          <p:spPr bwMode="auto">
            <a:xfrm>
              <a:off x="3228975" y="46038"/>
              <a:ext cx="566738" cy="660400"/>
            </a:xfrm>
            <a:custGeom>
              <a:avLst/>
              <a:gdLst>
                <a:gd name="T0" fmla="*/ 203 w 316"/>
                <a:gd name="T1" fmla="*/ 44 h 369"/>
                <a:gd name="T2" fmla="*/ 240 w 316"/>
                <a:gd name="T3" fmla="*/ 66 h 369"/>
                <a:gd name="T4" fmla="*/ 154 w 316"/>
                <a:gd name="T5" fmla="*/ 21 h 369"/>
                <a:gd name="T6" fmla="*/ 84 w 316"/>
                <a:gd name="T7" fmla="*/ 6 h 369"/>
                <a:gd name="T8" fmla="*/ 0 w 316"/>
                <a:gd name="T9" fmla="*/ 22 h 369"/>
                <a:gd name="T10" fmla="*/ 170 w 316"/>
                <a:gd name="T11" fmla="*/ 41 h 369"/>
                <a:gd name="T12" fmla="*/ 299 w 316"/>
                <a:gd name="T13" fmla="*/ 256 h 369"/>
                <a:gd name="T14" fmla="*/ 259 w 316"/>
                <a:gd name="T15" fmla="*/ 340 h 369"/>
                <a:gd name="T16" fmla="*/ 267 w 316"/>
                <a:gd name="T17" fmla="*/ 360 h 369"/>
                <a:gd name="T18" fmla="*/ 308 w 316"/>
                <a:gd name="T19" fmla="*/ 283 h 369"/>
                <a:gd name="T20" fmla="*/ 262 w 316"/>
                <a:gd name="T21" fmla="*/ 106 h 369"/>
                <a:gd name="T22" fmla="*/ 186 w 316"/>
                <a:gd name="T23" fmla="*/ 45 h 369"/>
                <a:gd name="T24" fmla="*/ 184 w 316"/>
                <a:gd name="T25" fmla="*/ 39 h 369"/>
                <a:gd name="T26" fmla="*/ 203 w 316"/>
                <a:gd name="T27" fmla="*/ 44 h 369"/>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316"/>
                <a:gd name="T43" fmla="*/ 0 h 369"/>
                <a:gd name="T44" fmla="*/ 316 w 316"/>
                <a:gd name="T45" fmla="*/ 369 h 369"/>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316" h="369">
                  <a:moveTo>
                    <a:pt x="203" y="44"/>
                  </a:moveTo>
                  <a:cubicBezTo>
                    <a:pt x="224" y="54"/>
                    <a:pt x="240" y="66"/>
                    <a:pt x="240" y="66"/>
                  </a:cubicBezTo>
                  <a:cubicBezTo>
                    <a:pt x="232" y="59"/>
                    <a:pt x="202" y="34"/>
                    <a:pt x="154" y="21"/>
                  </a:cubicBezTo>
                  <a:cubicBezTo>
                    <a:pt x="125" y="12"/>
                    <a:pt x="84" y="6"/>
                    <a:pt x="84" y="6"/>
                  </a:cubicBezTo>
                  <a:cubicBezTo>
                    <a:pt x="35" y="6"/>
                    <a:pt x="0" y="22"/>
                    <a:pt x="0" y="22"/>
                  </a:cubicBezTo>
                  <a:cubicBezTo>
                    <a:pt x="0" y="22"/>
                    <a:pt x="90" y="0"/>
                    <a:pt x="170" y="41"/>
                  </a:cubicBezTo>
                  <a:cubicBezTo>
                    <a:pt x="265" y="90"/>
                    <a:pt x="305" y="160"/>
                    <a:pt x="299" y="256"/>
                  </a:cubicBezTo>
                  <a:cubicBezTo>
                    <a:pt x="296" y="300"/>
                    <a:pt x="282" y="321"/>
                    <a:pt x="259" y="340"/>
                  </a:cubicBezTo>
                  <a:cubicBezTo>
                    <a:pt x="236" y="360"/>
                    <a:pt x="253" y="369"/>
                    <a:pt x="267" y="360"/>
                  </a:cubicBezTo>
                  <a:cubicBezTo>
                    <a:pt x="281" y="351"/>
                    <a:pt x="302" y="329"/>
                    <a:pt x="308" y="283"/>
                  </a:cubicBezTo>
                  <a:cubicBezTo>
                    <a:pt x="316" y="226"/>
                    <a:pt x="313" y="172"/>
                    <a:pt x="262" y="106"/>
                  </a:cubicBezTo>
                  <a:cubicBezTo>
                    <a:pt x="236" y="74"/>
                    <a:pt x="203" y="55"/>
                    <a:pt x="186" y="45"/>
                  </a:cubicBezTo>
                  <a:cubicBezTo>
                    <a:pt x="182" y="43"/>
                    <a:pt x="180" y="41"/>
                    <a:pt x="184" y="39"/>
                  </a:cubicBezTo>
                  <a:cubicBezTo>
                    <a:pt x="186" y="38"/>
                    <a:pt x="196" y="41"/>
                    <a:pt x="203" y="44"/>
                  </a:cubicBezTo>
                  <a:close/>
                </a:path>
              </a:pathLst>
            </a:custGeom>
            <a:gradFill rotWithShape="1">
              <a:gsLst>
                <a:gs pos="0">
                  <a:srgbClr val="31859C"/>
                </a:gs>
                <a:gs pos="100000">
                  <a:srgbClr val="00FF00"/>
                </a:gs>
              </a:gsLst>
              <a:lin ang="2700000" scaled="1"/>
            </a:gradFill>
            <a:ln w="9525">
              <a:noFill/>
              <a:miter lim="800000"/>
              <a:headEnd/>
              <a:tailEnd/>
            </a:ln>
          </p:spPr>
          <p:txBody>
            <a:bodyPr/>
            <a:lstStyle/>
            <a:p>
              <a:endParaRPr lang="zh-CN" altLang="en-US">
                <a:latin typeface="Calibri" pitchFamily="34" charset="0"/>
              </a:endParaRPr>
            </a:p>
          </p:txBody>
        </p:sp>
        <p:sp>
          <p:nvSpPr>
            <p:cNvPr id="74773" name="Freeform 346"/>
            <p:cNvSpPr>
              <a:spLocks noChangeArrowheads="1"/>
            </p:cNvSpPr>
            <p:nvPr/>
          </p:nvSpPr>
          <p:spPr bwMode="auto">
            <a:xfrm>
              <a:off x="1317625" y="1697037"/>
              <a:ext cx="141288" cy="165100"/>
            </a:xfrm>
            <a:custGeom>
              <a:avLst/>
              <a:gdLst>
                <a:gd name="T0" fmla="*/ 58 w 79"/>
                <a:gd name="T1" fmla="*/ 92 h 92"/>
                <a:gd name="T2" fmla="*/ 71 w 79"/>
                <a:gd name="T3" fmla="*/ 28 h 92"/>
                <a:gd name="T4" fmla="*/ 10 w 79"/>
                <a:gd name="T5" fmla="*/ 28 h 92"/>
                <a:gd name="T6" fmla="*/ 36 w 79"/>
                <a:gd name="T7" fmla="*/ 70 h 92"/>
                <a:gd name="T8" fmla="*/ 36 w 79"/>
                <a:gd name="T9" fmla="*/ 64 h 92"/>
                <a:gd name="T10" fmla="*/ 11 w 79"/>
                <a:gd name="T11" fmla="*/ 44 h 92"/>
                <a:gd name="T12" fmla="*/ 42 w 79"/>
                <a:gd name="T13" fmla="*/ 12 h 92"/>
                <a:gd name="T14" fmla="*/ 73 w 79"/>
                <a:gd name="T15" fmla="*/ 48 h 92"/>
                <a:gd name="T16" fmla="*/ 58 w 79"/>
                <a:gd name="T17" fmla="*/ 92 h 9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9"/>
                <a:gd name="T28" fmla="*/ 0 h 92"/>
                <a:gd name="T29" fmla="*/ 79 w 79"/>
                <a:gd name="T30" fmla="*/ 92 h 92"/>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9" h="92">
                  <a:moveTo>
                    <a:pt x="58" y="92"/>
                  </a:moveTo>
                  <a:cubicBezTo>
                    <a:pt x="78" y="73"/>
                    <a:pt x="79" y="45"/>
                    <a:pt x="71" y="28"/>
                  </a:cubicBezTo>
                  <a:cubicBezTo>
                    <a:pt x="60" y="4"/>
                    <a:pt x="24" y="0"/>
                    <a:pt x="10" y="28"/>
                  </a:cubicBezTo>
                  <a:cubicBezTo>
                    <a:pt x="0" y="48"/>
                    <a:pt x="16" y="71"/>
                    <a:pt x="36" y="70"/>
                  </a:cubicBezTo>
                  <a:cubicBezTo>
                    <a:pt x="42" y="70"/>
                    <a:pt x="42" y="63"/>
                    <a:pt x="36" y="64"/>
                  </a:cubicBezTo>
                  <a:cubicBezTo>
                    <a:pt x="29" y="65"/>
                    <a:pt x="14" y="64"/>
                    <a:pt x="11" y="44"/>
                  </a:cubicBezTo>
                  <a:cubicBezTo>
                    <a:pt x="7" y="23"/>
                    <a:pt x="28" y="10"/>
                    <a:pt x="42" y="12"/>
                  </a:cubicBezTo>
                  <a:cubicBezTo>
                    <a:pt x="60" y="13"/>
                    <a:pt x="71" y="24"/>
                    <a:pt x="73" y="48"/>
                  </a:cubicBezTo>
                  <a:cubicBezTo>
                    <a:pt x="76" y="74"/>
                    <a:pt x="58" y="92"/>
                    <a:pt x="58" y="92"/>
                  </a:cubicBezTo>
                  <a:close/>
                </a:path>
              </a:pathLst>
            </a:custGeom>
            <a:gradFill rotWithShape="1">
              <a:gsLst>
                <a:gs pos="0">
                  <a:srgbClr val="31859C"/>
                </a:gs>
                <a:gs pos="100000">
                  <a:srgbClr val="00FF00"/>
                </a:gs>
              </a:gsLst>
              <a:lin ang="2700000" scaled="1"/>
            </a:gradFill>
            <a:ln w="9525">
              <a:noFill/>
              <a:miter lim="800000"/>
              <a:headEnd/>
              <a:tailEnd/>
            </a:ln>
          </p:spPr>
          <p:txBody>
            <a:bodyPr/>
            <a:lstStyle/>
            <a:p>
              <a:endParaRPr lang="zh-CN" altLang="en-US">
                <a:latin typeface="Calibri" pitchFamily="34" charset="0"/>
              </a:endParaRPr>
            </a:p>
          </p:txBody>
        </p:sp>
        <p:sp>
          <p:nvSpPr>
            <p:cNvPr id="74774" name="Freeform 347"/>
            <p:cNvSpPr>
              <a:spLocks noChangeArrowheads="1"/>
            </p:cNvSpPr>
            <p:nvPr/>
          </p:nvSpPr>
          <p:spPr bwMode="auto">
            <a:xfrm>
              <a:off x="3308350" y="1311275"/>
              <a:ext cx="339725" cy="300038"/>
            </a:xfrm>
            <a:custGeom>
              <a:avLst/>
              <a:gdLst>
                <a:gd name="T0" fmla="*/ 124 w 190"/>
                <a:gd name="T1" fmla="*/ 22 h 167"/>
                <a:gd name="T2" fmla="*/ 145 w 190"/>
                <a:gd name="T3" fmla="*/ 138 h 167"/>
                <a:gd name="T4" fmla="*/ 36 w 190"/>
                <a:gd name="T5" fmla="*/ 125 h 167"/>
                <a:gd name="T6" fmla="*/ 32 w 190"/>
                <a:gd name="T7" fmla="*/ 0 h 167"/>
                <a:gd name="T8" fmla="*/ 30 w 190"/>
                <a:gd name="T9" fmla="*/ 110 h 167"/>
                <a:gd name="T10" fmla="*/ 131 w 190"/>
                <a:gd name="T11" fmla="*/ 144 h 167"/>
                <a:gd name="T12" fmla="*/ 168 w 190"/>
                <a:gd name="T13" fmla="*/ 84 h 167"/>
                <a:gd name="T14" fmla="*/ 136 w 190"/>
                <a:gd name="T15" fmla="*/ 30 h 167"/>
                <a:gd name="T16" fmla="*/ 109 w 190"/>
                <a:gd name="T17" fmla="*/ 30 h 167"/>
                <a:gd name="T18" fmla="*/ 108 w 190"/>
                <a:gd name="T19" fmla="*/ 40 h 167"/>
                <a:gd name="T20" fmla="*/ 95 w 190"/>
                <a:gd name="T21" fmla="*/ 32 h 167"/>
                <a:gd name="T22" fmla="*/ 124 w 190"/>
                <a:gd name="T23" fmla="*/ 22 h 167"/>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190"/>
                <a:gd name="T37" fmla="*/ 0 h 167"/>
                <a:gd name="T38" fmla="*/ 190 w 190"/>
                <a:gd name="T39" fmla="*/ 167 h 167"/>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190" h="167">
                  <a:moveTo>
                    <a:pt x="124" y="22"/>
                  </a:moveTo>
                  <a:cubicBezTo>
                    <a:pt x="178" y="29"/>
                    <a:pt x="190" y="111"/>
                    <a:pt x="145" y="138"/>
                  </a:cubicBezTo>
                  <a:cubicBezTo>
                    <a:pt x="99" y="167"/>
                    <a:pt x="56" y="147"/>
                    <a:pt x="36" y="125"/>
                  </a:cubicBezTo>
                  <a:cubicBezTo>
                    <a:pt x="2" y="87"/>
                    <a:pt x="12" y="24"/>
                    <a:pt x="32" y="0"/>
                  </a:cubicBezTo>
                  <a:cubicBezTo>
                    <a:pt x="32" y="0"/>
                    <a:pt x="0" y="60"/>
                    <a:pt x="30" y="110"/>
                  </a:cubicBezTo>
                  <a:cubicBezTo>
                    <a:pt x="60" y="160"/>
                    <a:pt x="114" y="150"/>
                    <a:pt x="131" y="144"/>
                  </a:cubicBezTo>
                  <a:cubicBezTo>
                    <a:pt x="155" y="133"/>
                    <a:pt x="169" y="114"/>
                    <a:pt x="168" y="84"/>
                  </a:cubicBezTo>
                  <a:cubicBezTo>
                    <a:pt x="168" y="51"/>
                    <a:pt x="150" y="35"/>
                    <a:pt x="136" y="30"/>
                  </a:cubicBezTo>
                  <a:cubicBezTo>
                    <a:pt x="124" y="27"/>
                    <a:pt x="115" y="26"/>
                    <a:pt x="109" y="30"/>
                  </a:cubicBezTo>
                  <a:cubicBezTo>
                    <a:pt x="109" y="30"/>
                    <a:pt x="114" y="35"/>
                    <a:pt x="108" y="40"/>
                  </a:cubicBezTo>
                  <a:cubicBezTo>
                    <a:pt x="103" y="45"/>
                    <a:pt x="92" y="42"/>
                    <a:pt x="95" y="32"/>
                  </a:cubicBezTo>
                  <a:cubicBezTo>
                    <a:pt x="97" y="22"/>
                    <a:pt x="114" y="21"/>
                    <a:pt x="124" y="22"/>
                  </a:cubicBezTo>
                  <a:close/>
                </a:path>
              </a:pathLst>
            </a:custGeom>
            <a:gradFill rotWithShape="1">
              <a:gsLst>
                <a:gs pos="0">
                  <a:srgbClr val="31859C"/>
                </a:gs>
                <a:gs pos="100000">
                  <a:srgbClr val="00FF00"/>
                </a:gs>
              </a:gsLst>
              <a:lin ang="2700000" scaled="1"/>
            </a:gradFill>
            <a:ln w="9525">
              <a:noFill/>
              <a:miter lim="800000"/>
              <a:headEnd/>
              <a:tailEnd/>
            </a:ln>
          </p:spPr>
          <p:txBody>
            <a:bodyPr/>
            <a:lstStyle/>
            <a:p>
              <a:endParaRPr lang="zh-CN" altLang="en-US">
                <a:latin typeface="Calibri" pitchFamily="34" charset="0"/>
              </a:endParaRPr>
            </a:p>
          </p:txBody>
        </p:sp>
        <p:sp>
          <p:nvSpPr>
            <p:cNvPr id="74775" name="Freeform 348"/>
            <p:cNvSpPr>
              <a:spLocks noChangeArrowheads="1"/>
            </p:cNvSpPr>
            <p:nvPr/>
          </p:nvSpPr>
          <p:spPr bwMode="auto">
            <a:xfrm>
              <a:off x="4040188" y="1544638"/>
              <a:ext cx="423862" cy="876300"/>
            </a:xfrm>
            <a:custGeom>
              <a:avLst/>
              <a:gdLst>
                <a:gd name="T0" fmla="*/ 0 w 237"/>
                <a:gd name="T1" fmla="*/ 480 h 490"/>
                <a:gd name="T2" fmla="*/ 148 w 237"/>
                <a:gd name="T3" fmla="*/ 317 h 490"/>
                <a:gd name="T4" fmla="*/ 211 w 237"/>
                <a:gd name="T5" fmla="*/ 44 h 490"/>
                <a:gd name="T6" fmla="*/ 220 w 237"/>
                <a:gd name="T7" fmla="*/ 4 h 490"/>
                <a:gd name="T8" fmla="*/ 235 w 237"/>
                <a:gd name="T9" fmla="*/ 37 h 490"/>
                <a:gd name="T10" fmla="*/ 192 w 237"/>
                <a:gd name="T11" fmla="*/ 253 h 490"/>
                <a:gd name="T12" fmla="*/ 111 w 237"/>
                <a:gd name="T13" fmla="*/ 393 h 490"/>
                <a:gd name="T14" fmla="*/ 119 w 237"/>
                <a:gd name="T15" fmla="*/ 396 h 490"/>
                <a:gd name="T16" fmla="*/ 183 w 237"/>
                <a:gd name="T17" fmla="*/ 332 h 490"/>
                <a:gd name="T18" fmla="*/ 4 w 237"/>
                <a:gd name="T19" fmla="*/ 490 h 490"/>
                <a:gd name="T20" fmla="*/ 0 w 237"/>
                <a:gd name="T21" fmla="*/ 480 h 49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37"/>
                <a:gd name="T34" fmla="*/ 0 h 490"/>
                <a:gd name="T35" fmla="*/ 237 w 237"/>
                <a:gd name="T36" fmla="*/ 490 h 490"/>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37" h="490">
                  <a:moveTo>
                    <a:pt x="0" y="480"/>
                  </a:moveTo>
                  <a:cubicBezTo>
                    <a:pt x="20" y="465"/>
                    <a:pt x="77" y="433"/>
                    <a:pt x="148" y="317"/>
                  </a:cubicBezTo>
                  <a:cubicBezTo>
                    <a:pt x="219" y="200"/>
                    <a:pt x="214" y="73"/>
                    <a:pt x="211" y="44"/>
                  </a:cubicBezTo>
                  <a:cubicBezTo>
                    <a:pt x="207" y="14"/>
                    <a:pt x="212" y="7"/>
                    <a:pt x="220" y="4"/>
                  </a:cubicBezTo>
                  <a:cubicBezTo>
                    <a:pt x="228" y="0"/>
                    <a:pt x="235" y="13"/>
                    <a:pt x="235" y="37"/>
                  </a:cubicBezTo>
                  <a:cubicBezTo>
                    <a:pt x="237" y="69"/>
                    <a:pt x="232" y="163"/>
                    <a:pt x="192" y="253"/>
                  </a:cubicBezTo>
                  <a:cubicBezTo>
                    <a:pt x="151" y="343"/>
                    <a:pt x="128" y="372"/>
                    <a:pt x="111" y="393"/>
                  </a:cubicBezTo>
                  <a:cubicBezTo>
                    <a:pt x="106" y="399"/>
                    <a:pt x="110" y="402"/>
                    <a:pt x="119" y="396"/>
                  </a:cubicBezTo>
                  <a:cubicBezTo>
                    <a:pt x="129" y="389"/>
                    <a:pt x="152" y="370"/>
                    <a:pt x="183" y="332"/>
                  </a:cubicBezTo>
                  <a:cubicBezTo>
                    <a:pt x="183" y="332"/>
                    <a:pt x="131" y="430"/>
                    <a:pt x="4" y="490"/>
                  </a:cubicBezTo>
                  <a:lnTo>
                    <a:pt x="0" y="480"/>
                  </a:lnTo>
                  <a:close/>
                </a:path>
              </a:pathLst>
            </a:custGeom>
            <a:gradFill rotWithShape="1">
              <a:gsLst>
                <a:gs pos="0">
                  <a:srgbClr val="31859C"/>
                </a:gs>
                <a:gs pos="100000">
                  <a:srgbClr val="00FF00"/>
                </a:gs>
              </a:gsLst>
              <a:lin ang="2700000" scaled="1"/>
            </a:gradFill>
            <a:ln w="9525">
              <a:noFill/>
              <a:miter lim="800000"/>
              <a:headEnd/>
              <a:tailEnd/>
            </a:ln>
          </p:spPr>
          <p:txBody>
            <a:bodyPr/>
            <a:lstStyle/>
            <a:p>
              <a:endParaRPr lang="zh-CN" altLang="en-US">
                <a:latin typeface="Calibri" pitchFamily="34" charset="0"/>
              </a:endParaRPr>
            </a:p>
          </p:txBody>
        </p:sp>
        <p:sp>
          <p:nvSpPr>
            <p:cNvPr id="74776" name="Freeform 349"/>
            <p:cNvSpPr>
              <a:spLocks noChangeArrowheads="1"/>
            </p:cNvSpPr>
            <p:nvPr/>
          </p:nvSpPr>
          <p:spPr bwMode="auto">
            <a:xfrm>
              <a:off x="2862263" y="82550"/>
              <a:ext cx="188912" cy="657225"/>
            </a:xfrm>
            <a:custGeom>
              <a:avLst/>
              <a:gdLst>
                <a:gd name="T0" fmla="*/ 59 w 105"/>
                <a:gd name="T1" fmla="*/ 367 h 367"/>
                <a:gd name="T2" fmla="*/ 8 w 105"/>
                <a:gd name="T3" fmla="*/ 179 h 367"/>
                <a:gd name="T4" fmla="*/ 87 w 105"/>
                <a:gd name="T5" fmla="*/ 5 h 367"/>
                <a:gd name="T6" fmla="*/ 104 w 105"/>
                <a:gd name="T7" fmla="*/ 7 h 367"/>
                <a:gd name="T8" fmla="*/ 82 w 105"/>
                <a:gd name="T9" fmla="*/ 33 h 367"/>
                <a:gd name="T10" fmla="*/ 24 w 105"/>
                <a:gd name="T11" fmla="*/ 139 h 367"/>
                <a:gd name="T12" fmla="*/ 17 w 105"/>
                <a:gd name="T13" fmla="*/ 240 h 367"/>
                <a:gd name="T14" fmla="*/ 28 w 105"/>
                <a:gd name="T15" fmla="*/ 248 h 367"/>
                <a:gd name="T16" fmla="*/ 37 w 105"/>
                <a:gd name="T17" fmla="*/ 297 h 367"/>
                <a:gd name="T18" fmla="*/ 59 w 105"/>
                <a:gd name="T19" fmla="*/ 367 h 36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05"/>
                <a:gd name="T31" fmla="*/ 0 h 367"/>
                <a:gd name="T32" fmla="*/ 105 w 105"/>
                <a:gd name="T33" fmla="*/ 367 h 367"/>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05" h="367">
                  <a:moveTo>
                    <a:pt x="59" y="367"/>
                  </a:moveTo>
                  <a:cubicBezTo>
                    <a:pt x="47" y="348"/>
                    <a:pt x="0" y="275"/>
                    <a:pt x="8" y="179"/>
                  </a:cubicBezTo>
                  <a:cubicBezTo>
                    <a:pt x="16" y="83"/>
                    <a:pt x="56" y="26"/>
                    <a:pt x="87" y="5"/>
                  </a:cubicBezTo>
                  <a:cubicBezTo>
                    <a:pt x="94" y="0"/>
                    <a:pt x="102" y="2"/>
                    <a:pt x="104" y="7"/>
                  </a:cubicBezTo>
                  <a:cubicBezTo>
                    <a:pt x="105" y="13"/>
                    <a:pt x="101" y="14"/>
                    <a:pt x="82" y="33"/>
                  </a:cubicBezTo>
                  <a:cubicBezTo>
                    <a:pt x="54" y="61"/>
                    <a:pt x="33" y="98"/>
                    <a:pt x="24" y="139"/>
                  </a:cubicBezTo>
                  <a:cubicBezTo>
                    <a:pt x="19" y="162"/>
                    <a:pt x="12" y="198"/>
                    <a:pt x="17" y="240"/>
                  </a:cubicBezTo>
                  <a:cubicBezTo>
                    <a:pt x="18" y="248"/>
                    <a:pt x="26" y="260"/>
                    <a:pt x="28" y="248"/>
                  </a:cubicBezTo>
                  <a:cubicBezTo>
                    <a:pt x="28" y="248"/>
                    <a:pt x="30" y="270"/>
                    <a:pt x="37" y="297"/>
                  </a:cubicBezTo>
                  <a:cubicBezTo>
                    <a:pt x="44" y="323"/>
                    <a:pt x="59" y="367"/>
                    <a:pt x="59" y="367"/>
                  </a:cubicBezTo>
                  <a:close/>
                </a:path>
              </a:pathLst>
            </a:custGeom>
            <a:gradFill rotWithShape="1">
              <a:gsLst>
                <a:gs pos="0">
                  <a:srgbClr val="31859C"/>
                </a:gs>
                <a:gs pos="100000">
                  <a:srgbClr val="00FF00"/>
                </a:gs>
              </a:gsLst>
              <a:lin ang="2700000" scaled="1"/>
            </a:gradFill>
            <a:ln w="9525">
              <a:noFill/>
              <a:miter lim="800000"/>
              <a:headEnd/>
              <a:tailEnd/>
            </a:ln>
          </p:spPr>
          <p:txBody>
            <a:bodyPr/>
            <a:lstStyle/>
            <a:p>
              <a:endParaRPr lang="zh-CN" altLang="en-US">
                <a:latin typeface="Calibri" pitchFamily="34" charset="0"/>
              </a:endParaRPr>
            </a:p>
          </p:txBody>
        </p:sp>
        <p:sp>
          <p:nvSpPr>
            <p:cNvPr id="74777" name="Freeform 350"/>
            <p:cNvSpPr>
              <a:spLocks noChangeArrowheads="1"/>
            </p:cNvSpPr>
            <p:nvPr/>
          </p:nvSpPr>
          <p:spPr bwMode="auto">
            <a:xfrm>
              <a:off x="2446338" y="0"/>
              <a:ext cx="471487" cy="360363"/>
            </a:xfrm>
            <a:custGeom>
              <a:avLst/>
              <a:gdLst>
                <a:gd name="T0" fmla="*/ 245 w 264"/>
                <a:gd name="T1" fmla="*/ 201 h 201"/>
                <a:gd name="T2" fmla="*/ 215 w 264"/>
                <a:gd name="T3" fmla="*/ 49 h 201"/>
                <a:gd name="T4" fmla="*/ 28 w 264"/>
                <a:gd name="T5" fmla="*/ 66 h 201"/>
                <a:gd name="T6" fmla="*/ 14 w 264"/>
                <a:gd name="T7" fmla="*/ 134 h 201"/>
                <a:gd name="T8" fmla="*/ 23 w 264"/>
                <a:gd name="T9" fmla="*/ 111 h 201"/>
                <a:gd name="T10" fmla="*/ 67 w 264"/>
                <a:gd name="T11" fmla="*/ 41 h 201"/>
                <a:gd name="T12" fmla="*/ 189 w 264"/>
                <a:gd name="T13" fmla="*/ 36 h 201"/>
                <a:gd name="T14" fmla="*/ 244 w 264"/>
                <a:gd name="T15" fmla="*/ 116 h 201"/>
                <a:gd name="T16" fmla="*/ 245 w 264"/>
                <a:gd name="T17" fmla="*/ 201 h 201"/>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64"/>
                <a:gd name="T28" fmla="*/ 0 h 201"/>
                <a:gd name="T29" fmla="*/ 264 w 264"/>
                <a:gd name="T30" fmla="*/ 201 h 201"/>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64" h="201">
                  <a:moveTo>
                    <a:pt x="245" y="201"/>
                  </a:moveTo>
                  <a:cubicBezTo>
                    <a:pt x="262" y="162"/>
                    <a:pt x="264" y="97"/>
                    <a:pt x="215" y="49"/>
                  </a:cubicBezTo>
                  <a:cubicBezTo>
                    <a:pt x="166" y="1"/>
                    <a:pt x="77" y="0"/>
                    <a:pt x="28" y="66"/>
                  </a:cubicBezTo>
                  <a:cubicBezTo>
                    <a:pt x="15" y="83"/>
                    <a:pt x="0" y="125"/>
                    <a:pt x="14" y="134"/>
                  </a:cubicBezTo>
                  <a:cubicBezTo>
                    <a:pt x="21" y="138"/>
                    <a:pt x="21" y="125"/>
                    <a:pt x="23" y="111"/>
                  </a:cubicBezTo>
                  <a:cubicBezTo>
                    <a:pt x="24" y="97"/>
                    <a:pt x="30" y="66"/>
                    <a:pt x="67" y="41"/>
                  </a:cubicBezTo>
                  <a:cubicBezTo>
                    <a:pt x="92" y="24"/>
                    <a:pt x="144" y="8"/>
                    <a:pt x="189" y="36"/>
                  </a:cubicBezTo>
                  <a:cubicBezTo>
                    <a:pt x="232" y="63"/>
                    <a:pt x="240" y="98"/>
                    <a:pt x="244" y="116"/>
                  </a:cubicBezTo>
                  <a:cubicBezTo>
                    <a:pt x="252" y="148"/>
                    <a:pt x="245" y="201"/>
                    <a:pt x="245" y="201"/>
                  </a:cubicBezTo>
                  <a:close/>
                </a:path>
              </a:pathLst>
            </a:custGeom>
            <a:gradFill rotWithShape="1">
              <a:gsLst>
                <a:gs pos="0">
                  <a:srgbClr val="31859C"/>
                </a:gs>
                <a:gs pos="100000">
                  <a:srgbClr val="00FF00"/>
                </a:gs>
              </a:gsLst>
              <a:lin ang="2700000" scaled="1"/>
            </a:gradFill>
            <a:ln w="9525">
              <a:noFill/>
              <a:miter lim="800000"/>
              <a:headEnd/>
              <a:tailEnd/>
            </a:ln>
          </p:spPr>
          <p:txBody>
            <a:bodyPr/>
            <a:lstStyle/>
            <a:p>
              <a:endParaRPr lang="zh-CN" altLang="en-US">
                <a:latin typeface="Calibri" pitchFamily="34" charset="0"/>
              </a:endParaRPr>
            </a:p>
          </p:txBody>
        </p:sp>
        <p:sp>
          <p:nvSpPr>
            <p:cNvPr id="74778" name="Freeform 351"/>
            <p:cNvSpPr>
              <a:spLocks noChangeArrowheads="1"/>
            </p:cNvSpPr>
            <p:nvPr/>
          </p:nvSpPr>
          <p:spPr bwMode="auto">
            <a:xfrm>
              <a:off x="2943225" y="2054224"/>
              <a:ext cx="361950" cy="450850"/>
            </a:xfrm>
            <a:custGeom>
              <a:avLst/>
              <a:gdLst>
                <a:gd name="T0" fmla="*/ 185 w 202"/>
                <a:gd name="T1" fmla="*/ 252 h 252"/>
                <a:gd name="T2" fmla="*/ 31 w 202"/>
                <a:gd name="T3" fmla="*/ 153 h 252"/>
                <a:gd name="T4" fmla="*/ 87 w 202"/>
                <a:gd name="T5" fmla="*/ 16 h 252"/>
                <a:gd name="T6" fmla="*/ 195 w 202"/>
                <a:gd name="T7" fmla="*/ 110 h 252"/>
                <a:gd name="T8" fmla="*/ 108 w 202"/>
                <a:gd name="T9" fmla="*/ 178 h 252"/>
                <a:gd name="T10" fmla="*/ 99 w 202"/>
                <a:gd name="T11" fmla="*/ 166 h 252"/>
                <a:gd name="T12" fmla="*/ 141 w 202"/>
                <a:gd name="T13" fmla="*/ 161 h 252"/>
                <a:gd name="T14" fmla="*/ 185 w 202"/>
                <a:gd name="T15" fmla="*/ 116 h 252"/>
                <a:gd name="T16" fmla="*/ 152 w 202"/>
                <a:gd name="T17" fmla="*/ 31 h 252"/>
                <a:gd name="T18" fmla="*/ 33 w 202"/>
                <a:gd name="T19" fmla="*/ 65 h 252"/>
                <a:gd name="T20" fmla="*/ 45 w 202"/>
                <a:gd name="T21" fmla="*/ 162 h 252"/>
                <a:gd name="T22" fmla="*/ 185 w 202"/>
                <a:gd name="T23" fmla="*/ 252 h 25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02"/>
                <a:gd name="T37" fmla="*/ 0 h 252"/>
                <a:gd name="T38" fmla="*/ 202 w 202"/>
                <a:gd name="T39" fmla="*/ 252 h 252"/>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02" h="252">
                  <a:moveTo>
                    <a:pt x="185" y="252"/>
                  </a:moveTo>
                  <a:cubicBezTo>
                    <a:pt x="140" y="243"/>
                    <a:pt x="62" y="207"/>
                    <a:pt x="31" y="153"/>
                  </a:cubicBezTo>
                  <a:cubicBezTo>
                    <a:pt x="0" y="99"/>
                    <a:pt x="27" y="28"/>
                    <a:pt x="87" y="16"/>
                  </a:cubicBezTo>
                  <a:cubicBezTo>
                    <a:pt x="161" y="0"/>
                    <a:pt x="202" y="61"/>
                    <a:pt x="195" y="110"/>
                  </a:cubicBezTo>
                  <a:cubicBezTo>
                    <a:pt x="188" y="166"/>
                    <a:pt x="140" y="182"/>
                    <a:pt x="108" y="178"/>
                  </a:cubicBezTo>
                  <a:cubicBezTo>
                    <a:pt x="99" y="177"/>
                    <a:pt x="94" y="171"/>
                    <a:pt x="99" y="166"/>
                  </a:cubicBezTo>
                  <a:cubicBezTo>
                    <a:pt x="108" y="157"/>
                    <a:pt x="123" y="166"/>
                    <a:pt x="141" y="161"/>
                  </a:cubicBezTo>
                  <a:cubicBezTo>
                    <a:pt x="170" y="153"/>
                    <a:pt x="181" y="141"/>
                    <a:pt x="185" y="116"/>
                  </a:cubicBezTo>
                  <a:cubicBezTo>
                    <a:pt x="189" y="92"/>
                    <a:pt x="186" y="52"/>
                    <a:pt x="152" y="31"/>
                  </a:cubicBezTo>
                  <a:cubicBezTo>
                    <a:pt x="117" y="11"/>
                    <a:pt x="59" y="13"/>
                    <a:pt x="33" y="65"/>
                  </a:cubicBezTo>
                  <a:cubicBezTo>
                    <a:pt x="14" y="103"/>
                    <a:pt x="30" y="137"/>
                    <a:pt x="45" y="162"/>
                  </a:cubicBezTo>
                  <a:cubicBezTo>
                    <a:pt x="78" y="218"/>
                    <a:pt x="185" y="252"/>
                    <a:pt x="185" y="252"/>
                  </a:cubicBezTo>
                  <a:close/>
                </a:path>
              </a:pathLst>
            </a:custGeom>
            <a:gradFill rotWithShape="1">
              <a:gsLst>
                <a:gs pos="0">
                  <a:srgbClr val="31859C"/>
                </a:gs>
                <a:gs pos="100000">
                  <a:srgbClr val="00FF00"/>
                </a:gs>
              </a:gsLst>
              <a:lin ang="2700000" scaled="1"/>
            </a:gradFill>
            <a:ln w="9525">
              <a:noFill/>
              <a:miter lim="800000"/>
              <a:headEnd/>
              <a:tailEnd/>
            </a:ln>
          </p:spPr>
          <p:txBody>
            <a:bodyPr/>
            <a:lstStyle/>
            <a:p>
              <a:endParaRPr lang="zh-CN" altLang="en-US">
                <a:latin typeface="Calibri" pitchFamily="34" charset="0"/>
              </a:endParaRPr>
            </a:p>
          </p:txBody>
        </p:sp>
        <p:sp>
          <p:nvSpPr>
            <p:cNvPr id="74779" name="Freeform 352"/>
            <p:cNvSpPr>
              <a:spLocks noChangeArrowheads="1"/>
            </p:cNvSpPr>
            <p:nvPr/>
          </p:nvSpPr>
          <p:spPr bwMode="auto">
            <a:xfrm>
              <a:off x="3917950" y="1954212"/>
              <a:ext cx="193675" cy="192087"/>
            </a:xfrm>
            <a:custGeom>
              <a:avLst/>
              <a:gdLst>
                <a:gd name="T0" fmla="*/ 99 w 108"/>
                <a:gd name="T1" fmla="*/ 23 h 107"/>
                <a:gd name="T2" fmla="*/ 16 w 108"/>
                <a:gd name="T3" fmla="*/ 38 h 107"/>
                <a:gd name="T4" fmla="*/ 69 w 108"/>
                <a:gd name="T5" fmla="*/ 96 h 107"/>
                <a:gd name="T6" fmla="*/ 85 w 108"/>
                <a:gd name="T7" fmla="*/ 38 h 107"/>
                <a:gd name="T8" fmla="*/ 82 w 108"/>
                <a:gd name="T9" fmla="*/ 41 h 107"/>
                <a:gd name="T10" fmla="*/ 92 w 108"/>
                <a:gd name="T11" fmla="*/ 55 h 107"/>
                <a:gd name="T12" fmla="*/ 77 w 108"/>
                <a:gd name="T13" fmla="*/ 90 h 107"/>
                <a:gd name="T14" fmla="*/ 27 w 108"/>
                <a:gd name="T15" fmla="*/ 85 h 107"/>
                <a:gd name="T16" fmla="*/ 22 w 108"/>
                <a:gd name="T17" fmla="*/ 33 h 107"/>
                <a:gd name="T18" fmla="*/ 59 w 108"/>
                <a:gd name="T19" fmla="*/ 14 h 107"/>
                <a:gd name="T20" fmla="*/ 108 w 108"/>
                <a:gd name="T21" fmla="*/ 33 h 107"/>
                <a:gd name="T22" fmla="*/ 102 w 108"/>
                <a:gd name="T23" fmla="*/ 26 h 107"/>
                <a:gd name="T24" fmla="*/ 99 w 108"/>
                <a:gd name="T25" fmla="*/ 23 h 107"/>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08"/>
                <a:gd name="T40" fmla="*/ 0 h 107"/>
                <a:gd name="T41" fmla="*/ 108 w 108"/>
                <a:gd name="T42" fmla="*/ 107 h 107"/>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08" h="107">
                  <a:moveTo>
                    <a:pt x="99" y="23"/>
                  </a:moveTo>
                  <a:cubicBezTo>
                    <a:pt x="87" y="9"/>
                    <a:pt x="33" y="0"/>
                    <a:pt x="16" y="38"/>
                  </a:cubicBezTo>
                  <a:cubicBezTo>
                    <a:pt x="0" y="75"/>
                    <a:pt x="36" y="107"/>
                    <a:pt x="69" y="96"/>
                  </a:cubicBezTo>
                  <a:cubicBezTo>
                    <a:pt x="103" y="85"/>
                    <a:pt x="100" y="46"/>
                    <a:pt x="85" y="38"/>
                  </a:cubicBezTo>
                  <a:cubicBezTo>
                    <a:pt x="82" y="36"/>
                    <a:pt x="80" y="39"/>
                    <a:pt x="82" y="41"/>
                  </a:cubicBezTo>
                  <a:cubicBezTo>
                    <a:pt x="85" y="43"/>
                    <a:pt x="90" y="47"/>
                    <a:pt x="92" y="55"/>
                  </a:cubicBezTo>
                  <a:cubicBezTo>
                    <a:pt x="94" y="67"/>
                    <a:pt x="90" y="81"/>
                    <a:pt x="77" y="90"/>
                  </a:cubicBezTo>
                  <a:cubicBezTo>
                    <a:pt x="63" y="99"/>
                    <a:pt x="40" y="99"/>
                    <a:pt x="27" y="85"/>
                  </a:cubicBezTo>
                  <a:cubicBezTo>
                    <a:pt x="12" y="70"/>
                    <a:pt x="11" y="47"/>
                    <a:pt x="22" y="33"/>
                  </a:cubicBezTo>
                  <a:cubicBezTo>
                    <a:pt x="33" y="17"/>
                    <a:pt x="46" y="15"/>
                    <a:pt x="59" y="14"/>
                  </a:cubicBezTo>
                  <a:cubicBezTo>
                    <a:pt x="72" y="14"/>
                    <a:pt x="90" y="16"/>
                    <a:pt x="108" y="33"/>
                  </a:cubicBezTo>
                  <a:cubicBezTo>
                    <a:pt x="102" y="26"/>
                    <a:pt x="102" y="26"/>
                    <a:pt x="102" y="26"/>
                  </a:cubicBezTo>
                  <a:lnTo>
                    <a:pt x="99" y="23"/>
                  </a:lnTo>
                  <a:close/>
                </a:path>
              </a:pathLst>
            </a:custGeom>
            <a:gradFill rotWithShape="1">
              <a:gsLst>
                <a:gs pos="0">
                  <a:srgbClr val="31859C"/>
                </a:gs>
                <a:gs pos="100000">
                  <a:srgbClr val="00FF00"/>
                </a:gs>
              </a:gsLst>
              <a:lin ang="2700000" scaled="1"/>
            </a:gradFill>
            <a:ln w="9525">
              <a:noFill/>
              <a:miter lim="800000"/>
              <a:headEnd/>
              <a:tailEnd/>
            </a:ln>
          </p:spPr>
          <p:txBody>
            <a:bodyPr/>
            <a:lstStyle/>
            <a:p>
              <a:endParaRPr lang="zh-CN" altLang="en-US">
                <a:latin typeface="Calibri" pitchFamily="34" charset="0"/>
              </a:endParaRPr>
            </a:p>
          </p:txBody>
        </p:sp>
        <p:sp>
          <p:nvSpPr>
            <p:cNvPr id="74780" name="Freeform 353"/>
            <p:cNvSpPr>
              <a:spLocks noChangeArrowheads="1"/>
            </p:cNvSpPr>
            <p:nvPr/>
          </p:nvSpPr>
          <p:spPr bwMode="auto">
            <a:xfrm>
              <a:off x="379413" y="1712912"/>
              <a:ext cx="385762" cy="306387"/>
            </a:xfrm>
            <a:custGeom>
              <a:avLst/>
              <a:gdLst>
                <a:gd name="T0" fmla="*/ 56 w 215"/>
                <a:gd name="T1" fmla="*/ 114 h 171"/>
                <a:gd name="T2" fmla="*/ 27 w 215"/>
                <a:gd name="T3" fmla="*/ 87 h 171"/>
                <a:gd name="T4" fmla="*/ 0 w 215"/>
                <a:gd name="T5" fmla="*/ 51 h 171"/>
                <a:gd name="T6" fmla="*/ 98 w 215"/>
                <a:gd name="T7" fmla="*/ 122 h 171"/>
                <a:gd name="T8" fmla="*/ 176 w 215"/>
                <a:gd name="T9" fmla="*/ 115 h 171"/>
                <a:gd name="T10" fmla="*/ 194 w 215"/>
                <a:gd name="T11" fmla="*/ 54 h 171"/>
                <a:gd name="T12" fmla="*/ 138 w 215"/>
                <a:gd name="T13" fmla="*/ 18 h 171"/>
                <a:gd name="T14" fmla="*/ 100 w 215"/>
                <a:gd name="T15" fmla="*/ 40 h 171"/>
                <a:gd name="T16" fmla="*/ 98 w 215"/>
                <a:gd name="T17" fmla="*/ 55 h 171"/>
                <a:gd name="T18" fmla="*/ 88 w 215"/>
                <a:gd name="T19" fmla="*/ 43 h 171"/>
                <a:gd name="T20" fmla="*/ 190 w 215"/>
                <a:gd name="T21" fmla="*/ 38 h 171"/>
                <a:gd name="T22" fmla="*/ 154 w 215"/>
                <a:gd name="T23" fmla="*/ 132 h 171"/>
                <a:gd name="T24" fmla="*/ 128 w 215"/>
                <a:gd name="T25" fmla="*/ 137 h 171"/>
                <a:gd name="T26" fmla="*/ 123 w 215"/>
                <a:gd name="T27" fmla="*/ 147 h 171"/>
                <a:gd name="T28" fmla="*/ 157 w 215"/>
                <a:gd name="T29" fmla="*/ 171 h 171"/>
                <a:gd name="T30" fmla="*/ 127 w 215"/>
                <a:gd name="T31" fmla="*/ 160 h 171"/>
                <a:gd name="T32" fmla="*/ 56 w 215"/>
                <a:gd name="T33" fmla="*/ 114 h 171"/>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215"/>
                <a:gd name="T52" fmla="*/ 0 h 171"/>
                <a:gd name="T53" fmla="*/ 215 w 215"/>
                <a:gd name="T54" fmla="*/ 171 h 171"/>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215" h="171">
                  <a:moveTo>
                    <a:pt x="56" y="114"/>
                  </a:moveTo>
                  <a:cubicBezTo>
                    <a:pt x="27" y="87"/>
                    <a:pt x="27" y="87"/>
                    <a:pt x="27" y="87"/>
                  </a:cubicBezTo>
                  <a:cubicBezTo>
                    <a:pt x="0" y="51"/>
                    <a:pt x="0" y="51"/>
                    <a:pt x="0" y="51"/>
                  </a:cubicBezTo>
                  <a:cubicBezTo>
                    <a:pt x="28" y="78"/>
                    <a:pt x="69" y="111"/>
                    <a:pt x="98" y="122"/>
                  </a:cubicBezTo>
                  <a:cubicBezTo>
                    <a:pt x="127" y="133"/>
                    <a:pt x="152" y="130"/>
                    <a:pt x="176" y="115"/>
                  </a:cubicBezTo>
                  <a:cubicBezTo>
                    <a:pt x="198" y="101"/>
                    <a:pt x="200" y="70"/>
                    <a:pt x="194" y="54"/>
                  </a:cubicBezTo>
                  <a:cubicBezTo>
                    <a:pt x="188" y="36"/>
                    <a:pt x="170" y="17"/>
                    <a:pt x="138" y="18"/>
                  </a:cubicBezTo>
                  <a:cubicBezTo>
                    <a:pt x="105" y="18"/>
                    <a:pt x="100" y="40"/>
                    <a:pt x="100" y="40"/>
                  </a:cubicBezTo>
                  <a:cubicBezTo>
                    <a:pt x="106" y="45"/>
                    <a:pt x="104" y="51"/>
                    <a:pt x="98" y="55"/>
                  </a:cubicBezTo>
                  <a:cubicBezTo>
                    <a:pt x="93" y="58"/>
                    <a:pt x="84" y="50"/>
                    <a:pt x="88" y="43"/>
                  </a:cubicBezTo>
                  <a:cubicBezTo>
                    <a:pt x="111" y="0"/>
                    <a:pt x="169" y="9"/>
                    <a:pt x="190" y="38"/>
                  </a:cubicBezTo>
                  <a:cubicBezTo>
                    <a:pt x="215" y="75"/>
                    <a:pt x="199" y="119"/>
                    <a:pt x="154" y="132"/>
                  </a:cubicBezTo>
                  <a:cubicBezTo>
                    <a:pt x="143" y="135"/>
                    <a:pt x="136" y="136"/>
                    <a:pt x="128" y="137"/>
                  </a:cubicBezTo>
                  <a:cubicBezTo>
                    <a:pt x="122" y="137"/>
                    <a:pt x="120" y="142"/>
                    <a:pt x="123" y="147"/>
                  </a:cubicBezTo>
                  <a:cubicBezTo>
                    <a:pt x="130" y="155"/>
                    <a:pt x="144" y="162"/>
                    <a:pt x="157" y="171"/>
                  </a:cubicBezTo>
                  <a:cubicBezTo>
                    <a:pt x="127" y="160"/>
                    <a:pt x="127" y="160"/>
                    <a:pt x="127" y="160"/>
                  </a:cubicBezTo>
                  <a:lnTo>
                    <a:pt x="56" y="114"/>
                  </a:lnTo>
                  <a:close/>
                </a:path>
              </a:pathLst>
            </a:custGeom>
            <a:gradFill rotWithShape="1">
              <a:gsLst>
                <a:gs pos="0">
                  <a:srgbClr val="31859C"/>
                </a:gs>
                <a:gs pos="100000">
                  <a:srgbClr val="00FF00"/>
                </a:gs>
              </a:gsLst>
              <a:lin ang="2700000" scaled="1"/>
            </a:gradFill>
            <a:ln w="9525">
              <a:noFill/>
              <a:miter lim="800000"/>
              <a:headEnd/>
              <a:tailEnd/>
            </a:ln>
          </p:spPr>
          <p:txBody>
            <a:bodyPr/>
            <a:lstStyle/>
            <a:p>
              <a:endParaRPr lang="zh-CN" altLang="en-US">
                <a:latin typeface="Calibri" pitchFamily="34" charset="0"/>
              </a:endParaRPr>
            </a:p>
          </p:txBody>
        </p:sp>
        <p:sp>
          <p:nvSpPr>
            <p:cNvPr id="74781" name="Oval 354"/>
            <p:cNvSpPr>
              <a:spLocks noChangeArrowheads="1"/>
            </p:cNvSpPr>
            <p:nvPr/>
          </p:nvSpPr>
          <p:spPr bwMode="auto">
            <a:xfrm>
              <a:off x="2354263" y="1081088"/>
              <a:ext cx="33337" cy="33337"/>
            </a:xfrm>
            <a:prstGeom prst="ellipse">
              <a:avLst/>
            </a:prstGeom>
            <a:gradFill rotWithShape="1">
              <a:gsLst>
                <a:gs pos="0">
                  <a:srgbClr val="31859C"/>
                </a:gs>
                <a:gs pos="100000">
                  <a:srgbClr val="00FF00"/>
                </a:gs>
              </a:gsLst>
              <a:lin ang="2700000" scaled="1"/>
            </a:gradFill>
            <a:ln w="9525">
              <a:noFill/>
              <a:round/>
              <a:headEnd/>
              <a:tailEnd/>
            </a:ln>
          </p:spPr>
          <p:txBody>
            <a:bodyPr/>
            <a:lstStyle/>
            <a:p>
              <a:endParaRPr lang="zh-CN" altLang="en-US">
                <a:latin typeface="Calibri" pitchFamily="34" charset="0"/>
              </a:endParaRPr>
            </a:p>
          </p:txBody>
        </p:sp>
        <p:sp>
          <p:nvSpPr>
            <p:cNvPr id="74782" name="Oval 355"/>
            <p:cNvSpPr>
              <a:spLocks noChangeArrowheads="1"/>
            </p:cNvSpPr>
            <p:nvPr/>
          </p:nvSpPr>
          <p:spPr bwMode="auto">
            <a:xfrm>
              <a:off x="1316038" y="1550988"/>
              <a:ext cx="53975" cy="52387"/>
            </a:xfrm>
            <a:prstGeom prst="ellipse">
              <a:avLst/>
            </a:prstGeom>
            <a:gradFill rotWithShape="1">
              <a:gsLst>
                <a:gs pos="0">
                  <a:srgbClr val="31859C"/>
                </a:gs>
                <a:gs pos="100000">
                  <a:srgbClr val="00FF00"/>
                </a:gs>
              </a:gsLst>
              <a:lin ang="2700000" scaled="1"/>
            </a:gradFill>
            <a:ln w="9525">
              <a:noFill/>
              <a:round/>
              <a:headEnd/>
              <a:tailEnd/>
            </a:ln>
          </p:spPr>
          <p:txBody>
            <a:bodyPr/>
            <a:lstStyle/>
            <a:p>
              <a:endParaRPr lang="zh-CN" altLang="en-US">
                <a:latin typeface="Calibri" pitchFamily="34" charset="0"/>
              </a:endParaRPr>
            </a:p>
          </p:txBody>
        </p:sp>
        <p:sp>
          <p:nvSpPr>
            <p:cNvPr id="74783" name="Oval 356"/>
            <p:cNvSpPr>
              <a:spLocks noChangeArrowheads="1"/>
            </p:cNvSpPr>
            <p:nvPr/>
          </p:nvSpPr>
          <p:spPr bwMode="auto">
            <a:xfrm>
              <a:off x="2384425" y="41275"/>
              <a:ext cx="52388" cy="53975"/>
            </a:xfrm>
            <a:prstGeom prst="ellipse">
              <a:avLst/>
            </a:prstGeom>
            <a:gradFill rotWithShape="1">
              <a:gsLst>
                <a:gs pos="0">
                  <a:srgbClr val="31859C"/>
                </a:gs>
                <a:gs pos="100000">
                  <a:srgbClr val="00FF00"/>
                </a:gs>
              </a:gsLst>
              <a:lin ang="2700000" scaled="1"/>
            </a:gradFill>
            <a:ln w="9525">
              <a:noFill/>
              <a:round/>
              <a:headEnd/>
              <a:tailEnd/>
            </a:ln>
          </p:spPr>
          <p:txBody>
            <a:bodyPr/>
            <a:lstStyle/>
            <a:p>
              <a:endParaRPr lang="zh-CN" altLang="en-US">
                <a:latin typeface="Calibri" pitchFamily="34" charset="0"/>
              </a:endParaRPr>
            </a:p>
          </p:txBody>
        </p:sp>
        <p:sp>
          <p:nvSpPr>
            <p:cNvPr id="74784" name="Oval 357"/>
            <p:cNvSpPr>
              <a:spLocks noChangeArrowheads="1"/>
            </p:cNvSpPr>
            <p:nvPr/>
          </p:nvSpPr>
          <p:spPr bwMode="auto">
            <a:xfrm>
              <a:off x="3754438" y="1855787"/>
              <a:ext cx="50800" cy="52387"/>
            </a:xfrm>
            <a:prstGeom prst="ellipse">
              <a:avLst/>
            </a:prstGeom>
            <a:gradFill rotWithShape="1">
              <a:gsLst>
                <a:gs pos="0">
                  <a:srgbClr val="31859C"/>
                </a:gs>
                <a:gs pos="100000">
                  <a:srgbClr val="00FF00"/>
                </a:gs>
              </a:gsLst>
              <a:lin ang="2700000" scaled="1"/>
            </a:gradFill>
            <a:ln w="9525">
              <a:noFill/>
              <a:round/>
              <a:headEnd/>
              <a:tailEnd/>
            </a:ln>
          </p:spPr>
          <p:txBody>
            <a:bodyPr/>
            <a:lstStyle/>
            <a:p>
              <a:endParaRPr lang="zh-CN" altLang="en-US">
                <a:latin typeface="Calibri" pitchFamily="34" charset="0"/>
              </a:endParaRPr>
            </a:p>
          </p:txBody>
        </p:sp>
        <p:sp>
          <p:nvSpPr>
            <p:cNvPr id="74785" name="Oval 358"/>
            <p:cNvSpPr>
              <a:spLocks noChangeArrowheads="1"/>
            </p:cNvSpPr>
            <p:nvPr/>
          </p:nvSpPr>
          <p:spPr bwMode="auto">
            <a:xfrm>
              <a:off x="3367088" y="2387599"/>
              <a:ext cx="52387" cy="52388"/>
            </a:xfrm>
            <a:prstGeom prst="ellipse">
              <a:avLst/>
            </a:prstGeom>
            <a:gradFill rotWithShape="1">
              <a:gsLst>
                <a:gs pos="0">
                  <a:srgbClr val="31859C"/>
                </a:gs>
                <a:gs pos="100000">
                  <a:srgbClr val="00FF00"/>
                </a:gs>
              </a:gsLst>
              <a:lin ang="2700000" scaled="1"/>
            </a:gradFill>
            <a:ln w="9525">
              <a:noFill/>
              <a:round/>
              <a:headEnd/>
              <a:tailEnd/>
            </a:ln>
          </p:spPr>
          <p:txBody>
            <a:bodyPr/>
            <a:lstStyle/>
            <a:p>
              <a:endParaRPr lang="zh-CN" altLang="en-US">
                <a:latin typeface="Calibri" pitchFamily="34" charset="0"/>
              </a:endParaRPr>
            </a:p>
          </p:txBody>
        </p:sp>
        <p:sp>
          <p:nvSpPr>
            <p:cNvPr id="74786" name="Oval 359"/>
            <p:cNvSpPr>
              <a:spLocks noChangeArrowheads="1"/>
            </p:cNvSpPr>
            <p:nvPr/>
          </p:nvSpPr>
          <p:spPr bwMode="auto">
            <a:xfrm>
              <a:off x="1819275" y="2133599"/>
              <a:ext cx="69850" cy="69850"/>
            </a:xfrm>
            <a:prstGeom prst="ellipse">
              <a:avLst/>
            </a:prstGeom>
            <a:gradFill rotWithShape="1">
              <a:gsLst>
                <a:gs pos="0">
                  <a:srgbClr val="31859C"/>
                </a:gs>
                <a:gs pos="100000">
                  <a:srgbClr val="00FF00"/>
                </a:gs>
              </a:gsLst>
              <a:lin ang="2700000" scaled="1"/>
            </a:gradFill>
            <a:ln w="9525">
              <a:noFill/>
              <a:round/>
              <a:headEnd/>
              <a:tailEnd/>
            </a:ln>
          </p:spPr>
          <p:txBody>
            <a:bodyPr/>
            <a:lstStyle/>
            <a:p>
              <a:endParaRPr lang="zh-CN" altLang="en-US">
                <a:latin typeface="Calibri" pitchFamily="34" charset="0"/>
              </a:endParaRPr>
            </a:p>
          </p:txBody>
        </p:sp>
        <p:sp>
          <p:nvSpPr>
            <p:cNvPr id="74787" name="Oval 360"/>
            <p:cNvSpPr>
              <a:spLocks noChangeArrowheads="1"/>
            </p:cNvSpPr>
            <p:nvPr/>
          </p:nvSpPr>
          <p:spPr bwMode="auto">
            <a:xfrm>
              <a:off x="2619375" y="1908174"/>
              <a:ext cx="69850" cy="69850"/>
            </a:xfrm>
            <a:prstGeom prst="ellipse">
              <a:avLst/>
            </a:prstGeom>
            <a:gradFill rotWithShape="1">
              <a:gsLst>
                <a:gs pos="0">
                  <a:srgbClr val="31859C"/>
                </a:gs>
                <a:gs pos="100000">
                  <a:srgbClr val="00FF00"/>
                </a:gs>
              </a:gsLst>
              <a:lin ang="2700000" scaled="1"/>
            </a:gradFill>
            <a:ln w="9525">
              <a:noFill/>
              <a:round/>
              <a:headEnd/>
              <a:tailEnd/>
            </a:ln>
          </p:spPr>
          <p:txBody>
            <a:bodyPr/>
            <a:lstStyle/>
            <a:p>
              <a:endParaRPr lang="zh-CN" altLang="en-US">
                <a:latin typeface="Calibri" pitchFamily="34" charset="0"/>
              </a:endParaRPr>
            </a:p>
          </p:txBody>
        </p:sp>
        <p:sp>
          <p:nvSpPr>
            <p:cNvPr id="74788" name="Oval 361"/>
            <p:cNvSpPr>
              <a:spLocks noChangeArrowheads="1"/>
            </p:cNvSpPr>
            <p:nvPr/>
          </p:nvSpPr>
          <p:spPr bwMode="auto">
            <a:xfrm>
              <a:off x="2019300" y="2024062"/>
              <a:ext cx="39688" cy="39687"/>
            </a:xfrm>
            <a:prstGeom prst="ellipse">
              <a:avLst/>
            </a:prstGeom>
            <a:gradFill rotWithShape="1">
              <a:gsLst>
                <a:gs pos="0">
                  <a:srgbClr val="31859C"/>
                </a:gs>
                <a:gs pos="100000">
                  <a:srgbClr val="00FF00"/>
                </a:gs>
              </a:gsLst>
              <a:lin ang="2700000" scaled="1"/>
            </a:gradFill>
            <a:ln w="9525">
              <a:noFill/>
              <a:round/>
              <a:headEnd/>
              <a:tailEnd/>
            </a:ln>
          </p:spPr>
          <p:txBody>
            <a:bodyPr/>
            <a:lstStyle/>
            <a:p>
              <a:endParaRPr lang="zh-CN" altLang="en-US">
                <a:latin typeface="Calibri" pitchFamily="34" charset="0"/>
              </a:endParaRPr>
            </a:p>
          </p:txBody>
        </p:sp>
        <p:sp>
          <p:nvSpPr>
            <p:cNvPr id="74789" name="Freeform 362"/>
            <p:cNvSpPr>
              <a:spLocks noChangeArrowheads="1"/>
            </p:cNvSpPr>
            <p:nvPr/>
          </p:nvSpPr>
          <p:spPr bwMode="auto">
            <a:xfrm>
              <a:off x="2713038" y="935038"/>
              <a:ext cx="344487" cy="1062037"/>
            </a:xfrm>
            <a:custGeom>
              <a:avLst/>
              <a:gdLst>
                <a:gd name="T0" fmla="*/ 5 w 193"/>
                <a:gd name="T1" fmla="*/ 594 h 594"/>
                <a:gd name="T2" fmla="*/ 121 w 193"/>
                <a:gd name="T3" fmla="*/ 435 h 594"/>
                <a:gd name="T4" fmla="*/ 155 w 193"/>
                <a:gd name="T5" fmla="*/ 123 h 594"/>
                <a:gd name="T6" fmla="*/ 36 w 193"/>
                <a:gd name="T7" fmla="*/ 17 h 594"/>
                <a:gd name="T8" fmla="*/ 5 w 193"/>
                <a:gd name="T9" fmla="*/ 13 h 594"/>
                <a:gd name="T10" fmla="*/ 27 w 193"/>
                <a:gd name="T11" fmla="*/ 1 h 594"/>
                <a:gd name="T12" fmla="*/ 123 w 193"/>
                <a:gd name="T13" fmla="*/ 54 h 594"/>
                <a:gd name="T14" fmla="*/ 178 w 193"/>
                <a:gd name="T15" fmla="*/ 232 h 594"/>
                <a:gd name="T16" fmla="*/ 165 w 193"/>
                <a:gd name="T17" fmla="*/ 357 h 594"/>
                <a:gd name="T18" fmla="*/ 171 w 193"/>
                <a:gd name="T19" fmla="*/ 360 h 594"/>
                <a:gd name="T20" fmla="*/ 175 w 193"/>
                <a:gd name="T21" fmla="*/ 374 h 594"/>
                <a:gd name="T22" fmla="*/ 147 w 193"/>
                <a:gd name="T23" fmla="*/ 440 h 594"/>
                <a:gd name="T24" fmla="*/ 101 w 193"/>
                <a:gd name="T25" fmla="*/ 503 h 594"/>
                <a:gd name="T26" fmla="*/ 43 w 193"/>
                <a:gd name="T27" fmla="*/ 565 h 594"/>
                <a:gd name="T28" fmla="*/ 5 w 193"/>
                <a:gd name="T29" fmla="*/ 594 h 594"/>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93"/>
                <a:gd name="T46" fmla="*/ 0 h 594"/>
                <a:gd name="T47" fmla="*/ 193 w 193"/>
                <a:gd name="T48" fmla="*/ 594 h 594"/>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93" h="594">
                  <a:moveTo>
                    <a:pt x="5" y="594"/>
                  </a:moveTo>
                  <a:cubicBezTo>
                    <a:pt x="22" y="579"/>
                    <a:pt x="83" y="518"/>
                    <a:pt x="121" y="435"/>
                  </a:cubicBezTo>
                  <a:cubicBezTo>
                    <a:pt x="153" y="365"/>
                    <a:pt x="193" y="243"/>
                    <a:pt x="155" y="123"/>
                  </a:cubicBezTo>
                  <a:cubicBezTo>
                    <a:pt x="131" y="48"/>
                    <a:pt x="70" y="20"/>
                    <a:pt x="36" y="17"/>
                  </a:cubicBezTo>
                  <a:cubicBezTo>
                    <a:pt x="36" y="17"/>
                    <a:pt x="11" y="23"/>
                    <a:pt x="5" y="13"/>
                  </a:cubicBezTo>
                  <a:cubicBezTo>
                    <a:pt x="0" y="3"/>
                    <a:pt x="16" y="0"/>
                    <a:pt x="27" y="1"/>
                  </a:cubicBezTo>
                  <a:cubicBezTo>
                    <a:pt x="39" y="3"/>
                    <a:pt x="85" y="10"/>
                    <a:pt x="123" y="54"/>
                  </a:cubicBezTo>
                  <a:cubicBezTo>
                    <a:pt x="160" y="98"/>
                    <a:pt x="177" y="150"/>
                    <a:pt x="178" y="232"/>
                  </a:cubicBezTo>
                  <a:cubicBezTo>
                    <a:pt x="179" y="303"/>
                    <a:pt x="169" y="337"/>
                    <a:pt x="165" y="357"/>
                  </a:cubicBezTo>
                  <a:cubicBezTo>
                    <a:pt x="163" y="364"/>
                    <a:pt x="164" y="377"/>
                    <a:pt x="171" y="360"/>
                  </a:cubicBezTo>
                  <a:cubicBezTo>
                    <a:pt x="175" y="374"/>
                    <a:pt x="175" y="374"/>
                    <a:pt x="175" y="374"/>
                  </a:cubicBezTo>
                  <a:cubicBezTo>
                    <a:pt x="147" y="440"/>
                    <a:pt x="147" y="440"/>
                    <a:pt x="147" y="440"/>
                  </a:cubicBezTo>
                  <a:cubicBezTo>
                    <a:pt x="101" y="503"/>
                    <a:pt x="101" y="503"/>
                    <a:pt x="101" y="503"/>
                  </a:cubicBezTo>
                  <a:cubicBezTo>
                    <a:pt x="43" y="565"/>
                    <a:pt x="43" y="565"/>
                    <a:pt x="43" y="565"/>
                  </a:cubicBezTo>
                  <a:lnTo>
                    <a:pt x="5" y="594"/>
                  </a:lnTo>
                  <a:close/>
                </a:path>
              </a:pathLst>
            </a:custGeom>
            <a:gradFill rotWithShape="1">
              <a:gsLst>
                <a:gs pos="0">
                  <a:srgbClr val="31859C"/>
                </a:gs>
                <a:gs pos="100000">
                  <a:srgbClr val="00FF00"/>
                </a:gs>
              </a:gsLst>
              <a:lin ang="2700000" scaled="1"/>
            </a:gradFill>
            <a:ln w="9525">
              <a:noFill/>
              <a:miter lim="800000"/>
              <a:headEnd/>
              <a:tailEnd/>
            </a:ln>
          </p:spPr>
          <p:txBody>
            <a:bodyPr/>
            <a:lstStyle/>
            <a:p>
              <a:endParaRPr lang="zh-CN" altLang="en-US">
                <a:latin typeface="Calibri" pitchFamily="34" charset="0"/>
              </a:endParaRPr>
            </a:p>
          </p:txBody>
        </p:sp>
        <p:sp>
          <p:nvSpPr>
            <p:cNvPr id="74790" name="Freeform 363"/>
            <p:cNvSpPr>
              <a:spLocks noChangeArrowheads="1"/>
            </p:cNvSpPr>
            <p:nvPr/>
          </p:nvSpPr>
          <p:spPr bwMode="auto">
            <a:xfrm>
              <a:off x="0" y="1795462"/>
              <a:ext cx="461963" cy="404812"/>
            </a:xfrm>
            <a:custGeom>
              <a:avLst/>
              <a:gdLst>
                <a:gd name="T0" fmla="*/ 258 w 258"/>
                <a:gd name="T1" fmla="*/ 56 h 226"/>
                <a:gd name="T2" fmla="*/ 122 w 258"/>
                <a:gd name="T3" fmla="*/ 3 h 226"/>
                <a:gd name="T4" fmla="*/ 16 w 258"/>
                <a:gd name="T5" fmla="*/ 132 h 226"/>
                <a:gd name="T6" fmla="*/ 168 w 258"/>
                <a:gd name="T7" fmla="*/ 191 h 226"/>
                <a:gd name="T8" fmla="*/ 182 w 258"/>
                <a:gd name="T9" fmla="*/ 56 h 226"/>
                <a:gd name="T10" fmla="*/ 168 w 258"/>
                <a:gd name="T11" fmla="*/ 68 h 226"/>
                <a:gd name="T12" fmla="*/ 190 w 258"/>
                <a:gd name="T13" fmla="*/ 76 h 226"/>
                <a:gd name="T14" fmla="*/ 200 w 258"/>
                <a:gd name="T15" fmla="*/ 140 h 226"/>
                <a:gd name="T16" fmla="*/ 120 w 258"/>
                <a:gd name="T17" fmla="*/ 199 h 226"/>
                <a:gd name="T18" fmla="*/ 21 w 258"/>
                <a:gd name="T19" fmla="*/ 133 h 226"/>
                <a:gd name="T20" fmla="*/ 75 w 258"/>
                <a:gd name="T21" fmla="*/ 22 h 226"/>
                <a:gd name="T22" fmla="*/ 189 w 258"/>
                <a:gd name="T23" fmla="*/ 23 h 226"/>
                <a:gd name="T24" fmla="*/ 257 w 258"/>
                <a:gd name="T25" fmla="*/ 64 h 226"/>
                <a:gd name="T26" fmla="*/ 258 w 258"/>
                <a:gd name="T27" fmla="*/ 56 h 22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58"/>
                <a:gd name="T43" fmla="*/ 0 h 226"/>
                <a:gd name="T44" fmla="*/ 258 w 258"/>
                <a:gd name="T45" fmla="*/ 226 h 22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58" h="226">
                  <a:moveTo>
                    <a:pt x="258" y="56"/>
                  </a:moveTo>
                  <a:cubicBezTo>
                    <a:pt x="243" y="40"/>
                    <a:pt x="198" y="0"/>
                    <a:pt x="122" y="3"/>
                  </a:cubicBezTo>
                  <a:cubicBezTo>
                    <a:pt x="44" y="5"/>
                    <a:pt x="0" y="69"/>
                    <a:pt x="16" y="132"/>
                  </a:cubicBezTo>
                  <a:cubicBezTo>
                    <a:pt x="31" y="193"/>
                    <a:pt x="105" y="226"/>
                    <a:pt x="168" y="191"/>
                  </a:cubicBezTo>
                  <a:cubicBezTo>
                    <a:pt x="229" y="157"/>
                    <a:pt x="218" y="70"/>
                    <a:pt x="182" y="56"/>
                  </a:cubicBezTo>
                  <a:cubicBezTo>
                    <a:pt x="164" y="49"/>
                    <a:pt x="166" y="62"/>
                    <a:pt x="168" y="68"/>
                  </a:cubicBezTo>
                  <a:cubicBezTo>
                    <a:pt x="170" y="74"/>
                    <a:pt x="183" y="78"/>
                    <a:pt x="190" y="76"/>
                  </a:cubicBezTo>
                  <a:cubicBezTo>
                    <a:pt x="190" y="76"/>
                    <a:pt x="211" y="103"/>
                    <a:pt x="200" y="140"/>
                  </a:cubicBezTo>
                  <a:cubicBezTo>
                    <a:pt x="189" y="179"/>
                    <a:pt x="155" y="198"/>
                    <a:pt x="120" y="199"/>
                  </a:cubicBezTo>
                  <a:cubicBezTo>
                    <a:pt x="79" y="201"/>
                    <a:pt x="32" y="181"/>
                    <a:pt x="21" y="133"/>
                  </a:cubicBezTo>
                  <a:cubicBezTo>
                    <a:pt x="9" y="82"/>
                    <a:pt x="31" y="42"/>
                    <a:pt x="75" y="22"/>
                  </a:cubicBezTo>
                  <a:cubicBezTo>
                    <a:pt x="119" y="2"/>
                    <a:pt x="165" y="13"/>
                    <a:pt x="189" y="23"/>
                  </a:cubicBezTo>
                  <a:cubicBezTo>
                    <a:pt x="214" y="33"/>
                    <a:pt x="242" y="52"/>
                    <a:pt x="257" y="64"/>
                  </a:cubicBezTo>
                  <a:lnTo>
                    <a:pt x="258" y="56"/>
                  </a:lnTo>
                  <a:close/>
                </a:path>
              </a:pathLst>
            </a:custGeom>
            <a:gradFill rotWithShape="1">
              <a:gsLst>
                <a:gs pos="0">
                  <a:srgbClr val="31859C"/>
                </a:gs>
                <a:gs pos="100000">
                  <a:srgbClr val="00FF00"/>
                </a:gs>
              </a:gsLst>
              <a:lin ang="2700000" scaled="1"/>
            </a:gradFill>
            <a:ln w="9525">
              <a:noFill/>
              <a:miter lim="800000"/>
              <a:headEnd/>
              <a:tailEnd/>
            </a:ln>
          </p:spPr>
          <p:txBody>
            <a:bodyPr/>
            <a:lstStyle/>
            <a:p>
              <a:endParaRPr lang="zh-CN" altLang="en-US">
                <a:latin typeface="Calibri" pitchFamily="34" charset="0"/>
              </a:endParaRPr>
            </a:p>
          </p:txBody>
        </p:sp>
        <p:sp>
          <p:nvSpPr>
            <p:cNvPr id="74791" name="Freeform 364"/>
            <p:cNvSpPr>
              <a:spLocks noChangeArrowheads="1"/>
            </p:cNvSpPr>
            <p:nvPr/>
          </p:nvSpPr>
          <p:spPr bwMode="auto">
            <a:xfrm>
              <a:off x="106363" y="1693862"/>
              <a:ext cx="263525" cy="146050"/>
            </a:xfrm>
            <a:custGeom>
              <a:avLst/>
              <a:gdLst>
                <a:gd name="T0" fmla="*/ 101 w 147"/>
                <a:gd name="T1" fmla="*/ 62 h 82"/>
                <a:gd name="T2" fmla="*/ 107 w 147"/>
                <a:gd name="T3" fmla="*/ 49 h 82"/>
                <a:gd name="T4" fmla="*/ 26 w 147"/>
                <a:gd name="T5" fmla="*/ 20 h 82"/>
                <a:gd name="T6" fmla="*/ 7 w 147"/>
                <a:gd name="T7" fmla="*/ 7 h 82"/>
                <a:gd name="T8" fmla="*/ 48 w 147"/>
                <a:gd name="T9" fmla="*/ 6 h 82"/>
                <a:gd name="T10" fmla="*/ 121 w 147"/>
                <a:gd name="T11" fmla="*/ 52 h 82"/>
                <a:gd name="T12" fmla="*/ 138 w 147"/>
                <a:gd name="T13" fmla="*/ 55 h 82"/>
                <a:gd name="T14" fmla="*/ 147 w 147"/>
                <a:gd name="T15" fmla="*/ 82 h 82"/>
                <a:gd name="T16" fmla="*/ 126 w 147"/>
                <a:gd name="T17" fmla="*/ 74 h 82"/>
                <a:gd name="T18" fmla="*/ 101 w 147"/>
                <a:gd name="T19" fmla="*/ 62 h 8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47"/>
                <a:gd name="T31" fmla="*/ 0 h 82"/>
                <a:gd name="T32" fmla="*/ 147 w 147"/>
                <a:gd name="T33" fmla="*/ 82 h 82"/>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47" h="82">
                  <a:moveTo>
                    <a:pt x="101" y="62"/>
                  </a:moveTo>
                  <a:cubicBezTo>
                    <a:pt x="101" y="62"/>
                    <a:pt x="116" y="63"/>
                    <a:pt x="107" y="49"/>
                  </a:cubicBezTo>
                  <a:cubicBezTo>
                    <a:pt x="94" y="30"/>
                    <a:pt x="70" y="19"/>
                    <a:pt x="26" y="20"/>
                  </a:cubicBezTo>
                  <a:cubicBezTo>
                    <a:pt x="4" y="21"/>
                    <a:pt x="0" y="14"/>
                    <a:pt x="7" y="7"/>
                  </a:cubicBezTo>
                  <a:cubicBezTo>
                    <a:pt x="15" y="0"/>
                    <a:pt x="34" y="2"/>
                    <a:pt x="48" y="6"/>
                  </a:cubicBezTo>
                  <a:cubicBezTo>
                    <a:pt x="66" y="11"/>
                    <a:pt x="97" y="25"/>
                    <a:pt x="121" y="52"/>
                  </a:cubicBezTo>
                  <a:cubicBezTo>
                    <a:pt x="138" y="55"/>
                    <a:pt x="138" y="55"/>
                    <a:pt x="138" y="55"/>
                  </a:cubicBezTo>
                  <a:cubicBezTo>
                    <a:pt x="147" y="82"/>
                    <a:pt x="147" y="82"/>
                    <a:pt x="147" y="82"/>
                  </a:cubicBezTo>
                  <a:cubicBezTo>
                    <a:pt x="126" y="74"/>
                    <a:pt x="126" y="74"/>
                    <a:pt x="126" y="74"/>
                  </a:cubicBezTo>
                  <a:lnTo>
                    <a:pt x="101" y="62"/>
                  </a:lnTo>
                  <a:close/>
                </a:path>
              </a:pathLst>
            </a:custGeom>
            <a:gradFill rotWithShape="1">
              <a:gsLst>
                <a:gs pos="0">
                  <a:srgbClr val="31859C"/>
                </a:gs>
                <a:gs pos="100000">
                  <a:srgbClr val="00FF00"/>
                </a:gs>
              </a:gsLst>
              <a:lin ang="2700000" scaled="1"/>
            </a:gradFill>
            <a:ln w="9525">
              <a:noFill/>
              <a:miter lim="800000"/>
              <a:headEnd/>
              <a:tailEnd/>
            </a:ln>
          </p:spPr>
          <p:txBody>
            <a:bodyPr/>
            <a:lstStyle/>
            <a:p>
              <a:endParaRPr lang="zh-CN" altLang="en-US">
                <a:latin typeface="Calibri" pitchFamily="34" charset="0"/>
              </a:endParaRPr>
            </a:p>
          </p:txBody>
        </p:sp>
        <p:sp>
          <p:nvSpPr>
            <p:cNvPr id="74792" name="Freeform 365"/>
            <p:cNvSpPr>
              <a:spLocks noChangeArrowheads="1"/>
            </p:cNvSpPr>
            <p:nvPr/>
          </p:nvSpPr>
          <p:spPr bwMode="auto">
            <a:xfrm>
              <a:off x="1528763" y="1239838"/>
              <a:ext cx="504825" cy="546100"/>
            </a:xfrm>
            <a:custGeom>
              <a:avLst/>
              <a:gdLst>
                <a:gd name="T0" fmla="*/ 0 w 282"/>
                <a:gd name="T1" fmla="*/ 278 h 305"/>
                <a:gd name="T2" fmla="*/ 226 w 282"/>
                <a:gd name="T3" fmla="*/ 189 h 305"/>
                <a:gd name="T4" fmla="*/ 273 w 282"/>
                <a:gd name="T5" fmla="*/ 18 h 305"/>
                <a:gd name="T6" fmla="*/ 252 w 282"/>
                <a:gd name="T7" fmla="*/ 17 h 305"/>
                <a:gd name="T8" fmla="*/ 237 w 282"/>
                <a:gd name="T9" fmla="*/ 146 h 305"/>
                <a:gd name="T10" fmla="*/ 0 w 282"/>
                <a:gd name="T11" fmla="*/ 278 h 305"/>
                <a:gd name="T12" fmla="*/ 0 60000 65536"/>
                <a:gd name="T13" fmla="*/ 0 60000 65536"/>
                <a:gd name="T14" fmla="*/ 0 60000 65536"/>
                <a:gd name="T15" fmla="*/ 0 60000 65536"/>
                <a:gd name="T16" fmla="*/ 0 60000 65536"/>
                <a:gd name="T17" fmla="*/ 0 60000 65536"/>
                <a:gd name="T18" fmla="*/ 0 w 282"/>
                <a:gd name="T19" fmla="*/ 0 h 305"/>
                <a:gd name="T20" fmla="*/ 282 w 282"/>
                <a:gd name="T21" fmla="*/ 305 h 305"/>
              </a:gdLst>
              <a:ahLst/>
              <a:cxnLst>
                <a:cxn ang="T12">
                  <a:pos x="T0" y="T1"/>
                </a:cxn>
                <a:cxn ang="T13">
                  <a:pos x="T2" y="T3"/>
                </a:cxn>
                <a:cxn ang="T14">
                  <a:pos x="T4" y="T5"/>
                </a:cxn>
                <a:cxn ang="T15">
                  <a:pos x="T6" y="T7"/>
                </a:cxn>
                <a:cxn ang="T16">
                  <a:pos x="T8" y="T9"/>
                </a:cxn>
                <a:cxn ang="T17">
                  <a:pos x="T10" y="T11"/>
                </a:cxn>
              </a:cxnLst>
              <a:rect l="T18" t="T19" r="T20" b="T21"/>
              <a:pathLst>
                <a:path w="282" h="305">
                  <a:moveTo>
                    <a:pt x="0" y="278"/>
                  </a:moveTo>
                  <a:cubicBezTo>
                    <a:pt x="34" y="286"/>
                    <a:pt x="148" y="292"/>
                    <a:pt x="226" y="189"/>
                  </a:cubicBezTo>
                  <a:cubicBezTo>
                    <a:pt x="258" y="146"/>
                    <a:pt x="282" y="80"/>
                    <a:pt x="273" y="18"/>
                  </a:cubicBezTo>
                  <a:cubicBezTo>
                    <a:pt x="271" y="5"/>
                    <a:pt x="256" y="0"/>
                    <a:pt x="252" y="17"/>
                  </a:cubicBezTo>
                  <a:cubicBezTo>
                    <a:pt x="247" y="36"/>
                    <a:pt x="266" y="84"/>
                    <a:pt x="237" y="146"/>
                  </a:cubicBezTo>
                  <a:cubicBezTo>
                    <a:pt x="164" y="305"/>
                    <a:pt x="0" y="278"/>
                    <a:pt x="0" y="278"/>
                  </a:cubicBezTo>
                  <a:close/>
                </a:path>
              </a:pathLst>
            </a:custGeom>
            <a:gradFill rotWithShape="1">
              <a:gsLst>
                <a:gs pos="0">
                  <a:srgbClr val="31859C"/>
                </a:gs>
                <a:gs pos="100000">
                  <a:srgbClr val="00FF00"/>
                </a:gs>
              </a:gsLst>
              <a:lin ang="2700000" scaled="1"/>
            </a:gradFill>
            <a:ln w="9525">
              <a:noFill/>
              <a:miter lim="800000"/>
              <a:headEnd/>
              <a:tailEnd/>
            </a:ln>
          </p:spPr>
          <p:txBody>
            <a:bodyPr/>
            <a:lstStyle/>
            <a:p>
              <a:endParaRPr lang="zh-CN" altLang="en-US">
                <a:latin typeface="Calibri" pitchFamily="34" charset="0"/>
              </a:endParaRPr>
            </a:p>
          </p:txBody>
        </p:sp>
        <p:sp>
          <p:nvSpPr>
            <p:cNvPr id="74793" name="Freeform 366"/>
            <p:cNvSpPr>
              <a:spLocks noChangeArrowheads="1"/>
            </p:cNvSpPr>
            <p:nvPr/>
          </p:nvSpPr>
          <p:spPr bwMode="auto">
            <a:xfrm>
              <a:off x="554038" y="2135187"/>
              <a:ext cx="465137" cy="174625"/>
            </a:xfrm>
            <a:custGeom>
              <a:avLst/>
              <a:gdLst>
                <a:gd name="T0" fmla="*/ 260 w 260"/>
                <a:gd name="T1" fmla="*/ 44 h 98"/>
                <a:gd name="T2" fmla="*/ 51 w 260"/>
                <a:gd name="T3" fmla="*/ 40 h 98"/>
                <a:gd name="T4" fmla="*/ 3 w 260"/>
                <a:gd name="T5" fmla="*/ 89 h 98"/>
                <a:gd name="T6" fmla="*/ 25 w 260"/>
                <a:gd name="T7" fmla="*/ 85 h 98"/>
                <a:gd name="T8" fmla="*/ 113 w 260"/>
                <a:gd name="T9" fmla="*/ 31 h 98"/>
                <a:gd name="T10" fmla="*/ 260 w 260"/>
                <a:gd name="T11" fmla="*/ 44 h 98"/>
                <a:gd name="T12" fmla="*/ 0 60000 65536"/>
                <a:gd name="T13" fmla="*/ 0 60000 65536"/>
                <a:gd name="T14" fmla="*/ 0 60000 65536"/>
                <a:gd name="T15" fmla="*/ 0 60000 65536"/>
                <a:gd name="T16" fmla="*/ 0 60000 65536"/>
                <a:gd name="T17" fmla="*/ 0 60000 65536"/>
                <a:gd name="T18" fmla="*/ 0 w 260"/>
                <a:gd name="T19" fmla="*/ 0 h 98"/>
                <a:gd name="T20" fmla="*/ 260 w 260"/>
                <a:gd name="T21" fmla="*/ 98 h 98"/>
              </a:gdLst>
              <a:ahLst/>
              <a:cxnLst>
                <a:cxn ang="T12">
                  <a:pos x="T0" y="T1"/>
                </a:cxn>
                <a:cxn ang="T13">
                  <a:pos x="T2" y="T3"/>
                </a:cxn>
                <a:cxn ang="T14">
                  <a:pos x="T4" y="T5"/>
                </a:cxn>
                <a:cxn ang="T15">
                  <a:pos x="T6" y="T7"/>
                </a:cxn>
                <a:cxn ang="T16">
                  <a:pos x="T8" y="T9"/>
                </a:cxn>
                <a:cxn ang="T17">
                  <a:pos x="T10" y="T11"/>
                </a:cxn>
              </a:cxnLst>
              <a:rect l="T18" t="T19" r="T20" b="T21"/>
              <a:pathLst>
                <a:path w="260" h="98">
                  <a:moveTo>
                    <a:pt x="260" y="44"/>
                  </a:moveTo>
                  <a:cubicBezTo>
                    <a:pt x="228" y="33"/>
                    <a:pt x="133" y="0"/>
                    <a:pt x="51" y="40"/>
                  </a:cubicBezTo>
                  <a:cubicBezTo>
                    <a:pt x="8" y="61"/>
                    <a:pt x="0" y="80"/>
                    <a:pt x="3" y="89"/>
                  </a:cubicBezTo>
                  <a:cubicBezTo>
                    <a:pt x="5" y="98"/>
                    <a:pt x="17" y="95"/>
                    <a:pt x="25" y="85"/>
                  </a:cubicBezTo>
                  <a:cubicBezTo>
                    <a:pt x="37" y="67"/>
                    <a:pt x="59" y="40"/>
                    <a:pt x="113" y="31"/>
                  </a:cubicBezTo>
                  <a:cubicBezTo>
                    <a:pt x="191" y="18"/>
                    <a:pt x="260" y="44"/>
                    <a:pt x="260" y="44"/>
                  </a:cubicBezTo>
                  <a:close/>
                </a:path>
              </a:pathLst>
            </a:custGeom>
            <a:gradFill rotWithShape="1">
              <a:gsLst>
                <a:gs pos="0">
                  <a:srgbClr val="31859C"/>
                </a:gs>
                <a:gs pos="100000">
                  <a:srgbClr val="00FF00"/>
                </a:gs>
              </a:gsLst>
              <a:lin ang="2700000" scaled="1"/>
            </a:gradFill>
            <a:ln w="9525">
              <a:noFill/>
              <a:miter lim="800000"/>
              <a:headEnd/>
              <a:tailEnd/>
            </a:ln>
          </p:spPr>
          <p:txBody>
            <a:bodyPr/>
            <a:lstStyle/>
            <a:p>
              <a:endParaRPr lang="zh-CN" altLang="en-US">
                <a:latin typeface="Calibri" pitchFamily="34" charset="0"/>
              </a:endParaRPr>
            </a:p>
          </p:txBody>
        </p:sp>
        <p:sp>
          <p:nvSpPr>
            <p:cNvPr id="74794" name="Freeform 367"/>
            <p:cNvSpPr>
              <a:spLocks noChangeArrowheads="1"/>
            </p:cNvSpPr>
            <p:nvPr/>
          </p:nvSpPr>
          <p:spPr bwMode="auto">
            <a:xfrm>
              <a:off x="1901825" y="2425699"/>
              <a:ext cx="282575" cy="254000"/>
            </a:xfrm>
            <a:custGeom>
              <a:avLst/>
              <a:gdLst>
                <a:gd name="T0" fmla="*/ 147 w 158"/>
                <a:gd name="T1" fmla="*/ 18 h 142"/>
                <a:gd name="T2" fmla="*/ 134 w 158"/>
                <a:gd name="T3" fmla="*/ 106 h 142"/>
                <a:gd name="T4" fmla="*/ 20 w 158"/>
                <a:gd name="T5" fmla="*/ 96 h 142"/>
                <a:gd name="T6" fmla="*/ 53 w 158"/>
                <a:gd name="T7" fmla="*/ 9 h 142"/>
                <a:gd name="T8" fmla="*/ 117 w 158"/>
                <a:gd name="T9" fmla="*/ 38 h 142"/>
                <a:gd name="T10" fmla="*/ 107 w 158"/>
                <a:gd name="T11" fmla="*/ 45 h 142"/>
                <a:gd name="T12" fmla="*/ 109 w 158"/>
                <a:gd name="T13" fmla="*/ 36 h 142"/>
                <a:gd name="T14" fmla="*/ 84 w 158"/>
                <a:gd name="T15" fmla="*/ 12 h 142"/>
                <a:gd name="T16" fmla="*/ 22 w 158"/>
                <a:gd name="T17" fmla="*/ 40 h 142"/>
                <a:gd name="T18" fmla="*/ 39 w 158"/>
                <a:gd name="T19" fmla="*/ 113 h 142"/>
                <a:gd name="T20" fmla="*/ 115 w 158"/>
                <a:gd name="T21" fmla="*/ 117 h 142"/>
                <a:gd name="T22" fmla="*/ 148 w 158"/>
                <a:gd name="T23" fmla="*/ 52 h 142"/>
                <a:gd name="T24" fmla="*/ 137 w 158"/>
                <a:gd name="T25" fmla="*/ 4 h 142"/>
                <a:gd name="T26" fmla="*/ 143 w 158"/>
                <a:gd name="T27" fmla="*/ 7 h 142"/>
                <a:gd name="T28" fmla="*/ 147 w 158"/>
                <a:gd name="T29" fmla="*/ 18 h 142"/>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58"/>
                <a:gd name="T46" fmla="*/ 0 h 142"/>
                <a:gd name="T47" fmla="*/ 158 w 158"/>
                <a:gd name="T48" fmla="*/ 142 h 142"/>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58" h="142">
                  <a:moveTo>
                    <a:pt x="147" y="18"/>
                  </a:moveTo>
                  <a:cubicBezTo>
                    <a:pt x="154" y="37"/>
                    <a:pt x="158" y="79"/>
                    <a:pt x="134" y="106"/>
                  </a:cubicBezTo>
                  <a:cubicBezTo>
                    <a:pt x="109" y="136"/>
                    <a:pt x="47" y="142"/>
                    <a:pt x="20" y="96"/>
                  </a:cubicBezTo>
                  <a:cubicBezTo>
                    <a:pt x="0" y="62"/>
                    <a:pt x="17" y="20"/>
                    <a:pt x="53" y="9"/>
                  </a:cubicBezTo>
                  <a:cubicBezTo>
                    <a:pt x="86" y="0"/>
                    <a:pt x="114" y="17"/>
                    <a:pt x="117" y="38"/>
                  </a:cubicBezTo>
                  <a:cubicBezTo>
                    <a:pt x="118" y="45"/>
                    <a:pt x="113" y="50"/>
                    <a:pt x="107" y="45"/>
                  </a:cubicBezTo>
                  <a:cubicBezTo>
                    <a:pt x="103" y="42"/>
                    <a:pt x="106" y="37"/>
                    <a:pt x="109" y="36"/>
                  </a:cubicBezTo>
                  <a:cubicBezTo>
                    <a:pt x="109" y="36"/>
                    <a:pt x="110" y="19"/>
                    <a:pt x="84" y="12"/>
                  </a:cubicBezTo>
                  <a:cubicBezTo>
                    <a:pt x="63" y="7"/>
                    <a:pt x="34" y="15"/>
                    <a:pt x="22" y="40"/>
                  </a:cubicBezTo>
                  <a:cubicBezTo>
                    <a:pt x="9" y="67"/>
                    <a:pt x="20" y="97"/>
                    <a:pt x="39" y="113"/>
                  </a:cubicBezTo>
                  <a:cubicBezTo>
                    <a:pt x="57" y="127"/>
                    <a:pt x="92" y="131"/>
                    <a:pt x="115" y="117"/>
                  </a:cubicBezTo>
                  <a:cubicBezTo>
                    <a:pt x="141" y="102"/>
                    <a:pt x="148" y="72"/>
                    <a:pt x="148" y="52"/>
                  </a:cubicBezTo>
                  <a:cubicBezTo>
                    <a:pt x="147" y="30"/>
                    <a:pt x="143" y="15"/>
                    <a:pt x="137" y="4"/>
                  </a:cubicBezTo>
                  <a:cubicBezTo>
                    <a:pt x="143" y="7"/>
                    <a:pt x="143" y="7"/>
                    <a:pt x="143" y="7"/>
                  </a:cubicBezTo>
                  <a:lnTo>
                    <a:pt x="147" y="18"/>
                  </a:lnTo>
                  <a:close/>
                </a:path>
              </a:pathLst>
            </a:custGeom>
            <a:gradFill rotWithShape="1">
              <a:gsLst>
                <a:gs pos="0">
                  <a:srgbClr val="31859C"/>
                </a:gs>
                <a:gs pos="100000">
                  <a:srgbClr val="00FF00"/>
                </a:gs>
              </a:gsLst>
              <a:lin ang="2700000" scaled="1"/>
            </a:gradFill>
            <a:ln w="9525">
              <a:noFill/>
              <a:miter lim="800000"/>
              <a:headEnd/>
              <a:tailEnd/>
            </a:ln>
          </p:spPr>
          <p:txBody>
            <a:bodyPr/>
            <a:lstStyle/>
            <a:p>
              <a:endParaRPr lang="zh-CN" altLang="en-US">
                <a:latin typeface="Calibri" pitchFamily="34" charset="0"/>
              </a:endParaRPr>
            </a:p>
          </p:txBody>
        </p:sp>
        <p:sp>
          <p:nvSpPr>
            <p:cNvPr id="74795" name="Freeform 368"/>
            <p:cNvSpPr>
              <a:spLocks noChangeArrowheads="1"/>
            </p:cNvSpPr>
            <p:nvPr/>
          </p:nvSpPr>
          <p:spPr bwMode="auto">
            <a:xfrm>
              <a:off x="1136650" y="2246312"/>
              <a:ext cx="277813" cy="330200"/>
            </a:xfrm>
            <a:custGeom>
              <a:avLst/>
              <a:gdLst>
                <a:gd name="T0" fmla="*/ 75 w 155"/>
                <a:gd name="T1" fmla="*/ 179 h 185"/>
                <a:gd name="T2" fmla="*/ 24 w 155"/>
                <a:gd name="T3" fmla="*/ 52 h 185"/>
                <a:gd name="T4" fmla="*/ 144 w 155"/>
                <a:gd name="T5" fmla="*/ 6 h 185"/>
                <a:gd name="T6" fmla="*/ 155 w 155"/>
                <a:gd name="T7" fmla="*/ 13 h 185"/>
                <a:gd name="T8" fmla="*/ 132 w 155"/>
                <a:gd name="T9" fmla="*/ 13 h 185"/>
                <a:gd name="T10" fmla="*/ 46 w 155"/>
                <a:gd name="T11" fmla="*/ 32 h 185"/>
                <a:gd name="T12" fmla="*/ 41 w 155"/>
                <a:gd name="T13" fmla="*/ 154 h 185"/>
                <a:gd name="T14" fmla="*/ 82 w 155"/>
                <a:gd name="T15" fmla="*/ 168 h 185"/>
                <a:gd name="T16" fmla="*/ 95 w 155"/>
                <a:gd name="T17" fmla="*/ 154 h 185"/>
                <a:gd name="T18" fmla="*/ 106 w 155"/>
                <a:gd name="T19" fmla="*/ 175 h 185"/>
                <a:gd name="T20" fmla="*/ 75 w 155"/>
                <a:gd name="T21" fmla="*/ 179 h 185"/>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55"/>
                <a:gd name="T34" fmla="*/ 0 h 185"/>
                <a:gd name="T35" fmla="*/ 155 w 155"/>
                <a:gd name="T36" fmla="*/ 185 h 185"/>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55" h="185">
                  <a:moveTo>
                    <a:pt x="75" y="179"/>
                  </a:moveTo>
                  <a:cubicBezTo>
                    <a:pt x="6" y="158"/>
                    <a:pt x="3" y="90"/>
                    <a:pt x="24" y="52"/>
                  </a:cubicBezTo>
                  <a:cubicBezTo>
                    <a:pt x="49" y="7"/>
                    <a:pt x="100" y="0"/>
                    <a:pt x="144" y="6"/>
                  </a:cubicBezTo>
                  <a:cubicBezTo>
                    <a:pt x="155" y="13"/>
                    <a:pt x="155" y="13"/>
                    <a:pt x="155" y="13"/>
                  </a:cubicBezTo>
                  <a:cubicBezTo>
                    <a:pt x="155" y="13"/>
                    <a:pt x="144" y="14"/>
                    <a:pt x="132" y="13"/>
                  </a:cubicBezTo>
                  <a:cubicBezTo>
                    <a:pt x="109" y="9"/>
                    <a:pt x="74" y="8"/>
                    <a:pt x="46" y="32"/>
                  </a:cubicBezTo>
                  <a:cubicBezTo>
                    <a:pt x="0" y="73"/>
                    <a:pt x="16" y="136"/>
                    <a:pt x="41" y="154"/>
                  </a:cubicBezTo>
                  <a:cubicBezTo>
                    <a:pt x="62" y="170"/>
                    <a:pt x="74" y="169"/>
                    <a:pt x="82" y="168"/>
                  </a:cubicBezTo>
                  <a:cubicBezTo>
                    <a:pt x="82" y="168"/>
                    <a:pt x="82" y="155"/>
                    <a:pt x="95" y="154"/>
                  </a:cubicBezTo>
                  <a:cubicBezTo>
                    <a:pt x="108" y="154"/>
                    <a:pt x="112" y="168"/>
                    <a:pt x="106" y="175"/>
                  </a:cubicBezTo>
                  <a:cubicBezTo>
                    <a:pt x="101" y="182"/>
                    <a:pt x="91" y="185"/>
                    <a:pt x="75" y="179"/>
                  </a:cubicBezTo>
                  <a:close/>
                </a:path>
              </a:pathLst>
            </a:custGeom>
            <a:gradFill rotWithShape="1">
              <a:gsLst>
                <a:gs pos="0">
                  <a:srgbClr val="31859C"/>
                </a:gs>
                <a:gs pos="100000">
                  <a:srgbClr val="00FF00"/>
                </a:gs>
              </a:gsLst>
              <a:lin ang="2700000" scaled="1"/>
            </a:gradFill>
            <a:ln w="9525">
              <a:noFill/>
              <a:miter lim="800000"/>
              <a:headEnd/>
              <a:tailEnd/>
            </a:ln>
          </p:spPr>
          <p:txBody>
            <a:bodyPr/>
            <a:lstStyle/>
            <a:p>
              <a:endParaRPr lang="zh-CN" altLang="en-US">
                <a:latin typeface="Calibri" pitchFamily="34" charset="0"/>
              </a:endParaRPr>
            </a:p>
          </p:txBody>
        </p:sp>
        <p:sp>
          <p:nvSpPr>
            <p:cNvPr id="74796" name="Freeform 369"/>
            <p:cNvSpPr>
              <a:spLocks noChangeArrowheads="1"/>
            </p:cNvSpPr>
            <p:nvPr/>
          </p:nvSpPr>
          <p:spPr bwMode="auto">
            <a:xfrm>
              <a:off x="2327275" y="2274887"/>
              <a:ext cx="531813" cy="617537"/>
            </a:xfrm>
            <a:custGeom>
              <a:avLst/>
              <a:gdLst>
                <a:gd name="T0" fmla="*/ 278 w 297"/>
                <a:gd name="T1" fmla="*/ 33 h 345"/>
                <a:gd name="T2" fmla="*/ 297 w 297"/>
                <a:gd name="T3" fmla="*/ 47 h 345"/>
                <a:gd name="T4" fmla="*/ 149 w 297"/>
                <a:gd name="T5" fmla="*/ 20 h 345"/>
                <a:gd name="T6" fmla="*/ 26 w 297"/>
                <a:gd name="T7" fmla="*/ 115 h 345"/>
                <a:gd name="T8" fmla="*/ 60 w 297"/>
                <a:gd name="T9" fmla="*/ 280 h 345"/>
                <a:gd name="T10" fmla="*/ 193 w 297"/>
                <a:gd name="T11" fmla="*/ 321 h 345"/>
                <a:gd name="T12" fmla="*/ 259 w 297"/>
                <a:gd name="T13" fmla="*/ 291 h 345"/>
                <a:gd name="T14" fmla="*/ 277 w 297"/>
                <a:gd name="T15" fmla="*/ 280 h 345"/>
                <a:gd name="T16" fmla="*/ 274 w 297"/>
                <a:gd name="T17" fmla="*/ 301 h 345"/>
                <a:gd name="T18" fmla="*/ 129 w 297"/>
                <a:gd name="T19" fmla="*/ 326 h 345"/>
                <a:gd name="T20" fmla="*/ 7 w 297"/>
                <a:gd name="T21" fmla="*/ 171 h 345"/>
                <a:gd name="T22" fmla="*/ 116 w 297"/>
                <a:gd name="T23" fmla="*/ 23 h 345"/>
                <a:gd name="T24" fmla="*/ 165 w 297"/>
                <a:gd name="T25" fmla="*/ 11 h 345"/>
                <a:gd name="T26" fmla="*/ 156 w 297"/>
                <a:gd name="T27" fmla="*/ 3 h 345"/>
                <a:gd name="T28" fmla="*/ 175 w 297"/>
                <a:gd name="T29" fmla="*/ 0 h 345"/>
                <a:gd name="T30" fmla="*/ 278 w 297"/>
                <a:gd name="T31" fmla="*/ 33 h 345"/>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297"/>
                <a:gd name="T49" fmla="*/ 0 h 345"/>
                <a:gd name="T50" fmla="*/ 297 w 297"/>
                <a:gd name="T51" fmla="*/ 345 h 345"/>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297" h="345">
                  <a:moveTo>
                    <a:pt x="278" y="33"/>
                  </a:moveTo>
                  <a:cubicBezTo>
                    <a:pt x="297" y="47"/>
                    <a:pt x="297" y="47"/>
                    <a:pt x="297" y="47"/>
                  </a:cubicBezTo>
                  <a:cubicBezTo>
                    <a:pt x="231" y="10"/>
                    <a:pt x="164" y="17"/>
                    <a:pt x="149" y="20"/>
                  </a:cubicBezTo>
                  <a:cubicBezTo>
                    <a:pt x="115" y="25"/>
                    <a:pt x="53" y="45"/>
                    <a:pt x="26" y="115"/>
                  </a:cubicBezTo>
                  <a:cubicBezTo>
                    <a:pt x="0" y="185"/>
                    <a:pt x="25" y="247"/>
                    <a:pt x="60" y="280"/>
                  </a:cubicBezTo>
                  <a:cubicBezTo>
                    <a:pt x="94" y="314"/>
                    <a:pt x="145" y="327"/>
                    <a:pt x="193" y="321"/>
                  </a:cubicBezTo>
                  <a:cubicBezTo>
                    <a:pt x="223" y="318"/>
                    <a:pt x="247" y="303"/>
                    <a:pt x="259" y="291"/>
                  </a:cubicBezTo>
                  <a:cubicBezTo>
                    <a:pt x="265" y="285"/>
                    <a:pt x="271" y="276"/>
                    <a:pt x="277" y="280"/>
                  </a:cubicBezTo>
                  <a:cubicBezTo>
                    <a:pt x="283" y="285"/>
                    <a:pt x="283" y="292"/>
                    <a:pt x="274" y="301"/>
                  </a:cubicBezTo>
                  <a:cubicBezTo>
                    <a:pt x="225" y="345"/>
                    <a:pt x="148" y="331"/>
                    <a:pt x="129" y="326"/>
                  </a:cubicBezTo>
                  <a:cubicBezTo>
                    <a:pt x="29" y="300"/>
                    <a:pt x="7" y="218"/>
                    <a:pt x="7" y="171"/>
                  </a:cubicBezTo>
                  <a:cubicBezTo>
                    <a:pt x="7" y="111"/>
                    <a:pt x="47" y="45"/>
                    <a:pt x="116" y="23"/>
                  </a:cubicBezTo>
                  <a:cubicBezTo>
                    <a:pt x="129" y="19"/>
                    <a:pt x="155" y="13"/>
                    <a:pt x="165" y="11"/>
                  </a:cubicBezTo>
                  <a:cubicBezTo>
                    <a:pt x="175" y="10"/>
                    <a:pt x="169" y="3"/>
                    <a:pt x="156" y="3"/>
                  </a:cubicBezTo>
                  <a:cubicBezTo>
                    <a:pt x="175" y="0"/>
                    <a:pt x="175" y="0"/>
                    <a:pt x="175" y="0"/>
                  </a:cubicBezTo>
                  <a:cubicBezTo>
                    <a:pt x="175" y="0"/>
                    <a:pt x="228" y="3"/>
                    <a:pt x="278" y="33"/>
                  </a:cubicBezTo>
                  <a:close/>
                </a:path>
              </a:pathLst>
            </a:custGeom>
            <a:gradFill rotWithShape="1">
              <a:gsLst>
                <a:gs pos="0">
                  <a:srgbClr val="31859C"/>
                </a:gs>
                <a:gs pos="100000">
                  <a:srgbClr val="00FF00"/>
                </a:gs>
              </a:gsLst>
              <a:lin ang="2700000" scaled="1"/>
            </a:gradFill>
            <a:ln w="9525">
              <a:noFill/>
              <a:miter lim="800000"/>
              <a:headEnd/>
              <a:tailEnd/>
            </a:ln>
          </p:spPr>
          <p:txBody>
            <a:bodyPr/>
            <a:lstStyle/>
            <a:p>
              <a:endParaRPr lang="zh-CN" altLang="en-US">
                <a:latin typeface="Calibri" pitchFamily="34" charset="0"/>
              </a:endParaRPr>
            </a:p>
          </p:txBody>
        </p:sp>
        <p:sp>
          <p:nvSpPr>
            <p:cNvPr id="74797" name="Freeform 370"/>
            <p:cNvSpPr>
              <a:spLocks noChangeArrowheads="1"/>
            </p:cNvSpPr>
            <p:nvPr/>
          </p:nvSpPr>
          <p:spPr bwMode="auto">
            <a:xfrm>
              <a:off x="2401888" y="2514599"/>
              <a:ext cx="296862" cy="250825"/>
            </a:xfrm>
            <a:custGeom>
              <a:avLst/>
              <a:gdLst>
                <a:gd name="T0" fmla="*/ 0 w 165"/>
                <a:gd name="T1" fmla="*/ 80 h 140"/>
                <a:gd name="T2" fmla="*/ 115 w 165"/>
                <a:gd name="T3" fmla="*/ 115 h 140"/>
                <a:gd name="T4" fmla="*/ 133 w 165"/>
                <a:gd name="T5" fmla="*/ 19 h 140"/>
                <a:gd name="T6" fmla="*/ 135 w 165"/>
                <a:gd name="T7" fmla="*/ 1 h 140"/>
                <a:gd name="T8" fmla="*/ 163 w 165"/>
                <a:gd name="T9" fmla="*/ 55 h 140"/>
                <a:gd name="T10" fmla="*/ 71 w 165"/>
                <a:gd name="T11" fmla="*/ 130 h 140"/>
                <a:gd name="T12" fmla="*/ 0 w 165"/>
                <a:gd name="T13" fmla="*/ 80 h 140"/>
                <a:gd name="T14" fmla="*/ 0 60000 65536"/>
                <a:gd name="T15" fmla="*/ 0 60000 65536"/>
                <a:gd name="T16" fmla="*/ 0 60000 65536"/>
                <a:gd name="T17" fmla="*/ 0 60000 65536"/>
                <a:gd name="T18" fmla="*/ 0 60000 65536"/>
                <a:gd name="T19" fmla="*/ 0 60000 65536"/>
                <a:gd name="T20" fmla="*/ 0 60000 65536"/>
                <a:gd name="T21" fmla="*/ 0 w 165"/>
                <a:gd name="T22" fmla="*/ 0 h 140"/>
                <a:gd name="T23" fmla="*/ 165 w 165"/>
                <a:gd name="T24" fmla="*/ 140 h 14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65" h="140">
                  <a:moveTo>
                    <a:pt x="0" y="80"/>
                  </a:moveTo>
                  <a:cubicBezTo>
                    <a:pt x="11" y="102"/>
                    <a:pt x="59" y="140"/>
                    <a:pt x="115" y="115"/>
                  </a:cubicBezTo>
                  <a:cubicBezTo>
                    <a:pt x="165" y="92"/>
                    <a:pt x="149" y="30"/>
                    <a:pt x="133" y="19"/>
                  </a:cubicBezTo>
                  <a:cubicBezTo>
                    <a:pt x="119" y="8"/>
                    <a:pt x="130" y="1"/>
                    <a:pt x="135" y="1"/>
                  </a:cubicBezTo>
                  <a:cubicBezTo>
                    <a:pt x="140" y="0"/>
                    <a:pt x="163" y="13"/>
                    <a:pt x="163" y="55"/>
                  </a:cubicBezTo>
                  <a:cubicBezTo>
                    <a:pt x="163" y="98"/>
                    <a:pt x="129" y="139"/>
                    <a:pt x="71" y="130"/>
                  </a:cubicBezTo>
                  <a:cubicBezTo>
                    <a:pt x="16" y="121"/>
                    <a:pt x="0" y="80"/>
                    <a:pt x="0" y="80"/>
                  </a:cubicBezTo>
                  <a:close/>
                </a:path>
              </a:pathLst>
            </a:custGeom>
            <a:gradFill rotWithShape="1">
              <a:gsLst>
                <a:gs pos="0">
                  <a:srgbClr val="31859C"/>
                </a:gs>
                <a:gs pos="100000">
                  <a:srgbClr val="00FF00"/>
                </a:gs>
              </a:gsLst>
              <a:lin ang="2700000" scaled="1"/>
            </a:gradFill>
            <a:ln w="9525">
              <a:noFill/>
              <a:miter lim="800000"/>
              <a:headEnd/>
              <a:tailEnd/>
            </a:ln>
          </p:spPr>
          <p:txBody>
            <a:bodyPr/>
            <a:lstStyle/>
            <a:p>
              <a:endParaRPr lang="zh-CN" altLang="en-US">
                <a:latin typeface="Calibri" pitchFamily="34" charset="0"/>
              </a:endParaRPr>
            </a:p>
          </p:txBody>
        </p:sp>
      </p:grpSp>
      <p:pic>
        <p:nvPicPr>
          <p:cNvPr id="74798" name="图片 46" descr="HH.png"/>
          <p:cNvPicPr>
            <a:picLocks noChangeAspect="1" noChangeArrowheads="1"/>
          </p:cNvPicPr>
          <p:nvPr/>
        </p:nvPicPr>
        <p:blipFill>
          <a:blip r:embed="rId4"/>
          <a:srcRect/>
          <a:stretch>
            <a:fillRect/>
          </a:stretch>
        </p:blipFill>
        <p:spPr bwMode="auto">
          <a:xfrm>
            <a:off x="0" y="2106613"/>
            <a:ext cx="2268538" cy="4751387"/>
          </a:xfrm>
          <a:prstGeom prst="rect">
            <a:avLst/>
          </a:prstGeom>
          <a:noFill/>
          <a:ln w="9525">
            <a:noFill/>
            <a:miter lim="800000"/>
            <a:headEnd/>
            <a:tailEnd/>
          </a:ln>
        </p:spPr>
      </p:pic>
      <p:sp>
        <p:nvSpPr>
          <p:cNvPr id="74800" name="WordArt 48"/>
          <p:cNvSpPr>
            <a:spLocks noChangeArrowheads="1" noChangeShapeType="1" noTextEdit="1"/>
          </p:cNvSpPr>
          <p:nvPr/>
        </p:nvSpPr>
        <p:spPr bwMode="auto">
          <a:xfrm>
            <a:off x="2133600" y="1828800"/>
            <a:ext cx="6096000" cy="2209800"/>
          </a:xfrm>
          <a:prstGeom prst="rect">
            <a:avLst/>
          </a:prstGeom>
        </p:spPr>
        <p:txBody>
          <a:bodyPr wrap="none" fromWordArt="1">
            <a:prstTxWarp prst="textPlain">
              <a:avLst>
                <a:gd name="adj" fmla="val 50000"/>
              </a:avLst>
            </a:prstTxWarp>
          </a:bodyPr>
          <a:lstStyle/>
          <a:p>
            <a:pPr algn="ctr"/>
            <a:r>
              <a:rPr lang="zh-CN" altLang="en-US" sz="3600" kern="10" spc="-360">
                <a:ln w="12700">
                  <a:noFill/>
                  <a:round/>
                  <a:headEnd/>
                  <a:tailEnd/>
                </a:ln>
                <a:solidFill>
                  <a:srgbClr val="0000FF"/>
                </a:solidFill>
                <a:latin typeface="隶书"/>
                <a:ea typeface="隶书"/>
              </a:rPr>
              <a:t>祝愿：</a:t>
            </a:r>
          </a:p>
          <a:p>
            <a:pPr algn="ctr"/>
            <a:r>
              <a:rPr lang="zh-CN" altLang="en-US" sz="3600" kern="10" spc="-360">
                <a:ln w="12700">
                  <a:noFill/>
                  <a:round/>
                  <a:headEnd/>
                  <a:tailEnd/>
                </a:ln>
                <a:solidFill>
                  <a:srgbClr val="0000FF"/>
                </a:solidFill>
                <a:latin typeface="隶书"/>
                <a:ea typeface="隶书"/>
              </a:rPr>
              <a:t>    新年快乐！</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74757"/>
                                        </p:tgtEl>
                                        <p:attrNameLst>
                                          <p:attrName>style.visibility</p:attrName>
                                        </p:attrNameLst>
                                      </p:cBhvr>
                                      <p:to>
                                        <p:strVal val="visible"/>
                                      </p:to>
                                    </p:set>
                                    <p:animEffect transition="in" filter="fade">
                                      <p:cBhvr>
                                        <p:cTn id="7" dur="2000"/>
                                        <p:tgtEl>
                                          <p:spTgt spid="74757"/>
                                        </p:tgtEl>
                                      </p:cBhvr>
                                    </p:animEffect>
                                    <p:anim calcmode="lin" valueType="num">
                                      <p:cBhvr>
                                        <p:cTn id="8" dur="2000" fill="hold"/>
                                        <p:tgtEl>
                                          <p:spTgt spid="74757"/>
                                        </p:tgtEl>
                                        <p:attrNameLst>
                                          <p:attrName>ppt_x</p:attrName>
                                        </p:attrNameLst>
                                      </p:cBhvr>
                                      <p:tavLst>
                                        <p:tav tm="0">
                                          <p:val>
                                            <p:strVal val="#ppt_x"/>
                                          </p:val>
                                        </p:tav>
                                        <p:tav tm="100000">
                                          <p:val>
                                            <p:strVal val="#ppt_x"/>
                                          </p:val>
                                        </p:tav>
                                      </p:tavLst>
                                    </p:anim>
                                    <p:anim calcmode="lin" valueType="num">
                                      <p:cBhvr>
                                        <p:cTn id="9" dur="2000" fill="hold"/>
                                        <p:tgtEl>
                                          <p:spTgt spid="74757"/>
                                        </p:tgtEl>
                                        <p:attrNameLst>
                                          <p:attrName>ppt_y</p:attrName>
                                        </p:attrNameLst>
                                      </p:cBhvr>
                                      <p:tavLst>
                                        <p:tav tm="0">
                                          <p:val>
                                            <p:strVal val="#ppt_y+.1"/>
                                          </p:val>
                                        </p:tav>
                                        <p:tav tm="100000">
                                          <p:val>
                                            <p:strVal val="#ppt_y"/>
                                          </p:val>
                                        </p:tav>
                                      </p:tavLst>
                                    </p:anim>
                                  </p:childTnLst>
                                </p:cTn>
                              </p:par>
                              <p:par>
                                <p:cTn id="10" presetID="0" presetClass="path" presetSubtype="0" accel="50000" fill="hold" nodeType="withEffect">
                                  <p:stCondLst>
                                    <p:cond delay="3600"/>
                                  </p:stCondLst>
                                  <p:childTnLst>
                                    <p:animMotion origin="layout" path="M 8.33333E-7 -1.15607E-7 C 0.05035 -0.07076 0.10087 -0.14151 0.18264 -0.18174 C 0.26441 -0.22197 0.37657 -0.24902 0.49063 -0.24093 C 0.60469 -0.23284 0.73559 -0.18313 0.86667 -0.13318 " pathEditMode="relative" rAng="0" ptsTypes="aaaA">
                                      <p:cBhvr>
                                        <p:cTn id="11" dur="15000" fill="hold"/>
                                        <p:tgtEl>
                                          <p:spTgt spid="74757"/>
                                        </p:tgtEl>
                                        <p:attrNameLst>
                                          <p:attrName>ppt_x,ppt_y</p:attrName>
                                        </p:attrNameLst>
                                      </p:cBhvr>
                                      <p:rCtr x="0" y="0"/>
                                    </p:animMotion>
                                  </p:childTnLst>
                                </p:cTn>
                              </p:par>
                              <p:par>
                                <p:cTn id="12" presetID="10" presetClass="exit" presetSubtype="0" fill="hold" nodeType="withEffect">
                                  <p:stCondLst>
                                    <p:cond delay="9800"/>
                                  </p:stCondLst>
                                  <p:childTnLst>
                                    <p:animEffect transition="out" filter="fade">
                                      <p:cBhvr>
                                        <p:cTn id="13" dur="12400"/>
                                        <p:tgtEl>
                                          <p:spTgt spid="74757"/>
                                        </p:tgtEl>
                                      </p:cBhvr>
                                    </p:animEffect>
                                    <p:set>
                                      <p:cBhvr>
                                        <p:cTn id="14" dur="1" fill="hold">
                                          <p:stCondLst>
                                            <p:cond delay="12399"/>
                                          </p:stCondLst>
                                        </p:cTn>
                                        <p:tgtEl>
                                          <p:spTgt spid="74757"/>
                                        </p:tgtEl>
                                        <p:attrNameLst>
                                          <p:attrName>style.visibility</p:attrName>
                                        </p:attrNameLst>
                                      </p:cBhvr>
                                      <p:to>
                                        <p:strVal val="hidden"/>
                                      </p:to>
                                    </p:set>
                                  </p:childTnLst>
                                </p:cTn>
                              </p:par>
                              <p:par>
                                <p:cTn id="15" presetID="6" presetClass="emph" presetSubtype="0" fill="hold" nodeType="withEffect">
                                  <p:stCondLst>
                                    <p:cond delay="9800"/>
                                  </p:stCondLst>
                                  <p:childTnLst>
                                    <p:animScale>
                                      <p:cBhvr>
                                        <p:cTn id="16" dur="12400" fill="hold"/>
                                        <p:tgtEl>
                                          <p:spTgt spid="74757"/>
                                        </p:tgtEl>
                                      </p:cBhvr>
                                      <p:by x="80000" y="80000"/>
                                    </p:animScale>
                                  </p:childTnLst>
                                </p:cTn>
                              </p:par>
                            </p:childTnLst>
                          </p:cTn>
                        </p:par>
                      </p:childTnLst>
                    </p:cTn>
                  </p:par>
                  <p:par>
                    <p:cTn id="17" fill="hold">
                      <p:stCondLst>
                        <p:cond delay="indefinite"/>
                      </p:stCondLst>
                      <p:childTnLst>
                        <p:par>
                          <p:cTn id="18" fill="hold">
                            <p:stCondLst>
                              <p:cond delay="0"/>
                            </p:stCondLst>
                            <p:childTnLst>
                              <p:par>
                                <p:cTn id="19" presetID="49" presetClass="entr" presetSubtype="0" decel="100000" fill="hold" grpId="0" nodeType="clickEffect">
                                  <p:stCondLst>
                                    <p:cond delay="0"/>
                                  </p:stCondLst>
                                  <p:childTnLst>
                                    <p:set>
                                      <p:cBhvr>
                                        <p:cTn id="20" dur="1" fill="hold">
                                          <p:stCondLst>
                                            <p:cond delay="0"/>
                                          </p:stCondLst>
                                        </p:cTn>
                                        <p:tgtEl>
                                          <p:spTgt spid="74800"/>
                                        </p:tgtEl>
                                        <p:attrNameLst>
                                          <p:attrName>style.visibility</p:attrName>
                                        </p:attrNameLst>
                                      </p:cBhvr>
                                      <p:to>
                                        <p:strVal val="visible"/>
                                      </p:to>
                                    </p:set>
                                    <p:anim calcmode="lin" valueType="num">
                                      <p:cBhvr>
                                        <p:cTn id="21" dur="500" fill="hold"/>
                                        <p:tgtEl>
                                          <p:spTgt spid="74800"/>
                                        </p:tgtEl>
                                        <p:attrNameLst>
                                          <p:attrName>ppt_w</p:attrName>
                                        </p:attrNameLst>
                                      </p:cBhvr>
                                      <p:tavLst>
                                        <p:tav tm="0">
                                          <p:val>
                                            <p:fltVal val="0"/>
                                          </p:val>
                                        </p:tav>
                                        <p:tav tm="100000">
                                          <p:val>
                                            <p:strVal val="#ppt_w"/>
                                          </p:val>
                                        </p:tav>
                                      </p:tavLst>
                                    </p:anim>
                                    <p:anim calcmode="lin" valueType="num">
                                      <p:cBhvr>
                                        <p:cTn id="22" dur="500" fill="hold"/>
                                        <p:tgtEl>
                                          <p:spTgt spid="74800"/>
                                        </p:tgtEl>
                                        <p:attrNameLst>
                                          <p:attrName>ppt_h</p:attrName>
                                        </p:attrNameLst>
                                      </p:cBhvr>
                                      <p:tavLst>
                                        <p:tav tm="0">
                                          <p:val>
                                            <p:fltVal val="0"/>
                                          </p:val>
                                        </p:tav>
                                        <p:tav tm="100000">
                                          <p:val>
                                            <p:strVal val="#ppt_h"/>
                                          </p:val>
                                        </p:tav>
                                      </p:tavLst>
                                    </p:anim>
                                    <p:anim calcmode="lin" valueType="num">
                                      <p:cBhvr>
                                        <p:cTn id="23" dur="500" fill="hold"/>
                                        <p:tgtEl>
                                          <p:spTgt spid="74800"/>
                                        </p:tgtEl>
                                        <p:attrNameLst>
                                          <p:attrName>style.rotation</p:attrName>
                                        </p:attrNameLst>
                                      </p:cBhvr>
                                      <p:tavLst>
                                        <p:tav tm="0">
                                          <p:val>
                                            <p:fltVal val="360"/>
                                          </p:val>
                                        </p:tav>
                                        <p:tav tm="100000">
                                          <p:val>
                                            <p:fltVal val="0"/>
                                          </p:val>
                                        </p:tav>
                                      </p:tavLst>
                                    </p:anim>
                                    <p:animEffect transition="in" filter="fade">
                                      <p:cBhvr>
                                        <p:cTn id="24" dur="500"/>
                                        <p:tgtEl>
                                          <p:spTgt spid="7480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4800" grpId="0" animBg="1"/>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标题 1"/>
          <p:cNvSpPr>
            <a:spLocks noGrp="1"/>
          </p:cNvSpPr>
          <p:nvPr>
            <p:ph type="title" idx="4294967295"/>
          </p:nvPr>
        </p:nvSpPr>
        <p:spPr/>
        <p:txBody>
          <a:bodyPr/>
          <a:lstStyle/>
          <a:p>
            <a:endParaRPr lang="zh-CN" altLang="en-US"/>
          </a:p>
        </p:txBody>
      </p:sp>
      <p:sp>
        <p:nvSpPr>
          <p:cNvPr id="38915" name="内容占位符 2"/>
          <p:cNvSpPr>
            <a:spLocks noGrp="1"/>
          </p:cNvSpPr>
          <p:nvPr>
            <p:ph idx="4294967295"/>
          </p:nvPr>
        </p:nvSpPr>
        <p:spPr/>
        <p:txBody>
          <a:bodyPr/>
          <a:lstStyle/>
          <a:p>
            <a:endParaRPr lang="zh-CN" altLang="en-US"/>
          </a:p>
        </p:txBody>
      </p:sp>
      <p:pic>
        <p:nvPicPr>
          <p:cNvPr id="38916" name="图片 3" descr="FD.png"/>
          <p:cNvPicPr>
            <a:picLocks noChangeAspect="1" noChangeArrowheads="1"/>
          </p:cNvPicPr>
          <p:nvPr/>
        </p:nvPicPr>
        <p:blipFill>
          <a:blip r:embed="rId2"/>
          <a:srcRect/>
          <a:stretch>
            <a:fillRect/>
          </a:stretch>
        </p:blipFill>
        <p:spPr bwMode="auto">
          <a:xfrm>
            <a:off x="0" y="0"/>
            <a:ext cx="9144000" cy="6858000"/>
          </a:xfrm>
          <a:prstGeom prst="rect">
            <a:avLst/>
          </a:prstGeom>
          <a:noFill/>
          <a:ln w="9525">
            <a:noFill/>
            <a:miter lim="800000"/>
            <a:headEnd/>
            <a:tailEnd/>
          </a:ln>
        </p:spPr>
      </p:pic>
      <p:pic>
        <p:nvPicPr>
          <p:cNvPr id="38917" name="图片 4" descr="YL.png"/>
          <p:cNvPicPr>
            <a:picLocks noChangeAspect="1" noChangeArrowheads="1"/>
          </p:cNvPicPr>
          <p:nvPr/>
        </p:nvPicPr>
        <p:blipFill>
          <a:blip r:embed="rId3"/>
          <a:srcRect/>
          <a:stretch>
            <a:fillRect/>
          </a:stretch>
        </p:blipFill>
        <p:spPr bwMode="auto">
          <a:xfrm>
            <a:off x="1214438" y="1714500"/>
            <a:ext cx="2339975" cy="2339975"/>
          </a:xfrm>
          <a:prstGeom prst="rect">
            <a:avLst/>
          </a:prstGeom>
          <a:noFill/>
          <a:ln w="9525">
            <a:noFill/>
            <a:miter lim="800000"/>
            <a:headEnd/>
            <a:tailEnd/>
          </a:ln>
        </p:spPr>
      </p:pic>
      <p:grpSp>
        <p:nvGrpSpPr>
          <p:cNvPr id="38918" name="Group 6"/>
          <p:cNvGrpSpPr>
            <a:grpSpLocks/>
          </p:cNvGrpSpPr>
          <p:nvPr/>
        </p:nvGrpSpPr>
        <p:grpSpPr bwMode="auto">
          <a:xfrm>
            <a:off x="-19050" y="4048125"/>
            <a:ext cx="4616450" cy="3189288"/>
            <a:chOff x="0" y="0"/>
            <a:chExt cx="4619625" cy="3189287"/>
          </a:xfrm>
        </p:grpSpPr>
        <p:sp>
          <p:nvSpPr>
            <p:cNvPr id="38919" name="Freeform 332"/>
            <p:cNvSpPr>
              <a:spLocks noChangeArrowheads="1"/>
            </p:cNvSpPr>
            <p:nvPr/>
          </p:nvSpPr>
          <p:spPr bwMode="auto">
            <a:xfrm>
              <a:off x="3706813" y="1192213"/>
              <a:ext cx="703262" cy="628650"/>
            </a:xfrm>
            <a:custGeom>
              <a:avLst/>
              <a:gdLst>
                <a:gd name="T0" fmla="*/ 381 w 393"/>
                <a:gd name="T1" fmla="*/ 343 h 351"/>
                <a:gd name="T2" fmla="*/ 321 w 393"/>
                <a:gd name="T3" fmla="*/ 95 h 351"/>
                <a:gd name="T4" fmla="*/ 122 w 393"/>
                <a:gd name="T5" fmla="*/ 32 h 351"/>
                <a:gd name="T6" fmla="*/ 33 w 393"/>
                <a:gd name="T7" fmla="*/ 244 h 351"/>
                <a:gd name="T8" fmla="*/ 224 w 393"/>
                <a:gd name="T9" fmla="*/ 324 h 351"/>
                <a:gd name="T10" fmla="*/ 310 w 393"/>
                <a:gd name="T11" fmla="*/ 247 h 351"/>
                <a:gd name="T12" fmla="*/ 294 w 393"/>
                <a:gd name="T13" fmla="*/ 241 h 351"/>
                <a:gd name="T14" fmla="*/ 263 w 393"/>
                <a:gd name="T15" fmla="*/ 289 h 351"/>
                <a:gd name="T16" fmla="*/ 137 w 393"/>
                <a:gd name="T17" fmla="*/ 320 h 351"/>
                <a:gd name="T18" fmla="*/ 26 w 393"/>
                <a:gd name="T19" fmla="*/ 198 h 351"/>
                <a:gd name="T20" fmla="*/ 104 w 393"/>
                <a:gd name="T21" fmla="*/ 45 h 351"/>
                <a:gd name="T22" fmla="*/ 289 w 393"/>
                <a:gd name="T23" fmla="*/ 68 h 351"/>
                <a:gd name="T24" fmla="*/ 364 w 393"/>
                <a:gd name="T25" fmla="*/ 193 h 351"/>
                <a:gd name="T26" fmla="*/ 381 w 393"/>
                <a:gd name="T27" fmla="*/ 343 h 351"/>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393"/>
                <a:gd name="T43" fmla="*/ 0 h 351"/>
                <a:gd name="T44" fmla="*/ 393 w 393"/>
                <a:gd name="T45" fmla="*/ 351 h 351"/>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393" h="351">
                  <a:moveTo>
                    <a:pt x="381" y="343"/>
                  </a:moveTo>
                  <a:cubicBezTo>
                    <a:pt x="385" y="301"/>
                    <a:pt x="393" y="193"/>
                    <a:pt x="321" y="95"/>
                  </a:cubicBezTo>
                  <a:cubicBezTo>
                    <a:pt x="291" y="53"/>
                    <a:pt x="211" y="0"/>
                    <a:pt x="122" y="32"/>
                  </a:cubicBezTo>
                  <a:cubicBezTo>
                    <a:pt x="22" y="68"/>
                    <a:pt x="0" y="170"/>
                    <a:pt x="33" y="244"/>
                  </a:cubicBezTo>
                  <a:cubicBezTo>
                    <a:pt x="63" y="311"/>
                    <a:pt x="141" y="351"/>
                    <a:pt x="224" y="324"/>
                  </a:cubicBezTo>
                  <a:cubicBezTo>
                    <a:pt x="267" y="310"/>
                    <a:pt x="302" y="279"/>
                    <a:pt x="310" y="247"/>
                  </a:cubicBezTo>
                  <a:cubicBezTo>
                    <a:pt x="312" y="238"/>
                    <a:pt x="305" y="231"/>
                    <a:pt x="294" y="241"/>
                  </a:cubicBezTo>
                  <a:cubicBezTo>
                    <a:pt x="280" y="253"/>
                    <a:pt x="285" y="265"/>
                    <a:pt x="263" y="289"/>
                  </a:cubicBezTo>
                  <a:cubicBezTo>
                    <a:pt x="238" y="316"/>
                    <a:pt x="185" y="334"/>
                    <a:pt x="137" y="320"/>
                  </a:cubicBezTo>
                  <a:cubicBezTo>
                    <a:pt x="77" y="303"/>
                    <a:pt x="36" y="269"/>
                    <a:pt x="26" y="198"/>
                  </a:cubicBezTo>
                  <a:cubicBezTo>
                    <a:pt x="12" y="107"/>
                    <a:pt x="79" y="58"/>
                    <a:pt x="104" y="45"/>
                  </a:cubicBezTo>
                  <a:cubicBezTo>
                    <a:pt x="141" y="26"/>
                    <a:pt x="223" y="9"/>
                    <a:pt x="289" y="68"/>
                  </a:cubicBezTo>
                  <a:cubicBezTo>
                    <a:pt x="325" y="100"/>
                    <a:pt x="350" y="143"/>
                    <a:pt x="364" y="193"/>
                  </a:cubicBezTo>
                  <a:cubicBezTo>
                    <a:pt x="388" y="282"/>
                    <a:pt x="381" y="343"/>
                    <a:pt x="381" y="343"/>
                  </a:cubicBezTo>
                  <a:close/>
                </a:path>
              </a:pathLst>
            </a:custGeom>
            <a:gradFill rotWithShape="1">
              <a:gsLst>
                <a:gs pos="0">
                  <a:srgbClr val="31859C"/>
                </a:gs>
                <a:gs pos="100000">
                  <a:srgbClr val="00FF00"/>
                </a:gs>
              </a:gsLst>
              <a:lin ang="2700000" scaled="1"/>
            </a:gradFill>
            <a:ln w="9525">
              <a:noFill/>
              <a:miter lim="800000"/>
              <a:headEnd/>
              <a:tailEnd/>
            </a:ln>
          </p:spPr>
          <p:txBody>
            <a:bodyPr/>
            <a:lstStyle/>
            <a:p>
              <a:endParaRPr lang="zh-CN" altLang="en-US">
                <a:latin typeface="Calibri" pitchFamily="34" charset="0"/>
              </a:endParaRPr>
            </a:p>
          </p:txBody>
        </p:sp>
        <p:sp>
          <p:nvSpPr>
            <p:cNvPr id="38920" name="Freeform 333"/>
            <p:cNvSpPr>
              <a:spLocks noChangeArrowheads="1"/>
            </p:cNvSpPr>
            <p:nvPr/>
          </p:nvSpPr>
          <p:spPr bwMode="auto">
            <a:xfrm>
              <a:off x="1525588" y="1828799"/>
              <a:ext cx="1533525" cy="520700"/>
            </a:xfrm>
            <a:custGeom>
              <a:avLst/>
              <a:gdLst>
                <a:gd name="T0" fmla="*/ 821 w 857"/>
                <a:gd name="T1" fmla="*/ 58 h 291"/>
                <a:gd name="T2" fmla="*/ 445 w 857"/>
                <a:gd name="T3" fmla="*/ 242 h 291"/>
                <a:gd name="T4" fmla="*/ 0 w 857"/>
                <a:gd name="T5" fmla="*/ 251 h 291"/>
                <a:gd name="T6" fmla="*/ 508 w 857"/>
                <a:gd name="T7" fmla="*/ 212 h 291"/>
                <a:gd name="T8" fmla="*/ 786 w 857"/>
                <a:gd name="T9" fmla="*/ 43 h 291"/>
                <a:gd name="T10" fmla="*/ 839 w 857"/>
                <a:gd name="T11" fmla="*/ 3 h 291"/>
                <a:gd name="T12" fmla="*/ 821 w 857"/>
                <a:gd name="T13" fmla="*/ 58 h 291"/>
                <a:gd name="T14" fmla="*/ 0 60000 65536"/>
                <a:gd name="T15" fmla="*/ 0 60000 65536"/>
                <a:gd name="T16" fmla="*/ 0 60000 65536"/>
                <a:gd name="T17" fmla="*/ 0 60000 65536"/>
                <a:gd name="T18" fmla="*/ 0 60000 65536"/>
                <a:gd name="T19" fmla="*/ 0 60000 65536"/>
                <a:gd name="T20" fmla="*/ 0 60000 65536"/>
                <a:gd name="T21" fmla="*/ 0 w 857"/>
                <a:gd name="T22" fmla="*/ 0 h 291"/>
                <a:gd name="T23" fmla="*/ 857 w 857"/>
                <a:gd name="T24" fmla="*/ 291 h 29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857" h="291">
                  <a:moveTo>
                    <a:pt x="821" y="58"/>
                  </a:moveTo>
                  <a:cubicBezTo>
                    <a:pt x="759" y="125"/>
                    <a:pt x="614" y="208"/>
                    <a:pt x="445" y="242"/>
                  </a:cubicBezTo>
                  <a:cubicBezTo>
                    <a:pt x="201" y="291"/>
                    <a:pt x="0" y="251"/>
                    <a:pt x="0" y="251"/>
                  </a:cubicBezTo>
                  <a:cubicBezTo>
                    <a:pt x="49" y="258"/>
                    <a:pt x="315" y="281"/>
                    <a:pt x="508" y="212"/>
                  </a:cubicBezTo>
                  <a:cubicBezTo>
                    <a:pt x="579" y="188"/>
                    <a:pt x="687" y="151"/>
                    <a:pt x="786" y="43"/>
                  </a:cubicBezTo>
                  <a:cubicBezTo>
                    <a:pt x="806" y="21"/>
                    <a:pt x="822" y="0"/>
                    <a:pt x="839" y="3"/>
                  </a:cubicBezTo>
                  <a:cubicBezTo>
                    <a:pt x="857" y="7"/>
                    <a:pt x="848" y="30"/>
                    <a:pt x="821" y="58"/>
                  </a:cubicBezTo>
                  <a:close/>
                </a:path>
              </a:pathLst>
            </a:custGeom>
            <a:gradFill rotWithShape="1">
              <a:gsLst>
                <a:gs pos="0">
                  <a:srgbClr val="31859C"/>
                </a:gs>
                <a:gs pos="100000">
                  <a:srgbClr val="00FF00"/>
                </a:gs>
              </a:gsLst>
              <a:lin ang="2700000" scaled="1"/>
            </a:gradFill>
            <a:ln w="9525">
              <a:noFill/>
              <a:miter lim="800000"/>
              <a:headEnd/>
              <a:tailEnd/>
            </a:ln>
          </p:spPr>
          <p:txBody>
            <a:bodyPr/>
            <a:lstStyle/>
            <a:p>
              <a:endParaRPr lang="zh-CN" altLang="en-US">
                <a:latin typeface="Calibri" pitchFamily="34" charset="0"/>
              </a:endParaRPr>
            </a:p>
          </p:txBody>
        </p:sp>
        <p:sp>
          <p:nvSpPr>
            <p:cNvPr id="38921" name="Freeform 334"/>
            <p:cNvSpPr>
              <a:spLocks noChangeArrowheads="1"/>
            </p:cNvSpPr>
            <p:nvPr/>
          </p:nvSpPr>
          <p:spPr bwMode="auto">
            <a:xfrm>
              <a:off x="2987675" y="969963"/>
              <a:ext cx="142875" cy="754062"/>
            </a:xfrm>
            <a:custGeom>
              <a:avLst/>
              <a:gdLst>
                <a:gd name="T0" fmla="*/ 57 w 80"/>
                <a:gd name="T1" fmla="*/ 240 h 421"/>
                <a:gd name="T2" fmla="*/ 50 w 80"/>
                <a:gd name="T3" fmla="*/ 243 h 421"/>
                <a:gd name="T4" fmla="*/ 0 w 80"/>
                <a:gd name="T5" fmla="*/ 421 h 421"/>
                <a:gd name="T6" fmla="*/ 67 w 80"/>
                <a:gd name="T7" fmla="*/ 210 h 421"/>
                <a:gd name="T8" fmla="*/ 58 w 80"/>
                <a:gd name="T9" fmla="*/ 10 h 421"/>
                <a:gd name="T10" fmla="*/ 43 w 80"/>
                <a:gd name="T11" fmla="*/ 23 h 421"/>
                <a:gd name="T12" fmla="*/ 65 w 80"/>
                <a:gd name="T13" fmla="*/ 161 h 421"/>
                <a:gd name="T14" fmla="*/ 57 w 80"/>
                <a:gd name="T15" fmla="*/ 240 h 421"/>
                <a:gd name="T16" fmla="*/ 0 60000 65536"/>
                <a:gd name="T17" fmla="*/ 0 60000 65536"/>
                <a:gd name="T18" fmla="*/ 0 60000 65536"/>
                <a:gd name="T19" fmla="*/ 0 60000 65536"/>
                <a:gd name="T20" fmla="*/ 0 60000 65536"/>
                <a:gd name="T21" fmla="*/ 0 60000 65536"/>
                <a:gd name="T22" fmla="*/ 0 60000 65536"/>
                <a:gd name="T23" fmla="*/ 0 60000 65536"/>
                <a:gd name="T24" fmla="*/ 0 w 80"/>
                <a:gd name="T25" fmla="*/ 0 h 421"/>
                <a:gd name="T26" fmla="*/ 80 w 80"/>
                <a:gd name="T27" fmla="*/ 421 h 421"/>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80" h="421">
                  <a:moveTo>
                    <a:pt x="57" y="240"/>
                  </a:moveTo>
                  <a:cubicBezTo>
                    <a:pt x="55" y="256"/>
                    <a:pt x="51" y="239"/>
                    <a:pt x="50" y="243"/>
                  </a:cubicBezTo>
                  <a:cubicBezTo>
                    <a:pt x="42" y="290"/>
                    <a:pt x="31" y="354"/>
                    <a:pt x="0" y="421"/>
                  </a:cubicBezTo>
                  <a:cubicBezTo>
                    <a:pt x="0" y="421"/>
                    <a:pt x="51" y="333"/>
                    <a:pt x="67" y="210"/>
                  </a:cubicBezTo>
                  <a:cubicBezTo>
                    <a:pt x="80" y="113"/>
                    <a:pt x="71" y="26"/>
                    <a:pt x="58" y="10"/>
                  </a:cubicBezTo>
                  <a:cubicBezTo>
                    <a:pt x="51" y="0"/>
                    <a:pt x="38" y="5"/>
                    <a:pt x="43" y="23"/>
                  </a:cubicBezTo>
                  <a:cubicBezTo>
                    <a:pt x="54" y="55"/>
                    <a:pt x="64" y="74"/>
                    <a:pt x="65" y="161"/>
                  </a:cubicBezTo>
                  <a:cubicBezTo>
                    <a:pt x="65" y="186"/>
                    <a:pt x="60" y="220"/>
                    <a:pt x="57" y="240"/>
                  </a:cubicBezTo>
                  <a:close/>
                </a:path>
              </a:pathLst>
            </a:custGeom>
            <a:gradFill rotWithShape="1">
              <a:gsLst>
                <a:gs pos="0">
                  <a:srgbClr val="31859C"/>
                </a:gs>
                <a:gs pos="100000">
                  <a:srgbClr val="00FF00"/>
                </a:gs>
              </a:gsLst>
              <a:lin ang="2700000" scaled="1"/>
            </a:gradFill>
            <a:ln w="9525">
              <a:noFill/>
              <a:miter lim="800000"/>
              <a:headEnd/>
              <a:tailEnd/>
            </a:ln>
          </p:spPr>
          <p:txBody>
            <a:bodyPr/>
            <a:lstStyle/>
            <a:p>
              <a:endParaRPr lang="zh-CN" altLang="en-US">
                <a:latin typeface="Calibri" pitchFamily="34" charset="0"/>
              </a:endParaRPr>
            </a:p>
          </p:txBody>
        </p:sp>
        <p:sp>
          <p:nvSpPr>
            <p:cNvPr id="38922" name="Freeform 335"/>
            <p:cNvSpPr>
              <a:spLocks noChangeArrowheads="1"/>
            </p:cNvSpPr>
            <p:nvPr/>
          </p:nvSpPr>
          <p:spPr bwMode="auto">
            <a:xfrm>
              <a:off x="125413" y="23813"/>
              <a:ext cx="3748087" cy="2303461"/>
            </a:xfrm>
            <a:custGeom>
              <a:avLst/>
              <a:gdLst>
                <a:gd name="T0" fmla="*/ 1573 w 2094"/>
                <a:gd name="T1" fmla="*/ 369 h 1287"/>
                <a:gd name="T2" fmla="*/ 1585 w 2094"/>
                <a:gd name="T3" fmla="*/ 158 h 1287"/>
                <a:gd name="T4" fmla="*/ 1775 w 2094"/>
                <a:gd name="T5" fmla="*/ 22 h 1287"/>
                <a:gd name="T6" fmla="*/ 2018 w 2094"/>
                <a:gd name="T7" fmla="*/ 116 h 1287"/>
                <a:gd name="T8" fmla="*/ 2063 w 2094"/>
                <a:gd name="T9" fmla="*/ 354 h 1287"/>
                <a:gd name="T10" fmla="*/ 1910 w 2094"/>
                <a:gd name="T11" fmla="*/ 516 h 1287"/>
                <a:gd name="T12" fmla="*/ 1838 w 2094"/>
                <a:gd name="T13" fmla="*/ 493 h 1287"/>
                <a:gd name="T14" fmla="*/ 1875 w 2094"/>
                <a:gd name="T15" fmla="*/ 454 h 1287"/>
                <a:gd name="T16" fmla="*/ 1892 w 2094"/>
                <a:gd name="T17" fmla="*/ 494 h 1287"/>
                <a:gd name="T18" fmla="*/ 1977 w 2094"/>
                <a:gd name="T19" fmla="*/ 470 h 1287"/>
                <a:gd name="T20" fmla="*/ 2069 w 2094"/>
                <a:gd name="T21" fmla="*/ 277 h 1287"/>
                <a:gd name="T22" fmla="*/ 1942 w 2094"/>
                <a:gd name="T23" fmla="*/ 58 h 1287"/>
                <a:gd name="T24" fmla="*/ 1718 w 2094"/>
                <a:gd name="T25" fmla="*/ 43 h 1287"/>
                <a:gd name="T26" fmla="*/ 1574 w 2094"/>
                <a:gd name="T27" fmla="*/ 201 h 1287"/>
                <a:gd name="T28" fmla="*/ 1605 w 2094"/>
                <a:gd name="T29" fmla="*/ 419 h 1287"/>
                <a:gd name="T30" fmla="*/ 1681 w 2094"/>
                <a:gd name="T31" fmla="*/ 656 h 1287"/>
                <a:gd name="T32" fmla="*/ 1405 w 2094"/>
                <a:gd name="T33" fmla="*/ 1143 h 1287"/>
                <a:gd name="T34" fmla="*/ 767 w 2094"/>
                <a:gd name="T35" fmla="*/ 1263 h 1287"/>
                <a:gd name="T36" fmla="*/ 295 w 2094"/>
                <a:gd name="T37" fmla="*/ 1124 h 1287"/>
                <a:gd name="T38" fmla="*/ 24 w 2094"/>
                <a:gd name="T39" fmla="*/ 871 h 1287"/>
                <a:gd name="T40" fmla="*/ 14 w 2094"/>
                <a:gd name="T41" fmla="*/ 790 h 1287"/>
                <a:gd name="T42" fmla="*/ 43 w 2094"/>
                <a:gd name="T43" fmla="*/ 854 h 1287"/>
                <a:gd name="T44" fmla="*/ 127 w 2094"/>
                <a:gd name="T45" fmla="*/ 980 h 1287"/>
                <a:gd name="T46" fmla="*/ 888 w 2094"/>
                <a:gd name="T47" fmla="*/ 1264 h 1287"/>
                <a:gd name="T48" fmla="*/ 1368 w 2094"/>
                <a:gd name="T49" fmla="*/ 1157 h 1287"/>
                <a:gd name="T50" fmla="*/ 1640 w 2094"/>
                <a:gd name="T51" fmla="*/ 776 h 1287"/>
                <a:gd name="T52" fmla="*/ 1551 w 2094"/>
                <a:gd name="T53" fmla="*/ 466 h 1287"/>
                <a:gd name="T54" fmla="*/ 1252 w 2094"/>
                <a:gd name="T55" fmla="*/ 473 h 1287"/>
                <a:gd name="T56" fmla="*/ 1217 w 2094"/>
                <a:gd name="T57" fmla="*/ 651 h 1287"/>
                <a:gd name="T58" fmla="*/ 1240 w 2094"/>
                <a:gd name="T59" fmla="*/ 677 h 1287"/>
                <a:gd name="T60" fmla="*/ 1199 w 2094"/>
                <a:gd name="T61" fmla="*/ 660 h 1287"/>
                <a:gd name="T62" fmla="*/ 1329 w 2094"/>
                <a:gd name="T63" fmla="*/ 414 h 1287"/>
                <a:gd name="T64" fmla="*/ 1642 w 2094"/>
                <a:gd name="T65" fmla="*/ 823 h 1287"/>
                <a:gd name="T66" fmla="*/ 1676 w 2094"/>
                <a:gd name="T67" fmla="*/ 647 h 1287"/>
                <a:gd name="T68" fmla="*/ 1649 w 2094"/>
                <a:gd name="T69" fmla="*/ 513 h 1287"/>
                <a:gd name="T70" fmla="*/ 1573 w 2094"/>
                <a:gd name="T71" fmla="*/ 369 h 1287"/>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2094"/>
                <a:gd name="T109" fmla="*/ 0 h 1287"/>
                <a:gd name="T110" fmla="*/ 2094 w 2094"/>
                <a:gd name="T111" fmla="*/ 1287 h 1287"/>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2094" h="1287">
                  <a:moveTo>
                    <a:pt x="1573" y="369"/>
                  </a:moveTo>
                  <a:cubicBezTo>
                    <a:pt x="1554" y="322"/>
                    <a:pt x="1545" y="230"/>
                    <a:pt x="1585" y="158"/>
                  </a:cubicBezTo>
                  <a:cubicBezTo>
                    <a:pt x="1599" y="133"/>
                    <a:pt x="1646" y="44"/>
                    <a:pt x="1775" y="22"/>
                  </a:cubicBezTo>
                  <a:cubicBezTo>
                    <a:pt x="1903" y="0"/>
                    <a:pt x="1981" y="75"/>
                    <a:pt x="2018" y="116"/>
                  </a:cubicBezTo>
                  <a:cubicBezTo>
                    <a:pt x="2055" y="157"/>
                    <a:pt x="2094" y="241"/>
                    <a:pt x="2063" y="354"/>
                  </a:cubicBezTo>
                  <a:cubicBezTo>
                    <a:pt x="2033" y="461"/>
                    <a:pt x="1944" y="507"/>
                    <a:pt x="1910" y="516"/>
                  </a:cubicBezTo>
                  <a:cubicBezTo>
                    <a:pt x="1876" y="525"/>
                    <a:pt x="1846" y="520"/>
                    <a:pt x="1838" y="493"/>
                  </a:cubicBezTo>
                  <a:cubicBezTo>
                    <a:pt x="1831" y="469"/>
                    <a:pt x="1851" y="449"/>
                    <a:pt x="1875" y="454"/>
                  </a:cubicBezTo>
                  <a:cubicBezTo>
                    <a:pt x="1897" y="459"/>
                    <a:pt x="1900" y="485"/>
                    <a:pt x="1892" y="494"/>
                  </a:cubicBezTo>
                  <a:cubicBezTo>
                    <a:pt x="1892" y="494"/>
                    <a:pt x="1927" y="505"/>
                    <a:pt x="1977" y="470"/>
                  </a:cubicBezTo>
                  <a:cubicBezTo>
                    <a:pt x="2024" y="437"/>
                    <a:pt x="2065" y="384"/>
                    <a:pt x="2069" y="277"/>
                  </a:cubicBezTo>
                  <a:cubicBezTo>
                    <a:pt x="2073" y="167"/>
                    <a:pt x="2001" y="92"/>
                    <a:pt x="1942" y="58"/>
                  </a:cubicBezTo>
                  <a:cubicBezTo>
                    <a:pt x="1883" y="25"/>
                    <a:pt x="1803" y="8"/>
                    <a:pt x="1718" y="43"/>
                  </a:cubicBezTo>
                  <a:cubicBezTo>
                    <a:pt x="1633" y="77"/>
                    <a:pt x="1590" y="151"/>
                    <a:pt x="1574" y="201"/>
                  </a:cubicBezTo>
                  <a:cubicBezTo>
                    <a:pt x="1559" y="251"/>
                    <a:pt x="1557" y="342"/>
                    <a:pt x="1605" y="419"/>
                  </a:cubicBezTo>
                  <a:cubicBezTo>
                    <a:pt x="1669" y="524"/>
                    <a:pt x="1681" y="563"/>
                    <a:pt x="1681" y="656"/>
                  </a:cubicBezTo>
                  <a:cubicBezTo>
                    <a:pt x="1681" y="723"/>
                    <a:pt x="1670" y="977"/>
                    <a:pt x="1405" y="1143"/>
                  </a:cubicBezTo>
                  <a:cubicBezTo>
                    <a:pt x="1248" y="1241"/>
                    <a:pt x="1028" y="1287"/>
                    <a:pt x="767" y="1263"/>
                  </a:cubicBezTo>
                  <a:cubicBezTo>
                    <a:pt x="658" y="1253"/>
                    <a:pt x="476" y="1220"/>
                    <a:pt x="295" y="1124"/>
                  </a:cubicBezTo>
                  <a:cubicBezTo>
                    <a:pt x="127" y="1034"/>
                    <a:pt x="49" y="920"/>
                    <a:pt x="24" y="871"/>
                  </a:cubicBezTo>
                  <a:cubicBezTo>
                    <a:pt x="0" y="823"/>
                    <a:pt x="2" y="794"/>
                    <a:pt x="14" y="790"/>
                  </a:cubicBezTo>
                  <a:cubicBezTo>
                    <a:pt x="26" y="787"/>
                    <a:pt x="30" y="822"/>
                    <a:pt x="43" y="854"/>
                  </a:cubicBezTo>
                  <a:cubicBezTo>
                    <a:pt x="64" y="902"/>
                    <a:pt x="102" y="954"/>
                    <a:pt x="127" y="980"/>
                  </a:cubicBezTo>
                  <a:cubicBezTo>
                    <a:pt x="346" y="1206"/>
                    <a:pt x="678" y="1262"/>
                    <a:pt x="888" y="1264"/>
                  </a:cubicBezTo>
                  <a:cubicBezTo>
                    <a:pt x="1109" y="1267"/>
                    <a:pt x="1264" y="1216"/>
                    <a:pt x="1368" y="1157"/>
                  </a:cubicBezTo>
                  <a:cubicBezTo>
                    <a:pt x="1558" y="1048"/>
                    <a:pt x="1620" y="900"/>
                    <a:pt x="1640" y="776"/>
                  </a:cubicBezTo>
                  <a:cubicBezTo>
                    <a:pt x="1660" y="649"/>
                    <a:pt x="1634" y="537"/>
                    <a:pt x="1551" y="466"/>
                  </a:cubicBezTo>
                  <a:cubicBezTo>
                    <a:pt x="1468" y="395"/>
                    <a:pt x="1337" y="387"/>
                    <a:pt x="1252" y="473"/>
                  </a:cubicBezTo>
                  <a:cubicBezTo>
                    <a:pt x="1166" y="559"/>
                    <a:pt x="1217" y="651"/>
                    <a:pt x="1217" y="651"/>
                  </a:cubicBezTo>
                  <a:cubicBezTo>
                    <a:pt x="1217" y="651"/>
                    <a:pt x="1240" y="659"/>
                    <a:pt x="1240" y="677"/>
                  </a:cubicBezTo>
                  <a:cubicBezTo>
                    <a:pt x="1240" y="694"/>
                    <a:pt x="1213" y="706"/>
                    <a:pt x="1199" y="660"/>
                  </a:cubicBezTo>
                  <a:cubicBezTo>
                    <a:pt x="1158" y="521"/>
                    <a:pt x="1259" y="435"/>
                    <a:pt x="1329" y="414"/>
                  </a:cubicBezTo>
                  <a:cubicBezTo>
                    <a:pt x="1527" y="355"/>
                    <a:pt x="1712" y="535"/>
                    <a:pt x="1642" y="823"/>
                  </a:cubicBezTo>
                  <a:cubicBezTo>
                    <a:pt x="1642" y="823"/>
                    <a:pt x="1676" y="758"/>
                    <a:pt x="1676" y="647"/>
                  </a:cubicBezTo>
                  <a:cubicBezTo>
                    <a:pt x="1676" y="565"/>
                    <a:pt x="1658" y="536"/>
                    <a:pt x="1649" y="513"/>
                  </a:cubicBezTo>
                  <a:cubicBezTo>
                    <a:pt x="1626" y="459"/>
                    <a:pt x="1595" y="425"/>
                    <a:pt x="1573" y="369"/>
                  </a:cubicBezTo>
                  <a:close/>
                </a:path>
              </a:pathLst>
            </a:custGeom>
            <a:gradFill rotWithShape="1">
              <a:gsLst>
                <a:gs pos="0">
                  <a:srgbClr val="31859C"/>
                </a:gs>
                <a:gs pos="100000">
                  <a:srgbClr val="00FF00"/>
                </a:gs>
              </a:gsLst>
              <a:lin ang="2700000" scaled="1"/>
            </a:gradFill>
            <a:ln w="9525">
              <a:noFill/>
              <a:miter lim="800000"/>
              <a:headEnd/>
              <a:tailEnd/>
            </a:ln>
          </p:spPr>
          <p:txBody>
            <a:bodyPr/>
            <a:lstStyle/>
            <a:p>
              <a:endParaRPr lang="zh-CN" altLang="en-US">
                <a:latin typeface="Calibri" pitchFamily="34" charset="0"/>
              </a:endParaRPr>
            </a:p>
          </p:txBody>
        </p:sp>
        <p:sp>
          <p:nvSpPr>
            <p:cNvPr id="38923" name="Freeform 336"/>
            <p:cNvSpPr>
              <a:spLocks noChangeArrowheads="1"/>
            </p:cNvSpPr>
            <p:nvPr/>
          </p:nvSpPr>
          <p:spPr bwMode="auto">
            <a:xfrm>
              <a:off x="2981325" y="323850"/>
              <a:ext cx="161925" cy="773113"/>
            </a:xfrm>
            <a:custGeom>
              <a:avLst/>
              <a:gdLst>
                <a:gd name="T0" fmla="*/ 1 w 91"/>
                <a:gd name="T1" fmla="*/ 135 h 432"/>
                <a:gd name="T2" fmla="*/ 42 w 91"/>
                <a:gd name="T3" fmla="*/ 287 h 432"/>
                <a:gd name="T4" fmla="*/ 91 w 91"/>
                <a:gd name="T5" fmla="*/ 432 h 432"/>
                <a:gd name="T6" fmla="*/ 40 w 91"/>
                <a:gd name="T7" fmla="*/ 275 h 432"/>
                <a:gd name="T8" fmla="*/ 15 w 91"/>
                <a:gd name="T9" fmla="*/ 93 h 432"/>
                <a:gd name="T10" fmla="*/ 54 w 91"/>
                <a:gd name="T11" fmla="*/ 33 h 432"/>
                <a:gd name="T12" fmla="*/ 79 w 91"/>
                <a:gd name="T13" fmla="*/ 18 h 432"/>
                <a:gd name="T14" fmla="*/ 33 w 91"/>
                <a:gd name="T15" fmla="*/ 34 h 432"/>
                <a:gd name="T16" fmla="*/ 28 w 91"/>
                <a:gd name="T17" fmla="*/ 19 h 432"/>
                <a:gd name="T18" fmla="*/ 20 w 91"/>
                <a:gd name="T19" fmla="*/ 51 h 432"/>
                <a:gd name="T20" fmla="*/ 1 w 91"/>
                <a:gd name="T21" fmla="*/ 135 h 432"/>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91"/>
                <a:gd name="T34" fmla="*/ 0 h 432"/>
                <a:gd name="T35" fmla="*/ 91 w 91"/>
                <a:gd name="T36" fmla="*/ 432 h 432"/>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91" h="432">
                  <a:moveTo>
                    <a:pt x="1" y="135"/>
                  </a:moveTo>
                  <a:cubicBezTo>
                    <a:pt x="1" y="180"/>
                    <a:pt x="11" y="226"/>
                    <a:pt x="42" y="287"/>
                  </a:cubicBezTo>
                  <a:cubicBezTo>
                    <a:pt x="86" y="374"/>
                    <a:pt x="91" y="432"/>
                    <a:pt x="91" y="432"/>
                  </a:cubicBezTo>
                  <a:cubicBezTo>
                    <a:pt x="87" y="390"/>
                    <a:pt x="68" y="329"/>
                    <a:pt x="40" y="275"/>
                  </a:cubicBezTo>
                  <a:cubicBezTo>
                    <a:pt x="8" y="212"/>
                    <a:pt x="0" y="141"/>
                    <a:pt x="15" y="93"/>
                  </a:cubicBezTo>
                  <a:cubicBezTo>
                    <a:pt x="26" y="59"/>
                    <a:pt x="41" y="43"/>
                    <a:pt x="54" y="33"/>
                  </a:cubicBezTo>
                  <a:cubicBezTo>
                    <a:pt x="64" y="26"/>
                    <a:pt x="78" y="24"/>
                    <a:pt x="79" y="18"/>
                  </a:cubicBezTo>
                  <a:cubicBezTo>
                    <a:pt x="80" y="8"/>
                    <a:pt x="56" y="0"/>
                    <a:pt x="33" y="34"/>
                  </a:cubicBezTo>
                  <a:cubicBezTo>
                    <a:pt x="33" y="34"/>
                    <a:pt x="37" y="16"/>
                    <a:pt x="28" y="19"/>
                  </a:cubicBezTo>
                  <a:cubicBezTo>
                    <a:pt x="22" y="20"/>
                    <a:pt x="26" y="33"/>
                    <a:pt x="20" y="51"/>
                  </a:cubicBezTo>
                  <a:cubicBezTo>
                    <a:pt x="15" y="67"/>
                    <a:pt x="1" y="94"/>
                    <a:pt x="1" y="135"/>
                  </a:cubicBezTo>
                  <a:close/>
                </a:path>
              </a:pathLst>
            </a:custGeom>
            <a:gradFill rotWithShape="1">
              <a:gsLst>
                <a:gs pos="0">
                  <a:srgbClr val="31859C"/>
                </a:gs>
                <a:gs pos="100000">
                  <a:srgbClr val="00FF00"/>
                </a:gs>
              </a:gsLst>
              <a:lin ang="2700000" scaled="1"/>
            </a:gradFill>
            <a:ln w="9525">
              <a:noFill/>
              <a:miter lim="800000"/>
              <a:headEnd/>
              <a:tailEnd/>
            </a:ln>
          </p:spPr>
          <p:txBody>
            <a:bodyPr/>
            <a:lstStyle/>
            <a:p>
              <a:endParaRPr lang="zh-CN" altLang="en-US">
                <a:latin typeface="Calibri" pitchFamily="34" charset="0"/>
              </a:endParaRPr>
            </a:p>
          </p:txBody>
        </p:sp>
        <p:sp>
          <p:nvSpPr>
            <p:cNvPr id="38924" name="Freeform 337"/>
            <p:cNvSpPr>
              <a:spLocks noChangeArrowheads="1"/>
            </p:cNvSpPr>
            <p:nvPr/>
          </p:nvSpPr>
          <p:spPr bwMode="auto">
            <a:xfrm>
              <a:off x="655638" y="1204913"/>
              <a:ext cx="1060450" cy="1084262"/>
            </a:xfrm>
            <a:custGeom>
              <a:avLst/>
              <a:gdLst>
                <a:gd name="T0" fmla="*/ 592 w 592"/>
                <a:gd name="T1" fmla="*/ 605 h 606"/>
                <a:gd name="T2" fmla="*/ 309 w 592"/>
                <a:gd name="T3" fmla="*/ 537 h 606"/>
                <a:gd name="T4" fmla="*/ 226 w 592"/>
                <a:gd name="T5" fmla="*/ 455 h 606"/>
                <a:gd name="T6" fmla="*/ 246 w 592"/>
                <a:gd name="T7" fmla="*/ 375 h 606"/>
                <a:gd name="T8" fmla="*/ 331 w 592"/>
                <a:gd name="T9" fmla="*/ 378 h 606"/>
                <a:gd name="T10" fmla="*/ 344 w 592"/>
                <a:gd name="T11" fmla="*/ 446 h 606"/>
                <a:gd name="T12" fmla="*/ 301 w 592"/>
                <a:gd name="T13" fmla="*/ 466 h 606"/>
                <a:gd name="T14" fmla="*/ 299 w 592"/>
                <a:gd name="T15" fmla="*/ 474 h 606"/>
                <a:gd name="T16" fmla="*/ 353 w 592"/>
                <a:gd name="T17" fmla="*/ 434 h 606"/>
                <a:gd name="T18" fmla="*/ 254 w 592"/>
                <a:gd name="T19" fmla="*/ 365 h 606"/>
                <a:gd name="T20" fmla="*/ 215 w 592"/>
                <a:gd name="T21" fmla="*/ 448 h 606"/>
                <a:gd name="T22" fmla="*/ 199 w 592"/>
                <a:gd name="T23" fmla="*/ 461 h 606"/>
                <a:gd name="T24" fmla="*/ 33 w 592"/>
                <a:gd name="T25" fmla="*/ 230 h 606"/>
                <a:gd name="T26" fmla="*/ 187 w 592"/>
                <a:gd name="T27" fmla="*/ 42 h 606"/>
                <a:gd name="T28" fmla="*/ 337 w 592"/>
                <a:gd name="T29" fmla="*/ 178 h 606"/>
                <a:gd name="T30" fmla="*/ 263 w 592"/>
                <a:gd name="T31" fmla="*/ 317 h 606"/>
                <a:gd name="T32" fmla="*/ 166 w 592"/>
                <a:gd name="T33" fmla="*/ 331 h 606"/>
                <a:gd name="T34" fmla="*/ 144 w 592"/>
                <a:gd name="T35" fmla="*/ 318 h 606"/>
                <a:gd name="T36" fmla="*/ 164 w 592"/>
                <a:gd name="T37" fmla="*/ 339 h 606"/>
                <a:gd name="T38" fmla="*/ 342 w 592"/>
                <a:gd name="T39" fmla="*/ 207 h 606"/>
                <a:gd name="T40" fmla="*/ 132 w 592"/>
                <a:gd name="T41" fmla="*/ 46 h 606"/>
                <a:gd name="T42" fmla="*/ 92 w 592"/>
                <a:gd name="T43" fmla="*/ 374 h 606"/>
                <a:gd name="T44" fmla="*/ 287 w 592"/>
                <a:gd name="T45" fmla="*/ 533 h 606"/>
                <a:gd name="T46" fmla="*/ 245 w 592"/>
                <a:gd name="T47" fmla="*/ 530 h 606"/>
                <a:gd name="T48" fmla="*/ 260 w 592"/>
                <a:gd name="T49" fmla="*/ 540 h 606"/>
                <a:gd name="T50" fmla="*/ 357 w 592"/>
                <a:gd name="T51" fmla="*/ 573 h 606"/>
                <a:gd name="T52" fmla="*/ 363 w 592"/>
                <a:gd name="T53" fmla="*/ 583 h 606"/>
                <a:gd name="T54" fmla="*/ 592 w 592"/>
                <a:gd name="T55" fmla="*/ 605 h 60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592"/>
                <a:gd name="T85" fmla="*/ 0 h 606"/>
                <a:gd name="T86" fmla="*/ 592 w 592"/>
                <a:gd name="T87" fmla="*/ 606 h 60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592" h="606">
                  <a:moveTo>
                    <a:pt x="592" y="605"/>
                  </a:moveTo>
                  <a:cubicBezTo>
                    <a:pt x="592" y="605"/>
                    <a:pt x="412" y="592"/>
                    <a:pt x="309" y="537"/>
                  </a:cubicBezTo>
                  <a:cubicBezTo>
                    <a:pt x="255" y="508"/>
                    <a:pt x="233" y="476"/>
                    <a:pt x="226" y="455"/>
                  </a:cubicBezTo>
                  <a:cubicBezTo>
                    <a:pt x="219" y="434"/>
                    <a:pt x="220" y="395"/>
                    <a:pt x="246" y="375"/>
                  </a:cubicBezTo>
                  <a:cubicBezTo>
                    <a:pt x="272" y="355"/>
                    <a:pt x="302" y="356"/>
                    <a:pt x="331" y="378"/>
                  </a:cubicBezTo>
                  <a:cubicBezTo>
                    <a:pt x="360" y="400"/>
                    <a:pt x="348" y="438"/>
                    <a:pt x="344" y="446"/>
                  </a:cubicBezTo>
                  <a:cubicBezTo>
                    <a:pt x="332" y="467"/>
                    <a:pt x="309" y="466"/>
                    <a:pt x="301" y="466"/>
                  </a:cubicBezTo>
                  <a:cubicBezTo>
                    <a:pt x="294" y="466"/>
                    <a:pt x="290" y="471"/>
                    <a:pt x="299" y="474"/>
                  </a:cubicBezTo>
                  <a:cubicBezTo>
                    <a:pt x="314" y="478"/>
                    <a:pt x="344" y="469"/>
                    <a:pt x="353" y="434"/>
                  </a:cubicBezTo>
                  <a:cubicBezTo>
                    <a:pt x="364" y="389"/>
                    <a:pt x="313" y="336"/>
                    <a:pt x="254" y="365"/>
                  </a:cubicBezTo>
                  <a:cubicBezTo>
                    <a:pt x="209" y="387"/>
                    <a:pt x="215" y="433"/>
                    <a:pt x="215" y="448"/>
                  </a:cubicBezTo>
                  <a:cubicBezTo>
                    <a:pt x="215" y="460"/>
                    <a:pt x="203" y="463"/>
                    <a:pt x="199" y="461"/>
                  </a:cubicBezTo>
                  <a:cubicBezTo>
                    <a:pt x="129" y="427"/>
                    <a:pt x="45" y="339"/>
                    <a:pt x="33" y="230"/>
                  </a:cubicBezTo>
                  <a:cubicBezTo>
                    <a:pt x="20" y="120"/>
                    <a:pt x="90" y="45"/>
                    <a:pt x="187" y="42"/>
                  </a:cubicBezTo>
                  <a:cubicBezTo>
                    <a:pt x="283" y="39"/>
                    <a:pt x="331" y="110"/>
                    <a:pt x="337" y="178"/>
                  </a:cubicBezTo>
                  <a:cubicBezTo>
                    <a:pt x="344" y="246"/>
                    <a:pt x="305" y="293"/>
                    <a:pt x="263" y="317"/>
                  </a:cubicBezTo>
                  <a:cubicBezTo>
                    <a:pt x="220" y="342"/>
                    <a:pt x="166" y="331"/>
                    <a:pt x="166" y="331"/>
                  </a:cubicBezTo>
                  <a:cubicBezTo>
                    <a:pt x="166" y="331"/>
                    <a:pt x="156" y="311"/>
                    <a:pt x="144" y="318"/>
                  </a:cubicBezTo>
                  <a:cubicBezTo>
                    <a:pt x="133" y="326"/>
                    <a:pt x="151" y="336"/>
                    <a:pt x="164" y="339"/>
                  </a:cubicBezTo>
                  <a:cubicBezTo>
                    <a:pt x="244" y="355"/>
                    <a:pt x="331" y="300"/>
                    <a:pt x="342" y="207"/>
                  </a:cubicBezTo>
                  <a:cubicBezTo>
                    <a:pt x="355" y="108"/>
                    <a:pt x="260" y="0"/>
                    <a:pt x="132" y="46"/>
                  </a:cubicBezTo>
                  <a:cubicBezTo>
                    <a:pt x="0" y="92"/>
                    <a:pt x="0" y="259"/>
                    <a:pt x="92" y="374"/>
                  </a:cubicBezTo>
                  <a:cubicBezTo>
                    <a:pt x="105" y="391"/>
                    <a:pt x="159" y="463"/>
                    <a:pt x="287" y="533"/>
                  </a:cubicBezTo>
                  <a:cubicBezTo>
                    <a:pt x="287" y="533"/>
                    <a:pt x="262" y="525"/>
                    <a:pt x="245" y="530"/>
                  </a:cubicBezTo>
                  <a:cubicBezTo>
                    <a:pt x="229" y="535"/>
                    <a:pt x="228" y="545"/>
                    <a:pt x="260" y="540"/>
                  </a:cubicBezTo>
                  <a:cubicBezTo>
                    <a:pt x="284" y="536"/>
                    <a:pt x="323" y="561"/>
                    <a:pt x="357" y="573"/>
                  </a:cubicBezTo>
                  <a:cubicBezTo>
                    <a:pt x="386" y="582"/>
                    <a:pt x="363" y="583"/>
                    <a:pt x="363" y="583"/>
                  </a:cubicBezTo>
                  <a:cubicBezTo>
                    <a:pt x="363" y="583"/>
                    <a:pt x="476" y="606"/>
                    <a:pt x="592" y="605"/>
                  </a:cubicBezTo>
                  <a:close/>
                </a:path>
              </a:pathLst>
            </a:custGeom>
            <a:gradFill rotWithShape="1">
              <a:gsLst>
                <a:gs pos="0">
                  <a:srgbClr val="31859C"/>
                </a:gs>
                <a:gs pos="100000">
                  <a:srgbClr val="00FF00"/>
                </a:gs>
              </a:gsLst>
              <a:lin ang="2700000" scaled="1"/>
            </a:gradFill>
            <a:ln w="9525">
              <a:noFill/>
              <a:miter lim="800000"/>
              <a:headEnd/>
              <a:tailEnd/>
            </a:ln>
          </p:spPr>
          <p:txBody>
            <a:bodyPr/>
            <a:lstStyle/>
            <a:p>
              <a:endParaRPr lang="zh-CN" altLang="en-US">
                <a:latin typeface="Calibri" pitchFamily="34" charset="0"/>
              </a:endParaRPr>
            </a:p>
          </p:txBody>
        </p:sp>
        <p:sp>
          <p:nvSpPr>
            <p:cNvPr id="38925" name="Freeform 338"/>
            <p:cNvSpPr>
              <a:spLocks noChangeArrowheads="1"/>
            </p:cNvSpPr>
            <p:nvPr/>
          </p:nvSpPr>
          <p:spPr bwMode="auto">
            <a:xfrm>
              <a:off x="1568450" y="1163638"/>
              <a:ext cx="1287463" cy="1176337"/>
            </a:xfrm>
            <a:custGeom>
              <a:avLst/>
              <a:gdLst>
                <a:gd name="T0" fmla="*/ 32 w 719"/>
                <a:gd name="T1" fmla="*/ 624 h 657"/>
                <a:gd name="T2" fmla="*/ 459 w 719"/>
                <a:gd name="T3" fmla="*/ 554 h 657"/>
                <a:gd name="T4" fmla="*/ 688 w 719"/>
                <a:gd name="T5" fmla="*/ 300 h 657"/>
                <a:gd name="T6" fmla="*/ 702 w 719"/>
                <a:gd name="T7" fmla="*/ 194 h 657"/>
                <a:gd name="T8" fmla="*/ 649 w 719"/>
                <a:gd name="T9" fmla="*/ 110 h 657"/>
                <a:gd name="T10" fmla="*/ 574 w 719"/>
                <a:gd name="T11" fmla="*/ 106 h 657"/>
                <a:gd name="T12" fmla="*/ 558 w 719"/>
                <a:gd name="T13" fmla="*/ 110 h 657"/>
                <a:gd name="T14" fmla="*/ 598 w 719"/>
                <a:gd name="T15" fmla="*/ 89 h 657"/>
                <a:gd name="T16" fmla="*/ 683 w 719"/>
                <a:gd name="T17" fmla="*/ 130 h 657"/>
                <a:gd name="T18" fmla="*/ 700 w 719"/>
                <a:gd name="T19" fmla="*/ 128 h 657"/>
                <a:gd name="T20" fmla="*/ 565 w 719"/>
                <a:gd name="T21" fmla="*/ 17 h 657"/>
                <a:gd name="T22" fmla="*/ 479 w 719"/>
                <a:gd name="T23" fmla="*/ 221 h 657"/>
                <a:gd name="T24" fmla="*/ 642 w 719"/>
                <a:gd name="T25" fmla="*/ 212 h 657"/>
                <a:gd name="T26" fmla="*/ 639 w 719"/>
                <a:gd name="T27" fmla="*/ 187 h 657"/>
                <a:gd name="T28" fmla="*/ 654 w 719"/>
                <a:gd name="T29" fmla="*/ 206 h 657"/>
                <a:gd name="T30" fmla="*/ 553 w 719"/>
                <a:gd name="T31" fmla="*/ 260 h 657"/>
                <a:gd name="T32" fmla="*/ 445 w 719"/>
                <a:gd name="T33" fmla="*/ 122 h 657"/>
                <a:gd name="T34" fmla="*/ 599 w 719"/>
                <a:gd name="T35" fmla="*/ 14 h 657"/>
                <a:gd name="T36" fmla="*/ 714 w 719"/>
                <a:gd name="T37" fmla="*/ 156 h 657"/>
                <a:gd name="T38" fmla="*/ 676 w 719"/>
                <a:gd name="T39" fmla="*/ 346 h 657"/>
                <a:gd name="T40" fmla="*/ 500 w 719"/>
                <a:gd name="T41" fmla="*/ 536 h 657"/>
                <a:gd name="T42" fmla="*/ 472 w 719"/>
                <a:gd name="T43" fmla="*/ 556 h 657"/>
                <a:gd name="T44" fmla="*/ 487 w 719"/>
                <a:gd name="T45" fmla="*/ 560 h 657"/>
                <a:gd name="T46" fmla="*/ 207 w 719"/>
                <a:gd name="T47" fmla="*/ 626 h 657"/>
                <a:gd name="T48" fmla="*/ 32 w 719"/>
                <a:gd name="T49" fmla="*/ 624 h 657"/>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719"/>
                <a:gd name="T76" fmla="*/ 0 h 657"/>
                <a:gd name="T77" fmla="*/ 719 w 719"/>
                <a:gd name="T78" fmla="*/ 657 h 657"/>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719" h="657">
                  <a:moveTo>
                    <a:pt x="32" y="624"/>
                  </a:moveTo>
                  <a:cubicBezTo>
                    <a:pt x="0" y="621"/>
                    <a:pt x="268" y="657"/>
                    <a:pt x="459" y="554"/>
                  </a:cubicBezTo>
                  <a:cubicBezTo>
                    <a:pt x="606" y="474"/>
                    <a:pt x="661" y="380"/>
                    <a:pt x="688" y="300"/>
                  </a:cubicBezTo>
                  <a:cubicBezTo>
                    <a:pt x="701" y="264"/>
                    <a:pt x="704" y="221"/>
                    <a:pt x="702" y="194"/>
                  </a:cubicBezTo>
                  <a:cubicBezTo>
                    <a:pt x="700" y="166"/>
                    <a:pt x="683" y="125"/>
                    <a:pt x="649" y="110"/>
                  </a:cubicBezTo>
                  <a:cubicBezTo>
                    <a:pt x="627" y="99"/>
                    <a:pt x="599" y="94"/>
                    <a:pt x="574" y="106"/>
                  </a:cubicBezTo>
                  <a:cubicBezTo>
                    <a:pt x="565" y="110"/>
                    <a:pt x="562" y="113"/>
                    <a:pt x="558" y="110"/>
                  </a:cubicBezTo>
                  <a:cubicBezTo>
                    <a:pt x="551" y="102"/>
                    <a:pt x="565" y="91"/>
                    <a:pt x="598" y="89"/>
                  </a:cubicBezTo>
                  <a:cubicBezTo>
                    <a:pt x="641" y="87"/>
                    <a:pt x="676" y="120"/>
                    <a:pt x="683" y="130"/>
                  </a:cubicBezTo>
                  <a:cubicBezTo>
                    <a:pt x="691" y="141"/>
                    <a:pt x="700" y="149"/>
                    <a:pt x="700" y="128"/>
                  </a:cubicBezTo>
                  <a:cubicBezTo>
                    <a:pt x="700" y="108"/>
                    <a:pt x="673" y="8"/>
                    <a:pt x="565" y="17"/>
                  </a:cubicBezTo>
                  <a:cubicBezTo>
                    <a:pt x="447" y="26"/>
                    <a:pt x="423" y="159"/>
                    <a:pt x="479" y="221"/>
                  </a:cubicBezTo>
                  <a:cubicBezTo>
                    <a:pt x="536" y="283"/>
                    <a:pt x="632" y="254"/>
                    <a:pt x="642" y="212"/>
                  </a:cubicBezTo>
                  <a:cubicBezTo>
                    <a:pt x="642" y="212"/>
                    <a:pt x="631" y="199"/>
                    <a:pt x="639" y="187"/>
                  </a:cubicBezTo>
                  <a:cubicBezTo>
                    <a:pt x="646" y="176"/>
                    <a:pt x="659" y="182"/>
                    <a:pt x="654" y="206"/>
                  </a:cubicBezTo>
                  <a:cubicBezTo>
                    <a:pt x="651" y="221"/>
                    <a:pt x="628" y="264"/>
                    <a:pt x="553" y="260"/>
                  </a:cubicBezTo>
                  <a:cubicBezTo>
                    <a:pt x="481" y="257"/>
                    <a:pt x="435" y="190"/>
                    <a:pt x="445" y="122"/>
                  </a:cubicBezTo>
                  <a:cubicBezTo>
                    <a:pt x="455" y="53"/>
                    <a:pt x="517" y="0"/>
                    <a:pt x="599" y="14"/>
                  </a:cubicBezTo>
                  <a:cubicBezTo>
                    <a:pt x="682" y="27"/>
                    <a:pt x="706" y="93"/>
                    <a:pt x="714" y="156"/>
                  </a:cubicBezTo>
                  <a:cubicBezTo>
                    <a:pt x="719" y="195"/>
                    <a:pt x="717" y="265"/>
                    <a:pt x="676" y="346"/>
                  </a:cubicBezTo>
                  <a:cubicBezTo>
                    <a:pt x="661" y="377"/>
                    <a:pt x="627" y="452"/>
                    <a:pt x="500" y="536"/>
                  </a:cubicBezTo>
                  <a:cubicBezTo>
                    <a:pt x="479" y="550"/>
                    <a:pt x="478" y="550"/>
                    <a:pt x="472" y="556"/>
                  </a:cubicBezTo>
                  <a:cubicBezTo>
                    <a:pt x="469" y="559"/>
                    <a:pt x="469" y="565"/>
                    <a:pt x="487" y="560"/>
                  </a:cubicBezTo>
                  <a:cubicBezTo>
                    <a:pt x="487" y="560"/>
                    <a:pt x="358" y="615"/>
                    <a:pt x="207" y="626"/>
                  </a:cubicBezTo>
                  <a:cubicBezTo>
                    <a:pt x="55" y="636"/>
                    <a:pt x="32" y="624"/>
                    <a:pt x="32" y="624"/>
                  </a:cubicBezTo>
                  <a:close/>
                </a:path>
              </a:pathLst>
            </a:custGeom>
            <a:gradFill rotWithShape="1">
              <a:gsLst>
                <a:gs pos="0">
                  <a:srgbClr val="31859C"/>
                </a:gs>
                <a:gs pos="100000">
                  <a:srgbClr val="00FF00"/>
                </a:gs>
              </a:gsLst>
              <a:lin ang="2700000" scaled="1"/>
            </a:gradFill>
            <a:ln w="9525">
              <a:noFill/>
              <a:miter lim="800000"/>
              <a:headEnd/>
              <a:tailEnd/>
            </a:ln>
          </p:spPr>
          <p:txBody>
            <a:bodyPr/>
            <a:lstStyle/>
            <a:p>
              <a:endParaRPr lang="zh-CN" altLang="en-US">
                <a:latin typeface="Calibri" pitchFamily="34" charset="0"/>
              </a:endParaRPr>
            </a:p>
          </p:txBody>
        </p:sp>
        <p:sp>
          <p:nvSpPr>
            <p:cNvPr id="38926" name="Freeform 339"/>
            <p:cNvSpPr>
              <a:spLocks noChangeArrowheads="1"/>
            </p:cNvSpPr>
            <p:nvPr/>
          </p:nvSpPr>
          <p:spPr bwMode="auto">
            <a:xfrm>
              <a:off x="487363" y="1300163"/>
              <a:ext cx="249237" cy="425450"/>
            </a:xfrm>
            <a:custGeom>
              <a:avLst/>
              <a:gdLst>
                <a:gd name="T0" fmla="*/ 129 w 139"/>
                <a:gd name="T1" fmla="*/ 99 h 238"/>
                <a:gd name="T2" fmla="*/ 119 w 139"/>
                <a:gd name="T3" fmla="*/ 101 h 238"/>
                <a:gd name="T4" fmla="*/ 115 w 139"/>
                <a:gd name="T5" fmla="*/ 51 h 238"/>
                <a:gd name="T6" fmla="*/ 133 w 139"/>
                <a:gd name="T7" fmla="*/ 24 h 238"/>
                <a:gd name="T8" fmla="*/ 114 w 139"/>
                <a:gd name="T9" fmla="*/ 38 h 238"/>
                <a:gd name="T10" fmla="*/ 110 w 139"/>
                <a:gd name="T11" fmla="*/ 61 h 238"/>
                <a:gd name="T12" fmla="*/ 75 w 139"/>
                <a:gd name="T13" fmla="*/ 10 h 238"/>
                <a:gd name="T14" fmla="*/ 8 w 139"/>
                <a:gd name="T15" fmla="*/ 48 h 238"/>
                <a:gd name="T16" fmla="*/ 68 w 139"/>
                <a:gd name="T17" fmla="*/ 108 h 238"/>
                <a:gd name="T18" fmla="*/ 80 w 139"/>
                <a:gd name="T19" fmla="*/ 91 h 238"/>
                <a:gd name="T20" fmla="*/ 70 w 139"/>
                <a:gd name="T21" fmla="*/ 102 h 238"/>
                <a:gd name="T22" fmla="*/ 17 w 139"/>
                <a:gd name="T23" fmla="*/ 86 h 238"/>
                <a:gd name="T24" fmla="*/ 38 w 139"/>
                <a:gd name="T25" fmla="*/ 13 h 238"/>
                <a:gd name="T26" fmla="*/ 101 w 139"/>
                <a:gd name="T27" fmla="*/ 37 h 238"/>
                <a:gd name="T28" fmla="*/ 114 w 139"/>
                <a:gd name="T29" fmla="*/ 141 h 238"/>
                <a:gd name="T30" fmla="*/ 139 w 139"/>
                <a:gd name="T31" fmla="*/ 238 h 238"/>
                <a:gd name="T32" fmla="*/ 129 w 139"/>
                <a:gd name="T33" fmla="*/ 99 h 238"/>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139"/>
                <a:gd name="T52" fmla="*/ 0 h 238"/>
                <a:gd name="T53" fmla="*/ 139 w 139"/>
                <a:gd name="T54" fmla="*/ 238 h 238"/>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139" h="238">
                  <a:moveTo>
                    <a:pt x="129" y="99"/>
                  </a:moveTo>
                  <a:cubicBezTo>
                    <a:pt x="129" y="99"/>
                    <a:pt x="124" y="109"/>
                    <a:pt x="119" y="101"/>
                  </a:cubicBezTo>
                  <a:cubicBezTo>
                    <a:pt x="112" y="91"/>
                    <a:pt x="110" y="68"/>
                    <a:pt x="115" y="51"/>
                  </a:cubicBezTo>
                  <a:cubicBezTo>
                    <a:pt x="120" y="32"/>
                    <a:pt x="137" y="30"/>
                    <a:pt x="133" y="24"/>
                  </a:cubicBezTo>
                  <a:cubicBezTo>
                    <a:pt x="131" y="21"/>
                    <a:pt x="122" y="21"/>
                    <a:pt x="114" y="38"/>
                  </a:cubicBezTo>
                  <a:cubicBezTo>
                    <a:pt x="109" y="49"/>
                    <a:pt x="110" y="61"/>
                    <a:pt x="110" y="61"/>
                  </a:cubicBezTo>
                  <a:cubicBezTo>
                    <a:pt x="110" y="61"/>
                    <a:pt x="110" y="21"/>
                    <a:pt x="75" y="10"/>
                  </a:cubicBezTo>
                  <a:cubicBezTo>
                    <a:pt x="38" y="0"/>
                    <a:pt x="12" y="24"/>
                    <a:pt x="8" y="48"/>
                  </a:cubicBezTo>
                  <a:cubicBezTo>
                    <a:pt x="3" y="71"/>
                    <a:pt x="17" y="114"/>
                    <a:pt x="68" y="108"/>
                  </a:cubicBezTo>
                  <a:cubicBezTo>
                    <a:pt x="79" y="107"/>
                    <a:pt x="86" y="95"/>
                    <a:pt x="80" y="91"/>
                  </a:cubicBezTo>
                  <a:cubicBezTo>
                    <a:pt x="74" y="87"/>
                    <a:pt x="70" y="102"/>
                    <a:pt x="70" y="102"/>
                  </a:cubicBezTo>
                  <a:cubicBezTo>
                    <a:pt x="70" y="102"/>
                    <a:pt x="37" y="115"/>
                    <a:pt x="17" y="86"/>
                  </a:cubicBezTo>
                  <a:cubicBezTo>
                    <a:pt x="0" y="60"/>
                    <a:pt x="10" y="24"/>
                    <a:pt x="38" y="13"/>
                  </a:cubicBezTo>
                  <a:cubicBezTo>
                    <a:pt x="63" y="4"/>
                    <a:pt x="88" y="11"/>
                    <a:pt x="101" y="37"/>
                  </a:cubicBezTo>
                  <a:cubicBezTo>
                    <a:pt x="114" y="59"/>
                    <a:pt x="104" y="76"/>
                    <a:pt x="114" y="141"/>
                  </a:cubicBezTo>
                  <a:cubicBezTo>
                    <a:pt x="119" y="176"/>
                    <a:pt x="131" y="219"/>
                    <a:pt x="139" y="238"/>
                  </a:cubicBezTo>
                  <a:cubicBezTo>
                    <a:pt x="139" y="238"/>
                    <a:pt x="110" y="169"/>
                    <a:pt x="129" y="99"/>
                  </a:cubicBezTo>
                  <a:close/>
                </a:path>
              </a:pathLst>
            </a:custGeom>
            <a:gradFill rotWithShape="1">
              <a:gsLst>
                <a:gs pos="0">
                  <a:srgbClr val="31859C"/>
                </a:gs>
                <a:gs pos="100000">
                  <a:srgbClr val="00FF00"/>
                </a:gs>
              </a:gsLst>
              <a:lin ang="2700000" scaled="1"/>
            </a:gradFill>
            <a:ln w="9525">
              <a:noFill/>
              <a:miter lim="800000"/>
              <a:headEnd/>
              <a:tailEnd/>
            </a:ln>
          </p:spPr>
          <p:txBody>
            <a:bodyPr/>
            <a:lstStyle/>
            <a:p>
              <a:endParaRPr lang="zh-CN" altLang="en-US">
                <a:latin typeface="Calibri" pitchFamily="34" charset="0"/>
              </a:endParaRPr>
            </a:p>
          </p:txBody>
        </p:sp>
        <p:sp>
          <p:nvSpPr>
            <p:cNvPr id="38927" name="Freeform 340"/>
            <p:cNvSpPr>
              <a:spLocks noChangeArrowheads="1"/>
            </p:cNvSpPr>
            <p:nvPr/>
          </p:nvSpPr>
          <p:spPr bwMode="auto">
            <a:xfrm>
              <a:off x="2120900" y="709613"/>
              <a:ext cx="2498725" cy="2479674"/>
            </a:xfrm>
            <a:custGeom>
              <a:avLst/>
              <a:gdLst>
                <a:gd name="T0" fmla="*/ 1049 w 1396"/>
                <a:gd name="T1" fmla="*/ 51 h 1386"/>
                <a:gd name="T2" fmla="*/ 1025 w 1396"/>
                <a:gd name="T3" fmla="*/ 31 h 1386"/>
                <a:gd name="T4" fmla="*/ 1152 w 1396"/>
                <a:gd name="T5" fmla="*/ 58 h 1386"/>
                <a:gd name="T6" fmla="*/ 1327 w 1396"/>
                <a:gd name="T7" fmla="*/ 305 h 1386"/>
                <a:gd name="T8" fmla="*/ 1186 w 1396"/>
                <a:gd name="T9" fmla="*/ 886 h 1386"/>
                <a:gd name="T10" fmla="*/ 687 w 1396"/>
                <a:gd name="T11" fmla="*/ 1025 h 1386"/>
                <a:gd name="T12" fmla="*/ 398 w 1396"/>
                <a:gd name="T13" fmla="*/ 914 h 1386"/>
                <a:gd name="T14" fmla="*/ 195 w 1396"/>
                <a:gd name="T15" fmla="*/ 891 h 1386"/>
                <a:gd name="T16" fmla="*/ 41 w 1396"/>
                <a:gd name="T17" fmla="*/ 1125 h 1386"/>
                <a:gd name="T18" fmla="*/ 224 w 1396"/>
                <a:gd name="T19" fmla="*/ 1335 h 1386"/>
                <a:gd name="T20" fmla="*/ 463 w 1396"/>
                <a:gd name="T21" fmla="*/ 1245 h 1386"/>
                <a:gd name="T22" fmla="*/ 491 w 1396"/>
                <a:gd name="T23" fmla="*/ 1097 h 1386"/>
                <a:gd name="T24" fmla="*/ 472 w 1396"/>
                <a:gd name="T25" fmla="*/ 1065 h 1386"/>
                <a:gd name="T26" fmla="*/ 509 w 1396"/>
                <a:gd name="T27" fmla="*/ 1118 h 1386"/>
                <a:gd name="T28" fmla="*/ 373 w 1396"/>
                <a:gd name="T29" fmla="*/ 1328 h 1386"/>
                <a:gd name="T30" fmla="*/ 70 w 1396"/>
                <a:gd name="T31" fmla="*/ 1242 h 1386"/>
                <a:gd name="T32" fmla="*/ 72 w 1396"/>
                <a:gd name="T33" fmla="*/ 976 h 1386"/>
                <a:gd name="T34" fmla="*/ 352 w 1396"/>
                <a:gd name="T35" fmla="*/ 887 h 1386"/>
                <a:gd name="T36" fmla="*/ 438 w 1396"/>
                <a:gd name="T37" fmla="*/ 931 h 1386"/>
                <a:gd name="T38" fmla="*/ 631 w 1396"/>
                <a:gd name="T39" fmla="*/ 1010 h 1386"/>
                <a:gd name="T40" fmla="*/ 1247 w 1396"/>
                <a:gd name="T41" fmla="*/ 809 h 1386"/>
                <a:gd name="T42" fmla="*/ 1319 w 1396"/>
                <a:gd name="T43" fmla="*/ 310 h 1386"/>
                <a:gd name="T44" fmla="*/ 1078 w 1396"/>
                <a:gd name="T45" fmla="*/ 41 h 1386"/>
                <a:gd name="T46" fmla="*/ 1049 w 1396"/>
                <a:gd name="T47" fmla="*/ 51 h 138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1396"/>
                <a:gd name="T73" fmla="*/ 0 h 1386"/>
                <a:gd name="T74" fmla="*/ 1396 w 1396"/>
                <a:gd name="T75" fmla="*/ 1386 h 138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1396" h="1386">
                  <a:moveTo>
                    <a:pt x="1049" y="51"/>
                  </a:moveTo>
                  <a:cubicBezTo>
                    <a:pt x="1026" y="53"/>
                    <a:pt x="1022" y="36"/>
                    <a:pt x="1025" y="31"/>
                  </a:cubicBezTo>
                  <a:cubicBezTo>
                    <a:pt x="1043" y="0"/>
                    <a:pt x="1109" y="30"/>
                    <a:pt x="1152" y="58"/>
                  </a:cubicBezTo>
                  <a:cubicBezTo>
                    <a:pt x="1227" y="107"/>
                    <a:pt x="1299" y="220"/>
                    <a:pt x="1327" y="305"/>
                  </a:cubicBezTo>
                  <a:cubicBezTo>
                    <a:pt x="1382" y="471"/>
                    <a:pt x="1361" y="727"/>
                    <a:pt x="1186" y="886"/>
                  </a:cubicBezTo>
                  <a:cubicBezTo>
                    <a:pt x="1038" y="1020"/>
                    <a:pt x="845" y="1043"/>
                    <a:pt x="687" y="1025"/>
                  </a:cubicBezTo>
                  <a:cubicBezTo>
                    <a:pt x="531" y="1007"/>
                    <a:pt x="450" y="943"/>
                    <a:pt x="398" y="914"/>
                  </a:cubicBezTo>
                  <a:cubicBezTo>
                    <a:pt x="359" y="893"/>
                    <a:pt x="292" y="860"/>
                    <a:pt x="195" y="891"/>
                  </a:cubicBezTo>
                  <a:cubicBezTo>
                    <a:pt x="89" y="925"/>
                    <a:pt x="36" y="1022"/>
                    <a:pt x="41" y="1125"/>
                  </a:cubicBezTo>
                  <a:cubicBezTo>
                    <a:pt x="46" y="1228"/>
                    <a:pt x="118" y="1314"/>
                    <a:pt x="224" y="1335"/>
                  </a:cubicBezTo>
                  <a:cubicBezTo>
                    <a:pt x="329" y="1355"/>
                    <a:pt x="417" y="1315"/>
                    <a:pt x="463" y="1245"/>
                  </a:cubicBezTo>
                  <a:cubicBezTo>
                    <a:pt x="514" y="1166"/>
                    <a:pt x="491" y="1097"/>
                    <a:pt x="491" y="1097"/>
                  </a:cubicBezTo>
                  <a:cubicBezTo>
                    <a:pt x="463" y="1088"/>
                    <a:pt x="466" y="1068"/>
                    <a:pt x="472" y="1065"/>
                  </a:cubicBezTo>
                  <a:cubicBezTo>
                    <a:pt x="496" y="1050"/>
                    <a:pt x="509" y="1084"/>
                    <a:pt x="509" y="1118"/>
                  </a:cubicBezTo>
                  <a:cubicBezTo>
                    <a:pt x="509" y="1256"/>
                    <a:pt x="407" y="1316"/>
                    <a:pt x="373" y="1328"/>
                  </a:cubicBezTo>
                  <a:cubicBezTo>
                    <a:pt x="212" y="1386"/>
                    <a:pt x="105" y="1291"/>
                    <a:pt x="70" y="1242"/>
                  </a:cubicBezTo>
                  <a:cubicBezTo>
                    <a:pt x="40" y="1199"/>
                    <a:pt x="0" y="1084"/>
                    <a:pt x="72" y="976"/>
                  </a:cubicBezTo>
                  <a:cubicBezTo>
                    <a:pt x="144" y="868"/>
                    <a:pt x="281" y="857"/>
                    <a:pt x="352" y="887"/>
                  </a:cubicBezTo>
                  <a:cubicBezTo>
                    <a:pt x="369" y="895"/>
                    <a:pt x="414" y="916"/>
                    <a:pt x="438" y="931"/>
                  </a:cubicBezTo>
                  <a:cubicBezTo>
                    <a:pt x="526" y="986"/>
                    <a:pt x="561" y="993"/>
                    <a:pt x="631" y="1010"/>
                  </a:cubicBezTo>
                  <a:cubicBezTo>
                    <a:pt x="753" y="1038"/>
                    <a:pt x="1067" y="1053"/>
                    <a:pt x="1247" y="809"/>
                  </a:cubicBezTo>
                  <a:cubicBezTo>
                    <a:pt x="1301" y="736"/>
                    <a:pt x="1396" y="541"/>
                    <a:pt x="1319" y="310"/>
                  </a:cubicBezTo>
                  <a:cubicBezTo>
                    <a:pt x="1297" y="244"/>
                    <a:pt x="1225" y="86"/>
                    <a:pt x="1078" y="41"/>
                  </a:cubicBezTo>
                  <a:cubicBezTo>
                    <a:pt x="1078" y="41"/>
                    <a:pt x="1067" y="50"/>
                    <a:pt x="1049" y="51"/>
                  </a:cubicBezTo>
                  <a:close/>
                </a:path>
              </a:pathLst>
            </a:custGeom>
            <a:gradFill rotWithShape="1">
              <a:gsLst>
                <a:gs pos="0">
                  <a:srgbClr val="31859C"/>
                </a:gs>
                <a:gs pos="100000">
                  <a:srgbClr val="00FF00"/>
                </a:gs>
              </a:gsLst>
              <a:lin ang="2700000" scaled="1"/>
            </a:gradFill>
            <a:ln w="9525">
              <a:noFill/>
              <a:miter lim="800000"/>
              <a:headEnd/>
              <a:tailEnd/>
            </a:ln>
          </p:spPr>
          <p:txBody>
            <a:bodyPr/>
            <a:lstStyle/>
            <a:p>
              <a:endParaRPr lang="zh-CN" altLang="en-US">
                <a:latin typeface="Calibri" pitchFamily="34" charset="0"/>
              </a:endParaRPr>
            </a:p>
          </p:txBody>
        </p:sp>
        <p:sp>
          <p:nvSpPr>
            <p:cNvPr id="38928" name="Freeform 341"/>
            <p:cNvSpPr>
              <a:spLocks noChangeArrowheads="1"/>
            </p:cNvSpPr>
            <p:nvPr/>
          </p:nvSpPr>
          <p:spPr bwMode="auto">
            <a:xfrm>
              <a:off x="1327150" y="1755774"/>
              <a:ext cx="846138" cy="577850"/>
            </a:xfrm>
            <a:custGeom>
              <a:avLst/>
              <a:gdLst>
                <a:gd name="T0" fmla="*/ 214 w 473"/>
                <a:gd name="T1" fmla="*/ 223 h 323"/>
                <a:gd name="T2" fmla="*/ 235 w 473"/>
                <a:gd name="T3" fmla="*/ 55 h 323"/>
                <a:gd name="T4" fmla="*/ 34 w 473"/>
                <a:gd name="T5" fmla="*/ 86 h 323"/>
                <a:gd name="T6" fmla="*/ 137 w 473"/>
                <a:gd name="T7" fmla="*/ 288 h 323"/>
                <a:gd name="T8" fmla="*/ 473 w 473"/>
                <a:gd name="T9" fmla="*/ 292 h 323"/>
                <a:gd name="T10" fmla="*/ 168 w 473"/>
                <a:gd name="T11" fmla="*/ 290 h 323"/>
                <a:gd name="T12" fmla="*/ 29 w 473"/>
                <a:gd name="T13" fmla="*/ 172 h 323"/>
                <a:gd name="T14" fmla="*/ 163 w 473"/>
                <a:gd name="T15" fmla="*/ 26 h 323"/>
                <a:gd name="T16" fmla="*/ 264 w 473"/>
                <a:gd name="T17" fmla="*/ 149 h 323"/>
                <a:gd name="T18" fmla="*/ 202 w 473"/>
                <a:gd name="T19" fmla="*/ 220 h 323"/>
                <a:gd name="T20" fmla="*/ 187 w 473"/>
                <a:gd name="T21" fmla="*/ 209 h 323"/>
                <a:gd name="T22" fmla="*/ 214 w 473"/>
                <a:gd name="T23" fmla="*/ 223 h 323"/>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473"/>
                <a:gd name="T37" fmla="*/ 0 h 323"/>
                <a:gd name="T38" fmla="*/ 473 w 473"/>
                <a:gd name="T39" fmla="*/ 323 h 323"/>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473" h="323">
                  <a:moveTo>
                    <a:pt x="214" y="223"/>
                  </a:moveTo>
                  <a:cubicBezTo>
                    <a:pt x="274" y="204"/>
                    <a:pt x="290" y="110"/>
                    <a:pt x="235" y="55"/>
                  </a:cubicBezTo>
                  <a:cubicBezTo>
                    <a:pt x="180" y="0"/>
                    <a:pt x="75" y="7"/>
                    <a:pt x="34" y="86"/>
                  </a:cubicBezTo>
                  <a:cubicBezTo>
                    <a:pt x="0" y="151"/>
                    <a:pt x="31" y="257"/>
                    <a:pt x="137" y="288"/>
                  </a:cubicBezTo>
                  <a:cubicBezTo>
                    <a:pt x="257" y="323"/>
                    <a:pt x="437" y="301"/>
                    <a:pt x="473" y="292"/>
                  </a:cubicBezTo>
                  <a:cubicBezTo>
                    <a:pt x="473" y="292"/>
                    <a:pt x="307" y="323"/>
                    <a:pt x="168" y="290"/>
                  </a:cubicBezTo>
                  <a:cubicBezTo>
                    <a:pt x="117" y="278"/>
                    <a:pt x="51" y="261"/>
                    <a:pt x="29" y="172"/>
                  </a:cubicBezTo>
                  <a:cubicBezTo>
                    <a:pt x="6" y="82"/>
                    <a:pt x="85" y="17"/>
                    <a:pt x="163" y="26"/>
                  </a:cubicBezTo>
                  <a:cubicBezTo>
                    <a:pt x="236" y="34"/>
                    <a:pt x="272" y="100"/>
                    <a:pt x="264" y="149"/>
                  </a:cubicBezTo>
                  <a:cubicBezTo>
                    <a:pt x="257" y="192"/>
                    <a:pt x="233" y="216"/>
                    <a:pt x="202" y="220"/>
                  </a:cubicBezTo>
                  <a:cubicBezTo>
                    <a:pt x="202" y="220"/>
                    <a:pt x="200" y="208"/>
                    <a:pt x="187" y="209"/>
                  </a:cubicBezTo>
                  <a:cubicBezTo>
                    <a:pt x="173" y="211"/>
                    <a:pt x="178" y="234"/>
                    <a:pt x="214" y="223"/>
                  </a:cubicBezTo>
                  <a:close/>
                </a:path>
              </a:pathLst>
            </a:custGeom>
            <a:gradFill rotWithShape="1">
              <a:gsLst>
                <a:gs pos="0">
                  <a:srgbClr val="31859C"/>
                </a:gs>
                <a:gs pos="100000">
                  <a:srgbClr val="00FF00"/>
                </a:gs>
              </a:gsLst>
              <a:lin ang="2700000" scaled="1"/>
            </a:gradFill>
            <a:ln w="9525">
              <a:noFill/>
              <a:miter lim="800000"/>
              <a:headEnd/>
              <a:tailEnd/>
            </a:ln>
          </p:spPr>
          <p:txBody>
            <a:bodyPr/>
            <a:lstStyle/>
            <a:p>
              <a:endParaRPr lang="zh-CN" altLang="en-US">
                <a:latin typeface="Calibri" pitchFamily="34" charset="0"/>
              </a:endParaRPr>
            </a:p>
          </p:txBody>
        </p:sp>
        <p:sp>
          <p:nvSpPr>
            <p:cNvPr id="38929" name="Freeform 342"/>
            <p:cNvSpPr>
              <a:spLocks noChangeArrowheads="1"/>
            </p:cNvSpPr>
            <p:nvPr/>
          </p:nvSpPr>
          <p:spPr bwMode="auto">
            <a:xfrm>
              <a:off x="2808288" y="1008063"/>
              <a:ext cx="1614487" cy="1606549"/>
            </a:xfrm>
            <a:custGeom>
              <a:avLst/>
              <a:gdLst>
                <a:gd name="T0" fmla="*/ 550 w 902"/>
                <a:gd name="T1" fmla="*/ 845 h 898"/>
                <a:gd name="T2" fmla="*/ 724 w 902"/>
                <a:gd name="T3" fmla="*/ 773 h 898"/>
                <a:gd name="T4" fmla="*/ 702 w 902"/>
                <a:gd name="T5" fmla="*/ 773 h 898"/>
                <a:gd name="T6" fmla="*/ 888 w 902"/>
                <a:gd name="T7" fmla="*/ 380 h 898"/>
                <a:gd name="T8" fmla="*/ 526 w 902"/>
                <a:gd name="T9" fmla="*/ 22 h 898"/>
                <a:gd name="T10" fmla="*/ 309 w 902"/>
                <a:gd name="T11" fmla="*/ 396 h 898"/>
                <a:gd name="T12" fmla="*/ 698 w 902"/>
                <a:gd name="T13" fmla="*/ 478 h 898"/>
                <a:gd name="T14" fmla="*/ 681 w 902"/>
                <a:gd name="T15" fmla="*/ 459 h 898"/>
                <a:gd name="T16" fmla="*/ 670 w 902"/>
                <a:gd name="T17" fmla="*/ 487 h 898"/>
                <a:gd name="T18" fmla="*/ 566 w 902"/>
                <a:gd name="T19" fmla="*/ 526 h 898"/>
                <a:gd name="T20" fmla="*/ 353 w 902"/>
                <a:gd name="T21" fmla="*/ 451 h 898"/>
                <a:gd name="T22" fmla="*/ 348 w 902"/>
                <a:gd name="T23" fmla="*/ 115 h 898"/>
                <a:gd name="T24" fmla="*/ 682 w 902"/>
                <a:gd name="T25" fmla="*/ 53 h 898"/>
                <a:gd name="T26" fmla="*/ 874 w 902"/>
                <a:gd name="T27" fmla="*/ 319 h 898"/>
                <a:gd name="T28" fmla="*/ 761 w 902"/>
                <a:gd name="T29" fmla="*/ 710 h 898"/>
                <a:gd name="T30" fmla="*/ 326 w 902"/>
                <a:gd name="T31" fmla="*/ 847 h 898"/>
                <a:gd name="T32" fmla="*/ 62 w 902"/>
                <a:gd name="T33" fmla="*/ 720 h 898"/>
                <a:gd name="T34" fmla="*/ 15 w 902"/>
                <a:gd name="T35" fmla="*/ 648 h 898"/>
                <a:gd name="T36" fmla="*/ 15 w 902"/>
                <a:gd name="T37" fmla="*/ 689 h 898"/>
                <a:gd name="T38" fmla="*/ 165 w 902"/>
                <a:gd name="T39" fmla="*/ 811 h 898"/>
                <a:gd name="T40" fmla="*/ 139 w 902"/>
                <a:gd name="T41" fmla="*/ 813 h 898"/>
                <a:gd name="T42" fmla="*/ 550 w 902"/>
                <a:gd name="T43" fmla="*/ 845 h 898"/>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902"/>
                <a:gd name="T67" fmla="*/ 0 h 898"/>
                <a:gd name="T68" fmla="*/ 902 w 902"/>
                <a:gd name="T69" fmla="*/ 898 h 898"/>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902" h="898">
                  <a:moveTo>
                    <a:pt x="550" y="845"/>
                  </a:moveTo>
                  <a:cubicBezTo>
                    <a:pt x="654" y="822"/>
                    <a:pt x="724" y="773"/>
                    <a:pt x="724" y="773"/>
                  </a:cubicBezTo>
                  <a:cubicBezTo>
                    <a:pt x="692" y="789"/>
                    <a:pt x="702" y="773"/>
                    <a:pt x="702" y="773"/>
                  </a:cubicBezTo>
                  <a:cubicBezTo>
                    <a:pt x="816" y="685"/>
                    <a:pt x="894" y="533"/>
                    <a:pt x="888" y="380"/>
                  </a:cubicBezTo>
                  <a:cubicBezTo>
                    <a:pt x="880" y="168"/>
                    <a:pt x="739" y="7"/>
                    <a:pt x="526" y="22"/>
                  </a:cubicBezTo>
                  <a:cubicBezTo>
                    <a:pt x="329" y="36"/>
                    <a:pt x="231" y="230"/>
                    <a:pt x="309" y="396"/>
                  </a:cubicBezTo>
                  <a:cubicBezTo>
                    <a:pt x="379" y="548"/>
                    <a:pt x="590" y="576"/>
                    <a:pt x="698" y="478"/>
                  </a:cubicBezTo>
                  <a:cubicBezTo>
                    <a:pt x="718" y="460"/>
                    <a:pt x="701" y="441"/>
                    <a:pt x="681" y="459"/>
                  </a:cubicBezTo>
                  <a:cubicBezTo>
                    <a:pt x="672" y="468"/>
                    <a:pt x="670" y="487"/>
                    <a:pt x="670" y="487"/>
                  </a:cubicBezTo>
                  <a:cubicBezTo>
                    <a:pt x="670" y="487"/>
                    <a:pt x="645" y="519"/>
                    <a:pt x="566" y="526"/>
                  </a:cubicBezTo>
                  <a:cubicBezTo>
                    <a:pt x="487" y="533"/>
                    <a:pt x="419" y="517"/>
                    <a:pt x="353" y="451"/>
                  </a:cubicBezTo>
                  <a:cubicBezTo>
                    <a:pt x="288" y="386"/>
                    <a:pt x="249" y="230"/>
                    <a:pt x="348" y="115"/>
                  </a:cubicBezTo>
                  <a:cubicBezTo>
                    <a:pt x="447" y="0"/>
                    <a:pt x="603" y="17"/>
                    <a:pt x="682" y="53"/>
                  </a:cubicBezTo>
                  <a:cubicBezTo>
                    <a:pt x="756" y="86"/>
                    <a:pt x="845" y="154"/>
                    <a:pt x="874" y="319"/>
                  </a:cubicBezTo>
                  <a:cubicBezTo>
                    <a:pt x="902" y="473"/>
                    <a:pt x="843" y="622"/>
                    <a:pt x="761" y="710"/>
                  </a:cubicBezTo>
                  <a:cubicBezTo>
                    <a:pt x="665" y="813"/>
                    <a:pt x="544" y="874"/>
                    <a:pt x="326" y="847"/>
                  </a:cubicBezTo>
                  <a:cubicBezTo>
                    <a:pt x="190" y="830"/>
                    <a:pt x="105" y="775"/>
                    <a:pt x="62" y="720"/>
                  </a:cubicBezTo>
                  <a:cubicBezTo>
                    <a:pt x="24" y="672"/>
                    <a:pt x="36" y="651"/>
                    <a:pt x="15" y="648"/>
                  </a:cubicBezTo>
                  <a:cubicBezTo>
                    <a:pt x="0" y="645"/>
                    <a:pt x="3" y="665"/>
                    <a:pt x="15" y="689"/>
                  </a:cubicBezTo>
                  <a:cubicBezTo>
                    <a:pt x="37" y="729"/>
                    <a:pt x="91" y="778"/>
                    <a:pt x="165" y="811"/>
                  </a:cubicBezTo>
                  <a:cubicBezTo>
                    <a:pt x="165" y="811"/>
                    <a:pt x="162" y="818"/>
                    <a:pt x="139" y="813"/>
                  </a:cubicBezTo>
                  <a:cubicBezTo>
                    <a:pt x="139" y="813"/>
                    <a:pt x="314" y="898"/>
                    <a:pt x="550" y="845"/>
                  </a:cubicBezTo>
                  <a:close/>
                </a:path>
              </a:pathLst>
            </a:custGeom>
            <a:gradFill rotWithShape="1">
              <a:gsLst>
                <a:gs pos="0">
                  <a:srgbClr val="31859C"/>
                </a:gs>
                <a:gs pos="100000">
                  <a:srgbClr val="00FF00"/>
                </a:gs>
              </a:gsLst>
              <a:lin ang="2700000" scaled="1"/>
            </a:gradFill>
            <a:ln w="9525">
              <a:noFill/>
              <a:miter lim="800000"/>
              <a:headEnd/>
              <a:tailEnd/>
            </a:ln>
          </p:spPr>
          <p:txBody>
            <a:bodyPr/>
            <a:lstStyle/>
            <a:p>
              <a:endParaRPr lang="zh-CN" altLang="en-US">
                <a:latin typeface="Calibri" pitchFamily="34" charset="0"/>
              </a:endParaRPr>
            </a:p>
          </p:txBody>
        </p:sp>
        <p:sp>
          <p:nvSpPr>
            <p:cNvPr id="38930" name="Freeform 343"/>
            <p:cNvSpPr>
              <a:spLocks noChangeArrowheads="1"/>
            </p:cNvSpPr>
            <p:nvPr/>
          </p:nvSpPr>
          <p:spPr bwMode="auto">
            <a:xfrm>
              <a:off x="3662363" y="1914524"/>
              <a:ext cx="577850" cy="623888"/>
            </a:xfrm>
            <a:custGeom>
              <a:avLst/>
              <a:gdLst>
                <a:gd name="T0" fmla="*/ 0 w 323"/>
                <a:gd name="T1" fmla="*/ 348 h 348"/>
                <a:gd name="T2" fmla="*/ 264 w 323"/>
                <a:gd name="T3" fmla="*/ 196 h 348"/>
                <a:gd name="T4" fmla="*/ 150 w 323"/>
                <a:gd name="T5" fmla="*/ 28 h 348"/>
                <a:gd name="T6" fmla="*/ 114 w 323"/>
                <a:gd name="T7" fmla="*/ 177 h 348"/>
                <a:gd name="T8" fmla="*/ 225 w 323"/>
                <a:gd name="T9" fmla="*/ 167 h 348"/>
                <a:gd name="T10" fmla="*/ 213 w 323"/>
                <a:gd name="T11" fmla="*/ 170 h 348"/>
                <a:gd name="T12" fmla="*/ 157 w 323"/>
                <a:gd name="T13" fmla="*/ 193 h 348"/>
                <a:gd name="T14" fmla="*/ 97 w 323"/>
                <a:gd name="T15" fmla="*/ 84 h 348"/>
                <a:gd name="T16" fmla="*/ 231 w 323"/>
                <a:gd name="T17" fmla="*/ 40 h 348"/>
                <a:gd name="T18" fmla="*/ 272 w 323"/>
                <a:gd name="T19" fmla="*/ 163 h 348"/>
                <a:gd name="T20" fmla="*/ 0 w 323"/>
                <a:gd name="T21" fmla="*/ 348 h 348"/>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323"/>
                <a:gd name="T34" fmla="*/ 0 h 348"/>
                <a:gd name="T35" fmla="*/ 323 w 323"/>
                <a:gd name="T36" fmla="*/ 348 h 348"/>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323" h="348">
                  <a:moveTo>
                    <a:pt x="0" y="348"/>
                  </a:moveTo>
                  <a:cubicBezTo>
                    <a:pt x="32" y="343"/>
                    <a:pt x="196" y="326"/>
                    <a:pt x="264" y="196"/>
                  </a:cubicBezTo>
                  <a:cubicBezTo>
                    <a:pt x="323" y="81"/>
                    <a:pt x="228" y="0"/>
                    <a:pt x="150" y="28"/>
                  </a:cubicBezTo>
                  <a:cubicBezTo>
                    <a:pt x="84" y="52"/>
                    <a:pt x="64" y="135"/>
                    <a:pt x="114" y="177"/>
                  </a:cubicBezTo>
                  <a:cubicBezTo>
                    <a:pt x="160" y="217"/>
                    <a:pt x="216" y="192"/>
                    <a:pt x="225" y="167"/>
                  </a:cubicBezTo>
                  <a:cubicBezTo>
                    <a:pt x="229" y="157"/>
                    <a:pt x="213" y="145"/>
                    <a:pt x="213" y="170"/>
                  </a:cubicBezTo>
                  <a:cubicBezTo>
                    <a:pt x="213" y="170"/>
                    <a:pt x="200" y="197"/>
                    <a:pt x="157" y="193"/>
                  </a:cubicBezTo>
                  <a:cubicBezTo>
                    <a:pt x="120" y="189"/>
                    <a:pt x="71" y="145"/>
                    <a:pt x="97" y="84"/>
                  </a:cubicBezTo>
                  <a:cubicBezTo>
                    <a:pt x="125" y="15"/>
                    <a:pt x="198" y="23"/>
                    <a:pt x="231" y="40"/>
                  </a:cubicBezTo>
                  <a:cubicBezTo>
                    <a:pt x="255" y="53"/>
                    <a:pt x="292" y="95"/>
                    <a:pt x="272" y="163"/>
                  </a:cubicBezTo>
                  <a:cubicBezTo>
                    <a:pt x="223" y="326"/>
                    <a:pt x="0" y="348"/>
                    <a:pt x="0" y="348"/>
                  </a:cubicBezTo>
                  <a:close/>
                </a:path>
              </a:pathLst>
            </a:custGeom>
            <a:gradFill rotWithShape="1">
              <a:gsLst>
                <a:gs pos="0">
                  <a:srgbClr val="31859C"/>
                </a:gs>
                <a:gs pos="100000">
                  <a:srgbClr val="00FF00"/>
                </a:gs>
              </a:gsLst>
              <a:lin ang="2700000" scaled="1"/>
            </a:gradFill>
            <a:ln w="9525">
              <a:noFill/>
              <a:miter lim="800000"/>
              <a:headEnd/>
              <a:tailEnd/>
            </a:ln>
          </p:spPr>
          <p:txBody>
            <a:bodyPr/>
            <a:lstStyle/>
            <a:p>
              <a:endParaRPr lang="zh-CN" altLang="en-US">
                <a:latin typeface="Calibri" pitchFamily="34" charset="0"/>
              </a:endParaRPr>
            </a:p>
          </p:txBody>
        </p:sp>
        <p:sp>
          <p:nvSpPr>
            <p:cNvPr id="38931" name="Freeform 344"/>
            <p:cNvSpPr>
              <a:spLocks noChangeArrowheads="1"/>
            </p:cNvSpPr>
            <p:nvPr/>
          </p:nvSpPr>
          <p:spPr bwMode="auto">
            <a:xfrm>
              <a:off x="1782763" y="2292349"/>
              <a:ext cx="444500" cy="476250"/>
            </a:xfrm>
            <a:custGeom>
              <a:avLst/>
              <a:gdLst>
                <a:gd name="T0" fmla="*/ 201 w 248"/>
                <a:gd name="T1" fmla="*/ 65 h 266"/>
                <a:gd name="T2" fmla="*/ 140 w 248"/>
                <a:gd name="T3" fmla="*/ 250 h 266"/>
                <a:gd name="T4" fmla="*/ 1 w 248"/>
                <a:gd name="T5" fmla="*/ 149 h 266"/>
                <a:gd name="T6" fmla="*/ 15 w 248"/>
                <a:gd name="T7" fmla="*/ 143 h 266"/>
                <a:gd name="T8" fmla="*/ 34 w 248"/>
                <a:gd name="T9" fmla="*/ 216 h 266"/>
                <a:gd name="T10" fmla="*/ 177 w 248"/>
                <a:gd name="T11" fmla="*/ 228 h 266"/>
                <a:gd name="T12" fmla="*/ 208 w 248"/>
                <a:gd name="T13" fmla="*/ 90 h 266"/>
                <a:gd name="T14" fmla="*/ 126 w 248"/>
                <a:gd name="T15" fmla="*/ 18 h 266"/>
                <a:gd name="T16" fmla="*/ 19 w 248"/>
                <a:gd name="T17" fmla="*/ 6 h 266"/>
                <a:gd name="T18" fmla="*/ 121 w 248"/>
                <a:gd name="T19" fmla="*/ 0 h 266"/>
                <a:gd name="T20" fmla="*/ 149 w 248"/>
                <a:gd name="T21" fmla="*/ 3 h 266"/>
                <a:gd name="T22" fmla="*/ 138 w 248"/>
                <a:gd name="T23" fmla="*/ 6 h 266"/>
                <a:gd name="T24" fmla="*/ 140 w 248"/>
                <a:gd name="T25" fmla="*/ 14 h 266"/>
                <a:gd name="T26" fmla="*/ 201 w 248"/>
                <a:gd name="T27" fmla="*/ 65 h 26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48"/>
                <a:gd name="T43" fmla="*/ 0 h 266"/>
                <a:gd name="T44" fmla="*/ 248 w 248"/>
                <a:gd name="T45" fmla="*/ 266 h 26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48" h="266">
                  <a:moveTo>
                    <a:pt x="201" y="65"/>
                  </a:moveTo>
                  <a:cubicBezTo>
                    <a:pt x="248" y="135"/>
                    <a:pt x="222" y="230"/>
                    <a:pt x="140" y="250"/>
                  </a:cubicBezTo>
                  <a:cubicBezTo>
                    <a:pt x="75" y="266"/>
                    <a:pt x="0" y="222"/>
                    <a:pt x="1" y="149"/>
                  </a:cubicBezTo>
                  <a:cubicBezTo>
                    <a:pt x="1" y="136"/>
                    <a:pt x="12" y="135"/>
                    <a:pt x="15" y="143"/>
                  </a:cubicBezTo>
                  <a:cubicBezTo>
                    <a:pt x="21" y="159"/>
                    <a:pt x="3" y="175"/>
                    <a:pt x="34" y="216"/>
                  </a:cubicBezTo>
                  <a:cubicBezTo>
                    <a:pt x="59" y="250"/>
                    <a:pt x="133" y="261"/>
                    <a:pt x="177" y="228"/>
                  </a:cubicBezTo>
                  <a:cubicBezTo>
                    <a:pt x="225" y="192"/>
                    <a:pt x="226" y="133"/>
                    <a:pt x="208" y="90"/>
                  </a:cubicBezTo>
                  <a:cubicBezTo>
                    <a:pt x="190" y="46"/>
                    <a:pt x="151" y="26"/>
                    <a:pt x="126" y="18"/>
                  </a:cubicBezTo>
                  <a:cubicBezTo>
                    <a:pt x="91" y="7"/>
                    <a:pt x="19" y="6"/>
                    <a:pt x="19" y="6"/>
                  </a:cubicBezTo>
                  <a:cubicBezTo>
                    <a:pt x="19" y="6"/>
                    <a:pt x="101" y="1"/>
                    <a:pt x="121" y="0"/>
                  </a:cubicBezTo>
                  <a:cubicBezTo>
                    <a:pt x="149" y="3"/>
                    <a:pt x="149" y="3"/>
                    <a:pt x="149" y="3"/>
                  </a:cubicBezTo>
                  <a:cubicBezTo>
                    <a:pt x="149" y="3"/>
                    <a:pt x="141" y="4"/>
                    <a:pt x="138" y="6"/>
                  </a:cubicBezTo>
                  <a:cubicBezTo>
                    <a:pt x="135" y="8"/>
                    <a:pt x="135" y="11"/>
                    <a:pt x="140" y="14"/>
                  </a:cubicBezTo>
                  <a:cubicBezTo>
                    <a:pt x="165" y="25"/>
                    <a:pt x="188" y="46"/>
                    <a:pt x="201" y="65"/>
                  </a:cubicBezTo>
                  <a:close/>
                </a:path>
              </a:pathLst>
            </a:custGeom>
            <a:gradFill rotWithShape="1">
              <a:gsLst>
                <a:gs pos="0">
                  <a:srgbClr val="31859C"/>
                </a:gs>
                <a:gs pos="100000">
                  <a:srgbClr val="00FF00"/>
                </a:gs>
              </a:gsLst>
              <a:lin ang="2700000" scaled="1"/>
            </a:gradFill>
            <a:ln w="9525">
              <a:noFill/>
              <a:miter lim="800000"/>
              <a:headEnd/>
              <a:tailEnd/>
            </a:ln>
          </p:spPr>
          <p:txBody>
            <a:bodyPr/>
            <a:lstStyle/>
            <a:p>
              <a:endParaRPr lang="zh-CN" altLang="en-US">
                <a:latin typeface="Calibri" pitchFamily="34" charset="0"/>
              </a:endParaRPr>
            </a:p>
          </p:txBody>
        </p:sp>
        <p:sp>
          <p:nvSpPr>
            <p:cNvPr id="38932" name="Freeform 345"/>
            <p:cNvSpPr>
              <a:spLocks noChangeArrowheads="1"/>
            </p:cNvSpPr>
            <p:nvPr/>
          </p:nvSpPr>
          <p:spPr bwMode="auto">
            <a:xfrm>
              <a:off x="3228975" y="46038"/>
              <a:ext cx="566738" cy="660400"/>
            </a:xfrm>
            <a:custGeom>
              <a:avLst/>
              <a:gdLst>
                <a:gd name="T0" fmla="*/ 203 w 316"/>
                <a:gd name="T1" fmla="*/ 44 h 369"/>
                <a:gd name="T2" fmla="*/ 240 w 316"/>
                <a:gd name="T3" fmla="*/ 66 h 369"/>
                <a:gd name="T4" fmla="*/ 154 w 316"/>
                <a:gd name="T5" fmla="*/ 21 h 369"/>
                <a:gd name="T6" fmla="*/ 84 w 316"/>
                <a:gd name="T7" fmla="*/ 6 h 369"/>
                <a:gd name="T8" fmla="*/ 0 w 316"/>
                <a:gd name="T9" fmla="*/ 22 h 369"/>
                <a:gd name="T10" fmla="*/ 170 w 316"/>
                <a:gd name="T11" fmla="*/ 41 h 369"/>
                <a:gd name="T12" fmla="*/ 299 w 316"/>
                <a:gd name="T13" fmla="*/ 256 h 369"/>
                <a:gd name="T14" fmla="*/ 259 w 316"/>
                <a:gd name="T15" fmla="*/ 340 h 369"/>
                <a:gd name="T16" fmla="*/ 267 w 316"/>
                <a:gd name="T17" fmla="*/ 360 h 369"/>
                <a:gd name="T18" fmla="*/ 308 w 316"/>
                <a:gd name="T19" fmla="*/ 283 h 369"/>
                <a:gd name="T20" fmla="*/ 262 w 316"/>
                <a:gd name="T21" fmla="*/ 106 h 369"/>
                <a:gd name="T22" fmla="*/ 186 w 316"/>
                <a:gd name="T23" fmla="*/ 45 h 369"/>
                <a:gd name="T24" fmla="*/ 184 w 316"/>
                <a:gd name="T25" fmla="*/ 39 h 369"/>
                <a:gd name="T26" fmla="*/ 203 w 316"/>
                <a:gd name="T27" fmla="*/ 44 h 369"/>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316"/>
                <a:gd name="T43" fmla="*/ 0 h 369"/>
                <a:gd name="T44" fmla="*/ 316 w 316"/>
                <a:gd name="T45" fmla="*/ 369 h 369"/>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316" h="369">
                  <a:moveTo>
                    <a:pt x="203" y="44"/>
                  </a:moveTo>
                  <a:cubicBezTo>
                    <a:pt x="224" y="54"/>
                    <a:pt x="240" y="66"/>
                    <a:pt x="240" y="66"/>
                  </a:cubicBezTo>
                  <a:cubicBezTo>
                    <a:pt x="232" y="59"/>
                    <a:pt x="202" y="34"/>
                    <a:pt x="154" y="21"/>
                  </a:cubicBezTo>
                  <a:cubicBezTo>
                    <a:pt x="125" y="12"/>
                    <a:pt x="84" y="6"/>
                    <a:pt x="84" y="6"/>
                  </a:cubicBezTo>
                  <a:cubicBezTo>
                    <a:pt x="35" y="6"/>
                    <a:pt x="0" y="22"/>
                    <a:pt x="0" y="22"/>
                  </a:cubicBezTo>
                  <a:cubicBezTo>
                    <a:pt x="0" y="22"/>
                    <a:pt x="90" y="0"/>
                    <a:pt x="170" y="41"/>
                  </a:cubicBezTo>
                  <a:cubicBezTo>
                    <a:pt x="265" y="90"/>
                    <a:pt x="305" y="160"/>
                    <a:pt x="299" y="256"/>
                  </a:cubicBezTo>
                  <a:cubicBezTo>
                    <a:pt x="296" y="300"/>
                    <a:pt x="282" y="321"/>
                    <a:pt x="259" y="340"/>
                  </a:cubicBezTo>
                  <a:cubicBezTo>
                    <a:pt x="236" y="360"/>
                    <a:pt x="253" y="369"/>
                    <a:pt x="267" y="360"/>
                  </a:cubicBezTo>
                  <a:cubicBezTo>
                    <a:pt x="281" y="351"/>
                    <a:pt x="302" y="329"/>
                    <a:pt x="308" y="283"/>
                  </a:cubicBezTo>
                  <a:cubicBezTo>
                    <a:pt x="316" y="226"/>
                    <a:pt x="313" y="172"/>
                    <a:pt x="262" y="106"/>
                  </a:cubicBezTo>
                  <a:cubicBezTo>
                    <a:pt x="236" y="74"/>
                    <a:pt x="203" y="55"/>
                    <a:pt x="186" y="45"/>
                  </a:cubicBezTo>
                  <a:cubicBezTo>
                    <a:pt x="182" y="43"/>
                    <a:pt x="180" y="41"/>
                    <a:pt x="184" y="39"/>
                  </a:cubicBezTo>
                  <a:cubicBezTo>
                    <a:pt x="186" y="38"/>
                    <a:pt x="196" y="41"/>
                    <a:pt x="203" y="44"/>
                  </a:cubicBezTo>
                  <a:close/>
                </a:path>
              </a:pathLst>
            </a:custGeom>
            <a:gradFill rotWithShape="1">
              <a:gsLst>
                <a:gs pos="0">
                  <a:srgbClr val="31859C"/>
                </a:gs>
                <a:gs pos="100000">
                  <a:srgbClr val="00FF00"/>
                </a:gs>
              </a:gsLst>
              <a:lin ang="2700000" scaled="1"/>
            </a:gradFill>
            <a:ln w="9525">
              <a:noFill/>
              <a:miter lim="800000"/>
              <a:headEnd/>
              <a:tailEnd/>
            </a:ln>
          </p:spPr>
          <p:txBody>
            <a:bodyPr/>
            <a:lstStyle/>
            <a:p>
              <a:endParaRPr lang="zh-CN" altLang="en-US">
                <a:latin typeface="Calibri" pitchFamily="34" charset="0"/>
              </a:endParaRPr>
            </a:p>
          </p:txBody>
        </p:sp>
        <p:sp>
          <p:nvSpPr>
            <p:cNvPr id="38933" name="Freeform 346"/>
            <p:cNvSpPr>
              <a:spLocks noChangeArrowheads="1"/>
            </p:cNvSpPr>
            <p:nvPr/>
          </p:nvSpPr>
          <p:spPr bwMode="auto">
            <a:xfrm>
              <a:off x="1317625" y="1697037"/>
              <a:ext cx="141288" cy="165100"/>
            </a:xfrm>
            <a:custGeom>
              <a:avLst/>
              <a:gdLst>
                <a:gd name="T0" fmla="*/ 58 w 79"/>
                <a:gd name="T1" fmla="*/ 92 h 92"/>
                <a:gd name="T2" fmla="*/ 71 w 79"/>
                <a:gd name="T3" fmla="*/ 28 h 92"/>
                <a:gd name="T4" fmla="*/ 10 w 79"/>
                <a:gd name="T5" fmla="*/ 28 h 92"/>
                <a:gd name="T6" fmla="*/ 36 w 79"/>
                <a:gd name="T7" fmla="*/ 70 h 92"/>
                <a:gd name="T8" fmla="*/ 36 w 79"/>
                <a:gd name="T9" fmla="*/ 64 h 92"/>
                <a:gd name="T10" fmla="*/ 11 w 79"/>
                <a:gd name="T11" fmla="*/ 44 h 92"/>
                <a:gd name="T12" fmla="*/ 42 w 79"/>
                <a:gd name="T13" fmla="*/ 12 h 92"/>
                <a:gd name="T14" fmla="*/ 73 w 79"/>
                <a:gd name="T15" fmla="*/ 48 h 92"/>
                <a:gd name="T16" fmla="*/ 58 w 79"/>
                <a:gd name="T17" fmla="*/ 92 h 9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9"/>
                <a:gd name="T28" fmla="*/ 0 h 92"/>
                <a:gd name="T29" fmla="*/ 79 w 79"/>
                <a:gd name="T30" fmla="*/ 92 h 92"/>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9" h="92">
                  <a:moveTo>
                    <a:pt x="58" y="92"/>
                  </a:moveTo>
                  <a:cubicBezTo>
                    <a:pt x="78" y="73"/>
                    <a:pt x="79" y="45"/>
                    <a:pt x="71" y="28"/>
                  </a:cubicBezTo>
                  <a:cubicBezTo>
                    <a:pt x="60" y="4"/>
                    <a:pt x="24" y="0"/>
                    <a:pt x="10" y="28"/>
                  </a:cubicBezTo>
                  <a:cubicBezTo>
                    <a:pt x="0" y="48"/>
                    <a:pt x="16" y="71"/>
                    <a:pt x="36" y="70"/>
                  </a:cubicBezTo>
                  <a:cubicBezTo>
                    <a:pt x="42" y="70"/>
                    <a:pt x="42" y="63"/>
                    <a:pt x="36" y="64"/>
                  </a:cubicBezTo>
                  <a:cubicBezTo>
                    <a:pt x="29" y="65"/>
                    <a:pt x="14" y="64"/>
                    <a:pt x="11" y="44"/>
                  </a:cubicBezTo>
                  <a:cubicBezTo>
                    <a:pt x="7" y="23"/>
                    <a:pt x="28" y="10"/>
                    <a:pt x="42" y="12"/>
                  </a:cubicBezTo>
                  <a:cubicBezTo>
                    <a:pt x="60" y="13"/>
                    <a:pt x="71" y="24"/>
                    <a:pt x="73" y="48"/>
                  </a:cubicBezTo>
                  <a:cubicBezTo>
                    <a:pt x="76" y="74"/>
                    <a:pt x="58" y="92"/>
                    <a:pt x="58" y="92"/>
                  </a:cubicBezTo>
                  <a:close/>
                </a:path>
              </a:pathLst>
            </a:custGeom>
            <a:gradFill rotWithShape="1">
              <a:gsLst>
                <a:gs pos="0">
                  <a:srgbClr val="31859C"/>
                </a:gs>
                <a:gs pos="100000">
                  <a:srgbClr val="00FF00"/>
                </a:gs>
              </a:gsLst>
              <a:lin ang="2700000" scaled="1"/>
            </a:gradFill>
            <a:ln w="9525">
              <a:noFill/>
              <a:miter lim="800000"/>
              <a:headEnd/>
              <a:tailEnd/>
            </a:ln>
          </p:spPr>
          <p:txBody>
            <a:bodyPr/>
            <a:lstStyle/>
            <a:p>
              <a:endParaRPr lang="zh-CN" altLang="en-US">
                <a:latin typeface="Calibri" pitchFamily="34" charset="0"/>
              </a:endParaRPr>
            </a:p>
          </p:txBody>
        </p:sp>
        <p:sp>
          <p:nvSpPr>
            <p:cNvPr id="38934" name="Freeform 347"/>
            <p:cNvSpPr>
              <a:spLocks noChangeArrowheads="1"/>
            </p:cNvSpPr>
            <p:nvPr/>
          </p:nvSpPr>
          <p:spPr bwMode="auto">
            <a:xfrm>
              <a:off x="3308350" y="1311275"/>
              <a:ext cx="339725" cy="300038"/>
            </a:xfrm>
            <a:custGeom>
              <a:avLst/>
              <a:gdLst>
                <a:gd name="T0" fmla="*/ 124 w 190"/>
                <a:gd name="T1" fmla="*/ 22 h 167"/>
                <a:gd name="T2" fmla="*/ 145 w 190"/>
                <a:gd name="T3" fmla="*/ 138 h 167"/>
                <a:gd name="T4" fmla="*/ 36 w 190"/>
                <a:gd name="T5" fmla="*/ 125 h 167"/>
                <a:gd name="T6" fmla="*/ 32 w 190"/>
                <a:gd name="T7" fmla="*/ 0 h 167"/>
                <a:gd name="T8" fmla="*/ 30 w 190"/>
                <a:gd name="T9" fmla="*/ 110 h 167"/>
                <a:gd name="T10" fmla="*/ 131 w 190"/>
                <a:gd name="T11" fmla="*/ 144 h 167"/>
                <a:gd name="T12" fmla="*/ 168 w 190"/>
                <a:gd name="T13" fmla="*/ 84 h 167"/>
                <a:gd name="T14" fmla="*/ 136 w 190"/>
                <a:gd name="T15" fmla="*/ 30 h 167"/>
                <a:gd name="T16" fmla="*/ 109 w 190"/>
                <a:gd name="T17" fmla="*/ 30 h 167"/>
                <a:gd name="T18" fmla="*/ 108 w 190"/>
                <a:gd name="T19" fmla="*/ 40 h 167"/>
                <a:gd name="T20" fmla="*/ 95 w 190"/>
                <a:gd name="T21" fmla="*/ 32 h 167"/>
                <a:gd name="T22" fmla="*/ 124 w 190"/>
                <a:gd name="T23" fmla="*/ 22 h 167"/>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190"/>
                <a:gd name="T37" fmla="*/ 0 h 167"/>
                <a:gd name="T38" fmla="*/ 190 w 190"/>
                <a:gd name="T39" fmla="*/ 167 h 167"/>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190" h="167">
                  <a:moveTo>
                    <a:pt x="124" y="22"/>
                  </a:moveTo>
                  <a:cubicBezTo>
                    <a:pt x="178" y="29"/>
                    <a:pt x="190" y="111"/>
                    <a:pt x="145" y="138"/>
                  </a:cubicBezTo>
                  <a:cubicBezTo>
                    <a:pt x="99" y="167"/>
                    <a:pt x="56" y="147"/>
                    <a:pt x="36" y="125"/>
                  </a:cubicBezTo>
                  <a:cubicBezTo>
                    <a:pt x="2" y="87"/>
                    <a:pt x="12" y="24"/>
                    <a:pt x="32" y="0"/>
                  </a:cubicBezTo>
                  <a:cubicBezTo>
                    <a:pt x="32" y="0"/>
                    <a:pt x="0" y="60"/>
                    <a:pt x="30" y="110"/>
                  </a:cubicBezTo>
                  <a:cubicBezTo>
                    <a:pt x="60" y="160"/>
                    <a:pt x="114" y="150"/>
                    <a:pt x="131" y="144"/>
                  </a:cubicBezTo>
                  <a:cubicBezTo>
                    <a:pt x="155" y="133"/>
                    <a:pt x="169" y="114"/>
                    <a:pt x="168" y="84"/>
                  </a:cubicBezTo>
                  <a:cubicBezTo>
                    <a:pt x="168" y="51"/>
                    <a:pt x="150" y="35"/>
                    <a:pt x="136" y="30"/>
                  </a:cubicBezTo>
                  <a:cubicBezTo>
                    <a:pt x="124" y="27"/>
                    <a:pt x="115" y="26"/>
                    <a:pt x="109" y="30"/>
                  </a:cubicBezTo>
                  <a:cubicBezTo>
                    <a:pt x="109" y="30"/>
                    <a:pt x="114" y="35"/>
                    <a:pt x="108" y="40"/>
                  </a:cubicBezTo>
                  <a:cubicBezTo>
                    <a:pt x="103" y="45"/>
                    <a:pt x="92" y="42"/>
                    <a:pt x="95" y="32"/>
                  </a:cubicBezTo>
                  <a:cubicBezTo>
                    <a:pt x="97" y="22"/>
                    <a:pt x="114" y="21"/>
                    <a:pt x="124" y="22"/>
                  </a:cubicBezTo>
                  <a:close/>
                </a:path>
              </a:pathLst>
            </a:custGeom>
            <a:gradFill rotWithShape="1">
              <a:gsLst>
                <a:gs pos="0">
                  <a:srgbClr val="31859C"/>
                </a:gs>
                <a:gs pos="100000">
                  <a:srgbClr val="00FF00"/>
                </a:gs>
              </a:gsLst>
              <a:lin ang="2700000" scaled="1"/>
            </a:gradFill>
            <a:ln w="9525">
              <a:noFill/>
              <a:miter lim="800000"/>
              <a:headEnd/>
              <a:tailEnd/>
            </a:ln>
          </p:spPr>
          <p:txBody>
            <a:bodyPr/>
            <a:lstStyle/>
            <a:p>
              <a:endParaRPr lang="zh-CN" altLang="en-US">
                <a:latin typeface="Calibri" pitchFamily="34" charset="0"/>
              </a:endParaRPr>
            </a:p>
          </p:txBody>
        </p:sp>
        <p:sp>
          <p:nvSpPr>
            <p:cNvPr id="38935" name="Freeform 348"/>
            <p:cNvSpPr>
              <a:spLocks noChangeArrowheads="1"/>
            </p:cNvSpPr>
            <p:nvPr/>
          </p:nvSpPr>
          <p:spPr bwMode="auto">
            <a:xfrm>
              <a:off x="4040188" y="1544638"/>
              <a:ext cx="423862" cy="876300"/>
            </a:xfrm>
            <a:custGeom>
              <a:avLst/>
              <a:gdLst>
                <a:gd name="T0" fmla="*/ 0 w 237"/>
                <a:gd name="T1" fmla="*/ 480 h 490"/>
                <a:gd name="T2" fmla="*/ 148 w 237"/>
                <a:gd name="T3" fmla="*/ 317 h 490"/>
                <a:gd name="T4" fmla="*/ 211 w 237"/>
                <a:gd name="T5" fmla="*/ 44 h 490"/>
                <a:gd name="T6" fmla="*/ 220 w 237"/>
                <a:gd name="T7" fmla="*/ 4 h 490"/>
                <a:gd name="T8" fmla="*/ 235 w 237"/>
                <a:gd name="T9" fmla="*/ 37 h 490"/>
                <a:gd name="T10" fmla="*/ 192 w 237"/>
                <a:gd name="T11" fmla="*/ 253 h 490"/>
                <a:gd name="T12" fmla="*/ 111 w 237"/>
                <a:gd name="T13" fmla="*/ 393 h 490"/>
                <a:gd name="T14" fmla="*/ 119 w 237"/>
                <a:gd name="T15" fmla="*/ 396 h 490"/>
                <a:gd name="T16" fmla="*/ 183 w 237"/>
                <a:gd name="T17" fmla="*/ 332 h 490"/>
                <a:gd name="T18" fmla="*/ 4 w 237"/>
                <a:gd name="T19" fmla="*/ 490 h 490"/>
                <a:gd name="T20" fmla="*/ 0 w 237"/>
                <a:gd name="T21" fmla="*/ 480 h 49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37"/>
                <a:gd name="T34" fmla="*/ 0 h 490"/>
                <a:gd name="T35" fmla="*/ 237 w 237"/>
                <a:gd name="T36" fmla="*/ 490 h 490"/>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37" h="490">
                  <a:moveTo>
                    <a:pt x="0" y="480"/>
                  </a:moveTo>
                  <a:cubicBezTo>
                    <a:pt x="20" y="465"/>
                    <a:pt x="77" y="433"/>
                    <a:pt x="148" y="317"/>
                  </a:cubicBezTo>
                  <a:cubicBezTo>
                    <a:pt x="219" y="200"/>
                    <a:pt x="214" y="73"/>
                    <a:pt x="211" y="44"/>
                  </a:cubicBezTo>
                  <a:cubicBezTo>
                    <a:pt x="207" y="14"/>
                    <a:pt x="212" y="7"/>
                    <a:pt x="220" y="4"/>
                  </a:cubicBezTo>
                  <a:cubicBezTo>
                    <a:pt x="228" y="0"/>
                    <a:pt x="235" y="13"/>
                    <a:pt x="235" y="37"/>
                  </a:cubicBezTo>
                  <a:cubicBezTo>
                    <a:pt x="237" y="69"/>
                    <a:pt x="232" y="163"/>
                    <a:pt x="192" y="253"/>
                  </a:cubicBezTo>
                  <a:cubicBezTo>
                    <a:pt x="151" y="343"/>
                    <a:pt x="128" y="372"/>
                    <a:pt x="111" y="393"/>
                  </a:cubicBezTo>
                  <a:cubicBezTo>
                    <a:pt x="106" y="399"/>
                    <a:pt x="110" y="402"/>
                    <a:pt x="119" y="396"/>
                  </a:cubicBezTo>
                  <a:cubicBezTo>
                    <a:pt x="129" y="389"/>
                    <a:pt x="152" y="370"/>
                    <a:pt x="183" y="332"/>
                  </a:cubicBezTo>
                  <a:cubicBezTo>
                    <a:pt x="183" y="332"/>
                    <a:pt x="131" y="430"/>
                    <a:pt x="4" y="490"/>
                  </a:cubicBezTo>
                  <a:lnTo>
                    <a:pt x="0" y="480"/>
                  </a:lnTo>
                  <a:close/>
                </a:path>
              </a:pathLst>
            </a:custGeom>
            <a:gradFill rotWithShape="1">
              <a:gsLst>
                <a:gs pos="0">
                  <a:srgbClr val="31859C"/>
                </a:gs>
                <a:gs pos="100000">
                  <a:srgbClr val="00FF00"/>
                </a:gs>
              </a:gsLst>
              <a:lin ang="2700000" scaled="1"/>
            </a:gradFill>
            <a:ln w="9525">
              <a:noFill/>
              <a:miter lim="800000"/>
              <a:headEnd/>
              <a:tailEnd/>
            </a:ln>
          </p:spPr>
          <p:txBody>
            <a:bodyPr/>
            <a:lstStyle/>
            <a:p>
              <a:endParaRPr lang="zh-CN" altLang="en-US">
                <a:latin typeface="Calibri" pitchFamily="34" charset="0"/>
              </a:endParaRPr>
            </a:p>
          </p:txBody>
        </p:sp>
        <p:sp>
          <p:nvSpPr>
            <p:cNvPr id="38936" name="Freeform 349"/>
            <p:cNvSpPr>
              <a:spLocks noChangeArrowheads="1"/>
            </p:cNvSpPr>
            <p:nvPr/>
          </p:nvSpPr>
          <p:spPr bwMode="auto">
            <a:xfrm>
              <a:off x="2862263" y="82550"/>
              <a:ext cx="188912" cy="657225"/>
            </a:xfrm>
            <a:custGeom>
              <a:avLst/>
              <a:gdLst>
                <a:gd name="T0" fmla="*/ 59 w 105"/>
                <a:gd name="T1" fmla="*/ 367 h 367"/>
                <a:gd name="T2" fmla="*/ 8 w 105"/>
                <a:gd name="T3" fmla="*/ 179 h 367"/>
                <a:gd name="T4" fmla="*/ 87 w 105"/>
                <a:gd name="T5" fmla="*/ 5 h 367"/>
                <a:gd name="T6" fmla="*/ 104 w 105"/>
                <a:gd name="T7" fmla="*/ 7 h 367"/>
                <a:gd name="T8" fmla="*/ 82 w 105"/>
                <a:gd name="T9" fmla="*/ 33 h 367"/>
                <a:gd name="T10" fmla="*/ 24 w 105"/>
                <a:gd name="T11" fmla="*/ 139 h 367"/>
                <a:gd name="T12" fmla="*/ 17 w 105"/>
                <a:gd name="T13" fmla="*/ 240 h 367"/>
                <a:gd name="T14" fmla="*/ 28 w 105"/>
                <a:gd name="T15" fmla="*/ 248 h 367"/>
                <a:gd name="T16" fmla="*/ 37 w 105"/>
                <a:gd name="T17" fmla="*/ 297 h 367"/>
                <a:gd name="T18" fmla="*/ 59 w 105"/>
                <a:gd name="T19" fmla="*/ 367 h 36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05"/>
                <a:gd name="T31" fmla="*/ 0 h 367"/>
                <a:gd name="T32" fmla="*/ 105 w 105"/>
                <a:gd name="T33" fmla="*/ 367 h 367"/>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05" h="367">
                  <a:moveTo>
                    <a:pt x="59" y="367"/>
                  </a:moveTo>
                  <a:cubicBezTo>
                    <a:pt x="47" y="348"/>
                    <a:pt x="0" y="275"/>
                    <a:pt x="8" y="179"/>
                  </a:cubicBezTo>
                  <a:cubicBezTo>
                    <a:pt x="16" y="83"/>
                    <a:pt x="56" y="26"/>
                    <a:pt x="87" y="5"/>
                  </a:cubicBezTo>
                  <a:cubicBezTo>
                    <a:pt x="94" y="0"/>
                    <a:pt x="102" y="2"/>
                    <a:pt x="104" y="7"/>
                  </a:cubicBezTo>
                  <a:cubicBezTo>
                    <a:pt x="105" y="13"/>
                    <a:pt x="101" y="14"/>
                    <a:pt x="82" y="33"/>
                  </a:cubicBezTo>
                  <a:cubicBezTo>
                    <a:pt x="54" y="61"/>
                    <a:pt x="33" y="98"/>
                    <a:pt x="24" y="139"/>
                  </a:cubicBezTo>
                  <a:cubicBezTo>
                    <a:pt x="19" y="162"/>
                    <a:pt x="12" y="198"/>
                    <a:pt x="17" y="240"/>
                  </a:cubicBezTo>
                  <a:cubicBezTo>
                    <a:pt x="18" y="248"/>
                    <a:pt x="26" y="260"/>
                    <a:pt x="28" y="248"/>
                  </a:cubicBezTo>
                  <a:cubicBezTo>
                    <a:pt x="28" y="248"/>
                    <a:pt x="30" y="270"/>
                    <a:pt x="37" y="297"/>
                  </a:cubicBezTo>
                  <a:cubicBezTo>
                    <a:pt x="44" y="323"/>
                    <a:pt x="59" y="367"/>
                    <a:pt x="59" y="367"/>
                  </a:cubicBezTo>
                  <a:close/>
                </a:path>
              </a:pathLst>
            </a:custGeom>
            <a:gradFill rotWithShape="1">
              <a:gsLst>
                <a:gs pos="0">
                  <a:srgbClr val="31859C"/>
                </a:gs>
                <a:gs pos="100000">
                  <a:srgbClr val="00FF00"/>
                </a:gs>
              </a:gsLst>
              <a:lin ang="2700000" scaled="1"/>
            </a:gradFill>
            <a:ln w="9525">
              <a:noFill/>
              <a:miter lim="800000"/>
              <a:headEnd/>
              <a:tailEnd/>
            </a:ln>
          </p:spPr>
          <p:txBody>
            <a:bodyPr/>
            <a:lstStyle/>
            <a:p>
              <a:endParaRPr lang="zh-CN" altLang="en-US">
                <a:latin typeface="Calibri" pitchFamily="34" charset="0"/>
              </a:endParaRPr>
            </a:p>
          </p:txBody>
        </p:sp>
        <p:sp>
          <p:nvSpPr>
            <p:cNvPr id="38937" name="Freeform 350"/>
            <p:cNvSpPr>
              <a:spLocks noChangeArrowheads="1"/>
            </p:cNvSpPr>
            <p:nvPr/>
          </p:nvSpPr>
          <p:spPr bwMode="auto">
            <a:xfrm>
              <a:off x="2446338" y="0"/>
              <a:ext cx="471487" cy="360363"/>
            </a:xfrm>
            <a:custGeom>
              <a:avLst/>
              <a:gdLst>
                <a:gd name="T0" fmla="*/ 245 w 264"/>
                <a:gd name="T1" fmla="*/ 201 h 201"/>
                <a:gd name="T2" fmla="*/ 215 w 264"/>
                <a:gd name="T3" fmla="*/ 49 h 201"/>
                <a:gd name="T4" fmla="*/ 28 w 264"/>
                <a:gd name="T5" fmla="*/ 66 h 201"/>
                <a:gd name="T6" fmla="*/ 14 w 264"/>
                <a:gd name="T7" fmla="*/ 134 h 201"/>
                <a:gd name="T8" fmla="*/ 23 w 264"/>
                <a:gd name="T9" fmla="*/ 111 h 201"/>
                <a:gd name="T10" fmla="*/ 67 w 264"/>
                <a:gd name="T11" fmla="*/ 41 h 201"/>
                <a:gd name="T12" fmla="*/ 189 w 264"/>
                <a:gd name="T13" fmla="*/ 36 h 201"/>
                <a:gd name="T14" fmla="*/ 244 w 264"/>
                <a:gd name="T15" fmla="*/ 116 h 201"/>
                <a:gd name="T16" fmla="*/ 245 w 264"/>
                <a:gd name="T17" fmla="*/ 201 h 201"/>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64"/>
                <a:gd name="T28" fmla="*/ 0 h 201"/>
                <a:gd name="T29" fmla="*/ 264 w 264"/>
                <a:gd name="T30" fmla="*/ 201 h 201"/>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64" h="201">
                  <a:moveTo>
                    <a:pt x="245" y="201"/>
                  </a:moveTo>
                  <a:cubicBezTo>
                    <a:pt x="262" y="162"/>
                    <a:pt x="264" y="97"/>
                    <a:pt x="215" y="49"/>
                  </a:cubicBezTo>
                  <a:cubicBezTo>
                    <a:pt x="166" y="1"/>
                    <a:pt x="77" y="0"/>
                    <a:pt x="28" y="66"/>
                  </a:cubicBezTo>
                  <a:cubicBezTo>
                    <a:pt x="15" y="83"/>
                    <a:pt x="0" y="125"/>
                    <a:pt x="14" y="134"/>
                  </a:cubicBezTo>
                  <a:cubicBezTo>
                    <a:pt x="21" y="138"/>
                    <a:pt x="21" y="125"/>
                    <a:pt x="23" y="111"/>
                  </a:cubicBezTo>
                  <a:cubicBezTo>
                    <a:pt x="24" y="97"/>
                    <a:pt x="30" y="66"/>
                    <a:pt x="67" y="41"/>
                  </a:cubicBezTo>
                  <a:cubicBezTo>
                    <a:pt x="92" y="24"/>
                    <a:pt x="144" y="8"/>
                    <a:pt x="189" y="36"/>
                  </a:cubicBezTo>
                  <a:cubicBezTo>
                    <a:pt x="232" y="63"/>
                    <a:pt x="240" y="98"/>
                    <a:pt x="244" y="116"/>
                  </a:cubicBezTo>
                  <a:cubicBezTo>
                    <a:pt x="252" y="148"/>
                    <a:pt x="245" y="201"/>
                    <a:pt x="245" y="201"/>
                  </a:cubicBezTo>
                  <a:close/>
                </a:path>
              </a:pathLst>
            </a:custGeom>
            <a:gradFill rotWithShape="1">
              <a:gsLst>
                <a:gs pos="0">
                  <a:srgbClr val="31859C"/>
                </a:gs>
                <a:gs pos="100000">
                  <a:srgbClr val="00FF00"/>
                </a:gs>
              </a:gsLst>
              <a:lin ang="2700000" scaled="1"/>
            </a:gradFill>
            <a:ln w="9525">
              <a:noFill/>
              <a:miter lim="800000"/>
              <a:headEnd/>
              <a:tailEnd/>
            </a:ln>
          </p:spPr>
          <p:txBody>
            <a:bodyPr/>
            <a:lstStyle/>
            <a:p>
              <a:endParaRPr lang="zh-CN" altLang="en-US">
                <a:latin typeface="Calibri" pitchFamily="34" charset="0"/>
              </a:endParaRPr>
            </a:p>
          </p:txBody>
        </p:sp>
        <p:sp>
          <p:nvSpPr>
            <p:cNvPr id="38938" name="Freeform 351"/>
            <p:cNvSpPr>
              <a:spLocks noChangeArrowheads="1"/>
            </p:cNvSpPr>
            <p:nvPr/>
          </p:nvSpPr>
          <p:spPr bwMode="auto">
            <a:xfrm>
              <a:off x="2943225" y="2054224"/>
              <a:ext cx="361950" cy="450850"/>
            </a:xfrm>
            <a:custGeom>
              <a:avLst/>
              <a:gdLst>
                <a:gd name="T0" fmla="*/ 185 w 202"/>
                <a:gd name="T1" fmla="*/ 252 h 252"/>
                <a:gd name="T2" fmla="*/ 31 w 202"/>
                <a:gd name="T3" fmla="*/ 153 h 252"/>
                <a:gd name="T4" fmla="*/ 87 w 202"/>
                <a:gd name="T5" fmla="*/ 16 h 252"/>
                <a:gd name="T6" fmla="*/ 195 w 202"/>
                <a:gd name="T7" fmla="*/ 110 h 252"/>
                <a:gd name="T8" fmla="*/ 108 w 202"/>
                <a:gd name="T9" fmla="*/ 178 h 252"/>
                <a:gd name="T10" fmla="*/ 99 w 202"/>
                <a:gd name="T11" fmla="*/ 166 h 252"/>
                <a:gd name="T12" fmla="*/ 141 w 202"/>
                <a:gd name="T13" fmla="*/ 161 h 252"/>
                <a:gd name="T14" fmla="*/ 185 w 202"/>
                <a:gd name="T15" fmla="*/ 116 h 252"/>
                <a:gd name="T16" fmla="*/ 152 w 202"/>
                <a:gd name="T17" fmla="*/ 31 h 252"/>
                <a:gd name="T18" fmla="*/ 33 w 202"/>
                <a:gd name="T19" fmla="*/ 65 h 252"/>
                <a:gd name="T20" fmla="*/ 45 w 202"/>
                <a:gd name="T21" fmla="*/ 162 h 252"/>
                <a:gd name="T22" fmla="*/ 185 w 202"/>
                <a:gd name="T23" fmla="*/ 252 h 25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02"/>
                <a:gd name="T37" fmla="*/ 0 h 252"/>
                <a:gd name="T38" fmla="*/ 202 w 202"/>
                <a:gd name="T39" fmla="*/ 252 h 252"/>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02" h="252">
                  <a:moveTo>
                    <a:pt x="185" y="252"/>
                  </a:moveTo>
                  <a:cubicBezTo>
                    <a:pt x="140" y="243"/>
                    <a:pt x="62" y="207"/>
                    <a:pt x="31" y="153"/>
                  </a:cubicBezTo>
                  <a:cubicBezTo>
                    <a:pt x="0" y="99"/>
                    <a:pt x="27" y="28"/>
                    <a:pt x="87" y="16"/>
                  </a:cubicBezTo>
                  <a:cubicBezTo>
                    <a:pt x="161" y="0"/>
                    <a:pt x="202" y="61"/>
                    <a:pt x="195" y="110"/>
                  </a:cubicBezTo>
                  <a:cubicBezTo>
                    <a:pt x="188" y="166"/>
                    <a:pt x="140" y="182"/>
                    <a:pt x="108" y="178"/>
                  </a:cubicBezTo>
                  <a:cubicBezTo>
                    <a:pt x="99" y="177"/>
                    <a:pt x="94" y="171"/>
                    <a:pt x="99" y="166"/>
                  </a:cubicBezTo>
                  <a:cubicBezTo>
                    <a:pt x="108" y="157"/>
                    <a:pt x="123" y="166"/>
                    <a:pt x="141" y="161"/>
                  </a:cubicBezTo>
                  <a:cubicBezTo>
                    <a:pt x="170" y="153"/>
                    <a:pt x="181" y="141"/>
                    <a:pt x="185" y="116"/>
                  </a:cubicBezTo>
                  <a:cubicBezTo>
                    <a:pt x="189" y="92"/>
                    <a:pt x="186" y="52"/>
                    <a:pt x="152" y="31"/>
                  </a:cubicBezTo>
                  <a:cubicBezTo>
                    <a:pt x="117" y="11"/>
                    <a:pt x="59" y="13"/>
                    <a:pt x="33" y="65"/>
                  </a:cubicBezTo>
                  <a:cubicBezTo>
                    <a:pt x="14" y="103"/>
                    <a:pt x="30" y="137"/>
                    <a:pt x="45" y="162"/>
                  </a:cubicBezTo>
                  <a:cubicBezTo>
                    <a:pt x="78" y="218"/>
                    <a:pt x="185" y="252"/>
                    <a:pt x="185" y="252"/>
                  </a:cubicBezTo>
                  <a:close/>
                </a:path>
              </a:pathLst>
            </a:custGeom>
            <a:gradFill rotWithShape="1">
              <a:gsLst>
                <a:gs pos="0">
                  <a:srgbClr val="31859C"/>
                </a:gs>
                <a:gs pos="100000">
                  <a:srgbClr val="00FF00"/>
                </a:gs>
              </a:gsLst>
              <a:lin ang="2700000" scaled="1"/>
            </a:gradFill>
            <a:ln w="9525">
              <a:noFill/>
              <a:miter lim="800000"/>
              <a:headEnd/>
              <a:tailEnd/>
            </a:ln>
          </p:spPr>
          <p:txBody>
            <a:bodyPr/>
            <a:lstStyle/>
            <a:p>
              <a:endParaRPr lang="zh-CN" altLang="en-US">
                <a:latin typeface="Calibri" pitchFamily="34" charset="0"/>
              </a:endParaRPr>
            </a:p>
          </p:txBody>
        </p:sp>
        <p:sp>
          <p:nvSpPr>
            <p:cNvPr id="38939" name="Freeform 352"/>
            <p:cNvSpPr>
              <a:spLocks noChangeArrowheads="1"/>
            </p:cNvSpPr>
            <p:nvPr/>
          </p:nvSpPr>
          <p:spPr bwMode="auto">
            <a:xfrm>
              <a:off x="3917950" y="1954212"/>
              <a:ext cx="193675" cy="192087"/>
            </a:xfrm>
            <a:custGeom>
              <a:avLst/>
              <a:gdLst>
                <a:gd name="T0" fmla="*/ 99 w 108"/>
                <a:gd name="T1" fmla="*/ 23 h 107"/>
                <a:gd name="T2" fmla="*/ 16 w 108"/>
                <a:gd name="T3" fmla="*/ 38 h 107"/>
                <a:gd name="T4" fmla="*/ 69 w 108"/>
                <a:gd name="T5" fmla="*/ 96 h 107"/>
                <a:gd name="T6" fmla="*/ 85 w 108"/>
                <a:gd name="T7" fmla="*/ 38 h 107"/>
                <a:gd name="T8" fmla="*/ 82 w 108"/>
                <a:gd name="T9" fmla="*/ 41 h 107"/>
                <a:gd name="T10" fmla="*/ 92 w 108"/>
                <a:gd name="T11" fmla="*/ 55 h 107"/>
                <a:gd name="T12" fmla="*/ 77 w 108"/>
                <a:gd name="T13" fmla="*/ 90 h 107"/>
                <a:gd name="T14" fmla="*/ 27 w 108"/>
                <a:gd name="T15" fmla="*/ 85 h 107"/>
                <a:gd name="T16" fmla="*/ 22 w 108"/>
                <a:gd name="T17" fmla="*/ 33 h 107"/>
                <a:gd name="T18" fmla="*/ 59 w 108"/>
                <a:gd name="T19" fmla="*/ 14 h 107"/>
                <a:gd name="T20" fmla="*/ 108 w 108"/>
                <a:gd name="T21" fmla="*/ 33 h 107"/>
                <a:gd name="T22" fmla="*/ 102 w 108"/>
                <a:gd name="T23" fmla="*/ 26 h 107"/>
                <a:gd name="T24" fmla="*/ 99 w 108"/>
                <a:gd name="T25" fmla="*/ 23 h 107"/>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08"/>
                <a:gd name="T40" fmla="*/ 0 h 107"/>
                <a:gd name="T41" fmla="*/ 108 w 108"/>
                <a:gd name="T42" fmla="*/ 107 h 107"/>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08" h="107">
                  <a:moveTo>
                    <a:pt x="99" y="23"/>
                  </a:moveTo>
                  <a:cubicBezTo>
                    <a:pt x="87" y="9"/>
                    <a:pt x="33" y="0"/>
                    <a:pt x="16" y="38"/>
                  </a:cubicBezTo>
                  <a:cubicBezTo>
                    <a:pt x="0" y="75"/>
                    <a:pt x="36" y="107"/>
                    <a:pt x="69" y="96"/>
                  </a:cubicBezTo>
                  <a:cubicBezTo>
                    <a:pt x="103" y="85"/>
                    <a:pt x="100" y="46"/>
                    <a:pt x="85" y="38"/>
                  </a:cubicBezTo>
                  <a:cubicBezTo>
                    <a:pt x="82" y="36"/>
                    <a:pt x="80" y="39"/>
                    <a:pt x="82" y="41"/>
                  </a:cubicBezTo>
                  <a:cubicBezTo>
                    <a:pt x="85" y="43"/>
                    <a:pt x="90" y="47"/>
                    <a:pt x="92" y="55"/>
                  </a:cubicBezTo>
                  <a:cubicBezTo>
                    <a:pt x="94" y="67"/>
                    <a:pt x="90" y="81"/>
                    <a:pt x="77" y="90"/>
                  </a:cubicBezTo>
                  <a:cubicBezTo>
                    <a:pt x="63" y="99"/>
                    <a:pt x="40" y="99"/>
                    <a:pt x="27" y="85"/>
                  </a:cubicBezTo>
                  <a:cubicBezTo>
                    <a:pt x="12" y="70"/>
                    <a:pt x="11" y="47"/>
                    <a:pt x="22" y="33"/>
                  </a:cubicBezTo>
                  <a:cubicBezTo>
                    <a:pt x="33" y="17"/>
                    <a:pt x="46" y="15"/>
                    <a:pt x="59" y="14"/>
                  </a:cubicBezTo>
                  <a:cubicBezTo>
                    <a:pt x="72" y="14"/>
                    <a:pt x="90" y="16"/>
                    <a:pt x="108" y="33"/>
                  </a:cubicBezTo>
                  <a:cubicBezTo>
                    <a:pt x="102" y="26"/>
                    <a:pt x="102" y="26"/>
                    <a:pt x="102" y="26"/>
                  </a:cubicBezTo>
                  <a:lnTo>
                    <a:pt x="99" y="23"/>
                  </a:lnTo>
                  <a:close/>
                </a:path>
              </a:pathLst>
            </a:custGeom>
            <a:gradFill rotWithShape="1">
              <a:gsLst>
                <a:gs pos="0">
                  <a:srgbClr val="31859C"/>
                </a:gs>
                <a:gs pos="100000">
                  <a:srgbClr val="00FF00"/>
                </a:gs>
              </a:gsLst>
              <a:lin ang="2700000" scaled="1"/>
            </a:gradFill>
            <a:ln w="9525">
              <a:noFill/>
              <a:miter lim="800000"/>
              <a:headEnd/>
              <a:tailEnd/>
            </a:ln>
          </p:spPr>
          <p:txBody>
            <a:bodyPr/>
            <a:lstStyle/>
            <a:p>
              <a:endParaRPr lang="zh-CN" altLang="en-US">
                <a:latin typeface="Calibri" pitchFamily="34" charset="0"/>
              </a:endParaRPr>
            </a:p>
          </p:txBody>
        </p:sp>
        <p:sp>
          <p:nvSpPr>
            <p:cNvPr id="38940" name="Freeform 353"/>
            <p:cNvSpPr>
              <a:spLocks noChangeArrowheads="1"/>
            </p:cNvSpPr>
            <p:nvPr/>
          </p:nvSpPr>
          <p:spPr bwMode="auto">
            <a:xfrm>
              <a:off x="379413" y="1712912"/>
              <a:ext cx="385762" cy="306387"/>
            </a:xfrm>
            <a:custGeom>
              <a:avLst/>
              <a:gdLst>
                <a:gd name="T0" fmla="*/ 56 w 215"/>
                <a:gd name="T1" fmla="*/ 114 h 171"/>
                <a:gd name="T2" fmla="*/ 27 w 215"/>
                <a:gd name="T3" fmla="*/ 87 h 171"/>
                <a:gd name="T4" fmla="*/ 0 w 215"/>
                <a:gd name="T5" fmla="*/ 51 h 171"/>
                <a:gd name="T6" fmla="*/ 98 w 215"/>
                <a:gd name="T7" fmla="*/ 122 h 171"/>
                <a:gd name="T8" fmla="*/ 176 w 215"/>
                <a:gd name="T9" fmla="*/ 115 h 171"/>
                <a:gd name="T10" fmla="*/ 194 w 215"/>
                <a:gd name="T11" fmla="*/ 54 h 171"/>
                <a:gd name="T12" fmla="*/ 138 w 215"/>
                <a:gd name="T13" fmla="*/ 18 h 171"/>
                <a:gd name="T14" fmla="*/ 100 w 215"/>
                <a:gd name="T15" fmla="*/ 40 h 171"/>
                <a:gd name="T16" fmla="*/ 98 w 215"/>
                <a:gd name="T17" fmla="*/ 55 h 171"/>
                <a:gd name="T18" fmla="*/ 88 w 215"/>
                <a:gd name="T19" fmla="*/ 43 h 171"/>
                <a:gd name="T20" fmla="*/ 190 w 215"/>
                <a:gd name="T21" fmla="*/ 38 h 171"/>
                <a:gd name="T22" fmla="*/ 154 w 215"/>
                <a:gd name="T23" fmla="*/ 132 h 171"/>
                <a:gd name="T24" fmla="*/ 128 w 215"/>
                <a:gd name="T25" fmla="*/ 137 h 171"/>
                <a:gd name="T26" fmla="*/ 123 w 215"/>
                <a:gd name="T27" fmla="*/ 147 h 171"/>
                <a:gd name="T28" fmla="*/ 157 w 215"/>
                <a:gd name="T29" fmla="*/ 171 h 171"/>
                <a:gd name="T30" fmla="*/ 127 w 215"/>
                <a:gd name="T31" fmla="*/ 160 h 171"/>
                <a:gd name="T32" fmla="*/ 56 w 215"/>
                <a:gd name="T33" fmla="*/ 114 h 171"/>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215"/>
                <a:gd name="T52" fmla="*/ 0 h 171"/>
                <a:gd name="T53" fmla="*/ 215 w 215"/>
                <a:gd name="T54" fmla="*/ 171 h 171"/>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215" h="171">
                  <a:moveTo>
                    <a:pt x="56" y="114"/>
                  </a:moveTo>
                  <a:cubicBezTo>
                    <a:pt x="27" y="87"/>
                    <a:pt x="27" y="87"/>
                    <a:pt x="27" y="87"/>
                  </a:cubicBezTo>
                  <a:cubicBezTo>
                    <a:pt x="0" y="51"/>
                    <a:pt x="0" y="51"/>
                    <a:pt x="0" y="51"/>
                  </a:cubicBezTo>
                  <a:cubicBezTo>
                    <a:pt x="28" y="78"/>
                    <a:pt x="69" y="111"/>
                    <a:pt x="98" y="122"/>
                  </a:cubicBezTo>
                  <a:cubicBezTo>
                    <a:pt x="127" y="133"/>
                    <a:pt x="152" y="130"/>
                    <a:pt x="176" y="115"/>
                  </a:cubicBezTo>
                  <a:cubicBezTo>
                    <a:pt x="198" y="101"/>
                    <a:pt x="200" y="70"/>
                    <a:pt x="194" y="54"/>
                  </a:cubicBezTo>
                  <a:cubicBezTo>
                    <a:pt x="188" y="36"/>
                    <a:pt x="170" y="17"/>
                    <a:pt x="138" y="18"/>
                  </a:cubicBezTo>
                  <a:cubicBezTo>
                    <a:pt x="105" y="18"/>
                    <a:pt x="100" y="40"/>
                    <a:pt x="100" y="40"/>
                  </a:cubicBezTo>
                  <a:cubicBezTo>
                    <a:pt x="106" y="45"/>
                    <a:pt x="104" y="51"/>
                    <a:pt x="98" y="55"/>
                  </a:cubicBezTo>
                  <a:cubicBezTo>
                    <a:pt x="93" y="58"/>
                    <a:pt x="84" y="50"/>
                    <a:pt x="88" y="43"/>
                  </a:cubicBezTo>
                  <a:cubicBezTo>
                    <a:pt x="111" y="0"/>
                    <a:pt x="169" y="9"/>
                    <a:pt x="190" y="38"/>
                  </a:cubicBezTo>
                  <a:cubicBezTo>
                    <a:pt x="215" y="75"/>
                    <a:pt x="199" y="119"/>
                    <a:pt x="154" y="132"/>
                  </a:cubicBezTo>
                  <a:cubicBezTo>
                    <a:pt x="143" y="135"/>
                    <a:pt x="136" y="136"/>
                    <a:pt x="128" y="137"/>
                  </a:cubicBezTo>
                  <a:cubicBezTo>
                    <a:pt x="122" y="137"/>
                    <a:pt x="120" y="142"/>
                    <a:pt x="123" y="147"/>
                  </a:cubicBezTo>
                  <a:cubicBezTo>
                    <a:pt x="130" y="155"/>
                    <a:pt x="144" y="162"/>
                    <a:pt x="157" y="171"/>
                  </a:cubicBezTo>
                  <a:cubicBezTo>
                    <a:pt x="127" y="160"/>
                    <a:pt x="127" y="160"/>
                    <a:pt x="127" y="160"/>
                  </a:cubicBezTo>
                  <a:lnTo>
                    <a:pt x="56" y="114"/>
                  </a:lnTo>
                  <a:close/>
                </a:path>
              </a:pathLst>
            </a:custGeom>
            <a:gradFill rotWithShape="1">
              <a:gsLst>
                <a:gs pos="0">
                  <a:srgbClr val="31859C"/>
                </a:gs>
                <a:gs pos="100000">
                  <a:srgbClr val="00FF00"/>
                </a:gs>
              </a:gsLst>
              <a:lin ang="2700000" scaled="1"/>
            </a:gradFill>
            <a:ln w="9525">
              <a:noFill/>
              <a:miter lim="800000"/>
              <a:headEnd/>
              <a:tailEnd/>
            </a:ln>
          </p:spPr>
          <p:txBody>
            <a:bodyPr/>
            <a:lstStyle/>
            <a:p>
              <a:endParaRPr lang="zh-CN" altLang="en-US">
                <a:latin typeface="Calibri" pitchFamily="34" charset="0"/>
              </a:endParaRPr>
            </a:p>
          </p:txBody>
        </p:sp>
        <p:sp>
          <p:nvSpPr>
            <p:cNvPr id="38941" name="Oval 354"/>
            <p:cNvSpPr>
              <a:spLocks noChangeArrowheads="1"/>
            </p:cNvSpPr>
            <p:nvPr/>
          </p:nvSpPr>
          <p:spPr bwMode="auto">
            <a:xfrm>
              <a:off x="2354263" y="1081088"/>
              <a:ext cx="33337" cy="33337"/>
            </a:xfrm>
            <a:prstGeom prst="ellipse">
              <a:avLst/>
            </a:prstGeom>
            <a:gradFill rotWithShape="1">
              <a:gsLst>
                <a:gs pos="0">
                  <a:srgbClr val="31859C"/>
                </a:gs>
                <a:gs pos="100000">
                  <a:srgbClr val="00FF00"/>
                </a:gs>
              </a:gsLst>
              <a:lin ang="2700000" scaled="1"/>
            </a:gradFill>
            <a:ln w="9525">
              <a:noFill/>
              <a:round/>
              <a:headEnd/>
              <a:tailEnd/>
            </a:ln>
          </p:spPr>
          <p:txBody>
            <a:bodyPr/>
            <a:lstStyle/>
            <a:p>
              <a:endParaRPr lang="zh-CN" altLang="en-US">
                <a:latin typeface="Calibri" pitchFamily="34" charset="0"/>
              </a:endParaRPr>
            </a:p>
          </p:txBody>
        </p:sp>
        <p:sp>
          <p:nvSpPr>
            <p:cNvPr id="38942" name="Oval 355"/>
            <p:cNvSpPr>
              <a:spLocks noChangeArrowheads="1"/>
            </p:cNvSpPr>
            <p:nvPr/>
          </p:nvSpPr>
          <p:spPr bwMode="auto">
            <a:xfrm>
              <a:off x="1316038" y="1550988"/>
              <a:ext cx="53975" cy="52387"/>
            </a:xfrm>
            <a:prstGeom prst="ellipse">
              <a:avLst/>
            </a:prstGeom>
            <a:gradFill rotWithShape="1">
              <a:gsLst>
                <a:gs pos="0">
                  <a:srgbClr val="31859C"/>
                </a:gs>
                <a:gs pos="100000">
                  <a:srgbClr val="00FF00"/>
                </a:gs>
              </a:gsLst>
              <a:lin ang="2700000" scaled="1"/>
            </a:gradFill>
            <a:ln w="9525">
              <a:noFill/>
              <a:round/>
              <a:headEnd/>
              <a:tailEnd/>
            </a:ln>
          </p:spPr>
          <p:txBody>
            <a:bodyPr/>
            <a:lstStyle/>
            <a:p>
              <a:endParaRPr lang="zh-CN" altLang="en-US">
                <a:latin typeface="Calibri" pitchFamily="34" charset="0"/>
              </a:endParaRPr>
            </a:p>
          </p:txBody>
        </p:sp>
        <p:sp>
          <p:nvSpPr>
            <p:cNvPr id="38943" name="Oval 356"/>
            <p:cNvSpPr>
              <a:spLocks noChangeArrowheads="1"/>
            </p:cNvSpPr>
            <p:nvPr/>
          </p:nvSpPr>
          <p:spPr bwMode="auto">
            <a:xfrm>
              <a:off x="2384425" y="41275"/>
              <a:ext cx="52388" cy="53975"/>
            </a:xfrm>
            <a:prstGeom prst="ellipse">
              <a:avLst/>
            </a:prstGeom>
            <a:gradFill rotWithShape="1">
              <a:gsLst>
                <a:gs pos="0">
                  <a:srgbClr val="31859C"/>
                </a:gs>
                <a:gs pos="100000">
                  <a:srgbClr val="00FF00"/>
                </a:gs>
              </a:gsLst>
              <a:lin ang="2700000" scaled="1"/>
            </a:gradFill>
            <a:ln w="9525">
              <a:noFill/>
              <a:round/>
              <a:headEnd/>
              <a:tailEnd/>
            </a:ln>
          </p:spPr>
          <p:txBody>
            <a:bodyPr/>
            <a:lstStyle/>
            <a:p>
              <a:endParaRPr lang="zh-CN" altLang="en-US">
                <a:latin typeface="Calibri" pitchFamily="34" charset="0"/>
              </a:endParaRPr>
            </a:p>
          </p:txBody>
        </p:sp>
        <p:sp>
          <p:nvSpPr>
            <p:cNvPr id="38944" name="Oval 357"/>
            <p:cNvSpPr>
              <a:spLocks noChangeArrowheads="1"/>
            </p:cNvSpPr>
            <p:nvPr/>
          </p:nvSpPr>
          <p:spPr bwMode="auto">
            <a:xfrm>
              <a:off x="3754438" y="1855787"/>
              <a:ext cx="50800" cy="52387"/>
            </a:xfrm>
            <a:prstGeom prst="ellipse">
              <a:avLst/>
            </a:prstGeom>
            <a:gradFill rotWithShape="1">
              <a:gsLst>
                <a:gs pos="0">
                  <a:srgbClr val="31859C"/>
                </a:gs>
                <a:gs pos="100000">
                  <a:srgbClr val="00FF00"/>
                </a:gs>
              </a:gsLst>
              <a:lin ang="2700000" scaled="1"/>
            </a:gradFill>
            <a:ln w="9525">
              <a:noFill/>
              <a:round/>
              <a:headEnd/>
              <a:tailEnd/>
            </a:ln>
          </p:spPr>
          <p:txBody>
            <a:bodyPr/>
            <a:lstStyle/>
            <a:p>
              <a:endParaRPr lang="zh-CN" altLang="en-US">
                <a:latin typeface="Calibri" pitchFamily="34" charset="0"/>
              </a:endParaRPr>
            </a:p>
          </p:txBody>
        </p:sp>
        <p:sp>
          <p:nvSpPr>
            <p:cNvPr id="38945" name="Oval 358"/>
            <p:cNvSpPr>
              <a:spLocks noChangeArrowheads="1"/>
            </p:cNvSpPr>
            <p:nvPr/>
          </p:nvSpPr>
          <p:spPr bwMode="auto">
            <a:xfrm>
              <a:off x="3367088" y="2387599"/>
              <a:ext cx="52387" cy="52388"/>
            </a:xfrm>
            <a:prstGeom prst="ellipse">
              <a:avLst/>
            </a:prstGeom>
            <a:gradFill rotWithShape="1">
              <a:gsLst>
                <a:gs pos="0">
                  <a:srgbClr val="31859C"/>
                </a:gs>
                <a:gs pos="100000">
                  <a:srgbClr val="00FF00"/>
                </a:gs>
              </a:gsLst>
              <a:lin ang="2700000" scaled="1"/>
            </a:gradFill>
            <a:ln w="9525">
              <a:noFill/>
              <a:round/>
              <a:headEnd/>
              <a:tailEnd/>
            </a:ln>
          </p:spPr>
          <p:txBody>
            <a:bodyPr/>
            <a:lstStyle/>
            <a:p>
              <a:endParaRPr lang="zh-CN" altLang="en-US">
                <a:latin typeface="Calibri" pitchFamily="34" charset="0"/>
              </a:endParaRPr>
            </a:p>
          </p:txBody>
        </p:sp>
        <p:sp>
          <p:nvSpPr>
            <p:cNvPr id="38946" name="Oval 359"/>
            <p:cNvSpPr>
              <a:spLocks noChangeArrowheads="1"/>
            </p:cNvSpPr>
            <p:nvPr/>
          </p:nvSpPr>
          <p:spPr bwMode="auto">
            <a:xfrm>
              <a:off x="1819275" y="2133599"/>
              <a:ext cx="69850" cy="69850"/>
            </a:xfrm>
            <a:prstGeom prst="ellipse">
              <a:avLst/>
            </a:prstGeom>
            <a:gradFill rotWithShape="1">
              <a:gsLst>
                <a:gs pos="0">
                  <a:srgbClr val="31859C"/>
                </a:gs>
                <a:gs pos="100000">
                  <a:srgbClr val="00FF00"/>
                </a:gs>
              </a:gsLst>
              <a:lin ang="2700000" scaled="1"/>
            </a:gradFill>
            <a:ln w="9525">
              <a:noFill/>
              <a:round/>
              <a:headEnd/>
              <a:tailEnd/>
            </a:ln>
          </p:spPr>
          <p:txBody>
            <a:bodyPr/>
            <a:lstStyle/>
            <a:p>
              <a:endParaRPr lang="zh-CN" altLang="en-US">
                <a:latin typeface="Calibri" pitchFamily="34" charset="0"/>
              </a:endParaRPr>
            </a:p>
          </p:txBody>
        </p:sp>
        <p:sp>
          <p:nvSpPr>
            <p:cNvPr id="38947" name="Oval 360"/>
            <p:cNvSpPr>
              <a:spLocks noChangeArrowheads="1"/>
            </p:cNvSpPr>
            <p:nvPr/>
          </p:nvSpPr>
          <p:spPr bwMode="auto">
            <a:xfrm>
              <a:off x="2619375" y="1908174"/>
              <a:ext cx="69850" cy="69850"/>
            </a:xfrm>
            <a:prstGeom prst="ellipse">
              <a:avLst/>
            </a:prstGeom>
            <a:gradFill rotWithShape="1">
              <a:gsLst>
                <a:gs pos="0">
                  <a:srgbClr val="31859C"/>
                </a:gs>
                <a:gs pos="100000">
                  <a:srgbClr val="00FF00"/>
                </a:gs>
              </a:gsLst>
              <a:lin ang="2700000" scaled="1"/>
            </a:gradFill>
            <a:ln w="9525">
              <a:noFill/>
              <a:round/>
              <a:headEnd/>
              <a:tailEnd/>
            </a:ln>
          </p:spPr>
          <p:txBody>
            <a:bodyPr/>
            <a:lstStyle/>
            <a:p>
              <a:endParaRPr lang="zh-CN" altLang="en-US">
                <a:latin typeface="Calibri" pitchFamily="34" charset="0"/>
              </a:endParaRPr>
            </a:p>
          </p:txBody>
        </p:sp>
        <p:sp>
          <p:nvSpPr>
            <p:cNvPr id="38948" name="Oval 361"/>
            <p:cNvSpPr>
              <a:spLocks noChangeArrowheads="1"/>
            </p:cNvSpPr>
            <p:nvPr/>
          </p:nvSpPr>
          <p:spPr bwMode="auto">
            <a:xfrm>
              <a:off x="2019300" y="2024062"/>
              <a:ext cx="39688" cy="39687"/>
            </a:xfrm>
            <a:prstGeom prst="ellipse">
              <a:avLst/>
            </a:prstGeom>
            <a:gradFill rotWithShape="1">
              <a:gsLst>
                <a:gs pos="0">
                  <a:srgbClr val="31859C"/>
                </a:gs>
                <a:gs pos="100000">
                  <a:srgbClr val="00FF00"/>
                </a:gs>
              </a:gsLst>
              <a:lin ang="2700000" scaled="1"/>
            </a:gradFill>
            <a:ln w="9525">
              <a:noFill/>
              <a:round/>
              <a:headEnd/>
              <a:tailEnd/>
            </a:ln>
          </p:spPr>
          <p:txBody>
            <a:bodyPr/>
            <a:lstStyle/>
            <a:p>
              <a:endParaRPr lang="zh-CN" altLang="en-US">
                <a:latin typeface="Calibri" pitchFamily="34" charset="0"/>
              </a:endParaRPr>
            </a:p>
          </p:txBody>
        </p:sp>
        <p:sp>
          <p:nvSpPr>
            <p:cNvPr id="38949" name="Freeform 362"/>
            <p:cNvSpPr>
              <a:spLocks noChangeArrowheads="1"/>
            </p:cNvSpPr>
            <p:nvPr/>
          </p:nvSpPr>
          <p:spPr bwMode="auto">
            <a:xfrm>
              <a:off x="2713038" y="935038"/>
              <a:ext cx="344487" cy="1062037"/>
            </a:xfrm>
            <a:custGeom>
              <a:avLst/>
              <a:gdLst>
                <a:gd name="T0" fmla="*/ 5 w 193"/>
                <a:gd name="T1" fmla="*/ 594 h 594"/>
                <a:gd name="T2" fmla="*/ 121 w 193"/>
                <a:gd name="T3" fmla="*/ 435 h 594"/>
                <a:gd name="T4" fmla="*/ 155 w 193"/>
                <a:gd name="T5" fmla="*/ 123 h 594"/>
                <a:gd name="T6" fmla="*/ 36 w 193"/>
                <a:gd name="T7" fmla="*/ 17 h 594"/>
                <a:gd name="T8" fmla="*/ 5 w 193"/>
                <a:gd name="T9" fmla="*/ 13 h 594"/>
                <a:gd name="T10" fmla="*/ 27 w 193"/>
                <a:gd name="T11" fmla="*/ 1 h 594"/>
                <a:gd name="T12" fmla="*/ 123 w 193"/>
                <a:gd name="T13" fmla="*/ 54 h 594"/>
                <a:gd name="T14" fmla="*/ 178 w 193"/>
                <a:gd name="T15" fmla="*/ 232 h 594"/>
                <a:gd name="T16" fmla="*/ 165 w 193"/>
                <a:gd name="T17" fmla="*/ 357 h 594"/>
                <a:gd name="T18" fmla="*/ 171 w 193"/>
                <a:gd name="T19" fmla="*/ 360 h 594"/>
                <a:gd name="T20" fmla="*/ 175 w 193"/>
                <a:gd name="T21" fmla="*/ 374 h 594"/>
                <a:gd name="T22" fmla="*/ 147 w 193"/>
                <a:gd name="T23" fmla="*/ 440 h 594"/>
                <a:gd name="T24" fmla="*/ 101 w 193"/>
                <a:gd name="T25" fmla="*/ 503 h 594"/>
                <a:gd name="T26" fmla="*/ 43 w 193"/>
                <a:gd name="T27" fmla="*/ 565 h 594"/>
                <a:gd name="T28" fmla="*/ 5 w 193"/>
                <a:gd name="T29" fmla="*/ 594 h 594"/>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93"/>
                <a:gd name="T46" fmla="*/ 0 h 594"/>
                <a:gd name="T47" fmla="*/ 193 w 193"/>
                <a:gd name="T48" fmla="*/ 594 h 594"/>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93" h="594">
                  <a:moveTo>
                    <a:pt x="5" y="594"/>
                  </a:moveTo>
                  <a:cubicBezTo>
                    <a:pt x="22" y="579"/>
                    <a:pt x="83" y="518"/>
                    <a:pt x="121" y="435"/>
                  </a:cubicBezTo>
                  <a:cubicBezTo>
                    <a:pt x="153" y="365"/>
                    <a:pt x="193" y="243"/>
                    <a:pt x="155" y="123"/>
                  </a:cubicBezTo>
                  <a:cubicBezTo>
                    <a:pt x="131" y="48"/>
                    <a:pt x="70" y="20"/>
                    <a:pt x="36" y="17"/>
                  </a:cubicBezTo>
                  <a:cubicBezTo>
                    <a:pt x="36" y="17"/>
                    <a:pt x="11" y="23"/>
                    <a:pt x="5" y="13"/>
                  </a:cubicBezTo>
                  <a:cubicBezTo>
                    <a:pt x="0" y="3"/>
                    <a:pt x="16" y="0"/>
                    <a:pt x="27" y="1"/>
                  </a:cubicBezTo>
                  <a:cubicBezTo>
                    <a:pt x="39" y="3"/>
                    <a:pt x="85" y="10"/>
                    <a:pt x="123" y="54"/>
                  </a:cubicBezTo>
                  <a:cubicBezTo>
                    <a:pt x="160" y="98"/>
                    <a:pt x="177" y="150"/>
                    <a:pt x="178" y="232"/>
                  </a:cubicBezTo>
                  <a:cubicBezTo>
                    <a:pt x="179" y="303"/>
                    <a:pt x="169" y="337"/>
                    <a:pt x="165" y="357"/>
                  </a:cubicBezTo>
                  <a:cubicBezTo>
                    <a:pt x="163" y="364"/>
                    <a:pt x="164" y="377"/>
                    <a:pt x="171" y="360"/>
                  </a:cubicBezTo>
                  <a:cubicBezTo>
                    <a:pt x="175" y="374"/>
                    <a:pt x="175" y="374"/>
                    <a:pt x="175" y="374"/>
                  </a:cubicBezTo>
                  <a:cubicBezTo>
                    <a:pt x="147" y="440"/>
                    <a:pt x="147" y="440"/>
                    <a:pt x="147" y="440"/>
                  </a:cubicBezTo>
                  <a:cubicBezTo>
                    <a:pt x="101" y="503"/>
                    <a:pt x="101" y="503"/>
                    <a:pt x="101" y="503"/>
                  </a:cubicBezTo>
                  <a:cubicBezTo>
                    <a:pt x="43" y="565"/>
                    <a:pt x="43" y="565"/>
                    <a:pt x="43" y="565"/>
                  </a:cubicBezTo>
                  <a:lnTo>
                    <a:pt x="5" y="594"/>
                  </a:lnTo>
                  <a:close/>
                </a:path>
              </a:pathLst>
            </a:custGeom>
            <a:gradFill rotWithShape="1">
              <a:gsLst>
                <a:gs pos="0">
                  <a:srgbClr val="31859C"/>
                </a:gs>
                <a:gs pos="100000">
                  <a:srgbClr val="00FF00"/>
                </a:gs>
              </a:gsLst>
              <a:lin ang="2700000" scaled="1"/>
            </a:gradFill>
            <a:ln w="9525">
              <a:noFill/>
              <a:miter lim="800000"/>
              <a:headEnd/>
              <a:tailEnd/>
            </a:ln>
          </p:spPr>
          <p:txBody>
            <a:bodyPr/>
            <a:lstStyle/>
            <a:p>
              <a:endParaRPr lang="zh-CN" altLang="en-US">
                <a:latin typeface="Calibri" pitchFamily="34" charset="0"/>
              </a:endParaRPr>
            </a:p>
          </p:txBody>
        </p:sp>
        <p:sp>
          <p:nvSpPr>
            <p:cNvPr id="38950" name="Freeform 363"/>
            <p:cNvSpPr>
              <a:spLocks noChangeArrowheads="1"/>
            </p:cNvSpPr>
            <p:nvPr/>
          </p:nvSpPr>
          <p:spPr bwMode="auto">
            <a:xfrm>
              <a:off x="0" y="1795462"/>
              <a:ext cx="461963" cy="404812"/>
            </a:xfrm>
            <a:custGeom>
              <a:avLst/>
              <a:gdLst>
                <a:gd name="T0" fmla="*/ 258 w 258"/>
                <a:gd name="T1" fmla="*/ 56 h 226"/>
                <a:gd name="T2" fmla="*/ 122 w 258"/>
                <a:gd name="T3" fmla="*/ 3 h 226"/>
                <a:gd name="T4" fmla="*/ 16 w 258"/>
                <a:gd name="T5" fmla="*/ 132 h 226"/>
                <a:gd name="T6" fmla="*/ 168 w 258"/>
                <a:gd name="T7" fmla="*/ 191 h 226"/>
                <a:gd name="T8" fmla="*/ 182 w 258"/>
                <a:gd name="T9" fmla="*/ 56 h 226"/>
                <a:gd name="T10" fmla="*/ 168 w 258"/>
                <a:gd name="T11" fmla="*/ 68 h 226"/>
                <a:gd name="T12" fmla="*/ 190 w 258"/>
                <a:gd name="T13" fmla="*/ 76 h 226"/>
                <a:gd name="T14" fmla="*/ 200 w 258"/>
                <a:gd name="T15" fmla="*/ 140 h 226"/>
                <a:gd name="T16" fmla="*/ 120 w 258"/>
                <a:gd name="T17" fmla="*/ 199 h 226"/>
                <a:gd name="T18" fmla="*/ 21 w 258"/>
                <a:gd name="T19" fmla="*/ 133 h 226"/>
                <a:gd name="T20" fmla="*/ 75 w 258"/>
                <a:gd name="T21" fmla="*/ 22 h 226"/>
                <a:gd name="T22" fmla="*/ 189 w 258"/>
                <a:gd name="T23" fmla="*/ 23 h 226"/>
                <a:gd name="T24" fmla="*/ 257 w 258"/>
                <a:gd name="T25" fmla="*/ 64 h 226"/>
                <a:gd name="T26" fmla="*/ 258 w 258"/>
                <a:gd name="T27" fmla="*/ 56 h 22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58"/>
                <a:gd name="T43" fmla="*/ 0 h 226"/>
                <a:gd name="T44" fmla="*/ 258 w 258"/>
                <a:gd name="T45" fmla="*/ 226 h 22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58" h="226">
                  <a:moveTo>
                    <a:pt x="258" y="56"/>
                  </a:moveTo>
                  <a:cubicBezTo>
                    <a:pt x="243" y="40"/>
                    <a:pt x="198" y="0"/>
                    <a:pt x="122" y="3"/>
                  </a:cubicBezTo>
                  <a:cubicBezTo>
                    <a:pt x="44" y="5"/>
                    <a:pt x="0" y="69"/>
                    <a:pt x="16" y="132"/>
                  </a:cubicBezTo>
                  <a:cubicBezTo>
                    <a:pt x="31" y="193"/>
                    <a:pt x="105" y="226"/>
                    <a:pt x="168" y="191"/>
                  </a:cubicBezTo>
                  <a:cubicBezTo>
                    <a:pt x="229" y="157"/>
                    <a:pt x="218" y="70"/>
                    <a:pt x="182" y="56"/>
                  </a:cubicBezTo>
                  <a:cubicBezTo>
                    <a:pt x="164" y="49"/>
                    <a:pt x="166" y="62"/>
                    <a:pt x="168" y="68"/>
                  </a:cubicBezTo>
                  <a:cubicBezTo>
                    <a:pt x="170" y="74"/>
                    <a:pt x="183" y="78"/>
                    <a:pt x="190" y="76"/>
                  </a:cubicBezTo>
                  <a:cubicBezTo>
                    <a:pt x="190" y="76"/>
                    <a:pt x="211" y="103"/>
                    <a:pt x="200" y="140"/>
                  </a:cubicBezTo>
                  <a:cubicBezTo>
                    <a:pt x="189" y="179"/>
                    <a:pt x="155" y="198"/>
                    <a:pt x="120" y="199"/>
                  </a:cubicBezTo>
                  <a:cubicBezTo>
                    <a:pt x="79" y="201"/>
                    <a:pt x="32" y="181"/>
                    <a:pt x="21" y="133"/>
                  </a:cubicBezTo>
                  <a:cubicBezTo>
                    <a:pt x="9" y="82"/>
                    <a:pt x="31" y="42"/>
                    <a:pt x="75" y="22"/>
                  </a:cubicBezTo>
                  <a:cubicBezTo>
                    <a:pt x="119" y="2"/>
                    <a:pt x="165" y="13"/>
                    <a:pt x="189" y="23"/>
                  </a:cubicBezTo>
                  <a:cubicBezTo>
                    <a:pt x="214" y="33"/>
                    <a:pt x="242" y="52"/>
                    <a:pt x="257" y="64"/>
                  </a:cubicBezTo>
                  <a:lnTo>
                    <a:pt x="258" y="56"/>
                  </a:lnTo>
                  <a:close/>
                </a:path>
              </a:pathLst>
            </a:custGeom>
            <a:gradFill rotWithShape="1">
              <a:gsLst>
                <a:gs pos="0">
                  <a:srgbClr val="31859C"/>
                </a:gs>
                <a:gs pos="100000">
                  <a:srgbClr val="00FF00"/>
                </a:gs>
              </a:gsLst>
              <a:lin ang="2700000" scaled="1"/>
            </a:gradFill>
            <a:ln w="9525">
              <a:noFill/>
              <a:miter lim="800000"/>
              <a:headEnd/>
              <a:tailEnd/>
            </a:ln>
          </p:spPr>
          <p:txBody>
            <a:bodyPr/>
            <a:lstStyle/>
            <a:p>
              <a:endParaRPr lang="zh-CN" altLang="en-US">
                <a:latin typeface="Calibri" pitchFamily="34" charset="0"/>
              </a:endParaRPr>
            </a:p>
          </p:txBody>
        </p:sp>
        <p:sp>
          <p:nvSpPr>
            <p:cNvPr id="38951" name="Freeform 364"/>
            <p:cNvSpPr>
              <a:spLocks noChangeArrowheads="1"/>
            </p:cNvSpPr>
            <p:nvPr/>
          </p:nvSpPr>
          <p:spPr bwMode="auto">
            <a:xfrm>
              <a:off x="106363" y="1693862"/>
              <a:ext cx="263525" cy="146050"/>
            </a:xfrm>
            <a:custGeom>
              <a:avLst/>
              <a:gdLst>
                <a:gd name="T0" fmla="*/ 101 w 147"/>
                <a:gd name="T1" fmla="*/ 62 h 82"/>
                <a:gd name="T2" fmla="*/ 107 w 147"/>
                <a:gd name="T3" fmla="*/ 49 h 82"/>
                <a:gd name="T4" fmla="*/ 26 w 147"/>
                <a:gd name="T5" fmla="*/ 20 h 82"/>
                <a:gd name="T6" fmla="*/ 7 w 147"/>
                <a:gd name="T7" fmla="*/ 7 h 82"/>
                <a:gd name="T8" fmla="*/ 48 w 147"/>
                <a:gd name="T9" fmla="*/ 6 h 82"/>
                <a:gd name="T10" fmla="*/ 121 w 147"/>
                <a:gd name="T11" fmla="*/ 52 h 82"/>
                <a:gd name="T12" fmla="*/ 138 w 147"/>
                <a:gd name="T13" fmla="*/ 55 h 82"/>
                <a:gd name="T14" fmla="*/ 147 w 147"/>
                <a:gd name="T15" fmla="*/ 82 h 82"/>
                <a:gd name="T16" fmla="*/ 126 w 147"/>
                <a:gd name="T17" fmla="*/ 74 h 82"/>
                <a:gd name="T18" fmla="*/ 101 w 147"/>
                <a:gd name="T19" fmla="*/ 62 h 8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47"/>
                <a:gd name="T31" fmla="*/ 0 h 82"/>
                <a:gd name="T32" fmla="*/ 147 w 147"/>
                <a:gd name="T33" fmla="*/ 82 h 82"/>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47" h="82">
                  <a:moveTo>
                    <a:pt x="101" y="62"/>
                  </a:moveTo>
                  <a:cubicBezTo>
                    <a:pt x="101" y="62"/>
                    <a:pt x="116" y="63"/>
                    <a:pt x="107" y="49"/>
                  </a:cubicBezTo>
                  <a:cubicBezTo>
                    <a:pt x="94" y="30"/>
                    <a:pt x="70" y="19"/>
                    <a:pt x="26" y="20"/>
                  </a:cubicBezTo>
                  <a:cubicBezTo>
                    <a:pt x="4" y="21"/>
                    <a:pt x="0" y="14"/>
                    <a:pt x="7" y="7"/>
                  </a:cubicBezTo>
                  <a:cubicBezTo>
                    <a:pt x="15" y="0"/>
                    <a:pt x="34" y="2"/>
                    <a:pt x="48" y="6"/>
                  </a:cubicBezTo>
                  <a:cubicBezTo>
                    <a:pt x="66" y="11"/>
                    <a:pt x="97" y="25"/>
                    <a:pt x="121" y="52"/>
                  </a:cubicBezTo>
                  <a:cubicBezTo>
                    <a:pt x="138" y="55"/>
                    <a:pt x="138" y="55"/>
                    <a:pt x="138" y="55"/>
                  </a:cubicBezTo>
                  <a:cubicBezTo>
                    <a:pt x="147" y="82"/>
                    <a:pt x="147" y="82"/>
                    <a:pt x="147" y="82"/>
                  </a:cubicBezTo>
                  <a:cubicBezTo>
                    <a:pt x="126" y="74"/>
                    <a:pt x="126" y="74"/>
                    <a:pt x="126" y="74"/>
                  </a:cubicBezTo>
                  <a:lnTo>
                    <a:pt x="101" y="62"/>
                  </a:lnTo>
                  <a:close/>
                </a:path>
              </a:pathLst>
            </a:custGeom>
            <a:gradFill rotWithShape="1">
              <a:gsLst>
                <a:gs pos="0">
                  <a:srgbClr val="31859C"/>
                </a:gs>
                <a:gs pos="100000">
                  <a:srgbClr val="00FF00"/>
                </a:gs>
              </a:gsLst>
              <a:lin ang="2700000" scaled="1"/>
            </a:gradFill>
            <a:ln w="9525">
              <a:noFill/>
              <a:miter lim="800000"/>
              <a:headEnd/>
              <a:tailEnd/>
            </a:ln>
          </p:spPr>
          <p:txBody>
            <a:bodyPr/>
            <a:lstStyle/>
            <a:p>
              <a:endParaRPr lang="zh-CN" altLang="en-US">
                <a:latin typeface="Calibri" pitchFamily="34" charset="0"/>
              </a:endParaRPr>
            </a:p>
          </p:txBody>
        </p:sp>
        <p:sp>
          <p:nvSpPr>
            <p:cNvPr id="38952" name="Freeform 365"/>
            <p:cNvSpPr>
              <a:spLocks noChangeArrowheads="1"/>
            </p:cNvSpPr>
            <p:nvPr/>
          </p:nvSpPr>
          <p:spPr bwMode="auto">
            <a:xfrm>
              <a:off x="1528763" y="1239838"/>
              <a:ext cx="504825" cy="546100"/>
            </a:xfrm>
            <a:custGeom>
              <a:avLst/>
              <a:gdLst>
                <a:gd name="T0" fmla="*/ 0 w 282"/>
                <a:gd name="T1" fmla="*/ 278 h 305"/>
                <a:gd name="T2" fmla="*/ 226 w 282"/>
                <a:gd name="T3" fmla="*/ 189 h 305"/>
                <a:gd name="T4" fmla="*/ 273 w 282"/>
                <a:gd name="T5" fmla="*/ 18 h 305"/>
                <a:gd name="T6" fmla="*/ 252 w 282"/>
                <a:gd name="T7" fmla="*/ 17 h 305"/>
                <a:gd name="T8" fmla="*/ 237 w 282"/>
                <a:gd name="T9" fmla="*/ 146 h 305"/>
                <a:gd name="T10" fmla="*/ 0 w 282"/>
                <a:gd name="T11" fmla="*/ 278 h 305"/>
                <a:gd name="T12" fmla="*/ 0 60000 65536"/>
                <a:gd name="T13" fmla="*/ 0 60000 65536"/>
                <a:gd name="T14" fmla="*/ 0 60000 65536"/>
                <a:gd name="T15" fmla="*/ 0 60000 65536"/>
                <a:gd name="T16" fmla="*/ 0 60000 65536"/>
                <a:gd name="T17" fmla="*/ 0 60000 65536"/>
                <a:gd name="T18" fmla="*/ 0 w 282"/>
                <a:gd name="T19" fmla="*/ 0 h 305"/>
                <a:gd name="T20" fmla="*/ 282 w 282"/>
                <a:gd name="T21" fmla="*/ 305 h 305"/>
              </a:gdLst>
              <a:ahLst/>
              <a:cxnLst>
                <a:cxn ang="T12">
                  <a:pos x="T0" y="T1"/>
                </a:cxn>
                <a:cxn ang="T13">
                  <a:pos x="T2" y="T3"/>
                </a:cxn>
                <a:cxn ang="T14">
                  <a:pos x="T4" y="T5"/>
                </a:cxn>
                <a:cxn ang="T15">
                  <a:pos x="T6" y="T7"/>
                </a:cxn>
                <a:cxn ang="T16">
                  <a:pos x="T8" y="T9"/>
                </a:cxn>
                <a:cxn ang="T17">
                  <a:pos x="T10" y="T11"/>
                </a:cxn>
              </a:cxnLst>
              <a:rect l="T18" t="T19" r="T20" b="T21"/>
              <a:pathLst>
                <a:path w="282" h="305">
                  <a:moveTo>
                    <a:pt x="0" y="278"/>
                  </a:moveTo>
                  <a:cubicBezTo>
                    <a:pt x="34" y="286"/>
                    <a:pt x="148" y="292"/>
                    <a:pt x="226" y="189"/>
                  </a:cubicBezTo>
                  <a:cubicBezTo>
                    <a:pt x="258" y="146"/>
                    <a:pt x="282" y="80"/>
                    <a:pt x="273" y="18"/>
                  </a:cubicBezTo>
                  <a:cubicBezTo>
                    <a:pt x="271" y="5"/>
                    <a:pt x="256" y="0"/>
                    <a:pt x="252" y="17"/>
                  </a:cubicBezTo>
                  <a:cubicBezTo>
                    <a:pt x="247" y="36"/>
                    <a:pt x="266" y="84"/>
                    <a:pt x="237" y="146"/>
                  </a:cubicBezTo>
                  <a:cubicBezTo>
                    <a:pt x="164" y="305"/>
                    <a:pt x="0" y="278"/>
                    <a:pt x="0" y="278"/>
                  </a:cubicBezTo>
                  <a:close/>
                </a:path>
              </a:pathLst>
            </a:custGeom>
            <a:gradFill rotWithShape="1">
              <a:gsLst>
                <a:gs pos="0">
                  <a:srgbClr val="31859C"/>
                </a:gs>
                <a:gs pos="100000">
                  <a:srgbClr val="00FF00"/>
                </a:gs>
              </a:gsLst>
              <a:lin ang="2700000" scaled="1"/>
            </a:gradFill>
            <a:ln w="9525">
              <a:noFill/>
              <a:miter lim="800000"/>
              <a:headEnd/>
              <a:tailEnd/>
            </a:ln>
          </p:spPr>
          <p:txBody>
            <a:bodyPr/>
            <a:lstStyle/>
            <a:p>
              <a:endParaRPr lang="zh-CN" altLang="en-US">
                <a:latin typeface="Calibri" pitchFamily="34" charset="0"/>
              </a:endParaRPr>
            </a:p>
          </p:txBody>
        </p:sp>
        <p:sp>
          <p:nvSpPr>
            <p:cNvPr id="38953" name="Freeform 366"/>
            <p:cNvSpPr>
              <a:spLocks noChangeArrowheads="1"/>
            </p:cNvSpPr>
            <p:nvPr/>
          </p:nvSpPr>
          <p:spPr bwMode="auto">
            <a:xfrm>
              <a:off x="554038" y="2135187"/>
              <a:ext cx="465137" cy="174625"/>
            </a:xfrm>
            <a:custGeom>
              <a:avLst/>
              <a:gdLst>
                <a:gd name="T0" fmla="*/ 260 w 260"/>
                <a:gd name="T1" fmla="*/ 44 h 98"/>
                <a:gd name="T2" fmla="*/ 51 w 260"/>
                <a:gd name="T3" fmla="*/ 40 h 98"/>
                <a:gd name="T4" fmla="*/ 3 w 260"/>
                <a:gd name="T5" fmla="*/ 89 h 98"/>
                <a:gd name="T6" fmla="*/ 25 w 260"/>
                <a:gd name="T7" fmla="*/ 85 h 98"/>
                <a:gd name="T8" fmla="*/ 113 w 260"/>
                <a:gd name="T9" fmla="*/ 31 h 98"/>
                <a:gd name="T10" fmla="*/ 260 w 260"/>
                <a:gd name="T11" fmla="*/ 44 h 98"/>
                <a:gd name="T12" fmla="*/ 0 60000 65536"/>
                <a:gd name="T13" fmla="*/ 0 60000 65536"/>
                <a:gd name="T14" fmla="*/ 0 60000 65536"/>
                <a:gd name="T15" fmla="*/ 0 60000 65536"/>
                <a:gd name="T16" fmla="*/ 0 60000 65536"/>
                <a:gd name="T17" fmla="*/ 0 60000 65536"/>
                <a:gd name="T18" fmla="*/ 0 w 260"/>
                <a:gd name="T19" fmla="*/ 0 h 98"/>
                <a:gd name="T20" fmla="*/ 260 w 260"/>
                <a:gd name="T21" fmla="*/ 98 h 98"/>
              </a:gdLst>
              <a:ahLst/>
              <a:cxnLst>
                <a:cxn ang="T12">
                  <a:pos x="T0" y="T1"/>
                </a:cxn>
                <a:cxn ang="T13">
                  <a:pos x="T2" y="T3"/>
                </a:cxn>
                <a:cxn ang="T14">
                  <a:pos x="T4" y="T5"/>
                </a:cxn>
                <a:cxn ang="T15">
                  <a:pos x="T6" y="T7"/>
                </a:cxn>
                <a:cxn ang="T16">
                  <a:pos x="T8" y="T9"/>
                </a:cxn>
                <a:cxn ang="T17">
                  <a:pos x="T10" y="T11"/>
                </a:cxn>
              </a:cxnLst>
              <a:rect l="T18" t="T19" r="T20" b="T21"/>
              <a:pathLst>
                <a:path w="260" h="98">
                  <a:moveTo>
                    <a:pt x="260" y="44"/>
                  </a:moveTo>
                  <a:cubicBezTo>
                    <a:pt x="228" y="33"/>
                    <a:pt x="133" y="0"/>
                    <a:pt x="51" y="40"/>
                  </a:cubicBezTo>
                  <a:cubicBezTo>
                    <a:pt x="8" y="61"/>
                    <a:pt x="0" y="80"/>
                    <a:pt x="3" y="89"/>
                  </a:cubicBezTo>
                  <a:cubicBezTo>
                    <a:pt x="5" y="98"/>
                    <a:pt x="17" y="95"/>
                    <a:pt x="25" y="85"/>
                  </a:cubicBezTo>
                  <a:cubicBezTo>
                    <a:pt x="37" y="67"/>
                    <a:pt x="59" y="40"/>
                    <a:pt x="113" y="31"/>
                  </a:cubicBezTo>
                  <a:cubicBezTo>
                    <a:pt x="191" y="18"/>
                    <a:pt x="260" y="44"/>
                    <a:pt x="260" y="44"/>
                  </a:cubicBezTo>
                  <a:close/>
                </a:path>
              </a:pathLst>
            </a:custGeom>
            <a:gradFill rotWithShape="1">
              <a:gsLst>
                <a:gs pos="0">
                  <a:srgbClr val="31859C"/>
                </a:gs>
                <a:gs pos="100000">
                  <a:srgbClr val="00FF00"/>
                </a:gs>
              </a:gsLst>
              <a:lin ang="2700000" scaled="1"/>
            </a:gradFill>
            <a:ln w="9525">
              <a:noFill/>
              <a:miter lim="800000"/>
              <a:headEnd/>
              <a:tailEnd/>
            </a:ln>
          </p:spPr>
          <p:txBody>
            <a:bodyPr/>
            <a:lstStyle/>
            <a:p>
              <a:endParaRPr lang="zh-CN" altLang="en-US">
                <a:latin typeface="Calibri" pitchFamily="34" charset="0"/>
              </a:endParaRPr>
            </a:p>
          </p:txBody>
        </p:sp>
        <p:sp>
          <p:nvSpPr>
            <p:cNvPr id="38954" name="Freeform 367"/>
            <p:cNvSpPr>
              <a:spLocks noChangeArrowheads="1"/>
            </p:cNvSpPr>
            <p:nvPr/>
          </p:nvSpPr>
          <p:spPr bwMode="auto">
            <a:xfrm>
              <a:off x="1901825" y="2425699"/>
              <a:ext cx="282575" cy="254000"/>
            </a:xfrm>
            <a:custGeom>
              <a:avLst/>
              <a:gdLst>
                <a:gd name="T0" fmla="*/ 147 w 158"/>
                <a:gd name="T1" fmla="*/ 18 h 142"/>
                <a:gd name="T2" fmla="*/ 134 w 158"/>
                <a:gd name="T3" fmla="*/ 106 h 142"/>
                <a:gd name="T4" fmla="*/ 20 w 158"/>
                <a:gd name="T5" fmla="*/ 96 h 142"/>
                <a:gd name="T6" fmla="*/ 53 w 158"/>
                <a:gd name="T7" fmla="*/ 9 h 142"/>
                <a:gd name="T8" fmla="*/ 117 w 158"/>
                <a:gd name="T9" fmla="*/ 38 h 142"/>
                <a:gd name="T10" fmla="*/ 107 w 158"/>
                <a:gd name="T11" fmla="*/ 45 h 142"/>
                <a:gd name="T12" fmla="*/ 109 w 158"/>
                <a:gd name="T13" fmla="*/ 36 h 142"/>
                <a:gd name="T14" fmla="*/ 84 w 158"/>
                <a:gd name="T15" fmla="*/ 12 h 142"/>
                <a:gd name="T16" fmla="*/ 22 w 158"/>
                <a:gd name="T17" fmla="*/ 40 h 142"/>
                <a:gd name="T18" fmla="*/ 39 w 158"/>
                <a:gd name="T19" fmla="*/ 113 h 142"/>
                <a:gd name="T20" fmla="*/ 115 w 158"/>
                <a:gd name="T21" fmla="*/ 117 h 142"/>
                <a:gd name="T22" fmla="*/ 148 w 158"/>
                <a:gd name="T23" fmla="*/ 52 h 142"/>
                <a:gd name="T24" fmla="*/ 137 w 158"/>
                <a:gd name="T25" fmla="*/ 4 h 142"/>
                <a:gd name="T26" fmla="*/ 143 w 158"/>
                <a:gd name="T27" fmla="*/ 7 h 142"/>
                <a:gd name="T28" fmla="*/ 147 w 158"/>
                <a:gd name="T29" fmla="*/ 18 h 142"/>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58"/>
                <a:gd name="T46" fmla="*/ 0 h 142"/>
                <a:gd name="T47" fmla="*/ 158 w 158"/>
                <a:gd name="T48" fmla="*/ 142 h 142"/>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58" h="142">
                  <a:moveTo>
                    <a:pt x="147" y="18"/>
                  </a:moveTo>
                  <a:cubicBezTo>
                    <a:pt x="154" y="37"/>
                    <a:pt x="158" y="79"/>
                    <a:pt x="134" y="106"/>
                  </a:cubicBezTo>
                  <a:cubicBezTo>
                    <a:pt x="109" y="136"/>
                    <a:pt x="47" y="142"/>
                    <a:pt x="20" y="96"/>
                  </a:cubicBezTo>
                  <a:cubicBezTo>
                    <a:pt x="0" y="62"/>
                    <a:pt x="17" y="20"/>
                    <a:pt x="53" y="9"/>
                  </a:cubicBezTo>
                  <a:cubicBezTo>
                    <a:pt x="86" y="0"/>
                    <a:pt x="114" y="17"/>
                    <a:pt x="117" y="38"/>
                  </a:cubicBezTo>
                  <a:cubicBezTo>
                    <a:pt x="118" y="45"/>
                    <a:pt x="113" y="50"/>
                    <a:pt x="107" y="45"/>
                  </a:cubicBezTo>
                  <a:cubicBezTo>
                    <a:pt x="103" y="42"/>
                    <a:pt x="106" y="37"/>
                    <a:pt x="109" y="36"/>
                  </a:cubicBezTo>
                  <a:cubicBezTo>
                    <a:pt x="109" y="36"/>
                    <a:pt x="110" y="19"/>
                    <a:pt x="84" y="12"/>
                  </a:cubicBezTo>
                  <a:cubicBezTo>
                    <a:pt x="63" y="7"/>
                    <a:pt x="34" y="15"/>
                    <a:pt x="22" y="40"/>
                  </a:cubicBezTo>
                  <a:cubicBezTo>
                    <a:pt x="9" y="67"/>
                    <a:pt x="20" y="97"/>
                    <a:pt x="39" y="113"/>
                  </a:cubicBezTo>
                  <a:cubicBezTo>
                    <a:pt x="57" y="127"/>
                    <a:pt x="92" y="131"/>
                    <a:pt x="115" y="117"/>
                  </a:cubicBezTo>
                  <a:cubicBezTo>
                    <a:pt x="141" y="102"/>
                    <a:pt x="148" y="72"/>
                    <a:pt x="148" y="52"/>
                  </a:cubicBezTo>
                  <a:cubicBezTo>
                    <a:pt x="147" y="30"/>
                    <a:pt x="143" y="15"/>
                    <a:pt x="137" y="4"/>
                  </a:cubicBezTo>
                  <a:cubicBezTo>
                    <a:pt x="143" y="7"/>
                    <a:pt x="143" y="7"/>
                    <a:pt x="143" y="7"/>
                  </a:cubicBezTo>
                  <a:lnTo>
                    <a:pt x="147" y="18"/>
                  </a:lnTo>
                  <a:close/>
                </a:path>
              </a:pathLst>
            </a:custGeom>
            <a:gradFill rotWithShape="1">
              <a:gsLst>
                <a:gs pos="0">
                  <a:srgbClr val="31859C"/>
                </a:gs>
                <a:gs pos="100000">
                  <a:srgbClr val="00FF00"/>
                </a:gs>
              </a:gsLst>
              <a:lin ang="2700000" scaled="1"/>
            </a:gradFill>
            <a:ln w="9525">
              <a:noFill/>
              <a:miter lim="800000"/>
              <a:headEnd/>
              <a:tailEnd/>
            </a:ln>
          </p:spPr>
          <p:txBody>
            <a:bodyPr/>
            <a:lstStyle/>
            <a:p>
              <a:endParaRPr lang="zh-CN" altLang="en-US">
                <a:latin typeface="Calibri" pitchFamily="34" charset="0"/>
              </a:endParaRPr>
            </a:p>
          </p:txBody>
        </p:sp>
        <p:sp>
          <p:nvSpPr>
            <p:cNvPr id="38955" name="Freeform 368"/>
            <p:cNvSpPr>
              <a:spLocks noChangeArrowheads="1"/>
            </p:cNvSpPr>
            <p:nvPr/>
          </p:nvSpPr>
          <p:spPr bwMode="auto">
            <a:xfrm>
              <a:off x="1136650" y="2246312"/>
              <a:ext cx="277813" cy="330200"/>
            </a:xfrm>
            <a:custGeom>
              <a:avLst/>
              <a:gdLst>
                <a:gd name="T0" fmla="*/ 75 w 155"/>
                <a:gd name="T1" fmla="*/ 179 h 185"/>
                <a:gd name="T2" fmla="*/ 24 w 155"/>
                <a:gd name="T3" fmla="*/ 52 h 185"/>
                <a:gd name="T4" fmla="*/ 144 w 155"/>
                <a:gd name="T5" fmla="*/ 6 h 185"/>
                <a:gd name="T6" fmla="*/ 155 w 155"/>
                <a:gd name="T7" fmla="*/ 13 h 185"/>
                <a:gd name="T8" fmla="*/ 132 w 155"/>
                <a:gd name="T9" fmla="*/ 13 h 185"/>
                <a:gd name="T10" fmla="*/ 46 w 155"/>
                <a:gd name="T11" fmla="*/ 32 h 185"/>
                <a:gd name="T12" fmla="*/ 41 w 155"/>
                <a:gd name="T13" fmla="*/ 154 h 185"/>
                <a:gd name="T14" fmla="*/ 82 w 155"/>
                <a:gd name="T15" fmla="*/ 168 h 185"/>
                <a:gd name="T16" fmla="*/ 95 w 155"/>
                <a:gd name="T17" fmla="*/ 154 h 185"/>
                <a:gd name="T18" fmla="*/ 106 w 155"/>
                <a:gd name="T19" fmla="*/ 175 h 185"/>
                <a:gd name="T20" fmla="*/ 75 w 155"/>
                <a:gd name="T21" fmla="*/ 179 h 185"/>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55"/>
                <a:gd name="T34" fmla="*/ 0 h 185"/>
                <a:gd name="T35" fmla="*/ 155 w 155"/>
                <a:gd name="T36" fmla="*/ 185 h 185"/>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55" h="185">
                  <a:moveTo>
                    <a:pt x="75" y="179"/>
                  </a:moveTo>
                  <a:cubicBezTo>
                    <a:pt x="6" y="158"/>
                    <a:pt x="3" y="90"/>
                    <a:pt x="24" y="52"/>
                  </a:cubicBezTo>
                  <a:cubicBezTo>
                    <a:pt x="49" y="7"/>
                    <a:pt x="100" y="0"/>
                    <a:pt x="144" y="6"/>
                  </a:cubicBezTo>
                  <a:cubicBezTo>
                    <a:pt x="155" y="13"/>
                    <a:pt x="155" y="13"/>
                    <a:pt x="155" y="13"/>
                  </a:cubicBezTo>
                  <a:cubicBezTo>
                    <a:pt x="155" y="13"/>
                    <a:pt x="144" y="14"/>
                    <a:pt x="132" y="13"/>
                  </a:cubicBezTo>
                  <a:cubicBezTo>
                    <a:pt x="109" y="9"/>
                    <a:pt x="74" y="8"/>
                    <a:pt x="46" y="32"/>
                  </a:cubicBezTo>
                  <a:cubicBezTo>
                    <a:pt x="0" y="73"/>
                    <a:pt x="16" y="136"/>
                    <a:pt x="41" y="154"/>
                  </a:cubicBezTo>
                  <a:cubicBezTo>
                    <a:pt x="62" y="170"/>
                    <a:pt x="74" y="169"/>
                    <a:pt x="82" y="168"/>
                  </a:cubicBezTo>
                  <a:cubicBezTo>
                    <a:pt x="82" y="168"/>
                    <a:pt x="82" y="155"/>
                    <a:pt x="95" y="154"/>
                  </a:cubicBezTo>
                  <a:cubicBezTo>
                    <a:pt x="108" y="154"/>
                    <a:pt x="112" y="168"/>
                    <a:pt x="106" y="175"/>
                  </a:cubicBezTo>
                  <a:cubicBezTo>
                    <a:pt x="101" y="182"/>
                    <a:pt x="91" y="185"/>
                    <a:pt x="75" y="179"/>
                  </a:cubicBezTo>
                  <a:close/>
                </a:path>
              </a:pathLst>
            </a:custGeom>
            <a:gradFill rotWithShape="1">
              <a:gsLst>
                <a:gs pos="0">
                  <a:srgbClr val="31859C"/>
                </a:gs>
                <a:gs pos="100000">
                  <a:srgbClr val="00FF00"/>
                </a:gs>
              </a:gsLst>
              <a:lin ang="2700000" scaled="1"/>
            </a:gradFill>
            <a:ln w="9525">
              <a:noFill/>
              <a:miter lim="800000"/>
              <a:headEnd/>
              <a:tailEnd/>
            </a:ln>
          </p:spPr>
          <p:txBody>
            <a:bodyPr/>
            <a:lstStyle/>
            <a:p>
              <a:endParaRPr lang="zh-CN" altLang="en-US">
                <a:latin typeface="Calibri" pitchFamily="34" charset="0"/>
              </a:endParaRPr>
            </a:p>
          </p:txBody>
        </p:sp>
        <p:sp>
          <p:nvSpPr>
            <p:cNvPr id="38956" name="Freeform 369"/>
            <p:cNvSpPr>
              <a:spLocks noChangeArrowheads="1"/>
            </p:cNvSpPr>
            <p:nvPr/>
          </p:nvSpPr>
          <p:spPr bwMode="auto">
            <a:xfrm>
              <a:off x="2327275" y="2274887"/>
              <a:ext cx="531813" cy="617537"/>
            </a:xfrm>
            <a:custGeom>
              <a:avLst/>
              <a:gdLst>
                <a:gd name="T0" fmla="*/ 278 w 297"/>
                <a:gd name="T1" fmla="*/ 33 h 345"/>
                <a:gd name="T2" fmla="*/ 297 w 297"/>
                <a:gd name="T3" fmla="*/ 47 h 345"/>
                <a:gd name="T4" fmla="*/ 149 w 297"/>
                <a:gd name="T5" fmla="*/ 20 h 345"/>
                <a:gd name="T6" fmla="*/ 26 w 297"/>
                <a:gd name="T7" fmla="*/ 115 h 345"/>
                <a:gd name="T8" fmla="*/ 60 w 297"/>
                <a:gd name="T9" fmla="*/ 280 h 345"/>
                <a:gd name="T10" fmla="*/ 193 w 297"/>
                <a:gd name="T11" fmla="*/ 321 h 345"/>
                <a:gd name="T12" fmla="*/ 259 w 297"/>
                <a:gd name="T13" fmla="*/ 291 h 345"/>
                <a:gd name="T14" fmla="*/ 277 w 297"/>
                <a:gd name="T15" fmla="*/ 280 h 345"/>
                <a:gd name="T16" fmla="*/ 274 w 297"/>
                <a:gd name="T17" fmla="*/ 301 h 345"/>
                <a:gd name="T18" fmla="*/ 129 w 297"/>
                <a:gd name="T19" fmla="*/ 326 h 345"/>
                <a:gd name="T20" fmla="*/ 7 w 297"/>
                <a:gd name="T21" fmla="*/ 171 h 345"/>
                <a:gd name="T22" fmla="*/ 116 w 297"/>
                <a:gd name="T23" fmla="*/ 23 h 345"/>
                <a:gd name="T24" fmla="*/ 165 w 297"/>
                <a:gd name="T25" fmla="*/ 11 h 345"/>
                <a:gd name="T26" fmla="*/ 156 w 297"/>
                <a:gd name="T27" fmla="*/ 3 h 345"/>
                <a:gd name="T28" fmla="*/ 175 w 297"/>
                <a:gd name="T29" fmla="*/ 0 h 345"/>
                <a:gd name="T30" fmla="*/ 278 w 297"/>
                <a:gd name="T31" fmla="*/ 33 h 345"/>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297"/>
                <a:gd name="T49" fmla="*/ 0 h 345"/>
                <a:gd name="T50" fmla="*/ 297 w 297"/>
                <a:gd name="T51" fmla="*/ 345 h 345"/>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297" h="345">
                  <a:moveTo>
                    <a:pt x="278" y="33"/>
                  </a:moveTo>
                  <a:cubicBezTo>
                    <a:pt x="297" y="47"/>
                    <a:pt x="297" y="47"/>
                    <a:pt x="297" y="47"/>
                  </a:cubicBezTo>
                  <a:cubicBezTo>
                    <a:pt x="231" y="10"/>
                    <a:pt x="164" y="17"/>
                    <a:pt x="149" y="20"/>
                  </a:cubicBezTo>
                  <a:cubicBezTo>
                    <a:pt x="115" y="25"/>
                    <a:pt x="53" y="45"/>
                    <a:pt x="26" y="115"/>
                  </a:cubicBezTo>
                  <a:cubicBezTo>
                    <a:pt x="0" y="185"/>
                    <a:pt x="25" y="247"/>
                    <a:pt x="60" y="280"/>
                  </a:cubicBezTo>
                  <a:cubicBezTo>
                    <a:pt x="94" y="314"/>
                    <a:pt x="145" y="327"/>
                    <a:pt x="193" y="321"/>
                  </a:cubicBezTo>
                  <a:cubicBezTo>
                    <a:pt x="223" y="318"/>
                    <a:pt x="247" y="303"/>
                    <a:pt x="259" y="291"/>
                  </a:cubicBezTo>
                  <a:cubicBezTo>
                    <a:pt x="265" y="285"/>
                    <a:pt x="271" y="276"/>
                    <a:pt x="277" y="280"/>
                  </a:cubicBezTo>
                  <a:cubicBezTo>
                    <a:pt x="283" y="285"/>
                    <a:pt x="283" y="292"/>
                    <a:pt x="274" y="301"/>
                  </a:cubicBezTo>
                  <a:cubicBezTo>
                    <a:pt x="225" y="345"/>
                    <a:pt x="148" y="331"/>
                    <a:pt x="129" y="326"/>
                  </a:cubicBezTo>
                  <a:cubicBezTo>
                    <a:pt x="29" y="300"/>
                    <a:pt x="7" y="218"/>
                    <a:pt x="7" y="171"/>
                  </a:cubicBezTo>
                  <a:cubicBezTo>
                    <a:pt x="7" y="111"/>
                    <a:pt x="47" y="45"/>
                    <a:pt x="116" y="23"/>
                  </a:cubicBezTo>
                  <a:cubicBezTo>
                    <a:pt x="129" y="19"/>
                    <a:pt x="155" y="13"/>
                    <a:pt x="165" y="11"/>
                  </a:cubicBezTo>
                  <a:cubicBezTo>
                    <a:pt x="175" y="10"/>
                    <a:pt x="169" y="3"/>
                    <a:pt x="156" y="3"/>
                  </a:cubicBezTo>
                  <a:cubicBezTo>
                    <a:pt x="175" y="0"/>
                    <a:pt x="175" y="0"/>
                    <a:pt x="175" y="0"/>
                  </a:cubicBezTo>
                  <a:cubicBezTo>
                    <a:pt x="175" y="0"/>
                    <a:pt x="228" y="3"/>
                    <a:pt x="278" y="33"/>
                  </a:cubicBezTo>
                  <a:close/>
                </a:path>
              </a:pathLst>
            </a:custGeom>
            <a:gradFill rotWithShape="1">
              <a:gsLst>
                <a:gs pos="0">
                  <a:srgbClr val="31859C"/>
                </a:gs>
                <a:gs pos="100000">
                  <a:srgbClr val="00FF00"/>
                </a:gs>
              </a:gsLst>
              <a:lin ang="2700000" scaled="1"/>
            </a:gradFill>
            <a:ln w="9525">
              <a:noFill/>
              <a:miter lim="800000"/>
              <a:headEnd/>
              <a:tailEnd/>
            </a:ln>
          </p:spPr>
          <p:txBody>
            <a:bodyPr/>
            <a:lstStyle/>
            <a:p>
              <a:endParaRPr lang="zh-CN" altLang="en-US">
                <a:latin typeface="Calibri" pitchFamily="34" charset="0"/>
              </a:endParaRPr>
            </a:p>
          </p:txBody>
        </p:sp>
        <p:sp>
          <p:nvSpPr>
            <p:cNvPr id="38957" name="Freeform 370"/>
            <p:cNvSpPr>
              <a:spLocks noChangeArrowheads="1"/>
            </p:cNvSpPr>
            <p:nvPr/>
          </p:nvSpPr>
          <p:spPr bwMode="auto">
            <a:xfrm>
              <a:off x="2401888" y="2514599"/>
              <a:ext cx="296862" cy="250825"/>
            </a:xfrm>
            <a:custGeom>
              <a:avLst/>
              <a:gdLst>
                <a:gd name="T0" fmla="*/ 0 w 165"/>
                <a:gd name="T1" fmla="*/ 80 h 140"/>
                <a:gd name="T2" fmla="*/ 115 w 165"/>
                <a:gd name="T3" fmla="*/ 115 h 140"/>
                <a:gd name="T4" fmla="*/ 133 w 165"/>
                <a:gd name="T5" fmla="*/ 19 h 140"/>
                <a:gd name="T6" fmla="*/ 135 w 165"/>
                <a:gd name="T7" fmla="*/ 1 h 140"/>
                <a:gd name="T8" fmla="*/ 163 w 165"/>
                <a:gd name="T9" fmla="*/ 55 h 140"/>
                <a:gd name="T10" fmla="*/ 71 w 165"/>
                <a:gd name="T11" fmla="*/ 130 h 140"/>
                <a:gd name="T12" fmla="*/ 0 w 165"/>
                <a:gd name="T13" fmla="*/ 80 h 140"/>
                <a:gd name="T14" fmla="*/ 0 60000 65536"/>
                <a:gd name="T15" fmla="*/ 0 60000 65536"/>
                <a:gd name="T16" fmla="*/ 0 60000 65536"/>
                <a:gd name="T17" fmla="*/ 0 60000 65536"/>
                <a:gd name="T18" fmla="*/ 0 60000 65536"/>
                <a:gd name="T19" fmla="*/ 0 60000 65536"/>
                <a:gd name="T20" fmla="*/ 0 60000 65536"/>
                <a:gd name="T21" fmla="*/ 0 w 165"/>
                <a:gd name="T22" fmla="*/ 0 h 140"/>
                <a:gd name="T23" fmla="*/ 165 w 165"/>
                <a:gd name="T24" fmla="*/ 140 h 14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65" h="140">
                  <a:moveTo>
                    <a:pt x="0" y="80"/>
                  </a:moveTo>
                  <a:cubicBezTo>
                    <a:pt x="11" y="102"/>
                    <a:pt x="59" y="140"/>
                    <a:pt x="115" y="115"/>
                  </a:cubicBezTo>
                  <a:cubicBezTo>
                    <a:pt x="165" y="92"/>
                    <a:pt x="149" y="30"/>
                    <a:pt x="133" y="19"/>
                  </a:cubicBezTo>
                  <a:cubicBezTo>
                    <a:pt x="119" y="8"/>
                    <a:pt x="130" y="1"/>
                    <a:pt x="135" y="1"/>
                  </a:cubicBezTo>
                  <a:cubicBezTo>
                    <a:pt x="140" y="0"/>
                    <a:pt x="163" y="13"/>
                    <a:pt x="163" y="55"/>
                  </a:cubicBezTo>
                  <a:cubicBezTo>
                    <a:pt x="163" y="98"/>
                    <a:pt x="129" y="139"/>
                    <a:pt x="71" y="130"/>
                  </a:cubicBezTo>
                  <a:cubicBezTo>
                    <a:pt x="16" y="121"/>
                    <a:pt x="0" y="80"/>
                    <a:pt x="0" y="80"/>
                  </a:cubicBezTo>
                  <a:close/>
                </a:path>
              </a:pathLst>
            </a:custGeom>
            <a:gradFill rotWithShape="1">
              <a:gsLst>
                <a:gs pos="0">
                  <a:srgbClr val="31859C"/>
                </a:gs>
                <a:gs pos="100000">
                  <a:srgbClr val="00FF00"/>
                </a:gs>
              </a:gsLst>
              <a:lin ang="2700000" scaled="1"/>
            </a:gradFill>
            <a:ln w="9525">
              <a:noFill/>
              <a:miter lim="800000"/>
              <a:headEnd/>
              <a:tailEnd/>
            </a:ln>
          </p:spPr>
          <p:txBody>
            <a:bodyPr/>
            <a:lstStyle/>
            <a:p>
              <a:endParaRPr lang="zh-CN" altLang="en-US">
                <a:latin typeface="Calibri" pitchFamily="34" charset="0"/>
              </a:endParaRPr>
            </a:p>
          </p:txBody>
        </p:sp>
      </p:grpSp>
      <p:pic>
        <p:nvPicPr>
          <p:cNvPr id="38958" name="图片 46" descr="HH.png"/>
          <p:cNvPicPr>
            <a:picLocks noChangeAspect="1" noChangeArrowheads="1"/>
          </p:cNvPicPr>
          <p:nvPr/>
        </p:nvPicPr>
        <p:blipFill>
          <a:blip r:embed="rId4"/>
          <a:srcRect/>
          <a:stretch>
            <a:fillRect/>
          </a:stretch>
        </p:blipFill>
        <p:spPr bwMode="auto">
          <a:xfrm>
            <a:off x="0" y="2106613"/>
            <a:ext cx="2268538" cy="4751387"/>
          </a:xfrm>
          <a:prstGeom prst="rect">
            <a:avLst/>
          </a:prstGeom>
          <a:noFill/>
          <a:ln w="9525">
            <a:noFill/>
            <a:miter lim="800000"/>
            <a:headEnd/>
            <a:tailEnd/>
          </a:ln>
        </p:spPr>
      </p:pic>
      <p:pic>
        <p:nvPicPr>
          <p:cNvPr id="38959" name="TextBox 104"/>
          <p:cNvPicPr>
            <a:picLocks noChangeArrowheads="1"/>
          </p:cNvPicPr>
          <p:nvPr/>
        </p:nvPicPr>
        <p:blipFill>
          <a:blip r:embed="rId5"/>
          <a:srcRect r="50316"/>
          <a:stretch>
            <a:fillRect/>
          </a:stretch>
        </p:blipFill>
        <p:spPr bwMode="auto">
          <a:xfrm>
            <a:off x="4102100" y="2047875"/>
            <a:ext cx="3822700" cy="2447925"/>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38917"/>
                                        </p:tgtEl>
                                        <p:attrNameLst>
                                          <p:attrName>style.visibility</p:attrName>
                                        </p:attrNameLst>
                                      </p:cBhvr>
                                      <p:to>
                                        <p:strVal val="visible"/>
                                      </p:to>
                                    </p:set>
                                    <p:animEffect transition="in" filter="fade">
                                      <p:cBhvr>
                                        <p:cTn id="7" dur="2000"/>
                                        <p:tgtEl>
                                          <p:spTgt spid="38917"/>
                                        </p:tgtEl>
                                      </p:cBhvr>
                                    </p:animEffect>
                                    <p:anim calcmode="lin" valueType="num">
                                      <p:cBhvr>
                                        <p:cTn id="8" dur="2000" fill="hold"/>
                                        <p:tgtEl>
                                          <p:spTgt spid="38917"/>
                                        </p:tgtEl>
                                        <p:attrNameLst>
                                          <p:attrName>ppt_x</p:attrName>
                                        </p:attrNameLst>
                                      </p:cBhvr>
                                      <p:tavLst>
                                        <p:tav tm="0">
                                          <p:val>
                                            <p:strVal val="#ppt_x"/>
                                          </p:val>
                                        </p:tav>
                                        <p:tav tm="100000">
                                          <p:val>
                                            <p:strVal val="#ppt_x"/>
                                          </p:val>
                                        </p:tav>
                                      </p:tavLst>
                                    </p:anim>
                                    <p:anim calcmode="lin" valueType="num">
                                      <p:cBhvr>
                                        <p:cTn id="9" dur="2000" fill="hold"/>
                                        <p:tgtEl>
                                          <p:spTgt spid="38917"/>
                                        </p:tgtEl>
                                        <p:attrNameLst>
                                          <p:attrName>ppt_y</p:attrName>
                                        </p:attrNameLst>
                                      </p:cBhvr>
                                      <p:tavLst>
                                        <p:tav tm="0">
                                          <p:val>
                                            <p:strVal val="#ppt_y+.1"/>
                                          </p:val>
                                        </p:tav>
                                        <p:tav tm="100000">
                                          <p:val>
                                            <p:strVal val="#ppt_y"/>
                                          </p:val>
                                        </p:tav>
                                      </p:tavLst>
                                    </p:anim>
                                  </p:childTnLst>
                                </p:cTn>
                              </p:par>
                              <p:par>
                                <p:cTn id="10" presetID="0" presetClass="path" presetSubtype="0" accel="50000" fill="hold" nodeType="withEffect">
                                  <p:stCondLst>
                                    <p:cond delay="3600"/>
                                  </p:stCondLst>
                                  <p:childTnLst>
                                    <p:animMotion origin="layout" path="M 8.33333E-7 -1.15607E-7 C 0.05035 -0.07076 0.10087 -0.14151 0.18264 -0.18174 C 0.26441 -0.22197 0.37657 -0.24902 0.49063 -0.24093 C 0.60469 -0.23284 0.73559 -0.18313 0.86667 -0.13318 " pathEditMode="relative" rAng="0" ptsTypes="aaaA">
                                      <p:cBhvr>
                                        <p:cTn id="11" dur="15000" fill="hold"/>
                                        <p:tgtEl>
                                          <p:spTgt spid="38917"/>
                                        </p:tgtEl>
                                        <p:attrNameLst>
                                          <p:attrName>ppt_x,ppt_y</p:attrName>
                                        </p:attrNameLst>
                                      </p:cBhvr>
                                      <p:rCtr x="0" y="0"/>
                                    </p:animMotion>
                                  </p:childTnLst>
                                </p:cTn>
                              </p:par>
                              <p:par>
                                <p:cTn id="12" presetID="10" presetClass="exit" presetSubtype="0" fill="hold" nodeType="withEffect">
                                  <p:stCondLst>
                                    <p:cond delay="9800"/>
                                  </p:stCondLst>
                                  <p:childTnLst>
                                    <p:animEffect transition="out" filter="fade">
                                      <p:cBhvr>
                                        <p:cTn id="13" dur="12400"/>
                                        <p:tgtEl>
                                          <p:spTgt spid="38917"/>
                                        </p:tgtEl>
                                      </p:cBhvr>
                                    </p:animEffect>
                                    <p:set>
                                      <p:cBhvr>
                                        <p:cTn id="14" dur="1" fill="hold">
                                          <p:stCondLst>
                                            <p:cond delay="12399"/>
                                          </p:stCondLst>
                                        </p:cTn>
                                        <p:tgtEl>
                                          <p:spTgt spid="38917"/>
                                        </p:tgtEl>
                                        <p:attrNameLst>
                                          <p:attrName>style.visibility</p:attrName>
                                        </p:attrNameLst>
                                      </p:cBhvr>
                                      <p:to>
                                        <p:strVal val="hidden"/>
                                      </p:to>
                                    </p:set>
                                  </p:childTnLst>
                                </p:cTn>
                              </p:par>
                              <p:par>
                                <p:cTn id="15" presetID="6" presetClass="emph" presetSubtype="0" fill="hold" nodeType="withEffect">
                                  <p:stCondLst>
                                    <p:cond delay="9800"/>
                                  </p:stCondLst>
                                  <p:childTnLst>
                                    <p:animScale>
                                      <p:cBhvr>
                                        <p:cTn id="16" dur="12400" fill="hold"/>
                                        <p:tgtEl>
                                          <p:spTgt spid="38917"/>
                                        </p:tgtEl>
                                      </p:cBhvr>
                                      <p:by x="80000" y="80000"/>
                                    </p:animScale>
                                  </p:childTnLst>
                                </p:cTn>
                              </p:par>
                              <p:par>
                                <p:cTn id="17" presetID="42" presetClass="entr" presetSubtype="0" fill="hold" nodeType="withEffect">
                                  <p:stCondLst>
                                    <p:cond delay="800"/>
                                  </p:stCondLst>
                                  <p:childTnLst>
                                    <p:set>
                                      <p:cBhvr>
                                        <p:cTn id="18" dur="1" fill="hold">
                                          <p:stCondLst>
                                            <p:cond delay="0"/>
                                          </p:stCondLst>
                                        </p:cTn>
                                        <p:tgtEl>
                                          <p:spTgt spid="38959"/>
                                        </p:tgtEl>
                                        <p:attrNameLst>
                                          <p:attrName>style.visibility</p:attrName>
                                        </p:attrNameLst>
                                      </p:cBhvr>
                                      <p:to>
                                        <p:strVal val="visible"/>
                                      </p:to>
                                    </p:set>
                                    <p:animEffect transition="in" filter="fade">
                                      <p:cBhvr>
                                        <p:cTn id="19" dur="2000"/>
                                        <p:tgtEl>
                                          <p:spTgt spid="38959"/>
                                        </p:tgtEl>
                                      </p:cBhvr>
                                    </p:animEffect>
                                    <p:anim calcmode="lin" valueType="num">
                                      <p:cBhvr>
                                        <p:cTn id="20" dur="2000" fill="hold"/>
                                        <p:tgtEl>
                                          <p:spTgt spid="38959"/>
                                        </p:tgtEl>
                                        <p:attrNameLst>
                                          <p:attrName>ppt_x</p:attrName>
                                        </p:attrNameLst>
                                      </p:cBhvr>
                                      <p:tavLst>
                                        <p:tav tm="0">
                                          <p:val>
                                            <p:strVal val="#ppt_x"/>
                                          </p:val>
                                        </p:tav>
                                        <p:tav tm="100000">
                                          <p:val>
                                            <p:strVal val="#ppt_x"/>
                                          </p:val>
                                        </p:tav>
                                      </p:tavLst>
                                    </p:anim>
                                    <p:anim calcmode="lin" valueType="num">
                                      <p:cBhvr>
                                        <p:cTn id="21" dur="2000" fill="hold"/>
                                        <p:tgtEl>
                                          <p:spTgt spid="3895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70658" name="图片 3" descr="FD.png"/>
          <p:cNvPicPr>
            <a:picLocks noChangeAspect="1" noChangeArrowheads="1"/>
          </p:cNvPicPr>
          <p:nvPr/>
        </p:nvPicPr>
        <p:blipFill>
          <a:blip r:embed="rId2"/>
          <a:srcRect/>
          <a:stretch>
            <a:fillRect/>
          </a:stretch>
        </p:blipFill>
        <p:spPr bwMode="auto">
          <a:xfrm>
            <a:off x="0" y="0"/>
            <a:ext cx="9144000" cy="6858000"/>
          </a:xfrm>
          <a:prstGeom prst="rect">
            <a:avLst/>
          </a:prstGeom>
          <a:noFill/>
          <a:ln w="9525">
            <a:noFill/>
            <a:miter lim="800000"/>
            <a:headEnd/>
            <a:tailEnd/>
          </a:ln>
        </p:spPr>
      </p:pic>
      <p:sp>
        <p:nvSpPr>
          <p:cNvPr id="70659" name="圆角矩形 45"/>
          <p:cNvSpPr>
            <a:spLocks noChangeArrowheads="1"/>
          </p:cNvSpPr>
          <p:nvPr/>
        </p:nvSpPr>
        <p:spPr bwMode="auto">
          <a:xfrm>
            <a:off x="0" y="0"/>
            <a:ext cx="9144000" cy="6858000"/>
          </a:xfrm>
          <a:prstGeom prst="roundRect">
            <a:avLst>
              <a:gd name="adj" fmla="val 8134"/>
            </a:avLst>
          </a:prstGeom>
          <a:gradFill rotWithShape="1">
            <a:gsLst>
              <a:gs pos="0">
                <a:schemeClr val="bg1"/>
              </a:gs>
              <a:gs pos="100000">
                <a:schemeClr val="bg1">
                  <a:alpha val="26999"/>
                </a:schemeClr>
              </a:gs>
            </a:gsLst>
            <a:lin ang="2700000" scaled="1"/>
          </a:gradFill>
          <a:ln w="25400">
            <a:solidFill>
              <a:srgbClr val="BFBFBF"/>
            </a:solidFill>
            <a:round/>
            <a:headEnd/>
            <a:tailEnd/>
          </a:ln>
        </p:spPr>
        <p:txBody>
          <a:bodyPr anchor="ctr"/>
          <a:lstStyle/>
          <a:p>
            <a:pPr algn="ctr"/>
            <a:endParaRPr lang="zh-CN" altLang="en-US">
              <a:solidFill>
                <a:srgbClr val="FFFFFF"/>
              </a:solidFill>
              <a:latin typeface="Calibri" pitchFamily="34" charset="0"/>
            </a:endParaRPr>
          </a:p>
        </p:txBody>
      </p:sp>
      <p:pic>
        <p:nvPicPr>
          <p:cNvPr id="70660" name="图片 49" descr="HH.png"/>
          <p:cNvPicPr>
            <a:picLocks noChangeAspect="1" noChangeArrowheads="1"/>
          </p:cNvPicPr>
          <p:nvPr/>
        </p:nvPicPr>
        <p:blipFill>
          <a:blip r:embed="rId3"/>
          <a:srcRect/>
          <a:stretch>
            <a:fillRect/>
          </a:stretch>
        </p:blipFill>
        <p:spPr bwMode="auto">
          <a:xfrm>
            <a:off x="0" y="3352800"/>
            <a:ext cx="1746250" cy="3657600"/>
          </a:xfrm>
          <a:prstGeom prst="rect">
            <a:avLst/>
          </a:prstGeom>
          <a:noFill/>
          <a:ln w="9525">
            <a:noFill/>
            <a:miter lim="800000"/>
            <a:headEnd/>
            <a:tailEnd/>
          </a:ln>
        </p:spPr>
      </p:pic>
      <p:sp>
        <p:nvSpPr>
          <p:cNvPr id="70661" name="Text Box 5"/>
          <p:cNvSpPr txBox="1">
            <a:spLocks noChangeArrowheads="1"/>
          </p:cNvSpPr>
          <p:nvPr/>
        </p:nvSpPr>
        <p:spPr bwMode="auto">
          <a:xfrm>
            <a:off x="2743200" y="1143000"/>
            <a:ext cx="3962400" cy="366713"/>
          </a:xfrm>
          <a:prstGeom prst="rect">
            <a:avLst/>
          </a:prstGeom>
          <a:noFill/>
          <a:ln w="9525">
            <a:noFill/>
            <a:miter lim="800000"/>
            <a:headEnd/>
            <a:tailEnd/>
          </a:ln>
          <a:effectLst/>
        </p:spPr>
        <p:txBody>
          <a:bodyPr>
            <a:spAutoFit/>
          </a:bodyPr>
          <a:lstStyle/>
          <a:p>
            <a:pPr>
              <a:spcBef>
                <a:spcPct val="50000"/>
              </a:spcBef>
            </a:pPr>
            <a:endParaRPr lang="zh-CN" altLang="en-US"/>
          </a:p>
        </p:txBody>
      </p:sp>
      <p:sp>
        <p:nvSpPr>
          <p:cNvPr id="70667" name="Text Box 11"/>
          <p:cNvSpPr txBox="1">
            <a:spLocks noChangeArrowheads="1"/>
          </p:cNvSpPr>
          <p:nvPr/>
        </p:nvSpPr>
        <p:spPr bwMode="auto">
          <a:xfrm>
            <a:off x="2057400" y="2133600"/>
            <a:ext cx="4648200" cy="366713"/>
          </a:xfrm>
          <a:prstGeom prst="rect">
            <a:avLst/>
          </a:prstGeom>
          <a:noFill/>
          <a:ln w="9525">
            <a:noFill/>
            <a:miter lim="800000"/>
            <a:headEnd/>
            <a:tailEnd/>
          </a:ln>
          <a:effectLst/>
        </p:spPr>
        <p:txBody>
          <a:bodyPr>
            <a:spAutoFit/>
          </a:bodyPr>
          <a:lstStyle/>
          <a:p>
            <a:pPr>
              <a:spcBef>
                <a:spcPct val="50000"/>
              </a:spcBef>
            </a:pPr>
            <a:endParaRPr lang="zh-CN" altLang="en-US"/>
          </a:p>
        </p:txBody>
      </p:sp>
      <p:sp>
        <p:nvSpPr>
          <p:cNvPr id="70668" name="Text Box 12"/>
          <p:cNvSpPr txBox="1">
            <a:spLocks noChangeArrowheads="1"/>
          </p:cNvSpPr>
          <p:nvPr/>
        </p:nvSpPr>
        <p:spPr bwMode="auto">
          <a:xfrm>
            <a:off x="609600" y="914400"/>
            <a:ext cx="8153400" cy="4362450"/>
          </a:xfrm>
          <a:prstGeom prst="rect">
            <a:avLst/>
          </a:prstGeom>
          <a:noFill/>
          <a:ln w="9525">
            <a:noFill/>
            <a:miter lim="800000"/>
            <a:headEnd/>
            <a:tailEnd/>
          </a:ln>
          <a:effectLst/>
        </p:spPr>
        <p:txBody>
          <a:bodyPr>
            <a:spAutoFit/>
          </a:bodyPr>
          <a:lstStyle/>
          <a:p>
            <a:r>
              <a:rPr lang="zh-CN" altLang="en-US" sz="2800">
                <a:latin typeface="隶书" pitchFamily="49" charset="-122"/>
                <a:ea typeface="隶书" pitchFamily="49" charset="-122"/>
              </a:rPr>
              <a:t>    </a:t>
            </a:r>
            <a:r>
              <a:rPr lang="zh-CN" altLang="en-US" sz="2800">
                <a:solidFill>
                  <a:srgbClr val="0000FF"/>
                </a:solidFill>
                <a:latin typeface="隶书" pitchFamily="49" charset="-122"/>
                <a:ea typeface="隶书" pitchFamily="49" charset="-122"/>
              </a:rPr>
              <a:t>华大基因是世界领先的基因组学中心，致力于通过科学、技术及产业的相互推动开展人类健康相关领域的研究与应用。作为参与</a:t>
            </a:r>
            <a:r>
              <a:rPr lang="zh-CN" altLang="en-US" sz="2800">
                <a:solidFill>
                  <a:srgbClr val="0000FF"/>
                </a:solidFill>
                <a:latin typeface="Arial"/>
                <a:ea typeface="隶书" pitchFamily="49" charset="-122"/>
              </a:rPr>
              <a:t>“</a:t>
            </a:r>
            <a:r>
              <a:rPr lang="zh-CN" altLang="en-US" sz="2800">
                <a:solidFill>
                  <a:srgbClr val="0000FF"/>
                </a:solidFill>
                <a:latin typeface="隶书" pitchFamily="49" charset="-122"/>
                <a:ea typeface="隶书" pitchFamily="49" charset="-122"/>
              </a:rPr>
              <a:t>国际人类基因组计划</a:t>
            </a:r>
            <a:r>
              <a:rPr lang="en-US" altLang="zh-CN" sz="2800">
                <a:solidFill>
                  <a:srgbClr val="0000FF"/>
                </a:solidFill>
                <a:latin typeface="隶书" pitchFamily="49" charset="-122"/>
                <a:ea typeface="隶书" pitchFamily="49" charset="-122"/>
              </a:rPr>
              <a:t>1%</a:t>
            </a:r>
            <a:r>
              <a:rPr lang="zh-CN" altLang="en-US" sz="2800">
                <a:solidFill>
                  <a:srgbClr val="0000FF"/>
                </a:solidFill>
                <a:latin typeface="隶书" pitchFamily="49" charset="-122"/>
                <a:ea typeface="隶书" pitchFamily="49" charset="-122"/>
              </a:rPr>
              <a:t>项目</a:t>
            </a:r>
            <a:r>
              <a:rPr lang="zh-CN" altLang="en-US" sz="2800">
                <a:solidFill>
                  <a:srgbClr val="0000FF"/>
                </a:solidFill>
                <a:latin typeface="Arial"/>
                <a:ea typeface="隶书" pitchFamily="49" charset="-122"/>
              </a:rPr>
              <a:t>”</a:t>
            </a:r>
            <a:r>
              <a:rPr lang="zh-CN" altLang="en-US" sz="2800">
                <a:solidFill>
                  <a:srgbClr val="0000FF"/>
                </a:solidFill>
                <a:latin typeface="隶书" pitchFamily="49" charset="-122"/>
                <a:ea typeface="隶书" pitchFamily="49" charset="-122"/>
              </a:rPr>
              <a:t>的中国科学团队，华大先后完成了国际人类单倍型图（</a:t>
            </a:r>
            <a:r>
              <a:rPr lang="en-US" altLang="zh-CN" sz="2800">
                <a:solidFill>
                  <a:srgbClr val="0000FF"/>
                </a:solidFill>
                <a:latin typeface="隶书" pitchFamily="49" charset="-122"/>
                <a:ea typeface="隶书" pitchFamily="49" charset="-122"/>
              </a:rPr>
              <a:t>HAPMAP</a:t>
            </a:r>
            <a:r>
              <a:rPr lang="zh-CN" altLang="en-US" sz="2800">
                <a:solidFill>
                  <a:srgbClr val="0000FF"/>
                </a:solidFill>
                <a:latin typeface="隶书" pitchFamily="49" charset="-122"/>
                <a:ea typeface="隶书" pitchFamily="49" charset="-122"/>
              </a:rPr>
              <a:t>）计划</a:t>
            </a:r>
            <a:r>
              <a:rPr lang="en-US" altLang="zh-CN" sz="2800">
                <a:solidFill>
                  <a:srgbClr val="0000FF"/>
                </a:solidFill>
                <a:latin typeface="隶书" pitchFamily="49" charset="-122"/>
                <a:ea typeface="隶书" pitchFamily="49" charset="-122"/>
              </a:rPr>
              <a:t>10%</a:t>
            </a:r>
            <a:r>
              <a:rPr lang="zh-CN" altLang="en-US" sz="2800">
                <a:solidFill>
                  <a:srgbClr val="0000FF"/>
                </a:solidFill>
                <a:latin typeface="隶书" pitchFamily="49" charset="-122"/>
                <a:ea typeface="隶书" pitchFamily="49" charset="-122"/>
              </a:rPr>
              <a:t>、炎黄基因组计划</a:t>
            </a:r>
            <a:r>
              <a:rPr lang="en-US" altLang="zh-CN" sz="2800">
                <a:solidFill>
                  <a:srgbClr val="0000FF"/>
                </a:solidFill>
                <a:latin typeface="隶书" pitchFamily="49" charset="-122"/>
                <a:ea typeface="隶书" pitchFamily="49" charset="-122"/>
              </a:rPr>
              <a:t>100%</a:t>
            </a:r>
            <a:r>
              <a:rPr lang="zh-CN" altLang="en-US" sz="2800">
                <a:solidFill>
                  <a:srgbClr val="0000FF"/>
                </a:solidFill>
                <a:latin typeface="隶书" pitchFamily="49" charset="-122"/>
                <a:ea typeface="隶书" pitchFamily="49" charset="-122"/>
              </a:rPr>
              <a:t>等多项具有国际先进水平的科研工作，在世界</a:t>
            </a:r>
            <a:r>
              <a:rPr lang="en-US" altLang="zh-CN" sz="2800">
                <a:solidFill>
                  <a:srgbClr val="0000FF"/>
                </a:solidFill>
                <a:latin typeface="隶书" pitchFamily="49" charset="-122"/>
                <a:ea typeface="隶书" pitchFamily="49" charset="-122"/>
              </a:rPr>
              <a:t>130</a:t>
            </a:r>
            <a:r>
              <a:rPr lang="zh-CN" altLang="en-US" sz="2800">
                <a:solidFill>
                  <a:srgbClr val="0000FF"/>
                </a:solidFill>
                <a:latin typeface="隶书" pitchFamily="49" charset="-122"/>
                <a:ea typeface="隶书" pitchFamily="49" charset="-122"/>
              </a:rPr>
              <a:t>多个顶端学科杂志上发表文章。同时，建立了大规模测序、生物信息、克隆、健康、农业基因组等技术平台，其测序能力及生物信息分析能力世界领先。</a:t>
            </a:r>
          </a:p>
        </p:txBody>
      </p:sp>
    </p:spTree>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4" name="图片 3" descr="FD.png"/>
          <p:cNvPicPr>
            <a:picLocks noChangeAspect="1" noChangeArrowheads="1"/>
          </p:cNvPicPr>
          <p:nvPr/>
        </p:nvPicPr>
        <p:blipFill>
          <a:blip r:embed="rId2"/>
          <a:srcRect/>
          <a:stretch>
            <a:fillRect/>
          </a:stretch>
        </p:blipFill>
        <p:spPr bwMode="auto">
          <a:xfrm>
            <a:off x="0" y="0"/>
            <a:ext cx="9144000" cy="6858000"/>
          </a:xfrm>
          <a:prstGeom prst="rect">
            <a:avLst/>
          </a:prstGeom>
          <a:noFill/>
          <a:ln w="9525">
            <a:noFill/>
            <a:miter lim="800000"/>
            <a:headEnd/>
            <a:tailEnd/>
          </a:ln>
        </p:spPr>
      </p:pic>
      <p:sp>
        <p:nvSpPr>
          <p:cNvPr id="18435" name="圆角矩形 45"/>
          <p:cNvSpPr>
            <a:spLocks noChangeArrowheads="1"/>
          </p:cNvSpPr>
          <p:nvPr/>
        </p:nvSpPr>
        <p:spPr bwMode="auto">
          <a:xfrm>
            <a:off x="0" y="0"/>
            <a:ext cx="9144000" cy="6858000"/>
          </a:xfrm>
          <a:prstGeom prst="roundRect">
            <a:avLst>
              <a:gd name="adj" fmla="val 8134"/>
            </a:avLst>
          </a:prstGeom>
          <a:gradFill rotWithShape="1">
            <a:gsLst>
              <a:gs pos="0">
                <a:schemeClr val="bg1"/>
              </a:gs>
              <a:gs pos="100000">
                <a:schemeClr val="bg1">
                  <a:alpha val="26999"/>
                </a:schemeClr>
              </a:gs>
            </a:gsLst>
            <a:lin ang="2700000" scaled="1"/>
          </a:gradFill>
          <a:ln w="25400">
            <a:solidFill>
              <a:srgbClr val="BFBFBF"/>
            </a:solidFill>
            <a:round/>
            <a:headEnd/>
            <a:tailEnd/>
          </a:ln>
        </p:spPr>
        <p:txBody>
          <a:bodyPr anchor="ctr"/>
          <a:lstStyle/>
          <a:p>
            <a:pPr algn="ctr"/>
            <a:endParaRPr lang="zh-CN" altLang="en-US" b="1"/>
          </a:p>
        </p:txBody>
      </p:sp>
      <p:sp>
        <p:nvSpPr>
          <p:cNvPr id="18437" name="Rectangle 5"/>
          <p:cNvSpPr>
            <a:spLocks noChangeArrowheads="1"/>
          </p:cNvSpPr>
          <p:nvPr/>
        </p:nvSpPr>
        <p:spPr bwMode="auto">
          <a:xfrm>
            <a:off x="1219200" y="3581400"/>
            <a:ext cx="1450975" cy="701675"/>
          </a:xfrm>
          <a:prstGeom prst="rect">
            <a:avLst/>
          </a:prstGeom>
          <a:noFill/>
          <a:ln w="9525">
            <a:noFill/>
            <a:miter lim="800000"/>
            <a:headEnd/>
            <a:tailEnd/>
          </a:ln>
          <a:effectLst/>
        </p:spPr>
        <p:txBody>
          <a:bodyPr>
            <a:spAutoFit/>
          </a:bodyPr>
          <a:lstStyle/>
          <a:p>
            <a:pPr algn="ctr"/>
            <a:r>
              <a:rPr lang="zh-CN" altLang="en-US" sz="2000" b="1">
                <a:solidFill>
                  <a:srgbClr val="F8F8F8"/>
                </a:solidFill>
              </a:rPr>
              <a:t> </a:t>
            </a:r>
            <a:r>
              <a:rPr lang="en-US" sz="2000" b="1">
                <a:solidFill>
                  <a:srgbClr val="F8F8F8"/>
                </a:solidFill>
              </a:rPr>
              <a:t>Title in here</a:t>
            </a:r>
          </a:p>
        </p:txBody>
      </p:sp>
      <p:pic>
        <p:nvPicPr>
          <p:cNvPr id="18438" name="Picture 6" descr="3"/>
          <p:cNvPicPr>
            <a:picLocks noChangeAspect="1" noChangeArrowheads="1"/>
          </p:cNvPicPr>
          <p:nvPr/>
        </p:nvPicPr>
        <p:blipFill>
          <a:blip r:embed="rId3"/>
          <a:srcRect l="1111" t="18001" r="2890" b="20667"/>
          <a:stretch>
            <a:fillRect/>
          </a:stretch>
        </p:blipFill>
        <p:spPr bwMode="auto">
          <a:xfrm>
            <a:off x="762000" y="1143000"/>
            <a:ext cx="7467600" cy="3179763"/>
          </a:xfrm>
          <a:prstGeom prst="rect">
            <a:avLst/>
          </a:prstGeom>
          <a:noFill/>
          <a:ln w="9525">
            <a:noFill/>
            <a:miter lim="800000"/>
            <a:headEnd/>
            <a:tailEnd/>
          </a:ln>
        </p:spPr>
      </p:pic>
      <p:pic>
        <p:nvPicPr>
          <p:cNvPr id="18439" name="图片 49" descr="HH.png"/>
          <p:cNvPicPr>
            <a:picLocks noChangeAspect="1" noChangeArrowheads="1"/>
          </p:cNvPicPr>
          <p:nvPr/>
        </p:nvPicPr>
        <p:blipFill>
          <a:blip r:embed="rId4"/>
          <a:srcRect/>
          <a:stretch>
            <a:fillRect/>
          </a:stretch>
        </p:blipFill>
        <p:spPr bwMode="auto">
          <a:xfrm>
            <a:off x="0" y="3200400"/>
            <a:ext cx="1746250" cy="3657600"/>
          </a:xfrm>
          <a:prstGeom prst="rect">
            <a:avLst/>
          </a:prstGeom>
          <a:noFill/>
          <a:ln w="9525">
            <a:noFill/>
            <a:miter lim="800000"/>
            <a:headEnd/>
            <a:tailEnd/>
          </a:ln>
        </p:spPr>
      </p:pic>
      <p:sp>
        <p:nvSpPr>
          <p:cNvPr id="18440" name="Text Box 8"/>
          <p:cNvSpPr txBox="1">
            <a:spLocks noChangeArrowheads="1"/>
          </p:cNvSpPr>
          <p:nvPr/>
        </p:nvSpPr>
        <p:spPr bwMode="auto">
          <a:xfrm>
            <a:off x="990600" y="4495800"/>
            <a:ext cx="7315200" cy="1552575"/>
          </a:xfrm>
          <a:prstGeom prst="rect">
            <a:avLst/>
          </a:prstGeom>
          <a:noFill/>
          <a:ln w="9525">
            <a:noFill/>
            <a:miter lim="800000"/>
            <a:headEnd/>
            <a:tailEnd/>
          </a:ln>
          <a:effectLst/>
        </p:spPr>
        <p:txBody>
          <a:bodyPr>
            <a:spAutoFit/>
          </a:bodyPr>
          <a:lstStyle/>
          <a:p>
            <a:r>
              <a:rPr lang="en-US" sz="2400" b="1">
                <a:solidFill>
                  <a:srgbClr val="0000FF"/>
                </a:solidFill>
                <a:latin typeface="楷体_GB2312" pitchFamily="49" charset="-122"/>
                <a:ea typeface="楷体_GB2312" pitchFamily="49" charset="-122"/>
              </a:rPr>
              <a:t>    5</a:t>
            </a:r>
            <a:r>
              <a:rPr lang="zh-CN" altLang="en-US" sz="2400" b="1">
                <a:solidFill>
                  <a:srgbClr val="0000FF"/>
                </a:solidFill>
                <a:latin typeface="楷体_GB2312" pitchFamily="49" charset="-122"/>
                <a:ea typeface="楷体_GB2312" pitchFamily="49" charset="-122"/>
              </a:rPr>
              <a:t>月</a:t>
            </a:r>
            <a:r>
              <a:rPr lang="en-US" sz="2400" b="1">
                <a:solidFill>
                  <a:srgbClr val="0000FF"/>
                </a:solidFill>
                <a:latin typeface="楷体_GB2312" pitchFamily="49" charset="-122"/>
                <a:ea typeface="楷体_GB2312" pitchFamily="49" charset="-122"/>
              </a:rPr>
              <a:t>28</a:t>
            </a:r>
            <a:r>
              <a:rPr lang="zh-CN" altLang="en-US" sz="2400" b="1">
                <a:solidFill>
                  <a:srgbClr val="0000FF"/>
                </a:solidFill>
                <a:latin typeface="楷体_GB2312" pitchFamily="49" charset="-122"/>
                <a:ea typeface="楷体_GB2312" pitchFamily="49" charset="-122"/>
              </a:rPr>
              <a:t>日，杨洪区长带队专程赴华大基因进行现场调研，为医院与华大基因的合作穿针引线，另外，区卫人局领导也亲自审订合作协议书，积极为双方的合作审核把关。 </a:t>
            </a:r>
          </a:p>
        </p:txBody>
      </p:sp>
      <p:sp>
        <p:nvSpPr>
          <p:cNvPr id="18441" name="Rectangle 9"/>
          <p:cNvSpPr>
            <a:spLocks noChangeArrowheads="1"/>
          </p:cNvSpPr>
          <p:nvPr/>
        </p:nvSpPr>
        <p:spPr bwMode="auto">
          <a:xfrm>
            <a:off x="381000" y="228600"/>
            <a:ext cx="7943850" cy="762000"/>
          </a:xfrm>
          <a:prstGeom prst="rect">
            <a:avLst/>
          </a:prstGeom>
          <a:noFill/>
          <a:ln w="9525">
            <a:noFill/>
            <a:miter lim="800000"/>
            <a:headEnd/>
            <a:tailEnd/>
          </a:ln>
          <a:effectLst/>
        </p:spPr>
        <p:txBody>
          <a:bodyPr anchor="ctr"/>
          <a:lstStyle/>
          <a:p>
            <a:r>
              <a:rPr lang="zh-CN" altLang="en-US" sz="4000">
                <a:solidFill>
                  <a:srgbClr val="0000FF"/>
                </a:solidFill>
                <a:latin typeface="Gill Sans MT" pitchFamily="34" charset="0"/>
                <a:ea typeface="隶书" pitchFamily="49" charset="-122"/>
              </a:rPr>
              <a:t>一、携手华大基因研究院</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2712" name="Picture 8" descr="院徽"/>
          <p:cNvPicPr>
            <a:picLocks noChangeAspect="1" noChangeArrowheads="1"/>
          </p:cNvPicPr>
          <p:nvPr/>
        </p:nvPicPr>
        <p:blipFill>
          <a:blip r:embed="rId2" cstate="print"/>
          <a:srcRect/>
          <a:stretch>
            <a:fillRect/>
          </a:stretch>
        </p:blipFill>
        <p:spPr bwMode="auto">
          <a:xfrm>
            <a:off x="1676400" y="762000"/>
            <a:ext cx="1076325" cy="1076325"/>
          </a:xfrm>
          <a:prstGeom prst="rect">
            <a:avLst/>
          </a:prstGeom>
          <a:noFill/>
        </p:spPr>
      </p:pic>
      <p:pic>
        <p:nvPicPr>
          <p:cNvPr id="72713" name="Picture 9" descr="华大基因"/>
          <p:cNvPicPr>
            <a:picLocks noChangeAspect="1" noChangeArrowheads="1"/>
          </p:cNvPicPr>
          <p:nvPr/>
        </p:nvPicPr>
        <p:blipFill>
          <a:blip r:embed="rId3"/>
          <a:srcRect/>
          <a:stretch>
            <a:fillRect/>
          </a:stretch>
        </p:blipFill>
        <p:spPr bwMode="auto">
          <a:xfrm>
            <a:off x="5943600" y="1066800"/>
            <a:ext cx="1219200" cy="581025"/>
          </a:xfrm>
          <a:prstGeom prst="rect">
            <a:avLst/>
          </a:prstGeom>
          <a:noFill/>
        </p:spPr>
      </p:pic>
      <p:sp>
        <p:nvSpPr>
          <p:cNvPr id="72715" name="Line 11"/>
          <p:cNvSpPr>
            <a:spLocks noChangeShapeType="1"/>
          </p:cNvSpPr>
          <p:nvPr/>
        </p:nvSpPr>
        <p:spPr bwMode="auto">
          <a:xfrm>
            <a:off x="2819400" y="1295400"/>
            <a:ext cx="3048000" cy="0"/>
          </a:xfrm>
          <a:prstGeom prst="line">
            <a:avLst/>
          </a:prstGeom>
          <a:noFill/>
          <a:ln w="38100">
            <a:solidFill>
              <a:srgbClr val="FF99CC"/>
            </a:solidFill>
            <a:round/>
            <a:headEnd type="triangle" w="med" len="med"/>
            <a:tailEnd type="triangle" w="med" len="med"/>
          </a:ln>
          <a:effectLst/>
        </p:spPr>
        <p:txBody>
          <a:bodyPr/>
          <a:lstStyle/>
          <a:p>
            <a:endParaRPr lang="zh-CN" altLang="en-US"/>
          </a:p>
        </p:txBody>
      </p:sp>
      <p:sp>
        <p:nvSpPr>
          <p:cNvPr id="72716" name="Text Box 12"/>
          <p:cNvSpPr txBox="1">
            <a:spLocks noChangeArrowheads="1"/>
          </p:cNvSpPr>
          <p:nvPr/>
        </p:nvSpPr>
        <p:spPr bwMode="auto">
          <a:xfrm>
            <a:off x="3276600" y="1752600"/>
            <a:ext cx="2057400" cy="366713"/>
          </a:xfrm>
          <a:prstGeom prst="rect">
            <a:avLst/>
          </a:prstGeom>
          <a:solidFill>
            <a:srgbClr val="FF99CC"/>
          </a:solidFill>
          <a:ln w="9525">
            <a:noFill/>
            <a:miter lim="800000"/>
            <a:headEnd/>
            <a:tailEnd/>
          </a:ln>
          <a:effectLst/>
        </p:spPr>
        <p:txBody>
          <a:bodyPr>
            <a:spAutoFit/>
          </a:bodyPr>
          <a:lstStyle/>
          <a:p>
            <a:pPr>
              <a:spcBef>
                <a:spcPct val="50000"/>
              </a:spcBef>
            </a:pPr>
            <a:r>
              <a:rPr lang="zh-CN" altLang="en-US">
                <a:solidFill>
                  <a:srgbClr val="0000FF"/>
                </a:solidFill>
                <a:ea typeface="楷体_GB2312" pitchFamily="49" charset="-122"/>
              </a:rPr>
              <a:t>达成初步合作意向</a:t>
            </a:r>
          </a:p>
        </p:txBody>
      </p:sp>
      <p:sp>
        <p:nvSpPr>
          <p:cNvPr id="72718" name="Text Box 14"/>
          <p:cNvSpPr txBox="1">
            <a:spLocks noChangeArrowheads="1"/>
          </p:cNvSpPr>
          <p:nvPr/>
        </p:nvSpPr>
        <p:spPr bwMode="auto">
          <a:xfrm>
            <a:off x="3276600" y="2590800"/>
            <a:ext cx="2057400" cy="366713"/>
          </a:xfrm>
          <a:prstGeom prst="rect">
            <a:avLst/>
          </a:prstGeom>
          <a:solidFill>
            <a:srgbClr val="FF99CC"/>
          </a:solidFill>
          <a:ln w="9525">
            <a:noFill/>
            <a:miter lim="800000"/>
            <a:headEnd/>
            <a:tailEnd/>
          </a:ln>
          <a:effectLst/>
        </p:spPr>
        <p:txBody>
          <a:bodyPr>
            <a:spAutoFit/>
          </a:bodyPr>
          <a:lstStyle/>
          <a:p>
            <a:pPr algn="ctr">
              <a:spcBef>
                <a:spcPct val="50000"/>
              </a:spcBef>
            </a:pPr>
            <a:r>
              <a:rPr lang="zh-CN" altLang="en-US">
                <a:solidFill>
                  <a:srgbClr val="0000FF"/>
                </a:solidFill>
                <a:ea typeface="楷体_GB2312" pitchFamily="49" charset="-122"/>
              </a:rPr>
              <a:t>起草合作协议</a:t>
            </a:r>
          </a:p>
        </p:txBody>
      </p:sp>
      <p:sp>
        <p:nvSpPr>
          <p:cNvPr id="72720" name="Text Box 16"/>
          <p:cNvSpPr txBox="1">
            <a:spLocks noChangeArrowheads="1"/>
          </p:cNvSpPr>
          <p:nvPr/>
        </p:nvSpPr>
        <p:spPr bwMode="auto">
          <a:xfrm>
            <a:off x="3352800" y="533400"/>
            <a:ext cx="2057400" cy="641350"/>
          </a:xfrm>
          <a:prstGeom prst="rect">
            <a:avLst/>
          </a:prstGeom>
          <a:solidFill>
            <a:srgbClr val="FF99CC"/>
          </a:solidFill>
          <a:ln w="9525">
            <a:noFill/>
            <a:miter lim="800000"/>
            <a:headEnd/>
            <a:tailEnd/>
          </a:ln>
          <a:effectLst/>
        </p:spPr>
        <p:txBody>
          <a:bodyPr>
            <a:spAutoFit/>
          </a:bodyPr>
          <a:lstStyle/>
          <a:p>
            <a:pPr algn="ctr">
              <a:spcBef>
                <a:spcPct val="50000"/>
              </a:spcBef>
            </a:pPr>
            <a:r>
              <a:rPr lang="zh-CN" altLang="en-US">
                <a:solidFill>
                  <a:srgbClr val="0000FF"/>
                </a:solidFill>
                <a:ea typeface="楷体_GB2312" pitchFamily="49" charset="-122"/>
              </a:rPr>
              <a:t>区委区政府、区卫人局穿针引线</a:t>
            </a:r>
          </a:p>
        </p:txBody>
      </p:sp>
      <p:sp>
        <p:nvSpPr>
          <p:cNvPr id="72722" name="Text Box 18"/>
          <p:cNvSpPr txBox="1">
            <a:spLocks noChangeArrowheads="1"/>
          </p:cNvSpPr>
          <p:nvPr/>
        </p:nvSpPr>
        <p:spPr bwMode="auto">
          <a:xfrm>
            <a:off x="3276600" y="3276600"/>
            <a:ext cx="2057400" cy="366713"/>
          </a:xfrm>
          <a:prstGeom prst="rect">
            <a:avLst/>
          </a:prstGeom>
          <a:solidFill>
            <a:srgbClr val="FF99CC"/>
          </a:solidFill>
          <a:ln w="9525">
            <a:noFill/>
            <a:miter lim="800000"/>
            <a:headEnd/>
            <a:tailEnd/>
          </a:ln>
          <a:effectLst/>
        </p:spPr>
        <p:txBody>
          <a:bodyPr>
            <a:spAutoFit/>
          </a:bodyPr>
          <a:lstStyle/>
          <a:p>
            <a:pPr algn="ctr">
              <a:spcBef>
                <a:spcPct val="50000"/>
              </a:spcBef>
            </a:pPr>
            <a:r>
              <a:rPr lang="zh-CN" altLang="en-US">
                <a:solidFill>
                  <a:srgbClr val="0000FF"/>
                </a:solidFill>
                <a:ea typeface="楷体_GB2312" pitchFamily="49" charset="-122"/>
              </a:rPr>
              <a:t>修改合作协议</a:t>
            </a:r>
          </a:p>
        </p:txBody>
      </p:sp>
      <p:sp>
        <p:nvSpPr>
          <p:cNvPr id="72723" name="Line 19"/>
          <p:cNvSpPr>
            <a:spLocks noChangeShapeType="1"/>
          </p:cNvSpPr>
          <p:nvPr/>
        </p:nvSpPr>
        <p:spPr bwMode="auto">
          <a:xfrm>
            <a:off x="4343400" y="1295400"/>
            <a:ext cx="0" cy="457200"/>
          </a:xfrm>
          <a:prstGeom prst="line">
            <a:avLst/>
          </a:prstGeom>
          <a:noFill/>
          <a:ln w="38100">
            <a:solidFill>
              <a:srgbClr val="FF99CC"/>
            </a:solidFill>
            <a:round/>
            <a:headEnd/>
            <a:tailEnd type="triangle" w="med" len="med"/>
          </a:ln>
          <a:effectLst/>
        </p:spPr>
        <p:txBody>
          <a:bodyPr/>
          <a:lstStyle/>
          <a:p>
            <a:endParaRPr lang="zh-CN" altLang="en-US"/>
          </a:p>
        </p:txBody>
      </p:sp>
      <p:sp>
        <p:nvSpPr>
          <p:cNvPr id="72724" name="Line 20"/>
          <p:cNvSpPr>
            <a:spLocks noChangeShapeType="1"/>
          </p:cNvSpPr>
          <p:nvPr/>
        </p:nvSpPr>
        <p:spPr bwMode="auto">
          <a:xfrm>
            <a:off x="4343400" y="2209800"/>
            <a:ext cx="0" cy="381000"/>
          </a:xfrm>
          <a:prstGeom prst="line">
            <a:avLst/>
          </a:prstGeom>
          <a:noFill/>
          <a:ln w="38100">
            <a:solidFill>
              <a:srgbClr val="FF99CC"/>
            </a:solidFill>
            <a:round/>
            <a:headEnd/>
            <a:tailEnd type="triangle" w="med" len="med"/>
          </a:ln>
          <a:effectLst/>
        </p:spPr>
        <p:txBody>
          <a:bodyPr/>
          <a:lstStyle/>
          <a:p>
            <a:endParaRPr lang="zh-CN" altLang="en-US"/>
          </a:p>
        </p:txBody>
      </p:sp>
      <p:sp>
        <p:nvSpPr>
          <p:cNvPr id="72725" name="Line 21"/>
          <p:cNvSpPr>
            <a:spLocks noChangeShapeType="1"/>
          </p:cNvSpPr>
          <p:nvPr/>
        </p:nvSpPr>
        <p:spPr bwMode="auto">
          <a:xfrm>
            <a:off x="4343400" y="2971800"/>
            <a:ext cx="0" cy="304800"/>
          </a:xfrm>
          <a:prstGeom prst="line">
            <a:avLst/>
          </a:prstGeom>
          <a:noFill/>
          <a:ln w="38100">
            <a:solidFill>
              <a:srgbClr val="FF99CC"/>
            </a:solidFill>
            <a:round/>
            <a:headEnd/>
            <a:tailEnd type="triangle" w="med" len="med"/>
          </a:ln>
          <a:effectLst/>
        </p:spPr>
        <p:txBody>
          <a:bodyPr/>
          <a:lstStyle/>
          <a:p>
            <a:endParaRPr lang="zh-CN" altLang="en-US"/>
          </a:p>
        </p:txBody>
      </p:sp>
      <p:sp>
        <p:nvSpPr>
          <p:cNvPr id="72727" name="AutoShape 23"/>
          <p:cNvSpPr>
            <a:spLocks noChangeArrowheads="1"/>
          </p:cNvSpPr>
          <p:nvPr/>
        </p:nvSpPr>
        <p:spPr bwMode="auto">
          <a:xfrm>
            <a:off x="2895600" y="2819400"/>
            <a:ext cx="2743200" cy="685800"/>
          </a:xfrm>
          <a:prstGeom prst="bracketPair">
            <a:avLst>
              <a:gd name="adj" fmla="val 16667"/>
            </a:avLst>
          </a:prstGeom>
          <a:noFill/>
          <a:ln w="31750">
            <a:solidFill>
              <a:srgbClr val="FF99CC"/>
            </a:solidFill>
            <a:round/>
            <a:headEnd/>
            <a:tailEnd/>
          </a:ln>
          <a:effectLst/>
        </p:spPr>
        <p:txBody>
          <a:bodyPr wrap="none" anchor="ctr"/>
          <a:lstStyle/>
          <a:p>
            <a:endParaRPr lang="zh-CN" altLang="en-US"/>
          </a:p>
        </p:txBody>
      </p:sp>
      <p:sp>
        <p:nvSpPr>
          <p:cNvPr id="72728" name="Line 24"/>
          <p:cNvSpPr>
            <a:spLocks noChangeShapeType="1"/>
          </p:cNvSpPr>
          <p:nvPr/>
        </p:nvSpPr>
        <p:spPr bwMode="auto">
          <a:xfrm>
            <a:off x="2743200" y="2819400"/>
            <a:ext cx="0" cy="609600"/>
          </a:xfrm>
          <a:prstGeom prst="line">
            <a:avLst/>
          </a:prstGeom>
          <a:noFill/>
          <a:ln w="25400">
            <a:solidFill>
              <a:srgbClr val="FF99CC"/>
            </a:solidFill>
            <a:round/>
            <a:headEnd/>
            <a:tailEnd type="triangle" w="med" len="med"/>
          </a:ln>
          <a:effectLst/>
        </p:spPr>
        <p:txBody>
          <a:bodyPr/>
          <a:lstStyle/>
          <a:p>
            <a:endParaRPr lang="zh-CN" altLang="en-US"/>
          </a:p>
        </p:txBody>
      </p:sp>
      <p:sp>
        <p:nvSpPr>
          <p:cNvPr id="72729" name="Line 25"/>
          <p:cNvSpPr>
            <a:spLocks noChangeShapeType="1"/>
          </p:cNvSpPr>
          <p:nvPr/>
        </p:nvSpPr>
        <p:spPr bwMode="auto">
          <a:xfrm flipV="1">
            <a:off x="5791200" y="2819400"/>
            <a:ext cx="0" cy="609600"/>
          </a:xfrm>
          <a:prstGeom prst="line">
            <a:avLst/>
          </a:prstGeom>
          <a:noFill/>
          <a:ln w="25400">
            <a:solidFill>
              <a:srgbClr val="FF99CC"/>
            </a:solidFill>
            <a:round/>
            <a:headEnd/>
            <a:tailEnd type="triangle" w="med" len="med"/>
          </a:ln>
          <a:effectLst/>
        </p:spPr>
        <p:txBody>
          <a:bodyPr/>
          <a:lstStyle/>
          <a:p>
            <a:endParaRPr lang="zh-CN" altLang="en-US"/>
          </a:p>
        </p:txBody>
      </p:sp>
      <p:sp>
        <p:nvSpPr>
          <p:cNvPr id="72730" name="Text Box 26"/>
          <p:cNvSpPr txBox="1">
            <a:spLocks noChangeArrowheads="1"/>
          </p:cNvSpPr>
          <p:nvPr/>
        </p:nvSpPr>
        <p:spPr bwMode="auto">
          <a:xfrm>
            <a:off x="3276600" y="3962400"/>
            <a:ext cx="2057400" cy="366713"/>
          </a:xfrm>
          <a:prstGeom prst="rect">
            <a:avLst/>
          </a:prstGeom>
          <a:solidFill>
            <a:srgbClr val="FF99CC"/>
          </a:solidFill>
          <a:ln w="9525">
            <a:noFill/>
            <a:miter lim="800000"/>
            <a:headEnd/>
            <a:tailEnd/>
          </a:ln>
          <a:effectLst/>
        </p:spPr>
        <p:txBody>
          <a:bodyPr>
            <a:spAutoFit/>
          </a:bodyPr>
          <a:lstStyle/>
          <a:p>
            <a:pPr algn="ctr">
              <a:spcBef>
                <a:spcPct val="50000"/>
              </a:spcBef>
            </a:pPr>
            <a:r>
              <a:rPr lang="zh-CN" altLang="en-US">
                <a:solidFill>
                  <a:srgbClr val="0000FF"/>
                </a:solidFill>
                <a:ea typeface="楷体_GB2312" pitchFamily="49" charset="-122"/>
              </a:rPr>
              <a:t>区卫人局审核</a:t>
            </a:r>
          </a:p>
        </p:txBody>
      </p:sp>
      <p:sp>
        <p:nvSpPr>
          <p:cNvPr id="72731" name="Line 27"/>
          <p:cNvSpPr>
            <a:spLocks noChangeShapeType="1"/>
          </p:cNvSpPr>
          <p:nvPr/>
        </p:nvSpPr>
        <p:spPr bwMode="auto">
          <a:xfrm>
            <a:off x="4343400" y="3657600"/>
            <a:ext cx="0" cy="304800"/>
          </a:xfrm>
          <a:prstGeom prst="line">
            <a:avLst/>
          </a:prstGeom>
          <a:noFill/>
          <a:ln w="38100">
            <a:solidFill>
              <a:srgbClr val="FF99CC"/>
            </a:solidFill>
            <a:round/>
            <a:headEnd/>
            <a:tailEnd type="triangle" w="med" len="med"/>
          </a:ln>
          <a:effectLst/>
        </p:spPr>
        <p:txBody>
          <a:bodyPr/>
          <a:lstStyle/>
          <a:p>
            <a:endParaRPr lang="zh-CN" altLang="en-US"/>
          </a:p>
        </p:txBody>
      </p:sp>
      <p:sp>
        <p:nvSpPr>
          <p:cNvPr id="72732" name="Text Box 28"/>
          <p:cNvSpPr txBox="1">
            <a:spLocks noChangeArrowheads="1"/>
          </p:cNvSpPr>
          <p:nvPr/>
        </p:nvSpPr>
        <p:spPr bwMode="auto">
          <a:xfrm>
            <a:off x="3276600" y="4648200"/>
            <a:ext cx="2057400" cy="366713"/>
          </a:xfrm>
          <a:prstGeom prst="rect">
            <a:avLst/>
          </a:prstGeom>
          <a:solidFill>
            <a:srgbClr val="FF99CC"/>
          </a:solidFill>
          <a:ln w="9525">
            <a:noFill/>
            <a:miter lim="800000"/>
            <a:headEnd/>
            <a:tailEnd/>
          </a:ln>
          <a:effectLst/>
        </p:spPr>
        <p:txBody>
          <a:bodyPr>
            <a:spAutoFit/>
          </a:bodyPr>
          <a:lstStyle/>
          <a:p>
            <a:pPr algn="ctr">
              <a:spcBef>
                <a:spcPct val="50000"/>
              </a:spcBef>
            </a:pPr>
            <a:r>
              <a:rPr lang="zh-CN" altLang="en-US">
                <a:solidFill>
                  <a:srgbClr val="0000FF"/>
                </a:solidFill>
                <a:ea typeface="楷体_GB2312" pitchFamily="49" charset="-122"/>
              </a:rPr>
              <a:t>形式最终合作协议</a:t>
            </a:r>
          </a:p>
        </p:txBody>
      </p:sp>
      <p:sp>
        <p:nvSpPr>
          <p:cNvPr id="72733" name="Line 29"/>
          <p:cNvSpPr>
            <a:spLocks noChangeShapeType="1"/>
          </p:cNvSpPr>
          <p:nvPr/>
        </p:nvSpPr>
        <p:spPr bwMode="auto">
          <a:xfrm>
            <a:off x="4343400" y="4343400"/>
            <a:ext cx="0" cy="304800"/>
          </a:xfrm>
          <a:prstGeom prst="line">
            <a:avLst/>
          </a:prstGeom>
          <a:noFill/>
          <a:ln w="38100">
            <a:solidFill>
              <a:srgbClr val="FF99CC"/>
            </a:solidFill>
            <a:round/>
            <a:headEnd/>
            <a:tailEnd type="triangle" w="med" len="med"/>
          </a:ln>
          <a:effectLst/>
        </p:spPr>
        <p:txBody>
          <a:bodyPr/>
          <a:lstStyle/>
          <a:p>
            <a:endParaRPr lang="zh-CN" altLang="en-US"/>
          </a:p>
        </p:txBody>
      </p:sp>
      <p:sp>
        <p:nvSpPr>
          <p:cNvPr id="72734" name="Line 30"/>
          <p:cNvSpPr>
            <a:spLocks noChangeShapeType="1"/>
          </p:cNvSpPr>
          <p:nvPr/>
        </p:nvSpPr>
        <p:spPr bwMode="auto">
          <a:xfrm>
            <a:off x="4343400" y="5029200"/>
            <a:ext cx="0" cy="304800"/>
          </a:xfrm>
          <a:prstGeom prst="line">
            <a:avLst/>
          </a:prstGeom>
          <a:noFill/>
          <a:ln w="38100">
            <a:solidFill>
              <a:srgbClr val="FF99CC"/>
            </a:solidFill>
            <a:round/>
            <a:headEnd/>
            <a:tailEnd type="triangle" w="med" len="med"/>
          </a:ln>
          <a:effectLst/>
        </p:spPr>
        <p:txBody>
          <a:bodyPr/>
          <a:lstStyle/>
          <a:p>
            <a:endParaRPr lang="zh-CN" altLang="en-US"/>
          </a:p>
        </p:txBody>
      </p:sp>
      <p:pic>
        <p:nvPicPr>
          <p:cNvPr id="72735" name="Picture 31" descr="20128210221679"/>
          <p:cNvPicPr>
            <a:picLocks noChangeAspect="1" noChangeArrowheads="1"/>
          </p:cNvPicPr>
          <p:nvPr/>
        </p:nvPicPr>
        <p:blipFill>
          <a:blip r:embed="rId4"/>
          <a:srcRect l="5194" t="10208" r="1299" b="4041"/>
          <a:stretch>
            <a:fillRect/>
          </a:stretch>
        </p:blipFill>
        <p:spPr bwMode="auto">
          <a:xfrm>
            <a:off x="3124200" y="5334000"/>
            <a:ext cx="2362200" cy="1371600"/>
          </a:xfrm>
          <a:prstGeom prst="rect">
            <a:avLst/>
          </a:prstGeom>
          <a:noFill/>
          <a:ln w="9525">
            <a:noFill/>
            <a:miter lim="800000"/>
            <a:headEnd/>
            <a:tailEnd/>
          </a:ln>
        </p:spPr>
      </p:pic>
      <p:sp>
        <p:nvSpPr>
          <p:cNvPr id="72736" name="AutoShape 32"/>
          <p:cNvSpPr>
            <a:spLocks noChangeArrowheads="1"/>
          </p:cNvSpPr>
          <p:nvPr/>
        </p:nvSpPr>
        <p:spPr bwMode="auto">
          <a:xfrm>
            <a:off x="5943600" y="2133600"/>
            <a:ext cx="2286000" cy="990600"/>
          </a:xfrm>
          <a:prstGeom prst="wedgeRoundRectCallout">
            <a:avLst>
              <a:gd name="adj1" fmla="val -43750"/>
              <a:gd name="adj2" fmla="val 70000"/>
              <a:gd name="adj3" fmla="val 16667"/>
            </a:avLst>
          </a:prstGeom>
          <a:solidFill>
            <a:srgbClr val="FF99CC"/>
          </a:solidFill>
          <a:ln w="9525">
            <a:noFill/>
            <a:miter lim="800000"/>
            <a:headEnd/>
            <a:tailEnd/>
          </a:ln>
          <a:effectLst/>
        </p:spPr>
        <p:txBody>
          <a:bodyPr/>
          <a:lstStyle/>
          <a:p>
            <a:pPr algn="ctr"/>
            <a:endParaRPr lang="zh-CN" altLang="en-US"/>
          </a:p>
        </p:txBody>
      </p:sp>
      <p:sp>
        <p:nvSpPr>
          <p:cNvPr id="72737" name="Text Box 33"/>
          <p:cNvSpPr txBox="1">
            <a:spLocks noChangeArrowheads="1"/>
          </p:cNvSpPr>
          <p:nvPr/>
        </p:nvSpPr>
        <p:spPr bwMode="auto">
          <a:xfrm>
            <a:off x="6248400" y="2286000"/>
            <a:ext cx="1600200" cy="641350"/>
          </a:xfrm>
          <a:prstGeom prst="rect">
            <a:avLst/>
          </a:prstGeom>
          <a:noFill/>
          <a:ln w="9525">
            <a:noFill/>
            <a:miter lim="800000"/>
            <a:headEnd/>
            <a:tailEnd/>
          </a:ln>
          <a:effectLst/>
        </p:spPr>
        <p:txBody>
          <a:bodyPr>
            <a:spAutoFit/>
          </a:bodyPr>
          <a:lstStyle/>
          <a:p>
            <a:pPr algn="ctr">
              <a:spcBef>
                <a:spcPct val="50000"/>
              </a:spcBef>
            </a:pPr>
            <a:r>
              <a:rPr lang="zh-CN" altLang="en-US">
                <a:solidFill>
                  <a:srgbClr val="0000FF"/>
                </a:solidFill>
                <a:ea typeface="楷体_GB2312" pitchFamily="49" charset="-122"/>
              </a:rPr>
              <a:t>经过十几次的反复修改</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72720"/>
                                        </p:tgtEl>
                                        <p:attrNameLst>
                                          <p:attrName>style.visibility</p:attrName>
                                        </p:attrNameLst>
                                      </p:cBhvr>
                                      <p:to>
                                        <p:strVal val="visible"/>
                                      </p:to>
                                    </p:set>
                                    <p:anim calcmode="lin" valueType="num">
                                      <p:cBhvr>
                                        <p:cTn id="7" dur="500" fill="hold"/>
                                        <p:tgtEl>
                                          <p:spTgt spid="72720"/>
                                        </p:tgtEl>
                                        <p:attrNameLst>
                                          <p:attrName>ppt_w</p:attrName>
                                        </p:attrNameLst>
                                      </p:cBhvr>
                                      <p:tavLst>
                                        <p:tav tm="0">
                                          <p:val>
                                            <p:fltVal val="0"/>
                                          </p:val>
                                        </p:tav>
                                        <p:tav tm="100000">
                                          <p:val>
                                            <p:strVal val="#ppt_w"/>
                                          </p:val>
                                        </p:tav>
                                      </p:tavLst>
                                    </p:anim>
                                    <p:anim calcmode="lin" valueType="num">
                                      <p:cBhvr>
                                        <p:cTn id="8" dur="500" fill="hold"/>
                                        <p:tgtEl>
                                          <p:spTgt spid="72720"/>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72715"/>
                                        </p:tgtEl>
                                        <p:attrNameLst>
                                          <p:attrName>style.visibility</p:attrName>
                                        </p:attrNameLst>
                                      </p:cBhvr>
                                      <p:to>
                                        <p:strVal val="visible"/>
                                      </p:to>
                                    </p:set>
                                    <p:anim calcmode="lin" valueType="num">
                                      <p:cBhvr>
                                        <p:cTn id="13" dur="500" fill="hold"/>
                                        <p:tgtEl>
                                          <p:spTgt spid="72715"/>
                                        </p:tgtEl>
                                        <p:attrNameLst>
                                          <p:attrName>ppt_w</p:attrName>
                                        </p:attrNameLst>
                                      </p:cBhvr>
                                      <p:tavLst>
                                        <p:tav tm="0">
                                          <p:val>
                                            <p:fltVal val="0"/>
                                          </p:val>
                                        </p:tav>
                                        <p:tav tm="100000">
                                          <p:val>
                                            <p:strVal val="#ppt_w"/>
                                          </p:val>
                                        </p:tav>
                                      </p:tavLst>
                                    </p:anim>
                                    <p:anim calcmode="lin" valueType="num">
                                      <p:cBhvr>
                                        <p:cTn id="14" dur="500" fill="hold"/>
                                        <p:tgtEl>
                                          <p:spTgt spid="72715"/>
                                        </p:tgtEl>
                                        <p:attrNameLst>
                                          <p:attrName>ppt_h</p:attrName>
                                        </p:attrNameLst>
                                      </p:cBhvr>
                                      <p:tavLst>
                                        <p:tav tm="0">
                                          <p:val>
                                            <p:fltVal val="0"/>
                                          </p:val>
                                        </p:tav>
                                        <p:tav tm="100000">
                                          <p:val>
                                            <p:strVal val="#ppt_h"/>
                                          </p:val>
                                        </p:tav>
                                      </p:tavLst>
                                    </p:anim>
                                  </p:childTnLst>
                                </p:cTn>
                              </p:par>
                            </p:childTnLst>
                          </p:cTn>
                        </p:par>
                      </p:childTnLst>
                    </p:cTn>
                  </p:par>
                  <p:par>
                    <p:cTn id="15" fill="hold">
                      <p:stCondLst>
                        <p:cond delay="indefinite"/>
                      </p:stCondLst>
                      <p:childTnLst>
                        <p:par>
                          <p:cTn id="16" fill="hold">
                            <p:stCondLst>
                              <p:cond delay="0"/>
                            </p:stCondLst>
                            <p:childTnLst>
                              <p:par>
                                <p:cTn id="17" presetID="8" presetClass="entr" presetSubtype="16" fill="hold" nodeType="clickEffect">
                                  <p:stCondLst>
                                    <p:cond delay="0"/>
                                  </p:stCondLst>
                                  <p:childTnLst>
                                    <p:set>
                                      <p:cBhvr>
                                        <p:cTn id="18" dur="1" fill="hold">
                                          <p:stCondLst>
                                            <p:cond delay="0"/>
                                          </p:stCondLst>
                                        </p:cTn>
                                        <p:tgtEl>
                                          <p:spTgt spid="72712"/>
                                        </p:tgtEl>
                                        <p:attrNameLst>
                                          <p:attrName>style.visibility</p:attrName>
                                        </p:attrNameLst>
                                      </p:cBhvr>
                                      <p:to>
                                        <p:strVal val="visible"/>
                                      </p:to>
                                    </p:set>
                                    <p:animEffect transition="in" filter="diamond(in)">
                                      <p:cBhvr>
                                        <p:cTn id="19" dur="500"/>
                                        <p:tgtEl>
                                          <p:spTgt spid="72712"/>
                                        </p:tgtEl>
                                      </p:cBhvr>
                                    </p:animEffect>
                                  </p:childTnLst>
                                </p:cTn>
                              </p:par>
                              <p:par>
                                <p:cTn id="20" presetID="8" presetClass="entr" presetSubtype="16" fill="hold" nodeType="withEffect">
                                  <p:stCondLst>
                                    <p:cond delay="0"/>
                                  </p:stCondLst>
                                  <p:childTnLst>
                                    <p:set>
                                      <p:cBhvr>
                                        <p:cTn id="21" dur="1" fill="hold">
                                          <p:stCondLst>
                                            <p:cond delay="0"/>
                                          </p:stCondLst>
                                        </p:cTn>
                                        <p:tgtEl>
                                          <p:spTgt spid="72713"/>
                                        </p:tgtEl>
                                        <p:attrNameLst>
                                          <p:attrName>style.visibility</p:attrName>
                                        </p:attrNameLst>
                                      </p:cBhvr>
                                      <p:to>
                                        <p:strVal val="visible"/>
                                      </p:to>
                                    </p:set>
                                    <p:animEffect transition="in" filter="diamond(in)">
                                      <p:cBhvr>
                                        <p:cTn id="22" dur="500"/>
                                        <p:tgtEl>
                                          <p:spTgt spid="72713"/>
                                        </p:tgtEl>
                                      </p:cBhvr>
                                    </p:animEffect>
                                  </p:childTnLst>
                                </p:cTn>
                              </p:par>
                            </p:childTnLst>
                          </p:cTn>
                        </p:par>
                      </p:childTnLst>
                    </p:cTn>
                  </p:par>
                  <p:par>
                    <p:cTn id="23" fill="hold">
                      <p:stCondLst>
                        <p:cond delay="indefinite"/>
                      </p:stCondLst>
                      <p:childTnLst>
                        <p:par>
                          <p:cTn id="24" fill="hold">
                            <p:stCondLst>
                              <p:cond delay="0"/>
                            </p:stCondLst>
                            <p:childTnLst>
                              <p:par>
                                <p:cTn id="25" presetID="17" presetClass="entr" presetSubtype="1" fill="hold" grpId="0" nodeType="clickEffect">
                                  <p:stCondLst>
                                    <p:cond delay="0"/>
                                  </p:stCondLst>
                                  <p:childTnLst>
                                    <p:set>
                                      <p:cBhvr>
                                        <p:cTn id="26" dur="1" fill="hold">
                                          <p:stCondLst>
                                            <p:cond delay="0"/>
                                          </p:stCondLst>
                                        </p:cTn>
                                        <p:tgtEl>
                                          <p:spTgt spid="72723"/>
                                        </p:tgtEl>
                                        <p:attrNameLst>
                                          <p:attrName>style.visibility</p:attrName>
                                        </p:attrNameLst>
                                      </p:cBhvr>
                                      <p:to>
                                        <p:strVal val="visible"/>
                                      </p:to>
                                    </p:set>
                                    <p:anim calcmode="lin" valueType="num">
                                      <p:cBhvr>
                                        <p:cTn id="27" dur="500" fill="hold"/>
                                        <p:tgtEl>
                                          <p:spTgt spid="72723"/>
                                        </p:tgtEl>
                                        <p:attrNameLst>
                                          <p:attrName>ppt_x</p:attrName>
                                        </p:attrNameLst>
                                      </p:cBhvr>
                                      <p:tavLst>
                                        <p:tav tm="0">
                                          <p:val>
                                            <p:strVal val="#ppt_x"/>
                                          </p:val>
                                        </p:tav>
                                        <p:tav tm="100000">
                                          <p:val>
                                            <p:strVal val="#ppt_x"/>
                                          </p:val>
                                        </p:tav>
                                      </p:tavLst>
                                    </p:anim>
                                    <p:anim calcmode="lin" valueType="num">
                                      <p:cBhvr>
                                        <p:cTn id="28" dur="500" fill="hold"/>
                                        <p:tgtEl>
                                          <p:spTgt spid="72723"/>
                                        </p:tgtEl>
                                        <p:attrNameLst>
                                          <p:attrName>ppt_y</p:attrName>
                                        </p:attrNameLst>
                                      </p:cBhvr>
                                      <p:tavLst>
                                        <p:tav tm="0">
                                          <p:val>
                                            <p:strVal val="#ppt_y-#ppt_h/2"/>
                                          </p:val>
                                        </p:tav>
                                        <p:tav tm="100000">
                                          <p:val>
                                            <p:strVal val="#ppt_y"/>
                                          </p:val>
                                        </p:tav>
                                      </p:tavLst>
                                    </p:anim>
                                    <p:anim calcmode="lin" valueType="num">
                                      <p:cBhvr>
                                        <p:cTn id="29" dur="500" fill="hold"/>
                                        <p:tgtEl>
                                          <p:spTgt spid="72723"/>
                                        </p:tgtEl>
                                        <p:attrNameLst>
                                          <p:attrName>ppt_w</p:attrName>
                                        </p:attrNameLst>
                                      </p:cBhvr>
                                      <p:tavLst>
                                        <p:tav tm="0">
                                          <p:val>
                                            <p:strVal val="#ppt_w"/>
                                          </p:val>
                                        </p:tav>
                                        <p:tav tm="100000">
                                          <p:val>
                                            <p:strVal val="#ppt_w"/>
                                          </p:val>
                                        </p:tav>
                                      </p:tavLst>
                                    </p:anim>
                                    <p:anim calcmode="lin" valueType="num">
                                      <p:cBhvr>
                                        <p:cTn id="30" dur="500" fill="hold"/>
                                        <p:tgtEl>
                                          <p:spTgt spid="72723"/>
                                        </p:tgtEl>
                                        <p:attrNameLst>
                                          <p:attrName>ppt_h</p:attrName>
                                        </p:attrNameLst>
                                      </p:cBhvr>
                                      <p:tavLst>
                                        <p:tav tm="0">
                                          <p:val>
                                            <p:fltVal val="0"/>
                                          </p:val>
                                        </p:tav>
                                        <p:tav tm="100000">
                                          <p:val>
                                            <p:strVal val="#ppt_h"/>
                                          </p:val>
                                        </p:tav>
                                      </p:tavLst>
                                    </p:anim>
                                  </p:childTnLst>
                                </p:cTn>
                              </p:par>
                            </p:childTnLst>
                          </p:cTn>
                        </p:par>
                      </p:childTnLst>
                    </p:cTn>
                  </p:par>
                  <p:par>
                    <p:cTn id="31" fill="hold">
                      <p:stCondLst>
                        <p:cond delay="indefinite"/>
                      </p:stCondLst>
                      <p:childTnLst>
                        <p:par>
                          <p:cTn id="32" fill="hold">
                            <p:stCondLst>
                              <p:cond delay="0"/>
                            </p:stCondLst>
                            <p:childTnLst>
                              <p:par>
                                <p:cTn id="33" presetID="23" presetClass="entr" presetSubtype="16" fill="hold" grpId="0" nodeType="clickEffect">
                                  <p:stCondLst>
                                    <p:cond delay="0"/>
                                  </p:stCondLst>
                                  <p:childTnLst>
                                    <p:set>
                                      <p:cBhvr>
                                        <p:cTn id="34" dur="1" fill="hold">
                                          <p:stCondLst>
                                            <p:cond delay="0"/>
                                          </p:stCondLst>
                                        </p:cTn>
                                        <p:tgtEl>
                                          <p:spTgt spid="72716"/>
                                        </p:tgtEl>
                                        <p:attrNameLst>
                                          <p:attrName>style.visibility</p:attrName>
                                        </p:attrNameLst>
                                      </p:cBhvr>
                                      <p:to>
                                        <p:strVal val="visible"/>
                                      </p:to>
                                    </p:set>
                                    <p:anim calcmode="lin" valueType="num">
                                      <p:cBhvr>
                                        <p:cTn id="35" dur="500" fill="hold"/>
                                        <p:tgtEl>
                                          <p:spTgt spid="72716"/>
                                        </p:tgtEl>
                                        <p:attrNameLst>
                                          <p:attrName>ppt_w</p:attrName>
                                        </p:attrNameLst>
                                      </p:cBhvr>
                                      <p:tavLst>
                                        <p:tav tm="0">
                                          <p:val>
                                            <p:fltVal val="0"/>
                                          </p:val>
                                        </p:tav>
                                        <p:tav tm="100000">
                                          <p:val>
                                            <p:strVal val="#ppt_w"/>
                                          </p:val>
                                        </p:tav>
                                      </p:tavLst>
                                    </p:anim>
                                    <p:anim calcmode="lin" valueType="num">
                                      <p:cBhvr>
                                        <p:cTn id="36" dur="500" fill="hold"/>
                                        <p:tgtEl>
                                          <p:spTgt spid="72716"/>
                                        </p:tgtEl>
                                        <p:attrNameLst>
                                          <p:attrName>ppt_h</p:attrName>
                                        </p:attrNameLst>
                                      </p:cBhvr>
                                      <p:tavLst>
                                        <p:tav tm="0">
                                          <p:val>
                                            <p:fltVal val="0"/>
                                          </p:val>
                                        </p:tav>
                                        <p:tav tm="100000">
                                          <p:val>
                                            <p:strVal val="#ppt_h"/>
                                          </p:val>
                                        </p:tav>
                                      </p:tavLst>
                                    </p:anim>
                                  </p:childTnLst>
                                </p:cTn>
                              </p:par>
                            </p:childTnLst>
                          </p:cTn>
                        </p:par>
                      </p:childTnLst>
                    </p:cTn>
                  </p:par>
                  <p:par>
                    <p:cTn id="37" fill="hold">
                      <p:stCondLst>
                        <p:cond delay="indefinite"/>
                      </p:stCondLst>
                      <p:childTnLst>
                        <p:par>
                          <p:cTn id="38" fill="hold">
                            <p:stCondLst>
                              <p:cond delay="0"/>
                            </p:stCondLst>
                            <p:childTnLst>
                              <p:par>
                                <p:cTn id="39" presetID="17" presetClass="entr" presetSubtype="1" fill="hold" grpId="0" nodeType="clickEffect">
                                  <p:stCondLst>
                                    <p:cond delay="0"/>
                                  </p:stCondLst>
                                  <p:childTnLst>
                                    <p:set>
                                      <p:cBhvr>
                                        <p:cTn id="40" dur="1" fill="hold">
                                          <p:stCondLst>
                                            <p:cond delay="0"/>
                                          </p:stCondLst>
                                        </p:cTn>
                                        <p:tgtEl>
                                          <p:spTgt spid="72724"/>
                                        </p:tgtEl>
                                        <p:attrNameLst>
                                          <p:attrName>style.visibility</p:attrName>
                                        </p:attrNameLst>
                                      </p:cBhvr>
                                      <p:to>
                                        <p:strVal val="visible"/>
                                      </p:to>
                                    </p:set>
                                    <p:anim calcmode="lin" valueType="num">
                                      <p:cBhvr>
                                        <p:cTn id="41" dur="500" fill="hold"/>
                                        <p:tgtEl>
                                          <p:spTgt spid="72724"/>
                                        </p:tgtEl>
                                        <p:attrNameLst>
                                          <p:attrName>ppt_x</p:attrName>
                                        </p:attrNameLst>
                                      </p:cBhvr>
                                      <p:tavLst>
                                        <p:tav tm="0">
                                          <p:val>
                                            <p:strVal val="#ppt_x"/>
                                          </p:val>
                                        </p:tav>
                                        <p:tav tm="100000">
                                          <p:val>
                                            <p:strVal val="#ppt_x"/>
                                          </p:val>
                                        </p:tav>
                                      </p:tavLst>
                                    </p:anim>
                                    <p:anim calcmode="lin" valueType="num">
                                      <p:cBhvr>
                                        <p:cTn id="42" dur="500" fill="hold"/>
                                        <p:tgtEl>
                                          <p:spTgt spid="72724"/>
                                        </p:tgtEl>
                                        <p:attrNameLst>
                                          <p:attrName>ppt_y</p:attrName>
                                        </p:attrNameLst>
                                      </p:cBhvr>
                                      <p:tavLst>
                                        <p:tav tm="0">
                                          <p:val>
                                            <p:strVal val="#ppt_y-#ppt_h/2"/>
                                          </p:val>
                                        </p:tav>
                                        <p:tav tm="100000">
                                          <p:val>
                                            <p:strVal val="#ppt_y"/>
                                          </p:val>
                                        </p:tav>
                                      </p:tavLst>
                                    </p:anim>
                                    <p:anim calcmode="lin" valueType="num">
                                      <p:cBhvr>
                                        <p:cTn id="43" dur="500" fill="hold"/>
                                        <p:tgtEl>
                                          <p:spTgt spid="72724"/>
                                        </p:tgtEl>
                                        <p:attrNameLst>
                                          <p:attrName>ppt_w</p:attrName>
                                        </p:attrNameLst>
                                      </p:cBhvr>
                                      <p:tavLst>
                                        <p:tav tm="0">
                                          <p:val>
                                            <p:strVal val="#ppt_w"/>
                                          </p:val>
                                        </p:tav>
                                        <p:tav tm="100000">
                                          <p:val>
                                            <p:strVal val="#ppt_w"/>
                                          </p:val>
                                        </p:tav>
                                      </p:tavLst>
                                    </p:anim>
                                    <p:anim calcmode="lin" valueType="num">
                                      <p:cBhvr>
                                        <p:cTn id="44" dur="500" fill="hold"/>
                                        <p:tgtEl>
                                          <p:spTgt spid="72724"/>
                                        </p:tgtEl>
                                        <p:attrNameLst>
                                          <p:attrName>ppt_h</p:attrName>
                                        </p:attrNameLst>
                                      </p:cBhvr>
                                      <p:tavLst>
                                        <p:tav tm="0">
                                          <p:val>
                                            <p:fltVal val="0"/>
                                          </p:val>
                                        </p:tav>
                                        <p:tav tm="100000">
                                          <p:val>
                                            <p:strVal val="#ppt_h"/>
                                          </p:val>
                                        </p:tav>
                                      </p:tavLst>
                                    </p:anim>
                                  </p:childTnLst>
                                </p:cTn>
                              </p:par>
                            </p:childTnLst>
                          </p:cTn>
                        </p:par>
                      </p:childTnLst>
                    </p:cTn>
                  </p:par>
                  <p:par>
                    <p:cTn id="45" fill="hold">
                      <p:stCondLst>
                        <p:cond delay="indefinite"/>
                      </p:stCondLst>
                      <p:childTnLst>
                        <p:par>
                          <p:cTn id="46" fill="hold">
                            <p:stCondLst>
                              <p:cond delay="0"/>
                            </p:stCondLst>
                            <p:childTnLst>
                              <p:par>
                                <p:cTn id="47" presetID="23" presetClass="entr" presetSubtype="16" fill="hold" grpId="0" nodeType="clickEffect">
                                  <p:stCondLst>
                                    <p:cond delay="0"/>
                                  </p:stCondLst>
                                  <p:childTnLst>
                                    <p:set>
                                      <p:cBhvr>
                                        <p:cTn id="48" dur="1" fill="hold">
                                          <p:stCondLst>
                                            <p:cond delay="0"/>
                                          </p:stCondLst>
                                        </p:cTn>
                                        <p:tgtEl>
                                          <p:spTgt spid="72718"/>
                                        </p:tgtEl>
                                        <p:attrNameLst>
                                          <p:attrName>style.visibility</p:attrName>
                                        </p:attrNameLst>
                                      </p:cBhvr>
                                      <p:to>
                                        <p:strVal val="visible"/>
                                      </p:to>
                                    </p:set>
                                    <p:anim calcmode="lin" valueType="num">
                                      <p:cBhvr>
                                        <p:cTn id="49" dur="500" fill="hold"/>
                                        <p:tgtEl>
                                          <p:spTgt spid="72718"/>
                                        </p:tgtEl>
                                        <p:attrNameLst>
                                          <p:attrName>ppt_w</p:attrName>
                                        </p:attrNameLst>
                                      </p:cBhvr>
                                      <p:tavLst>
                                        <p:tav tm="0">
                                          <p:val>
                                            <p:fltVal val="0"/>
                                          </p:val>
                                        </p:tav>
                                        <p:tav tm="100000">
                                          <p:val>
                                            <p:strVal val="#ppt_w"/>
                                          </p:val>
                                        </p:tav>
                                      </p:tavLst>
                                    </p:anim>
                                    <p:anim calcmode="lin" valueType="num">
                                      <p:cBhvr>
                                        <p:cTn id="50" dur="500" fill="hold"/>
                                        <p:tgtEl>
                                          <p:spTgt spid="72718"/>
                                        </p:tgtEl>
                                        <p:attrNameLst>
                                          <p:attrName>ppt_h</p:attrName>
                                        </p:attrNameLst>
                                      </p:cBhvr>
                                      <p:tavLst>
                                        <p:tav tm="0">
                                          <p:val>
                                            <p:fltVal val="0"/>
                                          </p:val>
                                        </p:tav>
                                        <p:tav tm="100000">
                                          <p:val>
                                            <p:strVal val="#ppt_h"/>
                                          </p:val>
                                        </p:tav>
                                      </p:tavLst>
                                    </p:anim>
                                  </p:childTnLst>
                                </p:cTn>
                              </p:par>
                            </p:childTnLst>
                          </p:cTn>
                        </p:par>
                      </p:childTnLst>
                    </p:cTn>
                  </p:par>
                  <p:par>
                    <p:cTn id="51" fill="hold">
                      <p:stCondLst>
                        <p:cond delay="indefinite"/>
                      </p:stCondLst>
                      <p:childTnLst>
                        <p:par>
                          <p:cTn id="52" fill="hold">
                            <p:stCondLst>
                              <p:cond delay="0"/>
                            </p:stCondLst>
                            <p:childTnLst>
                              <p:par>
                                <p:cTn id="53" presetID="17" presetClass="entr" presetSubtype="1" fill="hold" grpId="0" nodeType="clickEffect">
                                  <p:stCondLst>
                                    <p:cond delay="0"/>
                                  </p:stCondLst>
                                  <p:childTnLst>
                                    <p:set>
                                      <p:cBhvr>
                                        <p:cTn id="54" dur="1" fill="hold">
                                          <p:stCondLst>
                                            <p:cond delay="0"/>
                                          </p:stCondLst>
                                        </p:cTn>
                                        <p:tgtEl>
                                          <p:spTgt spid="72725"/>
                                        </p:tgtEl>
                                        <p:attrNameLst>
                                          <p:attrName>style.visibility</p:attrName>
                                        </p:attrNameLst>
                                      </p:cBhvr>
                                      <p:to>
                                        <p:strVal val="visible"/>
                                      </p:to>
                                    </p:set>
                                    <p:anim calcmode="lin" valueType="num">
                                      <p:cBhvr>
                                        <p:cTn id="55" dur="500" fill="hold"/>
                                        <p:tgtEl>
                                          <p:spTgt spid="72725"/>
                                        </p:tgtEl>
                                        <p:attrNameLst>
                                          <p:attrName>ppt_x</p:attrName>
                                        </p:attrNameLst>
                                      </p:cBhvr>
                                      <p:tavLst>
                                        <p:tav tm="0">
                                          <p:val>
                                            <p:strVal val="#ppt_x"/>
                                          </p:val>
                                        </p:tav>
                                        <p:tav tm="100000">
                                          <p:val>
                                            <p:strVal val="#ppt_x"/>
                                          </p:val>
                                        </p:tav>
                                      </p:tavLst>
                                    </p:anim>
                                    <p:anim calcmode="lin" valueType="num">
                                      <p:cBhvr>
                                        <p:cTn id="56" dur="500" fill="hold"/>
                                        <p:tgtEl>
                                          <p:spTgt spid="72725"/>
                                        </p:tgtEl>
                                        <p:attrNameLst>
                                          <p:attrName>ppt_y</p:attrName>
                                        </p:attrNameLst>
                                      </p:cBhvr>
                                      <p:tavLst>
                                        <p:tav tm="0">
                                          <p:val>
                                            <p:strVal val="#ppt_y-#ppt_h/2"/>
                                          </p:val>
                                        </p:tav>
                                        <p:tav tm="100000">
                                          <p:val>
                                            <p:strVal val="#ppt_y"/>
                                          </p:val>
                                        </p:tav>
                                      </p:tavLst>
                                    </p:anim>
                                    <p:anim calcmode="lin" valueType="num">
                                      <p:cBhvr>
                                        <p:cTn id="57" dur="500" fill="hold"/>
                                        <p:tgtEl>
                                          <p:spTgt spid="72725"/>
                                        </p:tgtEl>
                                        <p:attrNameLst>
                                          <p:attrName>ppt_w</p:attrName>
                                        </p:attrNameLst>
                                      </p:cBhvr>
                                      <p:tavLst>
                                        <p:tav tm="0">
                                          <p:val>
                                            <p:strVal val="#ppt_w"/>
                                          </p:val>
                                        </p:tav>
                                        <p:tav tm="100000">
                                          <p:val>
                                            <p:strVal val="#ppt_w"/>
                                          </p:val>
                                        </p:tav>
                                      </p:tavLst>
                                    </p:anim>
                                    <p:anim calcmode="lin" valueType="num">
                                      <p:cBhvr>
                                        <p:cTn id="58" dur="500" fill="hold"/>
                                        <p:tgtEl>
                                          <p:spTgt spid="72725"/>
                                        </p:tgtEl>
                                        <p:attrNameLst>
                                          <p:attrName>ppt_h</p:attrName>
                                        </p:attrNameLst>
                                      </p:cBhvr>
                                      <p:tavLst>
                                        <p:tav tm="0">
                                          <p:val>
                                            <p:fltVal val="0"/>
                                          </p:val>
                                        </p:tav>
                                        <p:tav tm="100000">
                                          <p:val>
                                            <p:strVal val="#ppt_h"/>
                                          </p:val>
                                        </p:tav>
                                      </p:tavLst>
                                    </p:anim>
                                  </p:childTnLst>
                                </p:cTn>
                              </p:par>
                            </p:childTnLst>
                          </p:cTn>
                        </p:par>
                      </p:childTnLst>
                    </p:cTn>
                  </p:par>
                  <p:par>
                    <p:cTn id="59" fill="hold">
                      <p:stCondLst>
                        <p:cond delay="indefinite"/>
                      </p:stCondLst>
                      <p:childTnLst>
                        <p:par>
                          <p:cTn id="60" fill="hold">
                            <p:stCondLst>
                              <p:cond delay="0"/>
                            </p:stCondLst>
                            <p:childTnLst>
                              <p:par>
                                <p:cTn id="61" presetID="23" presetClass="entr" presetSubtype="16" fill="hold" grpId="0" nodeType="clickEffect">
                                  <p:stCondLst>
                                    <p:cond delay="0"/>
                                  </p:stCondLst>
                                  <p:childTnLst>
                                    <p:set>
                                      <p:cBhvr>
                                        <p:cTn id="62" dur="1" fill="hold">
                                          <p:stCondLst>
                                            <p:cond delay="0"/>
                                          </p:stCondLst>
                                        </p:cTn>
                                        <p:tgtEl>
                                          <p:spTgt spid="72722"/>
                                        </p:tgtEl>
                                        <p:attrNameLst>
                                          <p:attrName>style.visibility</p:attrName>
                                        </p:attrNameLst>
                                      </p:cBhvr>
                                      <p:to>
                                        <p:strVal val="visible"/>
                                      </p:to>
                                    </p:set>
                                    <p:anim calcmode="lin" valueType="num">
                                      <p:cBhvr>
                                        <p:cTn id="63" dur="500" fill="hold"/>
                                        <p:tgtEl>
                                          <p:spTgt spid="72722"/>
                                        </p:tgtEl>
                                        <p:attrNameLst>
                                          <p:attrName>ppt_w</p:attrName>
                                        </p:attrNameLst>
                                      </p:cBhvr>
                                      <p:tavLst>
                                        <p:tav tm="0">
                                          <p:val>
                                            <p:fltVal val="0"/>
                                          </p:val>
                                        </p:tav>
                                        <p:tav tm="100000">
                                          <p:val>
                                            <p:strVal val="#ppt_w"/>
                                          </p:val>
                                        </p:tav>
                                      </p:tavLst>
                                    </p:anim>
                                    <p:anim calcmode="lin" valueType="num">
                                      <p:cBhvr>
                                        <p:cTn id="64" dur="500" fill="hold"/>
                                        <p:tgtEl>
                                          <p:spTgt spid="72722"/>
                                        </p:tgtEl>
                                        <p:attrNameLst>
                                          <p:attrName>ppt_h</p:attrName>
                                        </p:attrNameLst>
                                      </p:cBhvr>
                                      <p:tavLst>
                                        <p:tav tm="0">
                                          <p:val>
                                            <p:fltVal val="0"/>
                                          </p:val>
                                        </p:tav>
                                        <p:tav tm="100000">
                                          <p:val>
                                            <p:strVal val="#ppt_h"/>
                                          </p:val>
                                        </p:tav>
                                      </p:tavLst>
                                    </p:anim>
                                  </p:childTnLst>
                                </p:cTn>
                              </p:par>
                            </p:childTnLst>
                          </p:cTn>
                        </p:par>
                      </p:childTnLst>
                    </p:cTn>
                  </p:par>
                  <p:par>
                    <p:cTn id="65" fill="hold">
                      <p:stCondLst>
                        <p:cond delay="indefinite"/>
                      </p:stCondLst>
                      <p:childTnLst>
                        <p:par>
                          <p:cTn id="66" fill="hold">
                            <p:stCondLst>
                              <p:cond delay="0"/>
                            </p:stCondLst>
                            <p:childTnLst>
                              <p:par>
                                <p:cTn id="67" presetID="49" presetClass="entr" presetSubtype="0" decel="100000" fill="hold" grpId="0" nodeType="clickEffect">
                                  <p:stCondLst>
                                    <p:cond delay="0"/>
                                  </p:stCondLst>
                                  <p:childTnLst>
                                    <p:set>
                                      <p:cBhvr>
                                        <p:cTn id="68" dur="1" fill="hold">
                                          <p:stCondLst>
                                            <p:cond delay="0"/>
                                          </p:stCondLst>
                                        </p:cTn>
                                        <p:tgtEl>
                                          <p:spTgt spid="72727"/>
                                        </p:tgtEl>
                                        <p:attrNameLst>
                                          <p:attrName>style.visibility</p:attrName>
                                        </p:attrNameLst>
                                      </p:cBhvr>
                                      <p:to>
                                        <p:strVal val="visible"/>
                                      </p:to>
                                    </p:set>
                                    <p:anim calcmode="lin" valueType="num">
                                      <p:cBhvr>
                                        <p:cTn id="69" dur="500" fill="hold"/>
                                        <p:tgtEl>
                                          <p:spTgt spid="72727"/>
                                        </p:tgtEl>
                                        <p:attrNameLst>
                                          <p:attrName>ppt_w</p:attrName>
                                        </p:attrNameLst>
                                      </p:cBhvr>
                                      <p:tavLst>
                                        <p:tav tm="0">
                                          <p:val>
                                            <p:fltVal val="0"/>
                                          </p:val>
                                        </p:tav>
                                        <p:tav tm="100000">
                                          <p:val>
                                            <p:strVal val="#ppt_w"/>
                                          </p:val>
                                        </p:tav>
                                      </p:tavLst>
                                    </p:anim>
                                    <p:anim calcmode="lin" valueType="num">
                                      <p:cBhvr>
                                        <p:cTn id="70" dur="500" fill="hold"/>
                                        <p:tgtEl>
                                          <p:spTgt spid="72727"/>
                                        </p:tgtEl>
                                        <p:attrNameLst>
                                          <p:attrName>ppt_h</p:attrName>
                                        </p:attrNameLst>
                                      </p:cBhvr>
                                      <p:tavLst>
                                        <p:tav tm="0">
                                          <p:val>
                                            <p:fltVal val="0"/>
                                          </p:val>
                                        </p:tav>
                                        <p:tav tm="100000">
                                          <p:val>
                                            <p:strVal val="#ppt_h"/>
                                          </p:val>
                                        </p:tav>
                                      </p:tavLst>
                                    </p:anim>
                                    <p:anim calcmode="lin" valueType="num">
                                      <p:cBhvr>
                                        <p:cTn id="71" dur="500" fill="hold"/>
                                        <p:tgtEl>
                                          <p:spTgt spid="72727"/>
                                        </p:tgtEl>
                                        <p:attrNameLst>
                                          <p:attrName>style.rotation</p:attrName>
                                        </p:attrNameLst>
                                      </p:cBhvr>
                                      <p:tavLst>
                                        <p:tav tm="0">
                                          <p:val>
                                            <p:fltVal val="360"/>
                                          </p:val>
                                        </p:tav>
                                        <p:tav tm="100000">
                                          <p:val>
                                            <p:fltVal val="0"/>
                                          </p:val>
                                        </p:tav>
                                      </p:tavLst>
                                    </p:anim>
                                    <p:animEffect transition="in" filter="fade">
                                      <p:cBhvr>
                                        <p:cTn id="72" dur="500"/>
                                        <p:tgtEl>
                                          <p:spTgt spid="72727"/>
                                        </p:tgtEl>
                                      </p:cBhvr>
                                    </p:animEffect>
                                  </p:childTnLst>
                                </p:cTn>
                              </p:par>
                            </p:childTnLst>
                          </p:cTn>
                        </p:par>
                      </p:childTnLst>
                    </p:cTn>
                  </p:par>
                  <p:par>
                    <p:cTn id="73" fill="hold">
                      <p:stCondLst>
                        <p:cond delay="indefinite"/>
                      </p:stCondLst>
                      <p:childTnLst>
                        <p:par>
                          <p:cTn id="74" fill="hold">
                            <p:stCondLst>
                              <p:cond delay="0"/>
                            </p:stCondLst>
                            <p:childTnLst>
                              <p:par>
                                <p:cTn id="75" presetID="17" presetClass="entr" presetSubtype="1" fill="hold" grpId="0" nodeType="clickEffect">
                                  <p:stCondLst>
                                    <p:cond delay="0"/>
                                  </p:stCondLst>
                                  <p:childTnLst>
                                    <p:set>
                                      <p:cBhvr>
                                        <p:cTn id="76" dur="1" fill="hold">
                                          <p:stCondLst>
                                            <p:cond delay="0"/>
                                          </p:stCondLst>
                                        </p:cTn>
                                        <p:tgtEl>
                                          <p:spTgt spid="72728"/>
                                        </p:tgtEl>
                                        <p:attrNameLst>
                                          <p:attrName>style.visibility</p:attrName>
                                        </p:attrNameLst>
                                      </p:cBhvr>
                                      <p:to>
                                        <p:strVal val="visible"/>
                                      </p:to>
                                    </p:set>
                                    <p:anim calcmode="lin" valueType="num">
                                      <p:cBhvr>
                                        <p:cTn id="77" dur="500" fill="hold"/>
                                        <p:tgtEl>
                                          <p:spTgt spid="72728"/>
                                        </p:tgtEl>
                                        <p:attrNameLst>
                                          <p:attrName>ppt_x</p:attrName>
                                        </p:attrNameLst>
                                      </p:cBhvr>
                                      <p:tavLst>
                                        <p:tav tm="0">
                                          <p:val>
                                            <p:strVal val="#ppt_x"/>
                                          </p:val>
                                        </p:tav>
                                        <p:tav tm="100000">
                                          <p:val>
                                            <p:strVal val="#ppt_x"/>
                                          </p:val>
                                        </p:tav>
                                      </p:tavLst>
                                    </p:anim>
                                    <p:anim calcmode="lin" valueType="num">
                                      <p:cBhvr>
                                        <p:cTn id="78" dur="500" fill="hold"/>
                                        <p:tgtEl>
                                          <p:spTgt spid="72728"/>
                                        </p:tgtEl>
                                        <p:attrNameLst>
                                          <p:attrName>ppt_y</p:attrName>
                                        </p:attrNameLst>
                                      </p:cBhvr>
                                      <p:tavLst>
                                        <p:tav tm="0">
                                          <p:val>
                                            <p:strVal val="#ppt_y-#ppt_h/2"/>
                                          </p:val>
                                        </p:tav>
                                        <p:tav tm="100000">
                                          <p:val>
                                            <p:strVal val="#ppt_y"/>
                                          </p:val>
                                        </p:tav>
                                      </p:tavLst>
                                    </p:anim>
                                    <p:anim calcmode="lin" valueType="num">
                                      <p:cBhvr>
                                        <p:cTn id="79" dur="500" fill="hold"/>
                                        <p:tgtEl>
                                          <p:spTgt spid="72728"/>
                                        </p:tgtEl>
                                        <p:attrNameLst>
                                          <p:attrName>ppt_w</p:attrName>
                                        </p:attrNameLst>
                                      </p:cBhvr>
                                      <p:tavLst>
                                        <p:tav tm="0">
                                          <p:val>
                                            <p:strVal val="#ppt_w"/>
                                          </p:val>
                                        </p:tav>
                                        <p:tav tm="100000">
                                          <p:val>
                                            <p:strVal val="#ppt_w"/>
                                          </p:val>
                                        </p:tav>
                                      </p:tavLst>
                                    </p:anim>
                                    <p:anim calcmode="lin" valueType="num">
                                      <p:cBhvr>
                                        <p:cTn id="80" dur="500" fill="hold"/>
                                        <p:tgtEl>
                                          <p:spTgt spid="72728"/>
                                        </p:tgtEl>
                                        <p:attrNameLst>
                                          <p:attrName>ppt_h</p:attrName>
                                        </p:attrNameLst>
                                      </p:cBhvr>
                                      <p:tavLst>
                                        <p:tav tm="0">
                                          <p:val>
                                            <p:fltVal val="0"/>
                                          </p:val>
                                        </p:tav>
                                        <p:tav tm="100000">
                                          <p:val>
                                            <p:strVal val="#ppt_h"/>
                                          </p:val>
                                        </p:tav>
                                      </p:tavLst>
                                    </p:anim>
                                  </p:childTnLst>
                                </p:cTn>
                              </p:par>
                            </p:childTnLst>
                          </p:cTn>
                        </p:par>
                      </p:childTnLst>
                    </p:cTn>
                  </p:par>
                  <p:par>
                    <p:cTn id="81" fill="hold">
                      <p:stCondLst>
                        <p:cond delay="indefinite"/>
                      </p:stCondLst>
                      <p:childTnLst>
                        <p:par>
                          <p:cTn id="82" fill="hold">
                            <p:stCondLst>
                              <p:cond delay="0"/>
                            </p:stCondLst>
                            <p:childTnLst>
                              <p:par>
                                <p:cTn id="83" presetID="17" presetClass="entr" presetSubtype="4" fill="hold" grpId="0" nodeType="clickEffect">
                                  <p:stCondLst>
                                    <p:cond delay="0"/>
                                  </p:stCondLst>
                                  <p:childTnLst>
                                    <p:set>
                                      <p:cBhvr>
                                        <p:cTn id="84" dur="1" fill="hold">
                                          <p:stCondLst>
                                            <p:cond delay="0"/>
                                          </p:stCondLst>
                                        </p:cTn>
                                        <p:tgtEl>
                                          <p:spTgt spid="72729"/>
                                        </p:tgtEl>
                                        <p:attrNameLst>
                                          <p:attrName>style.visibility</p:attrName>
                                        </p:attrNameLst>
                                      </p:cBhvr>
                                      <p:to>
                                        <p:strVal val="visible"/>
                                      </p:to>
                                    </p:set>
                                    <p:anim calcmode="lin" valueType="num">
                                      <p:cBhvr>
                                        <p:cTn id="85" dur="500" fill="hold"/>
                                        <p:tgtEl>
                                          <p:spTgt spid="72729"/>
                                        </p:tgtEl>
                                        <p:attrNameLst>
                                          <p:attrName>ppt_x</p:attrName>
                                        </p:attrNameLst>
                                      </p:cBhvr>
                                      <p:tavLst>
                                        <p:tav tm="0">
                                          <p:val>
                                            <p:strVal val="#ppt_x"/>
                                          </p:val>
                                        </p:tav>
                                        <p:tav tm="100000">
                                          <p:val>
                                            <p:strVal val="#ppt_x"/>
                                          </p:val>
                                        </p:tav>
                                      </p:tavLst>
                                    </p:anim>
                                    <p:anim calcmode="lin" valueType="num">
                                      <p:cBhvr>
                                        <p:cTn id="86" dur="500" fill="hold"/>
                                        <p:tgtEl>
                                          <p:spTgt spid="72729"/>
                                        </p:tgtEl>
                                        <p:attrNameLst>
                                          <p:attrName>ppt_y</p:attrName>
                                        </p:attrNameLst>
                                      </p:cBhvr>
                                      <p:tavLst>
                                        <p:tav tm="0">
                                          <p:val>
                                            <p:strVal val="#ppt_y+#ppt_h/2"/>
                                          </p:val>
                                        </p:tav>
                                        <p:tav tm="100000">
                                          <p:val>
                                            <p:strVal val="#ppt_y"/>
                                          </p:val>
                                        </p:tav>
                                      </p:tavLst>
                                    </p:anim>
                                    <p:anim calcmode="lin" valueType="num">
                                      <p:cBhvr>
                                        <p:cTn id="87" dur="500" fill="hold"/>
                                        <p:tgtEl>
                                          <p:spTgt spid="72729"/>
                                        </p:tgtEl>
                                        <p:attrNameLst>
                                          <p:attrName>ppt_w</p:attrName>
                                        </p:attrNameLst>
                                      </p:cBhvr>
                                      <p:tavLst>
                                        <p:tav tm="0">
                                          <p:val>
                                            <p:strVal val="#ppt_w"/>
                                          </p:val>
                                        </p:tav>
                                        <p:tav tm="100000">
                                          <p:val>
                                            <p:strVal val="#ppt_w"/>
                                          </p:val>
                                        </p:tav>
                                      </p:tavLst>
                                    </p:anim>
                                    <p:anim calcmode="lin" valueType="num">
                                      <p:cBhvr>
                                        <p:cTn id="88" dur="500" fill="hold"/>
                                        <p:tgtEl>
                                          <p:spTgt spid="72729"/>
                                        </p:tgtEl>
                                        <p:attrNameLst>
                                          <p:attrName>ppt_h</p:attrName>
                                        </p:attrNameLst>
                                      </p:cBhvr>
                                      <p:tavLst>
                                        <p:tav tm="0">
                                          <p:val>
                                            <p:fltVal val="0"/>
                                          </p:val>
                                        </p:tav>
                                        <p:tav tm="100000">
                                          <p:val>
                                            <p:strVal val="#ppt_h"/>
                                          </p:val>
                                        </p:tav>
                                      </p:tavLst>
                                    </p:anim>
                                  </p:childTnLst>
                                </p:cTn>
                              </p:par>
                            </p:childTnLst>
                          </p:cTn>
                        </p:par>
                      </p:childTnLst>
                    </p:cTn>
                  </p:par>
                  <p:par>
                    <p:cTn id="89" fill="hold">
                      <p:stCondLst>
                        <p:cond delay="indefinite"/>
                      </p:stCondLst>
                      <p:childTnLst>
                        <p:par>
                          <p:cTn id="90" fill="hold">
                            <p:stCondLst>
                              <p:cond delay="0"/>
                            </p:stCondLst>
                            <p:childTnLst>
                              <p:par>
                                <p:cTn id="91" presetID="23" presetClass="entr" presetSubtype="16" fill="hold" grpId="0" nodeType="clickEffect">
                                  <p:stCondLst>
                                    <p:cond delay="0"/>
                                  </p:stCondLst>
                                  <p:childTnLst>
                                    <p:set>
                                      <p:cBhvr>
                                        <p:cTn id="92" dur="1" fill="hold">
                                          <p:stCondLst>
                                            <p:cond delay="0"/>
                                          </p:stCondLst>
                                        </p:cTn>
                                        <p:tgtEl>
                                          <p:spTgt spid="72736"/>
                                        </p:tgtEl>
                                        <p:attrNameLst>
                                          <p:attrName>style.visibility</p:attrName>
                                        </p:attrNameLst>
                                      </p:cBhvr>
                                      <p:to>
                                        <p:strVal val="visible"/>
                                      </p:to>
                                    </p:set>
                                    <p:anim calcmode="lin" valueType="num">
                                      <p:cBhvr>
                                        <p:cTn id="93" dur="500" fill="hold"/>
                                        <p:tgtEl>
                                          <p:spTgt spid="72736"/>
                                        </p:tgtEl>
                                        <p:attrNameLst>
                                          <p:attrName>ppt_w</p:attrName>
                                        </p:attrNameLst>
                                      </p:cBhvr>
                                      <p:tavLst>
                                        <p:tav tm="0">
                                          <p:val>
                                            <p:fltVal val="0"/>
                                          </p:val>
                                        </p:tav>
                                        <p:tav tm="100000">
                                          <p:val>
                                            <p:strVal val="#ppt_w"/>
                                          </p:val>
                                        </p:tav>
                                      </p:tavLst>
                                    </p:anim>
                                    <p:anim calcmode="lin" valueType="num">
                                      <p:cBhvr>
                                        <p:cTn id="94" dur="500" fill="hold"/>
                                        <p:tgtEl>
                                          <p:spTgt spid="72736"/>
                                        </p:tgtEl>
                                        <p:attrNameLst>
                                          <p:attrName>ppt_h</p:attrName>
                                        </p:attrNameLst>
                                      </p:cBhvr>
                                      <p:tavLst>
                                        <p:tav tm="0">
                                          <p:val>
                                            <p:fltVal val="0"/>
                                          </p:val>
                                        </p:tav>
                                        <p:tav tm="100000">
                                          <p:val>
                                            <p:strVal val="#ppt_h"/>
                                          </p:val>
                                        </p:tav>
                                      </p:tavLst>
                                    </p:anim>
                                  </p:childTnLst>
                                </p:cTn>
                              </p:par>
                              <p:par>
                                <p:cTn id="95" presetID="23" presetClass="entr" presetSubtype="16" fill="hold" grpId="0" nodeType="withEffect">
                                  <p:stCondLst>
                                    <p:cond delay="0"/>
                                  </p:stCondLst>
                                  <p:childTnLst>
                                    <p:set>
                                      <p:cBhvr>
                                        <p:cTn id="96" dur="1" fill="hold">
                                          <p:stCondLst>
                                            <p:cond delay="0"/>
                                          </p:stCondLst>
                                        </p:cTn>
                                        <p:tgtEl>
                                          <p:spTgt spid="72737"/>
                                        </p:tgtEl>
                                        <p:attrNameLst>
                                          <p:attrName>style.visibility</p:attrName>
                                        </p:attrNameLst>
                                      </p:cBhvr>
                                      <p:to>
                                        <p:strVal val="visible"/>
                                      </p:to>
                                    </p:set>
                                    <p:anim calcmode="lin" valueType="num">
                                      <p:cBhvr>
                                        <p:cTn id="97" dur="500" fill="hold"/>
                                        <p:tgtEl>
                                          <p:spTgt spid="72737"/>
                                        </p:tgtEl>
                                        <p:attrNameLst>
                                          <p:attrName>ppt_w</p:attrName>
                                        </p:attrNameLst>
                                      </p:cBhvr>
                                      <p:tavLst>
                                        <p:tav tm="0">
                                          <p:val>
                                            <p:fltVal val="0"/>
                                          </p:val>
                                        </p:tav>
                                        <p:tav tm="100000">
                                          <p:val>
                                            <p:strVal val="#ppt_w"/>
                                          </p:val>
                                        </p:tav>
                                      </p:tavLst>
                                    </p:anim>
                                    <p:anim calcmode="lin" valueType="num">
                                      <p:cBhvr>
                                        <p:cTn id="98" dur="500" fill="hold"/>
                                        <p:tgtEl>
                                          <p:spTgt spid="72737"/>
                                        </p:tgtEl>
                                        <p:attrNameLst>
                                          <p:attrName>ppt_h</p:attrName>
                                        </p:attrNameLst>
                                      </p:cBhvr>
                                      <p:tavLst>
                                        <p:tav tm="0">
                                          <p:val>
                                            <p:fltVal val="0"/>
                                          </p:val>
                                        </p:tav>
                                        <p:tav tm="100000">
                                          <p:val>
                                            <p:strVal val="#ppt_h"/>
                                          </p:val>
                                        </p:tav>
                                      </p:tavLst>
                                    </p:anim>
                                  </p:childTnLst>
                                </p:cTn>
                              </p:par>
                            </p:childTnLst>
                          </p:cTn>
                        </p:par>
                      </p:childTnLst>
                    </p:cTn>
                  </p:par>
                  <p:par>
                    <p:cTn id="99" fill="hold">
                      <p:stCondLst>
                        <p:cond delay="indefinite"/>
                      </p:stCondLst>
                      <p:childTnLst>
                        <p:par>
                          <p:cTn id="100" fill="hold">
                            <p:stCondLst>
                              <p:cond delay="0"/>
                            </p:stCondLst>
                            <p:childTnLst>
                              <p:par>
                                <p:cTn id="101" presetID="17" presetClass="entr" presetSubtype="1" fill="hold" grpId="0" nodeType="clickEffect">
                                  <p:stCondLst>
                                    <p:cond delay="0"/>
                                  </p:stCondLst>
                                  <p:childTnLst>
                                    <p:set>
                                      <p:cBhvr>
                                        <p:cTn id="102" dur="1" fill="hold">
                                          <p:stCondLst>
                                            <p:cond delay="0"/>
                                          </p:stCondLst>
                                        </p:cTn>
                                        <p:tgtEl>
                                          <p:spTgt spid="72731"/>
                                        </p:tgtEl>
                                        <p:attrNameLst>
                                          <p:attrName>style.visibility</p:attrName>
                                        </p:attrNameLst>
                                      </p:cBhvr>
                                      <p:to>
                                        <p:strVal val="visible"/>
                                      </p:to>
                                    </p:set>
                                    <p:anim calcmode="lin" valueType="num">
                                      <p:cBhvr>
                                        <p:cTn id="103" dur="500" fill="hold"/>
                                        <p:tgtEl>
                                          <p:spTgt spid="72731"/>
                                        </p:tgtEl>
                                        <p:attrNameLst>
                                          <p:attrName>ppt_x</p:attrName>
                                        </p:attrNameLst>
                                      </p:cBhvr>
                                      <p:tavLst>
                                        <p:tav tm="0">
                                          <p:val>
                                            <p:strVal val="#ppt_x"/>
                                          </p:val>
                                        </p:tav>
                                        <p:tav tm="100000">
                                          <p:val>
                                            <p:strVal val="#ppt_x"/>
                                          </p:val>
                                        </p:tav>
                                      </p:tavLst>
                                    </p:anim>
                                    <p:anim calcmode="lin" valueType="num">
                                      <p:cBhvr>
                                        <p:cTn id="104" dur="500" fill="hold"/>
                                        <p:tgtEl>
                                          <p:spTgt spid="72731"/>
                                        </p:tgtEl>
                                        <p:attrNameLst>
                                          <p:attrName>ppt_y</p:attrName>
                                        </p:attrNameLst>
                                      </p:cBhvr>
                                      <p:tavLst>
                                        <p:tav tm="0">
                                          <p:val>
                                            <p:strVal val="#ppt_y-#ppt_h/2"/>
                                          </p:val>
                                        </p:tav>
                                        <p:tav tm="100000">
                                          <p:val>
                                            <p:strVal val="#ppt_y"/>
                                          </p:val>
                                        </p:tav>
                                      </p:tavLst>
                                    </p:anim>
                                    <p:anim calcmode="lin" valueType="num">
                                      <p:cBhvr>
                                        <p:cTn id="105" dur="500" fill="hold"/>
                                        <p:tgtEl>
                                          <p:spTgt spid="72731"/>
                                        </p:tgtEl>
                                        <p:attrNameLst>
                                          <p:attrName>ppt_w</p:attrName>
                                        </p:attrNameLst>
                                      </p:cBhvr>
                                      <p:tavLst>
                                        <p:tav tm="0">
                                          <p:val>
                                            <p:strVal val="#ppt_w"/>
                                          </p:val>
                                        </p:tav>
                                        <p:tav tm="100000">
                                          <p:val>
                                            <p:strVal val="#ppt_w"/>
                                          </p:val>
                                        </p:tav>
                                      </p:tavLst>
                                    </p:anim>
                                    <p:anim calcmode="lin" valueType="num">
                                      <p:cBhvr>
                                        <p:cTn id="106" dur="500" fill="hold"/>
                                        <p:tgtEl>
                                          <p:spTgt spid="72731"/>
                                        </p:tgtEl>
                                        <p:attrNameLst>
                                          <p:attrName>ppt_h</p:attrName>
                                        </p:attrNameLst>
                                      </p:cBhvr>
                                      <p:tavLst>
                                        <p:tav tm="0">
                                          <p:val>
                                            <p:fltVal val="0"/>
                                          </p:val>
                                        </p:tav>
                                        <p:tav tm="100000">
                                          <p:val>
                                            <p:strVal val="#ppt_h"/>
                                          </p:val>
                                        </p:tav>
                                      </p:tavLst>
                                    </p:anim>
                                  </p:childTnLst>
                                </p:cTn>
                              </p:par>
                            </p:childTnLst>
                          </p:cTn>
                        </p:par>
                      </p:childTnLst>
                    </p:cTn>
                  </p:par>
                  <p:par>
                    <p:cTn id="107" fill="hold">
                      <p:stCondLst>
                        <p:cond delay="indefinite"/>
                      </p:stCondLst>
                      <p:childTnLst>
                        <p:par>
                          <p:cTn id="108" fill="hold">
                            <p:stCondLst>
                              <p:cond delay="0"/>
                            </p:stCondLst>
                            <p:childTnLst>
                              <p:par>
                                <p:cTn id="109" presetID="23" presetClass="entr" presetSubtype="16" fill="hold" grpId="0" nodeType="clickEffect">
                                  <p:stCondLst>
                                    <p:cond delay="0"/>
                                  </p:stCondLst>
                                  <p:childTnLst>
                                    <p:set>
                                      <p:cBhvr>
                                        <p:cTn id="110" dur="1" fill="hold">
                                          <p:stCondLst>
                                            <p:cond delay="0"/>
                                          </p:stCondLst>
                                        </p:cTn>
                                        <p:tgtEl>
                                          <p:spTgt spid="72730"/>
                                        </p:tgtEl>
                                        <p:attrNameLst>
                                          <p:attrName>style.visibility</p:attrName>
                                        </p:attrNameLst>
                                      </p:cBhvr>
                                      <p:to>
                                        <p:strVal val="visible"/>
                                      </p:to>
                                    </p:set>
                                    <p:anim calcmode="lin" valueType="num">
                                      <p:cBhvr>
                                        <p:cTn id="111" dur="500" fill="hold"/>
                                        <p:tgtEl>
                                          <p:spTgt spid="72730"/>
                                        </p:tgtEl>
                                        <p:attrNameLst>
                                          <p:attrName>ppt_w</p:attrName>
                                        </p:attrNameLst>
                                      </p:cBhvr>
                                      <p:tavLst>
                                        <p:tav tm="0">
                                          <p:val>
                                            <p:fltVal val="0"/>
                                          </p:val>
                                        </p:tav>
                                        <p:tav tm="100000">
                                          <p:val>
                                            <p:strVal val="#ppt_w"/>
                                          </p:val>
                                        </p:tav>
                                      </p:tavLst>
                                    </p:anim>
                                    <p:anim calcmode="lin" valueType="num">
                                      <p:cBhvr>
                                        <p:cTn id="112" dur="500" fill="hold"/>
                                        <p:tgtEl>
                                          <p:spTgt spid="72730"/>
                                        </p:tgtEl>
                                        <p:attrNameLst>
                                          <p:attrName>ppt_h</p:attrName>
                                        </p:attrNameLst>
                                      </p:cBhvr>
                                      <p:tavLst>
                                        <p:tav tm="0">
                                          <p:val>
                                            <p:fltVal val="0"/>
                                          </p:val>
                                        </p:tav>
                                        <p:tav tm="100000">
                                          <p:val>
                                            <p:strVal val="#ppt_h"/>
                                          </p:val>
                                        </p:tav>
                                      </p:tavLst>
                                    </p:anim>
                                  </p:childTnLst>
                                </p:cTn>
                              </p:par>
                            </p:childTnLst>
                          </p:cTn>
                        </p:par>
                      </p:childTnLst>
                    </p:cTn>
                  </p:par>
                  <p:par>
                    <p:cTn id="113" fill="hold">
                      <p:stCondLst>
                        <p:cond delay="indefinite"/>
                      </p:stCondLst>
                      <p:childTnLst>
                        <p:par>
                          <p:cTn id="114" fill="hold">
                            <p:stCondLst>
                              <p:cond delay="0"/>
                            </p:stCondLst>
                            <p:childTnLst>
                              <p:par>
                                <p:cTn id="115" presetID="17" presetClass="entr" presetSubtype="1" fill="hold" grpId="0" nodeType="clickEffect">
                                  <p:stCondLst>
                                    <p:cond delay="0"/>
                                  </p:stCondLst>
                                  <p:childTnLst>
                                    <p:set>
                                      <p:cBhvr>
                                        <p:cTn id="116" dur="1" fill="hold">
                                          <p:stCondLst>
                                            <p:cond delay="0"/>
                                          </p:stCondLst>
                                        </p:cTn>
                                        <p:tgtEl>
                                          <p:spTgt spid="72733"/>
                                        </p:tgtEl>
                                        <p:attrNameLst>
                                          <p:attrName>style.visibility</p:attrName>
                                        </p:attrNameLst>
                                      </p:cBhvr>
                                      <p:to>
                                        <p:strVal val="visible"/>
                                      </p:to>
                                    </p:set>
                                    <p:anim calcmode="lin" valueType="num">
                                      <p:cBhvr>
                                        <p:cTn id="117" dur="500" fill="hold"/>
                                        <p:tgtEl>
                                          <p:spTgt spid="72733"/>
                                        </p:tgtEl>
                                        <p:attrNameLst>
                                          <p:attrName>ppt_x</p:attrName>
                                        </p:attrNameLst>
                                      </p:cBhvr>
                                      <p:tavLst>
                                        <p:tav tm="0">
                                          <p:val>
                                            <p:strVal val="#ppt_x"/>
                                          </p:val>
                                        </p:tav>
                                        <p:tav tm="100000">
                                          <p:val>
                                            <p:strVal val="#ppt_x"/>
                                          </p:val>
                                        </p:tav>
                                      </p:tavLst>
                                    </p:anim>
                                    <p:anim calcmode="lin" valueType="num">
                                      <p:cBhvr>
                                        <p:cTn id="118" dur="500" fill="hold"/>
                                        <p:tgtEl>
                                          <p:spTgt spid="72733"/>
                                        </p:tgtEl>
                                        <p:attrNameLst>
                                          <p:attrName>ppt_y</p:attrName>
                                        </p:attrNameLst>
                                      </p:cBhvr>
                                      <p:tavLst>
                                        <p:tav tm="0">
                                          <p:val>
                                            <p:strVal val="#ppt_y-#ppt_h/2"/>
                                          </p:val>
                                        </p:tav>
                                        <p:tav tm="100000">
                                          <p:val>
                                            <p:strVal val="#ppt_y"/>
                                          </p:val>
                                        </p:tav>
                                      </p:tavLst>
                                    </p:anim>
                                    <p:anim calcmode="lin" valueType="num">
                                      <p:cBhvr>
                                        <p:cTn id="119" dur="500" fill="hold"/>
                                        <p:tgtEl>
                                          <p:spTgt spid="72733"/>
                                        </p:tgtEl>
                                        <p:attrNameLst>
                                          <p:attrName>ppt_w</p:attrName>
                                        </p:attrNameLst>
                                      </p:cBhvr>
                                      <p:tavLst>
                                        <p:tav tm="0">
                                          <p:val>
                                            <p:strVal val="#ppt_w"/>
                                          </p:val>
                                        </p:tav>
                                        <p:tav tm="100000">
                                          <p:val>
                                            <p:strVal val="#ppt_w"/>
                                          </p:val>
                                        </p:tav>
                                      </p:tavLst>
                                    </p:anim>
                                    <p:anim calcmode="lin" valueType="num">
                                      <p:cBhvr>
                                        <p:cTn id="120" dur="500" fill="hold"/>
                                        <p:tgtEl>
                                          <p:spTgt spid="72733"/>
                                        </p:tgtEl>
                                        <p:attrNameLst>
                                          <p:attrName>ppt_h</p:attrName>
                                        </p:attrNameLst>
                                      </p:cBhvr>
                                      <p:tavLst>
                                        <p:tav tm="0">
                                          <p:val>
                                            <p:fltVal val="0"/>
                                          </p:val>
                                        </p:tav>
                                        <p:tav tm="100000">
                                          <p:val>
                                            <p:strVal val="#ppt_h"/>
                                          </p:val>
                                        </p:tav>
                                      </p:tavLst>
                                    </p:anim>
                                  </p:childTnLst>
                                </p:cTn>
                              </p:par>
                            </p:childTnLst>
                          </p:cTn>
                        </p:par>
                      </p:childTnLst>
                    </p:cTn>
                  </p:par>
                  <p:par>
                    <p:cTn id="121" fill="hold">
                      <p:stCondLst>
                        <p:cond delay="indefinite"/>
                      </p:stCondLst>
                      <p:childTnLst>
                        <p:par>
                          <p:cTn id="122" fill="hold">
                            <p:stCondLst>
                              <p:cond delay="0"/>
                            </p:stCondLst>
                            <p:childTnLst>
                              <p:par>
                                <p:cTn id="123" presetID="23" presetClass="entr" presetSubtype="16" fill="hold" grpId="0" nodeType="clickEffect">
                                  <p:stCondLst>
                                    <p:cond delay="0"/>
                                  </p:stCondLst>
                                  <p:childTnLst>
                                    <p:set>
                                      <p:cBhvr>
                                        <p:cTn id="124" dur="1" fill="hold">
                                          <p:stCondLst>
                                            <p:cond delay="0"/>
                                          </p:stCondLst>
                                        </p:cTn>
                                        <p:tgtEl>
                                          <p:spTgt spid="72732"/>
                                        </p:tgtEl>
                                        <p:attrNameLst>
                                          <p:attrName>style.visibility</p:attrName>
                                        </p:attrNameLst>
                                      </p:cBhvr>
                                      <p:to>
                                        <p:strVal val="visible"/>
                                      </p:to>
                                    </p:set>
                                    <p:anim calcmode="lin" valueType="num">
                                      <p:cBhvr>
                                        <p:cTn id="125" dur="500" fill="hold"/>
                                        <p:tgtEl>
                                          <p:spTgt spid="72732"/>
                                        </p:tgtEl>
                                        <p:attrNameLst>
                                          <p:attrName>ppt_w</p:attrName>
                                        </p:attrNameLst>
                                      </p:cBhvr>
                                      <p:tavLst>
                                        <p:tav tm="0">
                                          <p:val>
                                            <p:fltVal val="0"/>
                                          </p:val>
                                        </p:tav>
                                        <p:tav tm="100000">
                                          <p:val>
                                            <p:strVal val="#ppt_w"/>
                                          </p:val>
                                        </p:tav>
                                      </p:tavLst>
                                    </p:anim>
                                    <p:anim calcmode="lin" valueType="num">
                                      <p:cBhvr>
                                        <p:cTn id="126" dur="500" fill="hold"/>
                                        <p:tgtEl>
                                          <p:spTgt spid="72732"/>
                                        </p:tgtEl>
                                        <p:attrNameLst>
                                          <p:attrName>ppt_h</p:attrName>
                                        </p:attrNameLst>
                                      </p:cBhvr>
                                      <p:tavLst>
                                        <p:tav tm="0">
                                          <p:val>
                                            <p:fltVal val="0"/>
                                          </p:val>
                                        </p:tav>
                                        <p:tav tm="100000">
                                          <p:val>
                                            <p:strVal val="#ppt_h"/>
                                          </p:val>
                                        </p:tav>
                                      </p:tavLst>
                                    </p:anim>
                                  </p:childTnLst>
                                </p:cTn>
                              </p:par>
                            </p:childTnLst>
                          </p:cTn>
                        </p:par>
                      </p:childTnLst>
                    </p:cTn>
                  </p:par>
                  <p:par>
                    <p:cTn id="127" fill="hold">
                      <p:stCondLst>
                        <p:cond delay="indefinite"/>
                      </p:stCondLst>
                      <p:childTnLst>
                        <p:par>
                          <p:cTn id="128" fill="hold">
                            <p:stCondLst>
                              <p:cond delay="0"/>
                            </p:stCondLst>
                            <p:childTnLst>
                              <p:par>
                                <p:cTn id="129" presetID="17" presetClass="entr" presetSubtype="1" fill="hold" grpId="0" nodeType="clickEffect">
                                  <p:stCondLst>
                                    <p:cond delay="0"/>
                                  </p:stCondLst>
                                  <p:childTnLst>
                                    <p:set>
                                      <p:cBhvr>
                                        <p:cTn id="130" dur="1" fill="hold">
                                          <p:stCondLst>
                                            <p:cond delay="0"/>
                                          </p:stCondLst>
                                        </p:cTn>
                                        <p:tgtEl>
                                          <p:spTgt spid="72734"/>
                                        </p:tgtEl>
                                        <p:attrNameLst>
                                          <p:attrName>style.visibility</p:attrName>
                                        </p:attrNameLst>
                                      </p:cBhvr>
                                      <p:to>
                                        <p:strVal val="visible"/>
                                      </p:to>
                                    </p:set>
                                    <p:anim calcmode="lin" valueType="num">
                                      <p:cBhvr>
                                        <p:cTn id="131" dur="500" fill="hold"/>
                                        <p:tgtEl>
                                          <p:spTgt spid="72734"/>
                                        </p:tgtEl>
                                        <p:attrNameLst>
                                          <p:attrName>ppt_x</p:attrName>
                                        </p:attrNameLst>
                                      </p:cBhvr>
                                      <p:tavLst>
                                        <p:tav tm="0">
                                          <p:val>
                                            <p:strVal val="#ppt_x"/>
                                          </p:val>
                                        </p:tav>
                                        <p:tav tm="100000">
                                          <p:val>
                                            <p:strVal val="#ppt_x"/>
                                          </p:val>
                                        </p:tav>
                                      </p:tavLst>
                                    </p:anim>
                                    <p:anim calcmode="lin" valueType="num">
                                      <p:cBhvr>
                                        <p:cTn id="132" dur="500" fill="hold"/>
                                        <p:tgtEl>
                                          <p:spTgt spid="72734"/>
                                        </p:tgtEl>
                                        <p:attrNameLst>
                                          <p:attrName>ppt_y</p:attrName>
                                        </p:attrNameLst>
                                      </p:cBhvr>
                                      <p:tavLst>
                                        <p:tav tm="0">
                                          <p:val>
                                            <p:strVal val="#ppt_y-#ppt_h/2"/>
                                          </p:val>
                                        </p:tav>
                                        <p:tav tm="100000">
                                          <p:val>
                                            <p:strVal val="#ppt_y"/>
                                          </p:val>
                                        </p:tav>
                                      </p:tavLst>
                                    </p:anim>
                                    <p:anim calcmode="lin" valueType="num">
                                      <p:cBhvr>
                                        <p:cTn id="133" dur="500" fill="hold"/>
                                        <p:tgtEl>
                                          <p:spTgt spid="72734"/>
                                        </p:tgtEl>
                                        <p:attrNameLst>
                                          <p:attrName>ppt_w</p:attrName>
                                        </p:attrNameLst>
                                      </p:cBhvr>
                                      <p:tavLst>
                                        <p:tav tm="0">
                                          <p:val>
                                            <p:strVal val="#ppt_w"/>
                                          </p:val>
                                        </p:tav>
                                        <p:tav tm="100000">
                                          <p:val>
                                            <p:strVal val="#ppt_w"/>
                                          </p:val>
                                        </p:tav>
                                      </p:tavLst>
                                    </p:anim>
                                    <p:anim calcmode="lin" valueType="num">
                                      <p:cBhvr>
                                        <p:cTn id="134" dur="500" fill="hold"/>
                                        <p:tgtEl>
                                          <p:spTgt spid="72734"/>
                                        </p:tgtEl>
                                        <p:attrNameLst>
                                          <p:attrName>ppt_h</p:attrName>
                                        </p:attrNameLst>
                                      </p:cBhvr>
                                      <p:tavLst>
                                        <p:tav tm="0">
                                          <p:val>
                                            <p:fltVal val="0"/>
                                          </p:val>
                                        </p:tav>
                                        <p:tav tm="100000">
                                          <p:val>
                                            <p:strVal val="#ppt_h"/>
                                          </p:val>
                                        </p:tav>
                                      </p:tavLst>
                                    </p:anim>
                                  </p:childTnLst>
                                </p:cTn>
                              </p:par>
                            </p:childTnLst>
                          </p:cTn>
                        </p:par>
                      </p:childTnLst>
                    </p:cTn>
                  </p:par>
                  <p:par>
                    <p:cTn id="135" fill="hold">
                      <p:stCondLst>
                        <p:cond delay="indefinite"/>
                      </p:stCondLst>
                      <p:childTnLst>
                        <p:par>
                          <p:cTn id="136" fill="hold">
                            <p:stCondLst>
                              <p:cond delay="0"/>
                            </p:stCondLst>
                            <p:childTnLst>
                              <p:par>
                                <p:cTn id="137" presetID="23" presetClass="entr" presetSubtype="16" fill="hold" nodeType="clickEffect">
                                  <p:stCondLst>
                                    <p:cond delay="0"/>
                                  </p:stCondLst>
                                  <p:childTnLst>
                                    <p:set>
                                      <p:cBhvr>
                                        <p:cTn id="138" dur="1" fill="hold">
                                          <p:stCondLst>
                                            <p:cond delay="0"/>
                                          </p:stCondLst>
                                        </p:cTn>
                                        <p:tgtEl>
                                          <p:spTgt spid="72735"/>
                                        </p:tgtEl>
                                        <p:attrNameLst>
                                          <p:attrName>style.visibility</p:attrName>
                                        </p:attrNameLst>
                                      </p:cBhvr>
                                      <p:to>
                                        <p:strVal val="visible"/>
                                      </p:to>
                                    </p:set>
                                    <p:anim calcmode="lin" valueType="num">
                                      <p:cBhvr>
                                        <p:cTn id="139" dur="500" fill="hold"/>
                                        <p:tgtEl>
                                          <p:spTgt spid="72735"/>
                                        </p:tgtEl>
                                        <p:attrNameLst>
                                          <p:attrName>ppt_w</p:attrName>
                                        </p:attrNameLst>
                                      </p:cBhvr>
                                      <p:tavLst>
                                        <p:tav tm="0">
                                          <p:val>
                                            <p:fltVal val="0"/>
                                          </p:val>
                                        </p:tav>
                                        <p:tav tm="100000">
                                          <p:val>
                                            <p:strVal val="#ppt_w"/>
                                          </p:val>
                                        </p:tav>
                                      </p:tavLst>
                                    </p:anim>
                                    <p:anim calcmode="lin" valueType="num">
                                      <p:cBhvr>
                                        <p:cTn id="140" dur="500" fill="hold"/>
                                        <p:tgtEl>
                                          <p:spTgt spid="72735"/>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2715" grpId="0" animBg="1"/>
      <p:bldP spid="72716" grpId="0" animBg="1"/>
      <p:bldP spid="72718" grpId="0" animBg="1"/>
      <p:bldP spid="72720" grpId="0" animBg="1"/>
      <p:bldP spid="72722" grpId="0" animBg="1"/>
      <p:bldP spid="72723" grpId="0" animBg="1"/>
      <p:bldP spid="72724" grpId="0" animBg="1"/>
      <p:bldP spid="72725" grpId="0" animBg="1"/>
      <p:bldP spid="72727" grpId="0" animBg="1"/>
      <p:bldP spid="72728" grpId="0" animBg="1"/>
      <p:bldP spid="72729" grpId="0" animBg="1"/>
      <p:bldP spid="72730" grpId="0" animBg="1"/>
      <p:bldP spid="72731" grpId="0" animBg="1"/>
      <p:bldP spid="72732" grpId="0" animBg="1"/>
      <p:bldP spid="72733" grpId="0" animBg="1"/>
      <p:bldP spid="72734" grpId="0" animBg="1"/>
      <p:bldP spid="72736" grpId="0" animBg="1"/>
      <p:bldP spid="72737"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6" name="图片 3" descr="FD.png"/>
          <p:cNvPicPr>
            <a:picLocks noChangeAspect="1" noChangeArrowheads="1"/>
          </p:cNvPicPr>
          <p:nvPr/>
        </p:nvPicPr>
        <p:blipFill>
          <a:blip r:embed="rId2"/>
          <a:srcRect/>
          <a:stretch>
            <a:fillRect/>
          </a:stretch>
        </p:blipFill>
        <p:spPr bwMode="auto">
          <a:xfrm>
            <a:off x="0" y="0"/>
            <a:ext cx="9144000" cy="6858000"/>
          </a:xfrm>
          <a:prstGeom prst="rect">
            <a:avLst/>
          </a:prstGeom>
          <a:noFill/>
          <a:ln w="9525">
            <a:noFill/>
            <a:miter lim="800000"/>
            <a:headEnd/>
            <a:tailEnd/>
          </a:ln>
        </p:spPr>
      </p:pic>
      <p:grpSp>
        <p:nvGrpSpPr>
          <p:cNvPr id="16387" name="Group 3"/>
          <p:cNvGrpSpPr>
            <a:grpSpLocks/>
          </p:cNvGrpSpPr>
          <p:nvPr/>
        </p:nvGrpSpPr>
        <p:grpSpPr bwMode="auto">
          <a:xfrm>
            <a:off x="0" y="0"/>
            <a:ext cx="9144000" cy="6858000"/>
            <a:chOff x="0" y="0"/>
            <a:chExt cx="5760" cy="4320"/>
          </a:xfrm>
        </p:grpSpPr>
        <p:sp>
          <p:nvSpPr>
            <p:cNvPr id="16388" name="圆角矩形 45"/>
            <p:cNvSpPr>
              <a:spLocks noChangeArrowheads="1"/>
            </p:cNvSpPr>
            <p:nvPr/>
          </p:nvSpPr>
          <p:spPr bwMode="auto">
            <a:xfrm>
              <a:off x="0" y="0"/>
              <a:ext cx="5760" cy="4320"/>
            </a:xfrm>
            <a:prstGeom prst="roundRect">
              <a:avLst>
                <a:gd name="adj" fmla="val 8134"/>
              </a:avLst>
            </a:prstGeom>
            <a:gradFill rotWithShape="1">
              <a:gsLst>
                <a:gs pos="0">
                  <a:schemeClr val="bg1"/>
                </a:gs>
                <a:gs pos="100000">
                  <a:schemeClr val="bg1">
                    <a:alpha val="26999"/>
                  </a:schemeClr>
                </a:gs>
              </a:gsLst>
              <a:lin ang="2700000" scaled="1"/>
            </a:gradFill>
            <a:ln w="25400">
              <a:solidFill>
                <a:srgbClr val="BFBFBF"/>
              </a:solidFill>
              <a:round/>
              <a:headEnd/>
              <a:tailEnd/>
            </a:ln>
          </p:spPr>
          <p:txBody>
            <a:bodyPr anchor="ctr"/>
            <a:lstStyle/>
            <a:p>
              <a:pPr algn="ctr"/>
              <a:endParaRPr lang="zh-CN" altLang="en-US" b="1"/>
            </a:p>
          </p:txBody>
        </p:sp>
        <p:pic>
          <p:nvPicPr>
            <p:cNvPr id="16389" name="图片 49" descr="HH.png"/>
            <p:cNvPicPr>
              <a:picLocks noChangeAspect="1" noChangeArrowheads="1"/>
            </p:cNvPicPr>
            <p:nvPr/>
          </p:nvPicPr>
          <p:blipFill>
            <a:blip r:embed="rId3"/>
            <a:srcRect/>
            <a:stretch>
              <a:fillRect/>
            </a:stretch>
          </p:blipFill>
          <p:spPr bwMode="auto">
            <a:xfrm>
              <a:off x="0" y="2016"/>
              <a:ext cx="1100" cy="2304"/>
            </a:xfrm>
            <a:prstGeom prst="rect">
              <a:avLst/>
            </a:prstGeom>
            <a:noFill/>
            <a:ln w="9525">
              <a:noFill/>
              <a:miter lim="800000"/>
              <a:headEnd/>
              <a:tailEnd/>
            </a:ln>
          </p:spPr>
        </p:pic>
      </p:grpSp>
      <p:sp>
        <p:nvSpPr>
          <p:cNvPr id="16390" name="Rectangle 6"/>
          <p:cNvSpPr>
            <a:spLocks noChangeArrowheads="1"/>
          </p:cNvSpPr>
          <p:nvPr/>
        </p:nvSpPr>
        <p:spPr bwMode="auto">
          <a:xfrm>
            <a:off x="381000" y="228600"/>
            <a:ext cx="7943850" cy="762000"/>
          </a:xfrm>
          <a:prstGeom prst="rect">
            <a:avLst/>
          </a:prstGeom>
          <a:noFill/>
          <a:ln w="9525">
            <a:noFill/>
            <a:miter lim="800000"/>
            <a:headEnd/>
            <a:tailEnd/>
          </a:ln>
          <a:effectLst/>
        </p:spPr>
        <p:txBody>
          <a:bodyPr anchor="ctr"/>
          <a:lstStyle/>
          <a:p>
            <a:r>
              <a:rPr lang="zh-CN" altLang="en-US" sz="4000">
                <a:solidFill>
                  <a:srgbClr val="0000FF"/>
                </a:solidFill>
                <a:latin typeface="Gill Sans MT" pitchFamily="34" charset="0"/>
                <a:ea typeface="隶书" pitchFamily="49" charset="-122"/>
              </a:rPr>
              <a:t>一、携手华大基因研究院</a:t>
            </a:r>
          </a:p>
        </p:txBody>
      </p:sp>
      <p:sp>
        <p:nvSpPr>
          <p:cNvPr id="16391" name="Rectangle 7"/>
          <p:cNvSpPr>
            <a:spLocks noChangeArrowheads="1"/>
          </p:cNvSpPr>
          <p:nvPr/>
        </p:nvSpPr>
        <p:spPr bwMode="auto">
          <a:xfrm>
            <a:off x="1219200" y="3581400"/>
            <a:ext cx="1450975" cy="701675"/>
          </a:xfrm>
          <a:prstGeom prst="rect">
            <a:avLst/>
          </a:prstGeom>
          <a:noFill/>
          <a:ln w="9525">
            <a:noFill/>
            <a:miter lim="800000"/>
            <a:headEnd/>
            <a:tailEnd/>
          </a:ln>
          <a:effectLst/>
        </p:spPr>
        <p:txBody>
          <a:bodyPr>
            <a:spAutoFit/>
          </a:bodyPr>
          <a:lstStyle/>
          <a:p>
            <a:pPr algn="ctr"/>
            <a:r>
              <a:rPr lang="zh-CN" altLang="en-US" sz="2000" b="1">
                <a:solidFill>
                  <a:srgbClr val="F8F8F8"/>
                </a:solidFill>
              </a:rPr>
              <a:t> </a:t>
            </a:r>
            <a:r>
              <a:rPr lang="en-US" sz="2000" b="1">
                <a:solidFill>
                  <a:srgbClr val="F8F8F8"/>
                </a:solidFill>
              </a:rPr>
              <a:t>Title in here</a:t>
            </a:r>
          </a:p>
        </p:txBody>
      </p:sp>
      <p:sp>
        <p:nvSpPr>
          <p:cNvPr id="16392" name="Text Box 8"/>
          <p:cNvSpPr txBox="1">
            <a:spLocks noChangeArrowheads="1"/>
          </p:cNvSpPr>
          <p:nvPr/>
        </p:nvSpPr>
        <p:spPr bwMode="auto">
          <a:xfrm>
            <a:off x="1295400" y="4800600"/>
            <a:ext cx="6934200" cy="1187450"/>
          </a:xfrm>
          <a:prstGeom prst="rect">
            <a:avLst/>
          </a:prstGeom>
          <a:noFill/>
          <a:ln w="9525">
            <a:noFill/>
            <a:miter lim="800000"/>
            <a:headEnd/>
            <a:tailEnd/>
          </a:ln>
          <a:effectLst/>
        </p:spPr>
        <p:txBody>
          <a:bodyPr>
            <a:spAutoFit/>
          </a:bodyPr>
          <a:lstStyle/>
          <a:p>
            <a:r>
              <a:rPr lang="en-US" sz="2400" b="1">
                <a:solidFill>
                  <a:srgbClr val="0000FF"/>
                </a:solidFill>
                <a:latin typeface="楷体_GB2312" pitchFamily="49" charset="-122"/>
                <a:ea typeface="楷体_GB2312" pitchFamily="49" charset="-122"/>
              </a:rPr>
              <a:t>    2012</a:t>
            </a:r>
            <a:r>
              <a:rPr lang="zh-CN" altLang="en-US" sz="2400" b="1">
                <a:solidFill>
                  <a:srgbClr val="0000FF"/>
                </a:solidFill>
                <a:latin typeface="楷体_GB2312" pitchFamily="49" charset="-122"/>
                <a:ea typeface="楷体_GB2312" pitchFamily="49" charset="-122"/>
              </a:rPr>
              <a:t>年</a:t>
            </a:r>
            <a:r>
              <a:rPr lang="en-US" sz="2400" b="1">
                <a:solidFill>
                  <a:srgbClr val="0000FF"/>
                </a:solidFill>
                <a:latin typeface="楷体_GB2312" pitchFamily="49" charset="-122"/>
                <a:ea typeface="楷体_GB2312" pitchFamily="49" charset="-122"/>
              </a:rPr>
              <a:t>8</a:t>
            </a:r>
            <a:r>
              <a:rPr lang="zh-CN" altLang="en-US" sz="2400" b="1">
                <a:solidFill>
                  <a:srgbClr val="0000FF"/>
                </a:solidFill>
                <a:latin typeface="楷体_GB2312" pitchFamily="49" charset="-122"/>
                <a:ea typeface="楷体_GB2312" pitchFamily="49" charset="-122"/>
              </a:rPr>
              <a:t>月</a:t>
            </a:r>
            <a:r>
              <a:rPr lang="en-US" sz="2400" b="1">
                <a:solidFill>
                  <a:srgbClr val="0000FF"/>
                </a:solidFill>
                <a:latin typeface="楷体_GB2312" pitchFamily="49" charset="-122"/>
                <a:ea typeface="楷体_GB2312" pitchFamily="49" charset="-122"/>
              </a:rPr>
              <a:t>1</a:t>
            </a:r>
            <a:r>
              <a:rPr lang="zh-CN" altLang="en-US" sz="2400" b="1">
                <a:solidFill>
                  <a:srgbClr val="0000FF"/>
                </a:solidFill>
                <a:latin typeface="楷体_GB2312" pitchFamily="49" charset="-122"/>
                <a:ea typeface="楷体_GB2312" pitchFamily="49" charset="-122"/>
              </a:rPr>
              <a:t>日，我院与华大基因在区委区政府、区卫人局的见证下郑重签署基因检测合作协议，标志着双方正式携手，共同造福社会。</a:t>
            </a:r>
          </a:p>
        </p:txBody>
      </p:sp>
      <p:pic>
        <p:nvPicPr>
          <p:cNvPr id="16394" name="Picture 10" descr="20128210250421"/>
          <p:cNvPicPr>
            <a:picLocks noChangeAspect="1" noChangeArrowheads="1"/>
          </p:cNvPicPr>
          <p:nvPr/>
        </p:nvPicPr>
        <p:blipFill>
          <a:blip r:embed="rId4"/>
          <a:srcRect/>
          <a:stretch>
            <a:fillRect/>
          </a:stretch>
        </p:blipFill>
        <p:spPr bwMode="auto">
          <a:xfrm>
            <a:off x="1905000" y="914400"/>
            <a:ext cx="5791200" cy="3576638"/>
          </a:xfrm>
          <a:prstGeom prst="rect">
            <a:avLst/>
          </a:prstGeom>
          <a:noFill/>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3751" name="Picture 23" descr="1"/>
          <p:cNvPicPr>
            <a:picLocks noChangeAspect="1" noChangeArrowheads="1"/>
          </p:cNvPicPr>
          <p:nvPr/>
        </p:nvPicPr>
        <p:blipFill>
          <a:blip r:embed="rId2"/>
          <a:srcRect/>
          <a:stretch>
            <a:fillRect/>
          </a:stretch>
        </p:blipFill>
        <p:spPr bwMode="auto">
          <a:xfrm rot="-1845021">
            <a:off x="990600" y="762000"/>
            <a:ext cx="3390900" cy="5114925"/>
          </a:xfrm>
          <a:prstGeom prst="rect">
            <a:avLst/>
          </a:prstGeom>
          <a:noFill/>
        </p:spPr>
      </p:pic>
      <p:pic>
        <p:nvPicPr>
          <p:cNvPr id="73752" name="Picture 24" descr="2"/>
          <p:cNvPicPr>
            <a:picLocks noChangeAspect="1" noChangeArrowheads="1"/>
          </p:cNvPicPr>
          <p:nvPr/>
        </p:nvPicPr>
        <p:blipFill>
          <a:blip r:embed="rId3"/>
          <a:srcRect/>
          <a:stretch>
            <a:fillRect/>
          </a:stretch>
        </p:blipFill>
        <p:spPr bwMode="auto">
          <a:xfrm>
            <a:off x="2286000" y="304800"/>
            <a:ext cx="3467100" cy="5181600"/>
          </a:xfrm>
          <a:prstGeom prst="rect">
            <a:avLst/>
          </a:prstGeom>
          <a:noFill/>
        </p:spPr>
      </p:pic>
      <p:pic>
        <p:nvPicPr>
          <p:cNvPr id="73753" name="Picture 25" descr="3"/>
          <p:cNvPicPr>
            <a:picLocks noChangeAspect="1" noChangeArrowheads="1"/>
          </p:cNvPicPr>
          <p:nvPr/>
        </p:nvPicPr>
        <p:blipFill>
          <a:blip r:embed="rId4"/>
          <a:srcRect/>
          <a:stretch>
            <a:fillRect/>
          </a:stretch>
        </p:blipFill>
        <p:spPr bwMode="auto">
          <a:xfrm rot="1146031">
            <a:off x="3657600" y="762000"/>
            <a:ext cx="3505200" cy="4248150"/>
          </a:xfrm>
          <a:prstGeom prst="rect">
            <a:avLst/>
          </a:prstGeom>
          <a:noFill/>
        </p:spPr>
      </p:pic>
      <p:pic>
        <p:nvPicPr>
          <p:cNvPr id="73754" name="Picture 26" descr="4"/>
          <p:cNvPicPr>
            <a:picLocks noChangeAspect="1" noChangeArrowheads="1"/>
          </p:cNvPicPr>
          <p:nvPr/>
        </p:nvPicPr>
        <p:blipFill>
          <a:blip r:embed="rId5"/>
          <a:srcRect/>
          <a:stretch>
            <a:fillRect/>
          </a:stretch>
        </p:blipFill>
        <p:spPr bwMode="auto">
          <a:xfrm rot="2628515">
            <a:off x="4572000" y="1447800"/>
            <a:ext cx="3362325" cy="51816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nodeType="clickEffect">
                                  <p:stCondLst>
                                    <p:cond delay="0"/>
                                  </p:stCondLst>
                                  <p:childTnLst>
                                    <p:set>
                                      <p:cBhvr>
                                        <p:cTn id="6" dur="1" fill="hold">
                                          <p:stCondLst>
                                            <p:cond delay="0"/>
                                          </p:stCondLst>
                                        </p:cTn>
                                        <p:tgtEl>
                                          <p:spTgt spid="73751"/>
                                        </p:tgtEl>
                                        <p:attrNameLst>
                                          <p:attrName>style.visibility</p:attrName>
                                        </p:attrNameLst>
                                      </p:cBhvr>
                                      <p:to>
                                        <p:strVal val="visible"/>
                                      </p:to>
                                    </p:set>
                                    <p:anim calcmode="lin" valueType="num">
                                      <p:cBhvr>
                                        <p:cTn id="7" dur="500" fill="hold"/>
                                        <p:tgtEl>
                                          <p:spTgt spid="73751"/>
                                        </p:tgtEl>
                                        <p:attrNameLst>
                                          <p:attrName>ppt_w</p:attrName>
                                        </p:attrNameLst>
                                      </p:cBhvr>
                                      <p:tavLst>
                                        <p:tav tm="0">
                                          <p:val>
                                            <p:fltVal val="0"/>
                                          </p:val>
                                        </p:tav>
                                        <p:tav tm="100000">
                                          <p:val>
                                            <p:strVal val="#ppt_w"/>
                                          </p:val>
                                        </p:tav>
                                      </p:tavLst>
                                    </p:anim>
                                    <p:anim calcmode="lin" valueType="num">
                                      <p:cBhvr>
                                        <p:cTn id="8" dur="500" fill="hold"/>
                                        <p:tgtEl>
                                          <p:spTgt spid="73751"/>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nodeType="clickEffect">
                                  <p:stCondLst>
                                    <p:cond delay="0"/>
                                  </p:stCondLst>
                                  <p:childTnLst>
                                    <p:set>
                                      <p:cBhvr>
                                        <p:cTn id="12" dur="1" fill="hold">
                                          <p:stCondLst>
                                            <p:cond delay="0"/>
                                          </p:stCondLst>
                                        </p:cTn>
                                        <p:tgtEl>
                                          <p:spTgt spid="73752"/>
                                        </p:tgtEl>
                                        <p:attrNameLst>
                                          <p:attrName>style.visibility</p:attrName>
                                        </p:attrNameLst>
                                      </p:cBhvr>
                                      <p:to>
                                        <p:strVal val="visible"/>
                                      </p:to>
                                    </p:set>
                                    <p:anim calcmode="lin" valueType="num">
                                      <p:cBhvr>
                                        <p:cTn id="13" dur="500" fill="hold"/>
                                        <p:tgtEl>
                                          <p:spTgt spid="73752"/>
                                        </p:tgtEl>
                                        <p:attrNameLst>
                                          <p:attrName>ppt_w</p:attrName>
                                        </p:attrNameLst>
                                      </p:cBhvr>
                                      <p:tavLst>
                                        <p:tav tm="0">
                                          <p:val>
                                            <p:fltVal val="0"/>
                                          </p:val>
                                        </p:tav>
                                        <p:tav tm="100000">
                                          <p:val>
                                            <p:strVal val="#ppt_w"/>
                                          </p:val>
                                        </p:tav>
                                      </p:tavLst>
                                    </p:anim>
                                    <p:anim calcmode="lin" valueType="num">
                                      <p:cBhvr>
                                        <p:cTn id="14" dur="500" fill="hold"/>
                                        <p:tgtEl>
                                          <p:spTgt spid="73752"/>
                                        </p:tgtEl>
                                        <p:attrNameLst>
                                          <p:attrName>ppt_h</p:attrName>
                                        </p:attrNameLst>
                                      </p:cBhvr>
                                      <p:tavLst>
                                        <p:tav tm="0">
                                          <p:val>
                                            <p:fltVal val="0"/>
                                          </p:val>
                                        </p:tav>
                                        <p:tav tm="100000">
                                          <p:val>
                                            <p:strVal val="#ppt_h"/>
                                          </p:val>
                                        </p:tav>
                                      </p:tavLst>
                                    </p:anim>
                                  </p:childTnLst>
                                </p:cTn>
                              </p:par>
                            </p:childTnLst>
                          </p:cTn>
                        </p:par>
                      </p:childTnLst>
                    </p:cTn>
                  </p:par>
                  <p:par>
                    <p:cTn id="15" fill="hold">
                      <p:stCondLst>
                        <p:cond delay="indefinite"/>
                      </p:stCondLst>
                      <p:childTnLst>
                        <p:par>
                          <p:cTn id="16" fill="hold">
                            <p:stCondLst>
                              <p:cond delay="0"/>
                            </p:stCondLst>
                            <p:childTnLst>
                              <p:par>
                                <p:cTn id="17" presetID="23" presetClass="entr" presetSubtype="16" fill="hold" nodeType="clickEffect">
                                  <p:stCondLst>
                                    <p:cond delay="0"/>
                                  </p:stCondLst>
                                  <p:childTnLst>
                                    <p:set>
                                      <p:cBhvr>
                                        <p:cTn id="18" dur="1" fill="hold">
                                          <p:stCondLst>
                                            <p:cond delay="0"/>
                                          </p:stCondLst>
                                        </p:cTn>
                                        <p:tgtEl>
                                          <p:spTgt spid="73753"/>
                                        </p:tgtEl>
                                        <p:attrNameLst>
                                          <p:attrName>style.visibility</p:attrName>
                                        </p:attrNameLst>
                                      </p:cBhvr>
                                      <p:to>
                                        <p:strVal val="visible"/>
                                      </p:to>
                                    </p:set>
                                    <p:anim calcmode="lin" valueType="num">
                                      <p:cBhvr>
                                        <p:cTn id="19" dur="500" fill="hold"/>
                                        <p:tgtEl>
                                          <p:spTgt spid="73753"/>
                                        </p:tgtEl>
                                        <p:attrNameLst>
                                          <p:attrName>ppt_w</p:attrName>
                                        </p:attrNameLst>
                                      </p:cBhvr>
                                      <p:tavLst>
                                        <p:tav tm="0">
                                          <p:val>
                                            <p:fltVal val="0"/>
                                          </p:val>
                                        </p:tav>
                                        <p:tav tm="100000">
                                          <p:val>
                                            <p:strVal val="#ppt_w"/>
                                          </p:val>
                                        </p:tav>
                                      </p:tavLst>
                                    </p:anim>
                                    <p:anim calcmode="lin" valueType="num">
                                      <p:cBhvr>
                                        <p:cTn id="20" dur="500" fill="hold"/>
                                        <p:tgtEl>
                                          <p:spTgt spid="73753"/>
                                        </p:tgtEl>
                                        <p:attrNameLst>
                                          <p:attrName>ppt_h</p:attrName>
                                        </p:attrNameLst>
                                      </p:cBhvr>
                                      <p:tavLst>
                                        <p:tav tm="0">
                                          <p:val>
                                            <p:fltVal val="0"/>
                                          </p:val>
                                        </p:tav>
                                        <p:tav tm="100000">
                                          <p:val>
                                            <p:strVal val="#ppt_h"/>
                                          </p:val>
                                        </p:tav>
                                      </p:tavLst>
                                    </p:anim>
                                  </p:childTnLst>
                                </p:cTn>
                              </p:par>
                            </p:childTnLst>
                          </p:cTn>
                        </p:par>
                      </p:childTnLst>
                    </p:cTn>
                  </p:par>
                  <p:par>
                    <p:cTn id="21" fill="hold">
                      <p:stCondLst>
                        <p:cond delay="indefinite"/>
                      </p:stCondLst>
                      <p:childTnLst>
                        <p:par>
                          <p:cTn id="22" fill="hold">
                            <p:stCondLst>
                              <p:cond delay="0"/>
                            </p:stCondLst>
                            <p:childTnLst>
                              <p:par>
                                <p:cTn id="23" presetID="23" presetClass="entr" presetSubtype="16" fill="hold" nodeType="clickEffect">
                                  <p:stCondLst>
                                    <p:cond delay="0"/>
                                  </p:stCondLst>
                                  <p:childTnLst>
                                    <p:set>
                                      <p:cBhvr>
                                        <p:cTn id="24" dur="1" fill="hold">
                                          <p:stCondLst>
                                            <p:cond delay="0"/>
                                          </p:stCondLst>
                                        </p:cTn>
                                        <p:tgtEl>
                                          <p:spTgt spid="73754"/>
                                        </p:tgtEl>
                                        <p:attrNameLst>
                                          <p:attrName>style.visibility</p:attrName>
                                        </p:attrNameLst>
                                      </p:cBhvr>
                                      <p:to>
                                        <p:strVal val="visible"/>
                                      </p:to>
                                    </p:set>
                                    <p:anim calcmode="lin" valueType="num">
                                      <p:cBhvr>
                                        <p:cTn id="25" dur="500" fill="hold"/>
                                        <p:tgtEl>
                                          <p:spTgt spid="73754"/>
                                        </p:tgtEl>
                                        <p:attrNameLst>
                                          <p:attrName>ppt_w</p:attrName>
                                        </p:attrNameLst>
                                      </p:cBhvr>
                                      <p:tavLst>
                                        <p:tav tm="0">
                                          <p:val>
                                            <p:fltVal val="0"/>
                                          </p:val>
                                        </p:tav>
                                        <p:tav tm="100000">
                                          <p:val>
                                            <p:strVal val="#ppt_w"/>
                                          </p:val>
                                        </p:tav>
                                      </p:tavLst>
                                    </p:anim>
                                    <p:anim calcmode="lin" valueType="num">
                                      <p:cBhvr>
                                        <p:cTn id="26" dur="500" fill="hold"/>
                                        <p:tgtEl>
                                          <p:spTgt spid="73754"/>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MSC_MS_EA_Common_ID06">
  <a:themeElements>
    <a:clrScheme name="MSC_MS_EA_Common_ID06 1">
      <a:dk1>
        <a:srgbClr val="000000"/>
      </a:dk1>
      <a:lt1>
        <a:srgbClr val="FFFFFF"/>
      </a:lt1>
      <a:dk2>
        <a:srgbClr val="676A55"/>
      </a:dk2>
      <a:lt2>
        <a:srgbClr val="EAEBDE"/>
      </a:lt2>
      <a:accent1>
        <a:srgbClr val="72A376"/>
      </a:accent1>
      <a:accent2>
        <a:srgbClr val="B0CCB0"/>
      </a:accent2>
      <a:accent3>
        <a:srgbClr val="FFFFFF"/>
      </a:accent3>
      <a:accent4>
        <a:srgbClr val="000000"/>
      </a:accent4>
      <a:accent5>
        <a:srgbClr val="BCCEBD"/>
      </a:accent5>
      <a:accent6>
        <a:srgbClr val="9FB99F"/>
      </a:accent6>
      <a:hlink>
        <a:srgbClr val="DB5353"/>
      </a:hlink>
      <a:folHlink>
        <a:srgbClr val="903638"/>
      </a:folHlink>
    </a:clrScheme>
    <a:fontScheme name="MSC_MS_EA_Common_ID06">
      <a:majorFont>
        <a:latin typeface="Gill Sans MT"/>
        <a:ea typeface="HGｺﾞｼｯｸE"/>
        <a:cs typeface="HGｺﾞｼｯｸE"/>
      </a:majorFont>
      <a:minorFont>
        <a:latin typeface="Gill Sans MT"/>
        <a:ea typeface="HGｺﾞｼｯｸE"/>
        <a:cs typeface="HGｺﾞｼｯｸ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MSC_MS_EA_Common_ID06 1">
        <a:dk1>
          <a:srgbClr val="000000"/>
        </a:dk1>
        <a:lt1>
          <a:srgbClr val="FFFFFF"/>
        </a:lt1>
        <a:dk2>
          <a:srgbClr val="676A55"/>
        </a:dk2>
        <a:lt2>
          <a:srgbClr val="EAEBDE"/>
        </a:lt2>
        <a:accent1>
          <a:srgbClr val="72A376"/>
        </a:accent1>
        <a:accent2>
          <a:srgbClr val="B0CCB0"/>
        </a:accent2>
        <a:accent3>
          <a:srgbClr val="FFFFFF"/>
        </a:accent3>
        <a:accent4>
          <a:srgbClr val="000000"/>
        </a:accent4>
        <a:accent5>
          <a:srgbClr val="BCCEBD"/>
        </a:accent5>
        <a:accent6>
          <a:srgbClr val="9FB99F"/>
        </a:accent6>
        <a:hlink>
          <a:srgbClr val="DB5353"/>
        </a:hlink>
        <a:folHlink>
          <a:srgbClr val="903638"/>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主题">
  <a:themeElements>
    <a:clrScheme name="">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themeOverride>
</file>

<file path=ppt/theme/themeOverride2.xml><?xml version="1.0" encoding="utf-8"?>
<a:themeOverride xmlns:a="http://schemas.openxmlformats.org/drawingml/2006/main">
  <a:clrScheme name="">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themeOverride>
</file>

<file path=ppt/theme/themeOverride3.xml><?xml version="1.0" encoding="utf-8"?>
<a:themeOverride xmlns:a="http://schemas.openxmlformats.org/drawingml/2006/main">
  <a:clrScheme name="">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themeOverride>
</file>

<file path=ppt/theme/themeOverride4.xml><?xml version="1.0" encoding="utf-8"?>
<a:themeOverride xmlns:a="http://schemas.openxmlformats.org/drawingml/2006/main">
  <a:clrScheme name="">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themeOverride>
</file>

<file path=ppt/theme/themeOverride5.xml><?xml version="1.0" encoding="utf-8"?>
<a:themeOverride xmlns:a="http://schemas.openxmlformats.org/drawingml/2006/main">
  <a:clrScheme name="">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themeOverride>
</file>

<file path=docProps/app.xml><?xml version="1.0" encoding="utf-8"?>
<Properties xmlns="http://schemas.openxmlformats.org/officeDocument/2006/extended-properties" xmlns:vt="http://schemas.openxmlformats.org/officeDocument/2006/docPropsVTypes">
  <Template/>
  <TotalTime>690</TotalTime>
  <Pages>0</Pages>
  <Words>2328</Words>
  <Characters>0</Characters>
  <Application>Microsoft Office PowerPoint</Application>
  <DocSecurity>0</DocSecurity>
  <PresentationFormat>全屏显示(4:3)</PresentationFormat>
  <Lines>0</Lines>
  <Paragraphs>169</Paragraphs>
  <Slides>45</Slides>
  <Notes>5</Notes>
  <HiddenSlides>0</HiddenSlides>
  <MMClips>0</MMClips>
  <ScaleCrop>false</ScaleCrop>
  <HeadingPairs>
    <vt:vector size="8" baseType="variant">
      <vt:variant>
        <vt:lpstr>已用的字体</vt:lpstr>
      </vt:variant>
      <vt:variant>
        <vt:i4>19</vt:i4>
      </vt:variant>
      <vt:variant>
        <vt:lpstr>主题</vt:lpstr>
      </vt:variant>
      <vt:variant>
        <vt:i4>1</vt:i4>
      </vt:variant>
      <vt:variant>
        <vt:lpstr>嵌入 OLE 服务器</vt:lpstr>
      </vt:variant>
      <vt:variant>
        <vt:i4>1</vt:i4>
      </vt:variant>
      <vt:variant>
        <vt:lpstr>幻灯片标题</vt:lpstr>
      </vt:variant>
      <vt:variant>
        <vt:i4>45</vt:i4>
      </vt:variant>
    </vt:vector>
  </HeadingPairs>
  <TitlesOfParts>
    <vt:vector size="66" baseType="lpstr">
      <vt:lpstr>Gill Sans MT</vt:lpstr>
      <vt:lpstr>HGｺﾞｼｯｸE</vt:lpstr>
      <vt:lpstr>Arial</vt:lpstr>
      <vt:lpstr>Calibri</vt:lpstr>
      <vt:lpstr>MS PGothic</vt:lpstr>
      <vt:lpstr>Centaur</vt:lpstr>
      <vt:lpstr>宋体</vt:lpstr>
      <vt:lpstr>华文行楷</vt:lpstr>
      <vt:lpstr>隶书</vt:lpstr>
      <vt:lpstr>楷体_GB2312</vt:lpstr>
      <vt:lpstr>华文隶书</vt:lpstr>
      <vt:lpstr>黑体</vt:lpstr>
      <vt:lpstr>华文细黑</vt:lpstr>
      <vt:lpstr>Wingdings</vt:lpstr>
      <vt:lpstr>仿宋_GB2312</vt:lpstr>
      <vt:lpstr>微软雅黑</vt:lpstr>
      <vt:lpstr>Times New Roman</vt:lpstr>
      <vt:lpstr>HY각헤드라인M</vt:lpstr>
      <vt:lpstr>Arial Black</vt:lpstr>
      <vt:lpstr>MSC_MS_EA_Common_ID06</vt:lpstr>
      <vt:lpstr>Microsoft Graph 图表</vt:lpstr>
      <vt:lpstr>幻灯片 1</vt:lpstr>
      <vt:lpstr>幻灯片 2</vt:lpstr>
      <vt:lpstr>幻灯片 3</vt:lpstr>
      <vt:lpstr>幻灯片 4</vt:lpstr>
      <vt:lpstr>幻灯片 5</vt:lpstr>
      <vt:lpstr>幻灯片 6</vt:lpstr>
      <vt:lpstr>幻灯片 7</vt:lpstr>
      <vt:lpstr>幻灯片 8</vt:lpstr>
      <vt:lpstr>幻灯片 9</vt:lpstr>
      <vt:lpstr>幻灯片 10</vt:lpstr>
      <vt:lpstr>幻灯片 11</vt:lpstr>
      <vt:lpstr>幻灯片 12</vt:lpstr>
      <vt:lpstr>幻灯片 13</vt:lpstr>
      <vt:lpstr>幻灯片 14</vt:lpstr>
      <vt:lpstr>幻灯片 15</vt:lpstr>
      <vt:lpstr>幻灯片 16</vt:lpstr>
      <vt:lpstr>幻灯片 17</vt:lpstr>
      <vt:lpstr>幻灯片 18</vt:lpstr>
      <vt:lpstr>幻灯片 19</vt:lpstr>
      <vt:lpstr>幻灯片 20</vt:lpstr>
      <vt:lpstr>幻灯片 21</vt:lpstr>
      <vt:lpstr>幻灯片 22</vt:lpstr>
      <vt:lpstr>幻灯片 23</vt:lpstr>
      <vt:lpstr>幻灯片 24</vt:lpstr>
      <vt:lpstr>幻灯片 25</vt:lpstr>
      <vt:lpstr>幻灯片 26</vt:lpstr>
      <vt:lpstr>幻灯片 27</vt:lpstr>
      <vt:lpstr>幻灯片 28</vt:lpstr>
      <vt:lpstr>幻灯片 29</vt:lpstr>
      <vt:lpstr>幻灯片 30</vt:lpstr>
      <vt:lpstr>幻灯片 31</vt:lpstr>
      <vt:lpstr>幻灯片 32</vt:lpstr>
      <vt:lpstr>幻灯片 33</vt:lpstr>
      <vt:lpstr>幻灯片 34</vt:lpstr>
      <vt:lpstr>幻灯片 35</vt:lpstr>
      <vt:lpstr>幻灯片 36</vt:lpstr>
      <vt:lpstr>幻灯片 37</vt:lpstr>
      <vt:lpstr>幻灯片 38</vt:lpstr>
      <vt:lpstr>幻灯片 39</vt:lpstr>
      <vt:lpstr>幻灯片 40</vt:lpstr>
      <vt:lpstr>幻灯片 41</vt:lpstr>
      <vt:lpstr>幻灯片 42</vt:lpstr>
      <vt:lpstr>幻灯片 43</vt:lpstr>
      <vt:lpstr>幻灯片 44</vt:lpstr>
      <vt:lpstr>幻灯片 45</vt:lpstr>
    </vt:vector>
  </TitlesOfParts>
  <LinksUpToDate>false</LinksUpToDate>
  <CharactersWithSpaces>0</CharactersWithSpaces>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2011年一季度          医疗信息分析</dc:title>
  <dc:creator>Administrator</dc:creator>
  <cp:lastModifiedBy>Windows 用户</cp:lastModifiedBy>
  <cp:revision>806</cp:revision>
  <dcterms:created xsi:type="dcterms:W3CDTF">2011-04-19T10:11:10Z</dcterms:created>
  <dcterms:modified xsi:type="dcterms:W3CDTF">2015-01-13T06:44:01Z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2052-8.1.0.3526</vt:lpwstr>
  </property>
</Properties>
</file>