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92A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9" autoAdjust="0"/>
    <p:restoredTop sz="94660"/>
  </p:normalViewPr>
  <p:slideViewPr>
    <p:cSldViewPr>
      <p:cViewPr varScale="1">
        <p:scale>
          <a:sx n="81" d="100"/>
          <a:sy n="81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8" name="Object 96"/>
          <p:cNvGraphicFramePr>
            <a:graphicFrameLocks noChangeAspect="1"/>
          </p:cNvGraphicFramePr>
          <p:nvPr/>
        </p:nvGraphicFramePr>
        <p:xfrm>
          <a:off x="0" y="0"/>
          <a:ext cx="4572000" cy="6092825"/>
        </p:xfrm>
        <a:graphic>
          <a:graphicData uri="http://schemas.openxmlformats.org/presentationml/2006/ole">
            <p:oleObj spid="_x0000_s3168" name="Image" r:id="rId3" imgW="4190476" imgH="5117460" progId="Photoshop.Image.6">
              <p:embed/>
            </p:oleObj>
          </a:graphicData>
        </a:graphic>
      </p:graphicFrame>
      <p:sp>
        <p:nvSpPr>
          <p:cNvPr id="3169" name="Freeform 97"/>
          <p:cNvSpPr>
            <a:spLocks/>
          </p:cNvSpPr>
          <p:nvPr/>
        </p:nvSpPr>
        <p:spPr bwMode="ltGray">
          <a:xfrm>
            <a:off x="0" y="4483100"/>
            <a:ext cx="4122738" cy="2368550"/>
          </a:xfrm>
          <a:custGeom>
            <a:avLst/>
            <a:gdLst/>
            <a:ahLst/>
            <a:cxnLst>
              <a:cxn ang="0">
                <a:pos x="0" y="489"/>
              </a:cxn>
              <a:cxn ang="0">
                <a:pos x="1328" y="840"/>
              </a:cxn>
              <a:cxn ang="0">
                <a:pos x="2488" y="0"/>
              </a:cxn>
              <a:cxn ang="0">
                <a:pos x="1712" y="1124"/>
              </a:cxn>
              <a:cxn ang="0">
                <a:pos x="636" y="1492"/>
              </a:cxn>
              <a:cxn ang="0">
                <a:pos x="1" y="1492"/>
              </a:cxn>
              <a:cxn ang="0">
                <a:pos x="0" y="489"/>
              </a:cxn>
            </a:cxnLst>
            <a:rect l="0" t="0" r="r" b="b"/>
            <a:pathLst>
              <a:path w="2597" h="1492">
                <a:moveTo>
                  <a:pt x="0" y="489"/>
                </a:moveTo>
                <a:cubicBezTo>
                  <a:pt x="247" y="671"/>
                  <a:pt x="632" y="920"/>
                  <a:pt x="1328" y="840"/>
                </a:cubicBezTo>
                <a:cubicBezTo>
                  <a:pt x="2024" y="760"/>
                  <a:pt x="2360" y="131"/>
                  <a:pt x="2488" y="0"/>
                </a:cubicBezTo>
                <a:cubicBezTo>
                  <a:pt x="2597" y="53"/>
                  <a:pt x="1792" y="1068"/>
                  <a:pt x="1712" y="1124"/>
                </a:cubicBezTo>
                <a:cubicBezTo>
                  <a:pt x="1632" y="1180"/>
                  <a:pt x="921" y="1431"/>
                  <a:pt x="636" y="1492"/>
                </a:cubicBezTo>
                <a:lnTo>
                  <a:pt x="1" y="1492"/>
                </a:lnTo>
                <a:lnTo>
                  <a:pt x="0" y="489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shade val="24314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0" name="Freeform 98"/>
          <p:cNvSpPr>
            <a:spLocks/>
          </p:cNvSpPr>
          <p:nvPr/>
        </p:nvSpPr>
        <p:spPr bwMode="ltGray">
          <a:xfrm>
            <a:off x="2217738" y="0"/>
            <a:ext cx="6926262" cy="6859588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561" y="181"/>
              </a:cxn>
              <a:cxn ang="0">
                <a:pos x="943" y="488"/>
              </a:cxn>
              <a:cxn ang="0">
                <a:pos x="1221" y="953"/>
              </a:cxn>
              <a:cxn ang="0">
                <a:pos x="1413" y="1615"/>
              </a:cxn>
              <a:cxn ang="0">
                <a:pos x="1290" y="2642"/>
              </a:cxn>
              <a:cxn ang="0">
                <a:pos x="0" y="4321"/>
              </a:cxn>
              <a:cxn ang="0">
                <a:pos x="4349" y="4321"/>
              </a:cxn>
              <a:cxn ang="0">
                <a:pos x="4363" y="0"/>
              </a:cxn>
              <a:cxn ang="0">
                <a:pos x="189" y="0"/>
              </a:cxn>
            </a:cxnLst>
            <a:rect l="0" t="0" r="r" b="b"/>
            <a:pathLst>
              <a:path w="4363" h="4321">
                <a:moveTo>
                  <a:pt x="189" y="0"/>
                </a:moveTo>
                <a:lnTo>
                  <a:pt x="561" y="181"/>
                </a:lnTo>
                <a:lnTo>
                  <a:pt x="943" y="488"/>
                </a:lnTo>
                <a:lnTo>
                  <a:pt x="1221" y="953"/>
                </a:lnTo>
                <a:lnTo>
                  <a:pt x="1413" y="1615"/>
                </a:lnTo>
                <a:lnTo>
                  <a:pt x="1290" y="2642"/>
                </a:lnTo>
                <a:lnTo>
                  <a:pt x="0" y="4321"/>
                </a:lnTo>
                <a:lnTo>
                  <a:pt x="4349" y="4321"/>
                </a:lnTo>
                <a:lnTo>
                  <a:pt x="4363" y="0"/>
                </a:lnTo>
                <a:lnTo>
                  <a:pt x="189" y="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137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1" name="Rectangle 99"/>
          <p:cNvSpPr>
            <a:spLocks noChangeArrowheads="1"/>
          </p:cNvSpPr>
          <p:nvPr/>
        </p:nvSpPr>
        <p:spPr bwMode="ltGray">
          <a:xfrm>
            <a:off x="4500563" y="2924175"/>
            <a:ext cx="4665662" cy="10096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2" name="Rectangle 100"/>
          <p:cNvSpPr>
            <a:spLocks noChangeArrowheads="1"/>
          </p:cNvSpPr>
          <p:nvPr/>
        </p:nvSpPr>
        <p:spPr bwMode="gray">
          <a:xfrm>
            <a:off x="4284663" y="3933825"/>
            <a:ext cx="4875212" cy="431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3" name="Freeform 101"/>
          <p:cNvSpPr>
            <a:spLocks/>
          </p:cNvSpPr>
          <p:nvPr/>
        </p:nvSpPr>
        <p:spPr bwMode="ltGray">
          <a:xfrm>
            <a:off x="-12700" y="4149725"/>
            <a:ext cx="4152900" cy="2708275"/>
          </a:xfrm>
          <a:custGeom>
            <a:avLst/>
            <a:gdLst/>
            <a:ahLst/>
            <a:cxnLst>
              <a:cxn ang="0">
                <a:pos x="0" y="1688"/>
              </a:cxn>
              <a:cxn ang="0">
                <a:pos x="0" y="1112"/>
              </a:cxn>
              <a:cxn ang="0">
                <a:pos x="2576" y="0"/>
              </a:cxn>
              <a:cxn ang="0">
                <a:pos x="2135" y="826"/>
              </a:cxn>
              <a:cxn ang="0">
                <a:pos x="635" y="1688"/>
              </a:cxn>
              <a:cxn ang="0">
                <a:pos x="0" y="1688"/>
              </a:cxn>
            </a:cxnLst>
            <a:rect l="0" t="0" r="r" b="b"/>
            <a:pathLst>
              <a:path w="2576" h="1688">
                <a:moveTo>
                  <a:pt x="0" y="1688"/>
                </a:moveTo>
                <a:lnTo>
                  <a:pt x="0" y="1112"/>
                </a:lnTo>
                <a:cubicBezTo>
                  <a:pt x="1960" y="1464"/>
                  <a:pt x="2419" y="304"/>
                  <a:pt x="2576" y="0"/>
                </a:cubicBezTo>
                <a:lnTo>
                  <a:pt x="2135" y="826"/>
                </a:lnTo>
                <a:cubicBezTo>
                  <a:pt x="1618" y="1315"/>
                  <a:pt x="1286" y="1456"/>
                  <a:pt x="635" y="1688"/>
                </a:cubicBezTo>
                <a:lnTo>
                  <a:pt x="0" y="1688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4" name="Line 102"/>
          <p:cNvSpPr>
            <a:spLocks noChangeShapeType="1"/>
          </p:cNvSpPr>
          <p:nvPr/>
        </p:nvSpPr>
        <p:spPr bwMode="white">
          <a:xfrm>
            <a:off x="4500563" y="2924175"/>
            <a:ext cx="46434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5" name="Line 103"/>
          <p:cNvSpPr>
            <a:spLocks noChangeShapeType="1"/>
          </p:cNvSpPr>
          <p:nvPr/>
        </p:nvSpPr>
        <p:spPr bwMode="white">
          <a:xfrm>
            <a:off x="4284663" y="3933825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6" name="Line 104"/>
          <p:cNvSpPr>
            <a:spLocks noChangeShapeType="1"/>
          </p:cNvSpPr>
          <p:nvPr/>
        </p:nvSpPr>
        <p:spPr bwMode="white">
          <a:xfrm>
            <a:off x="4284663" y="4365625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7" name="Freeform 105"/>
          <p:cNvSpPr>
            <a:spLocks/>
          </p:cNvSpPr>
          <p:nvPr/>
        </p:nvSpPr>
        <p:spPr bwMode="ltGray">
          <a:xfrm>
            <a:off x="965200" y="0"/>
            <a:ext cx="3822700" cy="6870700"/>
          </a:xfrm>
          <a:custGeom>
            <a:avLst/>
            <a:gdLst/>
            <a:ahLst/>
            <a:cxnLst>
              <a:cxn ang="0">
                <a:pos x="864" y="0"/>
              </a:cxn>
              <a:cxn ang="0">
                <a:pos x="1984" y="2576"/>
              </a:cxn>
              <a:cxn ang="0">
                <a:pos x="0" y="4320"/>
              </a:cxn>
              <a:cxn ang="0">
                <a:pos x="1208" y="4328"/>
              </a:cxn>
              <a:cxn ang="0">
                <a:pos x="2272" y="2560"/>
              </a:cxn>
              <a:cxn ang="0">
                <a:pos x="1000" y="0"/>
              </a:cxn>
              <a:cxn ang="0">
                <a:pos x="864" y="0"/>
              </a:cxn>
            </a:cxnLst>
            <a:rect l="0" t="0" r="r" b="b"/>
            <a:pathLst>
              <a:path w="2408" h="4328">
                <a:moveTo>
                  <a:pt x="864" y="0"/>
                </a:moveTo>
                <a:cubicBezTo>
                  <a:pt x="2026" y="270"/>
                  <a:pt x="2408" y="1624"/>
                  <a:pt x="1984" y="2576"/>
                </a:cubicBezTo>
                <a:cubicBezTo>
                  <a:pt x="1560" y="3528"/>
                  <a:pt x="880" y="3969"/>
                  <a:pt x="0" y="4320"/>
                </a:cubicBezTo>
                <a:lnTo>
                  <a:pt x="1208" y="4328"/>
                </a:lnTo>
                <a:cubicBezTo>
                  <a:pt x="1520" y="4072"/>
                  <a:pt x="2144" y="3336"/>
                  <a:pt x="2272" y="2560"/>
                </a:cubicBezTo>
                <a:cubicBezTo>
                  <a:pt x="2400" y="1784"/>
                  <a:pt x="2280" y="416"/>
                  <a:pt x="1000" y="0"/>
                </a:cubicBezTo>
                <a:lnTo>
                  <a:pt x="864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27451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2971800"/>
            <a:ext cx="4572000" cy="914400"/>
          </a:xfrm>
        </p:spPr>
        <p:txBody>
          <a:bodyPr/>
          <a:lstStyle>
            <a:lvl1pPr algn="l">
              <a:defRPr sz="4000" b="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572000" y="3962400"/>
            <a:ext cx="45720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146" name="Rectangle 7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64313"/>
            <a:ext cx="2133600" cy="157162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147" name="Rectangle 7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0025"/>
            <a:ext cx="2895600" cy="171450"/>
          </a:xfrm>
        </p:spPr>
        <p:txBody>
          <a:bodyPr/>
          <a:lstStyle>
            <a:lvl1pPr algn="ctr"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148" name="Rectangle 7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35738"/>
            <a:ext cx="2133600" cy="185737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fld id="{C63BA52B-8A3F-4F46-AB9F-590F18D4F673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178" name="Text Box 106"/>
          <p:cNvSpPr txBox="1">
            <a:spLocks noChangeArrowheads="1"/>
          </p:cNvSpPr>
          <p:nvPr/>
        </p:nvSpPr>
        <p:spPr bwMode="auto">
          <a:xfrm>
            <a:off x="6537325" y="6110288"/>
            <a:ext cx="2301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latin typeface="Verdana" pitchFamily="34" charset="0"/>
                <a:ea typeface="宋体" charset="-122"/>
              </a:rPr>
              <a:t>Company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F7A7DE-0235-469C-A079-F092A37D9FA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7825" y="260350"/>
            <a:ext cx="2111375" cy="6140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0525" y="260350"/>
            <a:ext cx="6184900" cy="6140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8524A2-5BC9-4D75-A502-F8EB2540A1A0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525" y="260350"/>
            <a:ext cx="8372475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143000"/>
            <a:ext cx="8229600" cy="5257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4114800" y="6553200"/>
            <a:ext cx="838200" cy="228600"/>
          </a:xfrm>
        </p:spPr>
        <p:txBody>
          <a:bodyPr/>
          <a:lstStyle>
            <a:lvl1pPr>
              <a:defRPr/>
            </a:lvl1pPr>
          </a:lstStyle>
          <a:p>
            <a:fld id="{8B26287C-E77F-4FCF-9B62-8CB5A1CE641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>
          <a:xfrm>
            <a:off x="609600" y="6553200"/>
            <a:ext cx="1676400" cy="22860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>
          <a:xfrm>
            <a:off x="6019800" y="6559550"/>
            <a:ext cx="2895600" cy="2508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26810F-30F1-4B2F-B268-AE9DFCEB586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828EA0-68C5-4AC6-B947-5F4B92F1947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CC966C9-63A4-42FE-ADAF-D3B807012CF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AA5D36-8E4A-40AA-825F-FDC15BAC6C0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1DE4B-56DD-492A-ABEF-C67354ED6A4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62CAC7-51F5-41D0-9E5D-375F8F6776B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BA4776-7425-4BE7-9249-FF9537ED975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942150-EC14-4847-85DB-BD60F4072B01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3" name="Object 89"/>
          <p:cNvGraphicFramePr>
            <a:graphicFrameLocks noChangeAspect="1"/>
          </p:cNvGraphicFramePr>
          <p:nvPr/>
        </p:nvGraphicFramePr>
        <p:xfrm>
          <a:off x="0" y="0"/>
          <a:ext cx="9144000" cy="836613"/>
        </p:xfrm>
        <a:graphic>
          <a:graphicData uri="http://schemas.openxmlformats.org/presentationml/2006/ole">
            <p:oleObj spid="_x0000_s1113" name="Image" r:id="rId15" imgW="4622222" imgH="634697" progId="Photoshop.Image.6">
              <p:embed/>
            </p:oleObj>
          </a:graphicData>
        </a:graphic>
      </p:graphicFrame>
      <p:sp>
        <p:nvSpPr>
          <p:cNvPr id="1114" name="Freeform 90"/>
          <p:cNvSpPr>
            <a:spLocks/>
          </p:cNvSpPr>
          <p:nvPr/>
        </p:nvSpPr>
        <p:spPr bwMode="gray">
          <a:xfrm>
            <a:off x="5448300" y="890588"/>
            <a:ext cx="3700463" cy="1231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12" y="232"/>
              </a:cxn>
              <a:cxn ang="0">
                <a:pos x="2328" y="776"/>
              </a:cxn>
              <a:cxn ang="0">
                <a:pos x="2331" y="431"/>
              </a:cxn>
              <a:cxn ang="0">
                <a:pos x="992" y="32"/>
              </a:cxn>
              <a:cxn ang="0">
                <a:pos x="0" y="0"/>
              </a:cxn>
            </a:cxnLst>
            <a:rect l="0" t="0" r="r" b="b"/>
            <a:pathLst>
              <a:path w="2331" h="776">
                <a:moveTo>
                  <a:pt x="0" y="0"/>
                </a:moveTo>
                <a:cubicBezTo>
                  <a:pt x="616" y="64"/>
                  <a:pt x="832" y="96"/>
                  <a:pt x="1312" y="232"/>
                </a:cubicBezTo>
                <a:cubicBezTo>
                  <a:pt x="1792" y="368"/>
                  <a:pt x="2280" y="745"/>
                  <a:pt x="2328" y="776"/>
                </a:cubicBezTo>
                <a:lnTo>
                  <a:pt x="2331" y="431"/>
                </a:lnTo>
                <a:cubicBezTo>
                  <a:pt x="2108" y="307"/>
                  <a:pt x="1380" y="104"/>
                  <a:pt x="992" y="32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019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5" name="Freeform 91"/>
          <p:cNvSpPr>
            <a:spLocks/>
          </p:cNvSpPr>
          <p:nvPr/>
        </p:nvSpPr>
        <p:spPr bwMode="gray">
          <a:xfrm>
            <a:off x="0" y="152400"/>
            <a:ext cx="9144000" cy="1427163"/>
          </a:xfrm>
          <a:custGeom>
            <a:avLst/>
            <a:gdLst/>
            <a:ahLst/>
            <a:cxnLst>
              <a:cxn ang="0">
                <a:pos x="0" y="625"/>
              </a:cxn>
              <a:cxn ang="0">
                <a:pos x="3017" y="451"/>
              </a:cxn>
              <a:cxn ang="0">
                <a:pos x="5760" y="899"/>
              </a:cxn>
              <a:cxn ang="0">
                <a:pos x="5760" y="218"/>
              </a:cxn>
              <a:cxn ang="0">
                <a:pos x="2837" y="31"/>
              </a:cxn>
              <a:cxn ang="0">
                <a:pos x="0" y="401"/>
              </a:cxn>
              <a:cxn ang="0">
                <a:pos x="0" y="625"/>
              </a:cxn>
            </a:cxnLst>
            <a:rect l="0" t="0" r="r" b="b"/>
            <a:pathLst>
              <a:path w="5760" h="899">
                <a:moveTo>
                  <a:pt x="0" y="625"/>
                </a:moveTo>
                <a:cubicBezTo>
                  <a:pt x="466" y="515"/>
                  <a:pt x="1509" y="423"/>
                  <a:pt x="3017" y="451"/>
                </a:cubicBezTo>
                <a:cubicBezTo>
                  <a:pt x="4525" y="479"/>
                  <a:pt x="5486" y="753"/>
                  <a:pt x="5760" y="899"/>
                </a:cubicBezTo>
                <a:lnTo>
                  <a:pt x="5760" y="218"/>
                </a:lnTo>
                <a:cubicBezTo>
                  <a:pt x="5273" y="73"/>
                  <a:pt x="3797" y="0"/>
                  <a:pt x="2837" y="31"/>
                </a:cubicBezTo>
                <a:cubicBezTo>
                  <a:pt x="1798" y="54"/>
                  <a:pt x="448" y="285"/>
                  <a:pt x="0" y="401"/>
                </a:cubicBezTo>
                <a:lnTo>
                  <a:pt x="0" y="625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8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14800" y="6553200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  <a:ea typeface="宋体" charset="-122"/>
              </a:defRPr>
            </a:lvl1pPr>
          </a:lstStyle>
          <a:p>
            <a:fld id="{A780B512-BF7F-4FC4-AA63-FD6F23B09735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90525" y="260350"/>
            <a:ext cx="8372475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16" name="Rectangle 9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32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1117" name="Rectangle 9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559550"/>
            <a:ext cx="2895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n-lt"/>
                <a:ea typeface="宋体" charset="-122"/>
              </a:defRPr>
            </a:lvl1pPr>
          </a:lstStyle>
          <a:p>
            <a:r>
              <a:rPr lang="en-US" altLang="zh-CN"/>
              <a:t>www.themegallery.com,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2987675"/>
            <a:ext cx="4503738" cy="822325"/>
          </a:xfrm>
        </p:spPr>
        <p:txBody>
          <a:bodyPr/>
          <a:lstStyle/>
          <a:p>
            <a:endParaRPr lang="en-US" altLang="zh-CN" sz="6000">
              <a:ea typeface="宋体" charset="-122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73769" name="Group 41"/>
          <p:cNvGrpSpPr>
            <a:grpSpLocks/>
          </p:cNvGrpSpPr>
          <p:nvPr/>
        </p:nvGrpSpPr>
        <p:grpSpPr bwMode="auto">
          <a:xfrm>
            <a:off x="1219200" y="1828800"/>
            <a:ext cx="6781800" cy="4114800"/>
            <a:chOff x="768" y="1152"/>
            <a:chExt cx="4272" cy="2592"/>
          </a:xfrm>
        </p:grpSpPr>
        <p:sp>
          <p:nvSpPr>
            <p:cNvPr id="73730" name="AutoShape 2"/>
            <p:cNvSpPr>
              <a:spLocks noChangeArrowheads="1"/>
            </p:cNvSpPr>
            <p:nvPr/>
          </p:nvSpPr>
          <p:spPr bwMode="auto">
            <a:xfrm>
              <a:off x="2345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73731" name="AutoShape 3"/>
            <p:cNvSpPr>
              <a:spLocks noChangeArrowheads="1"/>
            </p:cNvSpPr>
            <p:nvPr/>
          </p:nvSpPr>
          <p:spPr bwMode="auto">
            <a:xfrm>
              <a:off x="768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73732" name="AutoShape 4"/>
            <p:cNvSpPr>
              <a:spLocks noChangeArrowheads="1"/>
            </p:cNvSpPr>
            <p:nvPr/>
          </p:nvSpPr>
          <p:spPr bwMode="auto">
            <a:xfrm>
              <a:off x="3936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1985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35" name="AutoShape 7"/>
            <p:cNvSpPr>
              <a:spLocks noChangeArrowheads="1"/>
            </p:cNvSpPr>
            <p:nvPr/>
          </p:nvSpPr>
          <p:spPr bwMode="gray">
            <a:xfrm>
              <a:off x="3536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chemeClr val="hlink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736" name="Oval 8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7" name="Oval 9"/>
            <p:cNvSpPr>
              <a:spLocks noChangeArrowheads="1"/>
            </p:cNvSpPr>
            <p:nvPr/>
          </p:nvSpPr>
          <p:spPr bwMode="gray">
            <a:xfrm>
              <a:off x="3919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8" name="Oval 10"/>
            <p:cNvSpPr>
              <a:spLocks noChangeArrowheads="1"/>
            </p:cNvSpPr>
            <p:nvPr/>
          </p:nvSpPr>
          <p:spPr bwMode="gray">
            <a:xfrm>
              <a:off x="3989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39" name="Oval 11"/>
            <p:cNvSpPr>
              <a:spLocks noChangeArrowheads="1"/>
            </p:cNvSpPr>
            <p:nvPr/>
          </p:nvSpPr>
          <p:spPr bwMode="gray">
            <a:xfrm>
              <a:off x="4005" y="1230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0" name="Oval 12"/>
            <p:cNvSpPr>
              <a:spLocks noChangeArrowheads="1"/>
            </p:cNvSpPr>
            <p:nvPr/>
          </p:nvSpPr>
          <p:spPr bwMode="gray">
            <a:xfrm>
              <a:off x="4039" y="1270"/>
              <a:ext cx="841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1" name="Oval 13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2" name="Oval 14"/>
            <p:cNvSpPr>
              <a:spLocks noChangeArrowheads="1"/>
            </p:cNvSpPr>
            <p:nvPr/>
          </p:nvSpPr>
          <p:spPr bwMode="gray">
            <a:xfrm>
              <a:off x="816" y="1152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3" name="Oval 15"/>
            <p:cNvSpPr>
              <a:spLocks noChangeArrowheads="1"/>
            </p:cNvSpPr>
            <p:nvPr/>
          </p:nvSpPr>
          <p:spPr bwMode="gray">
            <a:xfrm>
              <a:off x="886" y="1221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4" name="Oval 16"/>
            <p:cNvSpPr>
              <a:spLocks noChangeArrowheads="1"/>
            </p:cNvSpPr>
            <p:nvPr/>
          </p:nvSpPr>
          <p:spPr bwMode="gray">
            <a:xfrm>
              <a:off x="887" y="1223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45" name="Oval 17"/>
            <p:cNvSpPr>
              <a:spLocks noChangeArrowheads="1"/>
            </p:cNvSpPr>
            <p:nvPr/>
          </p:nvSpPr>
          <p:spPr bwMode="gray">
            <a:xfrm>
              <a:off x="933" y="1268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3746" name="Group 18"/>
            <p:cNvGrpSpPr>
              <a:grpSpLocks/>
            </p:cNvGrpSpPr>
            <p:nvPr/>
          </p:nvGrpSpPr>
          <p:grpSpPr bwMode="auto">
            <a:xfrm>
              <a:off x="946" y="1280"/>
              <a:ext cx="813" cy="805"/>
              <a:chOff x="4166" y="1706"/>
              <a:chExt cx="1252" cy="1252"/>
            </a:xfrm>
          </p:grpSpPr>
          <p:sp>
            <p:nvSpPr>
              <p:cNvPr id="73747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48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49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0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3751" name="Oval 23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2" name="Oval 24"/>
            <p:cNvSpPr>
              <a:spLocks noChangeArrowheads="1"/>
            </p:cNvSpPr>
            <p:nvPr/>
          </p:nvSpPr>
          <p:spPr bwMode="gray">
            <a:xfrm>
              <a:off x="2368" y="1155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3" name="Oval 25"/>
            <p:cNvSpPr>
              <a:spLocks noChangeArrowheads="1"/>
            </p:cNvSpPr>
            <p:nvPr/>
          </p:nvSpPr>
          <p:spPr bwMode="gray">
            <a:xfrm>
              <a:off x="2438" y="1225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4" name="Oval 26"/>
            <p:cNvSpPr>
              <a:spLocks noChangeArrowheads="1"/>
            </p:cNvSpPr>
            <p:nvPr/>
          </p:nvSpPr>
          <p:spPr bwMode="gray">
            <a:xfrm>
              <a:off x="2439" y="122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3755" name="Oval 27"/>
            <p:cNvSpPr>
              <a:spLocks noChangeArrowheads="1"/>
            </p:cNvSpPr>
            <p:nvPr/>
          </p:nvSpPr>
          <p:spPr bwMode="gray">
            <a:xfrm>
              <a:off x="2484" y="1270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73756" name="Group 28"/>
            <p:cNvGrpSpPr>
              <a:grpSpLocks/>
            </p:cNvGrpSpPr>
            <p:nvPr/>
          </p:nvGrpSpPr>
          <p:grpSpPr bwMode="auto">
            <a:xfrm>
              <a:off x="2498" y="1280"/>
              <a:ext cx="813" cy="805"/>
              <a:chOff x="4166" y="1706"/>
              <a:chExt cx="1252" cy="1252"/>
            </a:xfrm>
          </p:grpSpPr>
          <p:sp>
            <p:nvSpPr>
              <p:cNvPr id="73757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8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59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0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3761" name="Group 33"/>
            <p:cNvGrpSpPr>
              <a:grpSpLocks/>
            </p:cNvGrpSpPr>
            <p:nvPr/>
          </p:nvGrpSpPr>
          <p:grpSpPr bwMode="auto">
            <a:xfrm>
              <a:off x="4054" y="1280"/>
              <a:ext cx="814" cy="805"/>
              <a:chOff x="4166" y="1706"/>
              <a:chExt cx="1252" cy="1252"/>
            </a:xfrm>
          </p:grpSpPr>
          <p:sp>
            <p:nvSpPr>
              <p:cNvPr id="73762" name="Oval 3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3" name="Oval 3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4" name="Oval 3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3765" name="Oval 3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3766" name="Text Box 38"/>
            <p:cNvSpPr txBox="1">
              <a:spLocks noChangeArrowheads="1"/>
            </p:cNvSpPr>
            <p:nvPr/>
          </p:nvSpPr>
          <p:spPr bwMode="gray">
            <a:xfrm>
              <a:off x="1111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3767" name="Text Box 39"/>
            <p:cNvSpPr txBox="1">
              <a:spLocks noChangeArrowheads="1"/>
            </p:cNvSpPr>
            <p:nvPr/>
          </p:nvSpPr>
          <p:spPr bwMode="gray">
            <a:xfrm>
              <a:off x="2666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3768" name="Text Box 40"/>
            <p:cNvSpPr txBox="1">
              <a:spLocks noChangeArrowheads="1"/>
            </p:cNvSpPr>
            <p:nvPr/>
          </p:nvSpPr>
          <p:spPr bwMode="gray">
            <a:xfrm>
              <a:off x="4220" y="1578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1371600" y="1143000"/>
            <a:ext cx="5715000" cy="5330825"/>
            <a:chOff x="816" y="624"/>
            <a:chExt cx="3984" cy="3646"/>
          </a:xfrm>
        </p:grpSpPr>
        <p:sp>
          <p:nvSpPr>
            <p:cNvPr id="74755" name="Rectangle 3"/>
            <p:cNvSpPr>
              <a:spLocks noChangeArrowheads="1"/>
            </p:cNvSpPr>
            <p:nvPr/>
          </p:nvSpPr>
          <p:spPr bwMode="gray">
            <a:xfrm rot="13770025">
              <a:off x="3148" y="2393"/>
              <a:ext cx="695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56" name="Rectangle 4"/>
            <p:cNvSpPr>
              <a:spLocks noChangeArrowheads="1"/>
            </p:cNvSpPr>
            <p:nvPr/>
          </p:nvSpPr>
          <p:spPr bwMode="gray">
            <a:xfrm rot="-743917">
              <a:off x="1728" y="2064"/>
              <a:ext cx="722" cy="1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862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57" name="Rectangle 5"/>
            <p:cNvSpPr>
              <a:spLocks noChangeArrowheads="1"/>
            </p:cNvSpPr>
            <p:nvPr/>
          </p:nvSpPr>
          <p:spPr bwMode="gray">
            <a:xfrm rot="-3205350">
              <a:off x="3240" y="1272"/>
              <a:ext cx="432" cy="9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019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4758" name="Group 6"/>
            <p:cNvGrpSpPr>
              <a:grpSpLocks/>
            </p:cNvGrpSpPr>
            <p:nvPr/>
          </p:nvGrpSpPr>
          <p:grpSpPr bwMode="auto">
            <a:xfrm>
              <a:off x="2400" y="1296"/>
              <a:ext cx="1152" cy="1152"/>
              <a:chOff x="2400" y="1488"/>
              <a:chExt cx="1152" cy="1152"/>
            </a:xfrm>
          </p:grpSpPr>
          <p:grpSp>
            <p:nvGrpSpPr>
              <p:cNvPr id="74759" name="Group 7"/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74760" name="Oval 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4761" name="Freeform 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762" name="Text Box 10"/>
              <p:cNvSpPr txBox="1">
                <a:spLocks noChangeArrowheads="1"/>
              </p:cNvSpPr>
              <p:nvPr/>
            </p:nvSpPr>
            <p:spPr bwMode="gray">
              <a:xfrm>
                <a:off x="2473" y="1989"/>
                <a:ext cx="978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74763" name="Group 11"/>
            <p:cNvGrpSpPr>
              <a:grpSpLocks/>
            </p:cNvGrpSpPr>
            <p:nvPr/>
          </p:nvGrpSpPr>
          <p:grpSpPr bwMode="auto">
            <a:xfrm>
              <a:off x="3391" y="624"/>
              <a:ext cx="690" cy="624"/>
              <a:chOff x="3583" y="960"/>
              <a:chExt cx="690" cy="624"/>
            </a:xfrm>
          </p:grpSpPr>
          <p:grpSp>
            <p:nvGrpSpPr>
              <p:cNvPr id="74764" name="Group 12"/>
              <p:cNvGrpSpPr>
                <a:grpSpLocks/>
              </p:cNvGrpSpPr>
              <p:nvPr/>
            </p:nvGrpSpPr>
            <p:grpSpPr bwMode="auto">
              <a:xfrm>
                <a:off x="3600" y="960"/>
                <a:ext cx="624" cy="624"/>
                <a:chOff x="2016" y="1920"/>
                <a:chExt cx="1680" cy="1680"/>
              </a:xfrm>
            </p:grpSpPr>
            <p:sp>
              <p:nvSpPr>
                <p:cNvPr id="74765" name="Oval 1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4766" name="Freeform 1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767" name="Text Box 15"/>
              <p:cNvSpPr txBox="1">
                <a:spLocks noChangeArrowheads="1"/>
              </p:cNvSpPr>
              <p:nvPr/>
            </p:nvSpPr>
            <p:spPr bwMode="gray">
              <a:xfrm>
                <a:off x="3583" y="1200"/>
                <a:ext cx="690" cy="2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74768" name="Group 16"/>
            <p:cNvGrpSpPr>
              <a:grpSpLocks/>
            </p:cNvGrpSpPr>
            <p:nvPr/>
          </p:nvGrpSpPr>
          <p:grpSpPr bwMode="auto">
            <a:xfrm>
              <a:off x="816" y="1536"/>
              <a:ext cx="1248" cy="1296"/>
              <a:chOff x="624" y="1584"/>
              <a:chExt cx="1248" cy="1296"/>
            </a:xfrm>
          </p:grpSpPr>
          <p:grpSp>
            <p:nvGrpSpPr>
              <p:cNvPr id="74769" name="Group 17"/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74770" name="Oval 1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4771" name="Freeform 1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772" name="Text Box 20"/>
              <p:cNvSpPr txBox="1">
                <a:spLocks noChangeArrowheads="1"/>
              </p:cNvSpPr>
              <p:nvPr/>
            </p:nvSpPr>
            <p:spPr bwMode="gray">
              <a:xfrm>
                <a:off x="703" y="2160"/>
                <a:ext cx="1080" cy="3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grpSp>
          <p:nvGrpSpPr>
            <p:cNvPr id="74773" name="Group 21"/>
            <p:cNvGrpSpPr>
              <a:grpSpLocks/>
            </p:cNvGrpSpPr>
            <p:nvPr/>
          </p:nvGrpSpPr>
          <p:grpSpPr bwMode="auto">
            <a:xfrm>
              <a:off x="3360" y="2496"/>
              <a:ext cx="1440" cy="1440"/>
              <a:chOff x="3360" y="2688"/>
              <a:chExt cx="1440" cy="1440"/>
            </a:xfrm>
          </p:grpSpPr>
          <p:grpSp>
            <p:nvGrpSpPr>
              <p:cNvPr id="74774" name="Group 22"/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0"/>
                <a:chOff x="2016" y="1920"/>
                <a:chExt cx="1680" cy="1680"/>
              </a:xfrm>
            </p:grpSpPr>
            <p:sp>
              <p:nvSpPr>
                <p:cNvPr id="74775" name="Oval 23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4776" name="Freeform 24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777" name="Text Box 25"/>
              <p:cNvSpPr txBox="1">
                <a:spLocks noChangeArrowheads="1"/>
              </p:cNvSpPr>
              <p:nvPr/>
            </p:nvSpPr>
            <p:spPr bwMode="gray">
              <a:xfrm>
                <a:off x="3577" y="3312"/>
                <a:ext cx="1122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</p:grpSp>
        <p:sp>
          <p:nvSpPr>
            <p:cNvPr id="74778" name="Oval 26"/>
            <p:cNvSpPr>
              <a:spLocks noChangeArrowheads="1"/>
            </p:cNvSpPr>
            <p:nvPr/>
          </p:nvSpPr>
          <p:spPr bwMode="gray">
            <a:xfrm>
              <a:off x="960" y="2880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79" name="Oval 27"/>
            <p:cNvSpPr>
              <a:spLocks noChangeArrowheads="1"/>
            </p:cNvSpPr>
            <p:nvPr/>
          </p:nvSpPr>
          <p:spPr bwMode="gray">
            <a:xfrm>
              <a:off x="2496" y="2450"/>
              <a:ext cx="1015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80" name="Oval 28"/>
            <p:cNvSpPr>
              <a:spLocks noChangeArrowheads="1"/>
            </p:cNvSpPr>
            <p:nvPr/>
          </p:nvSpPr>
          <p:spPr bwMode="gray">
            <a:xfrm>
              <a:off x="3600" y="3936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781" name="Oval 29"/>
            <p:cNvSpPr>
              <a:spLocks noChangeArrowheads="1"/>
            </p:cNvSpPr>
            <p:nvPr/>
          </p:nvSpPr>
          <p:spPr bwMode="gray">
            <a:xfrm>
              <a:off x="3504" y="1296"/>
              <a:ext cx="465" cy="167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4782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Marketing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85025" name="Group 33"/>
          <p:cNvGrpSpPr>
            <a:grpSpLocks/>
          </p:cNvGrpSpPr>
          <p:nvPr/>
        </p:nvGrpSpPr>
        <p:grpSpPr bwMode="auto">
          <a:xfrm>
            <a:off x="749300" y="1828800"/>
            <a:ext cx="7289800" cy="3770313"/>
            <a:chOff x="472" y="1152"/>
            <a:chExt cx="4592" cy="2375"/>
          </a:xfrm>
        </p:grpSpPr>
        <p:sp>
          <p:nvSpPr>
            <p:cNvPr id="84995" name="AutoShape 3"/>
            <p:cNvSpPr>
              <a:spLocks noChangeArrowheads="1"/>
            </p:cNvSpPr>
            <p:nvPr/>
          </p:nvSpPr>
          <p:spPr bwMode="gray">
            <a:xfrm rot="39573186">
              <a:off x="2875" y="1599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6" name="AutoShape 4"/>
            <p:cNvSpPr>
              <a:spLocks noChangeArrowheads="1"/>
            </p:cNvSpPr>
            <p:nvPr/>
          </p:nvSpPr>
          <p:spPr bwMode="gray">
            <a:xfrm rot="3465783">
              <a:off x="2907" y="2928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7" name="AutoShape 5"/>
            <p:cNvSpPr>
              <a:spLocks noChangeArrowheads="1"/>
            </p:cNvSpPr>
            <p:nvPr/>
          </p:nvSpPr>
          <p:spPr bwMode="gray">
            <a:xfrm rot="35969022">
              <a:off x="2139" y="1613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8" name="AutoShape 6"/>
            <p:cNvSpPr>
              <a:spLocks noChangeArrowheads="1"/>
            </p:cNvSpPr>
            <p:nvPr/>
          </p:nvSpPr>
          <p:spPr bwMode="gray">
            <a:xfrm rot="7535209">
              <a:off x="2115" y="2907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999" name="AutoShape 7"/>
            <p:cNvSpPr>
              <a:spLocks noChangeArrowheads="1"/>
            </p:cNvSpPr>
            <p:nvPr/>
          </p:nvSpPr>
          <p:spPr bwMode="gray">
            <a:xfrm>
              <a:off x="3272" y="2275"/>
              <a:ext cx="499" cy="182"/>
            </a:xfrm>
            <a:prstGeom prst="rightArrow">
              <a:avLst>
                <a:gd name="adj1" fmla="val 35167"/>
                <a:gd name="adj2" fmla="val 111029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0" name="AutoShape 8"/>
            <p:cNvSpPr>
              <a:spLocks noChangeArrowheads="1"/>
            </p:cNvSpPr>
            <p:nvPr/>
          </p:nvSpPr>
          <p:spPr bwMode="gray">
            <a:xfrm rot="-10800000">
              <a:off x="1754" y="2271"/>
              <a:ext cx="544" cy="182"/>
            </a:xfrm>
            <a:prstGeom prst="rightArrow">
              <a:avLst>
                <a:gd name="adj1" fmla="val 35167"/>
                <a:gd name="adj2" fmla="val 121041"/>
              </a:avLst>
            </a:prstGeom>
            <a:solidFill>
              <a:schemeClr val="accent1"/>
            </a:soli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1" name="Oval 9"/>
            <p:cNvSpPr>
              <a:spLocks noChangeArrowheads="1"/>
            </p:cNvSpPr>
            <p:nvPr/>
          </p:nvSpPr>
          <p:spPr bwMode="auto">
            <a:xfrm>
              <a:off x="1578" y="1168"/>
              <a:ext cx="2358" cy="2359"/>
            </a:xfrm>
            <a:prstGeom prst="ellipse">
              <a:avLst/>
            </a:prstGeom>
            <a:noFill/>
            <a:ln w="38100" algn="ctr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02" name="Text Box 10"/>
            <p:cNvSpPr txBox="1">
              <a:spLocks noChangeArrowheads="1"/>
            </p:cNvSpPr>
            <p:nvPr/>
          </p:nvSpPr>
          <p:spPr bwMode="auto">
            <a:xfrm>
              <a:off x="349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3" name="Text Box 11"/>
            <p:cNvSpPr txBox="1">
              <a:spLocks noChangeArrowheads="1"/>
            </p:cNvSpPr>
            <p:nvPr/>
          </p:nvSpPr>
          <p:spPr bwMode="auto">
            <a:xfrm>
              <a:off x="1048" y="1152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4074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3498" y="3264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6" name="Text Box 14"/>
            <p:cNvSpPr txBox="1">
              <a:spLocks noChangeArrowheads="1"/>
            </p:cNvSpPr>
            <p:nvPr/>
          </p:nvSpPr>
          <p:spPr bwMode="auto">
            <a:xfrm>
              <a:off x="472" y="2256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7" name="Text Box 15"/>
            <p:cNvSpPr txBox="1">
              <a:spLocks noChangeArrowheads="1"/>
            </p:cNvSpPr>
            <p:nvPr/>
          </p:nvSpPr>
          <p:spPr bwMode="auto">
            <a:xfrm>
              <a:off x="1000" y="3225"/>
              <a:ext cx="99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 b="1">
                  <a:ea typeface="宋体" charset="-122"/>
                </a:rPr>
                <a:t>Add Your Text</a:t>
              </a:r>
            </a:p>
          </p:txBody>
        </p:sp>
        <p:sp>
          <p:nvSpPr>
            <p:cNvPr id="85008" name="Oval 16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09" name="Oval 17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0" name="Oval 18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1" name="Oval 19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2" name="Oval 20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3" name="Oval 21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gray">
            <a:xfrm>
              <a:off x="2230" y="182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6" name="Oval 24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7" name="Oval 25"/>
            <p:cNvSpPr>
              <a:spLocks noChangeArrowheads="1"/>
            </p:cNvSpPr>
            <p:nvPr/>
          </p:nvSpPr>
          <p:spPr bwMode="gray">
            <a:xfrm>
              <a:off x="2311" y="1872"/>
              <a:ext cx="933" cy="92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018" name="Oval 26"/>
            <p:cNvSpPr>
              <a:spLocks noChangeArrowheads="1"/>
            </p:cNvSpPr>
            <p:nvPr/>
          </p:nvSpPr>
          <p:spPr bwMode="gray"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85019" name="Group 27"/>
            <p:cNvGrpSpPr>
              <a:grpSpLocks/>
            </p:cNvGrpSpPr>
            <p:nvPr/>
          </p:nvGrpSpPr>
          <p:grpSpPr bwMode="auto"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85020" name="Oval 28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1" name="Oval 29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2" name="Oval 30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5023" name="Oval 31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85024" name="Text Box 32"/>
            <p:cNvSpPr txBox="1">
              <a:spLocks noChangeArrowheads="1"/>
            </p:cNvSpPr>
            <p:nvPr/>
          </p:nvSpPr>
          <p:spPr bwMode="gray">
            <a:xfrm>
              <a:off x="2528" y="2243"/>
              <a:ext cx="489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76848" name="Group 48"/>
          <p:cNvGrpSpPr>
            <a:grpSpLocks/>
          </p:cNvGrpSpPr>
          <p:nvPr/>
        </p:nvGrpSpPr>
        <p:grpSpPr bwMode="auto">
          <a:xfrm>
            <a:off x="1219200" y="1831975"/>
            <a:ext cx="2170113" cy="4035425"/>
            <a:chOff x="720" y="1296"/>
            <a:chExt cx="1367" cy="2542"/>
          </a:xfrm>
        </p:grpSpPr>
        <p:sp>
          <p:nvSpPr>
            <p:cNvPr id="76849" name="AutoShape 49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50" name="AutoShape 50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51" name="AutoShape 51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52" name="AutoShape 52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53" name="AutoShape 53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54" name="AutoShape 54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6855" name="Group 55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76856" name="Oval 56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6857" name="Oval 57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58" name="Oval 58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59" name="Oval 59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60" name="Oval 60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6861" name="Text Box 61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1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76862" name="Text Box 62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</p:grpSp>
      <p:grpSp>
        <p:nvGrpSpPr>
          <p:cNvPr id="76863" name="Group 63"/>
          <p:cNvGrpSpPr>
            <a:grpSpLocks/>
          </p:cNvGrpSpPr>
          <p:nvPr/>
        </p:nvGrpSpPr>
        <p:grpSpPr bwMode="auto">
          <a:xfrm>
            <a:off x="3581400" y="1831975"/>
            <a:ext cx="2166938" cy="4035425"/>
            <a:chOff x="2208" y="1296"/>
            <a:chExt cx="1365" cy="2542"/>
          </a:xfrm>
        </p:grpSpPr>
        <p:sp>
          <p:nvSpPr>
            <p:cNvPr id="76864" name="AutoShape 64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65" name="AutoShape 65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66" name="AutoShape 66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67" name="AutoShape 67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68" name="Oval 68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76869" name="Oval 69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70" name="Oval 70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71" name="Oval 71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72" name="Oval 72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76873" name="Text Box 73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2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76874" name="Text Box 74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76875" name="AutoShape 75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76" name="AutoShape 76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6877" name="Group 77"/>
          <p:cNvGrpSpPr>
            <a:grpSpLocks/>
          </p:cNvGrpSpPr>
          <p:nvPr/>
        </p:nvGrpSpPr>
        <p:grpSpPr bwMode="auto">
          <a:xfrm>
            <a:off x="5937250" y="1831975"/>
            <a:ext cx="2170113" cy="4035425"/>
            <a:chOff x="3692" y="1296"/>
            <a:chExt cx="1367" cy="2542"/>
          </a:xfrm>
        </p:grpSpPr>
        <p:sp>
          <p:nvSpPr>
            <p:cNvPr id="76878" name="AutoShape 78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79" name="AutoShape 79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80" name="AutoShape 80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81" name="AutoShape 81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6882" name="Group 82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76883" name="Oval 83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6884" name="Oval 84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85" name="Oval 85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86" name="Oval 86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76887" name="Oval 87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6888" name="Text Box 88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rgbClr val="000000"/>
                  </a:solidFill>
                  <a:ea typeface="宋体" charset="-122"/>
                </a:rPr>
                <a:t>3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76889" name="Text Box 89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charset="-122"/>
                </a:rPr>
                <a:t>ThemeGallery is a Design Digital Content &amp; Contents mall developed by Guild Design Inc.</a:t>
              </a:r>
              <a:endParaRPr lang="en-US" altLang="zh-CN">
                <a:ea typeface="宋体" charset="-122"/>
              </a:endParaRPr>
            </a:p>
          </p:txBody>
        </p:sp>
        <p:sp>
          <p:nvSpPr>
            <p:cNvPr id="76890" name="AutoShape 90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91" name="AutoShape 91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77921" name="Group 97"/>
          <p:cNvGrpSpPr>
            <a:grpSpLocks/>
          </p:cNvGrpSpPr>
          <p:nvPr/>
        </p:nvGrpSpPr>
        <p:grpSpPr bwMode="auto">
          <a:xfrm>
            <a:off x="0" y="1828800"/>
            <a:ext cx="9144000" cy="4114800"/>
            <a:chOff x="0" y="1152"/>
            <a:chExt cx="5760" cy="2592"/>
          </a:xfrm>
        </p:grpSpPr>
        <p:grpSp>
          <p:nvGrpSpPr>
            <p:cNvPr id="77827" name="Group 3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77828" name="Rectangle 4"/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tint val="15294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7829" name="Rectangle 5"/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5F5F5F">
                      <a:gamma/>
                      <a:tint val="30196"/>
                      <a:invGamma/>
                    </a:srgbClr>
                  </a:gs>
                  <a:gs pos="100000">
                    <a:srgbClr val="5F5F5F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7917" name="Group 93"/>
            <p:cNvGrpSpPr>
              <a:grpSpLocks/>
            </p:cNvGrpSpPr>
            <p:nvPr/>
          </p:nvGrpSpPr>
          <p:grpSpPr bwMode="auto">
            <a:xfrm>
              <a:off x="480" y="1692"/>
              <a:ext cx="1079" cy="2010"/>
              <a:chOff x="480" y="1692"/>
              <a:chExt cx="1079" cy="2010"/>
            </a:xfrm>
          </p:grpSpPr>
          <p:grpSp>
            <p:nvGrpSpPr>
              <p:cNvPr id="77883" name="Group 59"/>
              <p:cNvGrpSpPr>
                <a:grpSpLocks/>
              </p:cNvGrpSpPr>
              <p:nvPr/>
            </p:nvGrpSpPr>
            <p:grpSpPr bwMode="auto">
              <a:xfrm rot="3877067">
                <a:off x="573" y="2715"/>
                <a:ext cx="1432" cy="541"/>
                <a:chOff x="2290" y="2725"/>
                <a:chExt cx="1832" cy="713"/>
              </a:xfrm>
            </p:grpSpPr>
            <p:grpSp>
              <p:nvGrpSpPr>
                <p:cNvPr id="77884" name="Group 6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7885" name="Freeform 6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86" name="Freeform 6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7887" name="Group 6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7888" name="Freeform 6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89" name="Freeform 6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7890" name="Group 66"/>
              <p:cNvGrpSpPr>
                <a:grpSpLocks/>
              </p:cNvGrpSpPr>
              <p:nvPr/>
            </p:nvGrpSpPr>
            <p:grpSpPr bwMode="auto">
              <a:xfrm>
                <a:off x="480" y="1692"/>
                <a:ext cx="799" cy="824"/>
                <a:chOff x="2789" y="1625"/>
                <a:chExt cx="907" cy="907"/>
              </a:xfrm>
            </p:grpSpPr>
            <p:sp>
              <p:nvSpPr>
                <p:cNvPr id="77891" name="Oval 6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92" name="Oval 6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93" name="Oval 6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94" name="Oval 7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95" name="Oval 7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7896" name="Group 7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7897" name="Oval 7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98" name="Oval 7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99" name="Oval 7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900" name="Oval 7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7901" name="Text Box 77"/>
              <p:cNvSpPr txBox="1">
                <a:spLocks noChangeArrowheads="1"/>
              </p:cNvSpPr>
              <p:nvPr/>
            </p:nvSpPr>
            <p:spPr bwMode="gray">
              <a:xfrm rot="3925970">
                <a:off x="710" y="2836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77902" name="Text Box 78"/>
              <p:cNvSpPr txBox="1">
                <a:spLocks noChangeArrowheads="1"/>
              </p:cNvSpPr>
              <p:nvPr/>
            </p:nvSpPr>
            <p:spPr bwMode="gray">
              <a:xfrm rot="3925970">
                <a:off x="1003" y="2663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77918" name="Group 94"/>
            <p:cNvGrpSpPr>
              <a:grpSpLocks/>
            </p:cNvGrpSpPr>
            <p:nvPr/>
          </p:nvGrpSpPr>
          <p:grpSpPr bwMode="auto">
            <a:xfrm>
              <a:off x="1581" y="1692"/>
              <a:ext cx="1078" cy="2010"/>
              <a:chOff x="1581" y="1692"/>
              <a:chExt cx="1078" cy="2010"/>
            </a:xfrm>
          </p:grpSpPr>
          <p:grpSp>
            <p:nvGrpSpPr>
              <p:cNvPr id="77865" name="Group 41"/>
              <p:cNvGrpSpPr>
                <a:grpSpLocks/>
              </p:cNvGrpSpPr>
              <p:nvPr/>
            </p:nvGrpSpPr>
            <p:grpSpPr bwMode="auto">
              <a:xfrm rot="3877067">
                <a:off x="1673" y="2715"/>
                <a:ext cx="1432" cy="541"/>
                <a:chOff x="2290" y="2725"/>
                <a:chExt cx="1832" cy="713"/>
              </a:xfrm>
            </p:grpSpPr>
            <p:grpSp>
              <p:nvGrpSpPr>
                <p:cNvPr id="77866" name="Group 4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7867" name="Freeform 4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68" name="Freeform 4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7869" name="Group 4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7870" name="Freeform 4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71" name="Freeform 4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7872" name="Group 48"/>
              <p:cNvGrpSpPr>
                <a:grpSpLocks/>
              </p:cNvGrpSpPr>
              <p:nvPr/>
            </p:nvGrpSpPr>
            <p:grpSpPr bwMode="auto">
              <a:xfrm>
                <a:off x="1581" y="1692"/>
                <a:ext cx="799" cy="824"/>
                <a:chOff x="2789" y="1625"/>
                <a:chExt cx="907" cy="907"/>
              </a:xfrm>
            </p:grpSpPr>
            <p:sp>
              <p:nvSpPr>
                <p:cNvPr id="77873" name="Oval 4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74" name="Oval 5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75" name="Oval 51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76" name="Oval 52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77" name="Oval 53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7878" name="Group 54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7879" name="Oval 5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80" name="Oval 5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81" name="Oval 5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82" name="Oval 5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7903" name="Text Box 79"/>
              <p:cNvSpPr txBox="1">
                <a:spLocks noChangeArrowheads="1"/>
              </p:cNvSpPr>
              <p:nvPr/>
            </p:nvSpPr>
            <p:spPr bwMode="gray">
              <a:xfrm rot="3925970">
                <a:off x="1807" y="2836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77904" name="Text Box 80"/>
              <p:cNvSpPr txBox="1">
                <a:spLocks noChangeArrowheads="1"/>
              </p:cNvSpPr>
              <p:nvPr/>
            </p:nvSpPr>
            <p:spPr bwMode="gray">
              <a:xfrm rot="3925970">
                <a:off x="2100" y="2663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77919" name="Group 95"/>
            <p:cNvGrpSpPr>
              <a:grpSpLocks/>
            </p:cNvGrpSpPr>
            <p:nvPr/>
          </p:nvGrpSpPr>
          <p:grpSpPr bwMode="auto">
            <a:xfrm>
              <a:off x="2717" y="1692"/>
              <a:ext cx="1079" cy="2010"/>
              <a:chOff x="2717" y="1692"/>
              <a:chExt cx="1079" cy="2010"/>
            </a:xfrm>
          </p:grpSpPr>
          <p:grpSp>
            <p:nvGrpSpPr>
              <p:cNvPr id="77830" name="Group 6"/>
              <p:cNvGrpSpPr>
                <a:grpSpLocks/>
              </p:cNvGrpSpPr>
              <p:nvPr/>
            </p:nvGrpSpPr>
            <p:grpSpPr bwMode="auto">
              <a:xfrm rot="3877067">
                <a:off x="2810" y="2715"/>
                <a:ext cx="1432" cy="541"/>
                <a:chOff x="2290" y="2725"/>
                <a:chExt cx="1832" cy="713"/>
              </a:xfrm>
            </p:grpSpPr>
            <p:grpSp>
              <p:nvGrpSpPr>
                <p:cNvPr id="77831" name="Group 7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7832" name="Freeform 8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33" name="Freeform 9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7834" name="Group 10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7835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36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7837" name="Group 13"/>
              <p:cNvGrpSpPr>
                <a:grpSpLocks/>
              </p:cNvGrpSpPr>
              <p:nvPr/>
            </p:nvGrpSpPr>
            <p:grpSpPr bwMode="auto">
              <a:xfrm>
                <a:off x="2717" y="1692"/>
                <a:ext cx="800" cy="824"/>
                <a:chOff x="2789" y="1625"/>
                <a:chExt cx="907" cy="907"/>
              </a:xfrm>
            </p:grpSpPr>
            <p:sp>
              <p:nvSpPr>
                <p:cNvPr id="77838" name="Oval 14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tint val="0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tint val="0"/>
                        <a:invGamma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39" name="Oval 15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83A6A7">
                        <a:gamma/>
                        <a:shade val="0"/>
                        <a:invGamma/>
                        <a:alpha val="89999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40" name="Oval 16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54118"/>
                        <a:invGamma/>
                      </a:srgbClr>
                    </a:gs>
                    <a:gs pos="50000">
                      <a:srgbClr val="83A6A7"/>
                    </a:gs>
                    <a:gs pos="100000">
                      <a:srgbClr val="83A6A7">
                        <a:gamma/>
                        <a:shade val="54118"/>
                        <a:invGamma/>
                      </a:srgb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41" name="Oval 17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gamma/>
                        <a:shade val="63529"/>
                        <a:invGamma/>
                      </a:srgbClr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842" name="Oval 18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77843" name="Group 19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77844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45" name="Oval 21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46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47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7905" name="Text Box 81"/>
              <p:cNvSpPr txBox="1">
                <a:spLocks noChangeArrowheads="1"/>
              </p:cNvSpPr>
              <p:nvPr/>
            </p:nvSpPr>
            <p:spPr bwMode="gray">
              <a:xfrm rot="3925970">
                <a:off x="2949" y="2836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77906" name="Text Box 82"/>
              <p:cNvSpPr txBox="1">
                <a:spLocks noChangeArrowheads="1"/>
              </p:cNvSpPr>
              <p:nvPr/>
            </p:nvSpPr>
            <p:spPr bwMode="gray">
              <a:xfrm rot="3925970">
                <a:off x="3242" y="2663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77920" name="Group 96"/>
            <p:cNvGrpSpPr>
              <a:grpSpLocks/>
            </p:cNvGrpSpPr>
            <p:nvPr/>
          </p:nvGrpSpPr>
          <p:grpSpPr bwMode="auto">
            <a:xfrm>
              <a:off x="3836" y="1601"/>
              <a:ext cx="1199" cy="2143"/>
              <a:chOff x="3836" y="1601"/>
              <a:chExt cx="1199" cy="2143"/>
            </a:xfrm>
          </p:grpSpPr>
          <p:grpSp>
            <p:nvGrpSpPr>
              <p:cNvPr id="77848" name="Group 24"/>
              <p:cNvGrpSpPr>
                <a:grpSpLocks/>
              </p:cNvGrpSpPr>
              <p:nvPr/>
            </p:nvGrpSpPr>
            <p:grpSpPr bwMode="auto">
              <a:xfrm rot="3877067">
                <a:off x="4049" y="2757"/>
                <a:ext cx="1432" cy="541"/>
                <a:chOff x="2290" y="2725"/>
                <a:chExt cx="1832" cy="713"/>
              </a:xfrm>
            </p:grpSpPr>
            <p:grpSp>
              <p:nvGrpSpPr>
                <p:cNvPr id="77849" name="Group 25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77850" name="Freeform 2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51" name="Freeform 2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7852" name="Group 28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77853" name="Freeform 29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/>
                    <a:ahLst/>
                    <a:cxnLst>
                      <a:cxn ang="0">
                        <a:pos x="1832" y="32"/>
                      </a:cxn>
                      <a:cxn ang="0">
                        <a:pos x="1830" y="66"/>
                      </a:cxn>
                      <a:cxn ang="0">
                        <a:pos x="1814" y="128"/>
                      </a:cxn>
                      <a:cxn ang="0">
                        <a:pos x="1788" y="188"/>
                      </a:cxn>
                      <a:cxn ang="0">
                        <a:pos x="1754" y="240"/>
                      </a:cxn>
                      <a:cxn ang="0">
                        <a:pos x="1712" y="288"/>
                      </a:cxn>
                      <a:cxn ang="0">
                        <a:pos x="1664" y="330"/>
                      </a:cxn>
                      <a:cxn ang="0">
                        <a:pos x="1610" y="362"/>
                      </a:cxn>
                      <a:cxn ang="0">
                        <a:pos x="1550" y="388"/>
                      </a:cxn>
                      <a:cxn ang="0">
                        <a:pos x="1486" y="402"/>
                      </a:cxn>
                      <a:cxn ang="0">
                        <a:pos x="1418" y="408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  <a:cxn ang="0">
                        <a:pos x="1832" y="0"/>
                      </a:cxn>
                      <a:cxn ang="0">
                        <a:pos x="1832" y="32"/>
                      </a:cxn>
                      <a:cxn ang="0">
                        <a:pos x="1832" y="32"/>
                      </a:cxn>
                    </a:cxnLst>
                    <a:rect l="0" t="0" r="r" b="b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54" name="Freeform 30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/>
                    <a:ahLst/>
                    <a:cxnLst>
                      <a:cxn ang="0">
                        <a:pos x="288" y="0"/>
                      </a:cxn>
                      <a:cxn ang="0">
                        <a:pos x="284" y="52"/>
                      </a:cxn>
                      <a:cxn ang="0">
                        <a:pos x="272" y="98"/>
                      </a:cxn>
                      <a:cxn ang="0">
                        <a:pos x="254" y="140"/>
                      </a:cxn>
                      <a:cxn ang="0">
                        <a:pos x="230" y="176"/>
                      </a:cxn>
                      <a:cxn ang="0">
                        <a:pos x="204" y="208"/>
                      </a:cxn>
                      <a:cxn ang="0">
                        <a:pos x="174" y="238"/>
                      </a:cxn>
                      <a:cxn ang="0">
                        <a:pos x="144" y="262"/>
                      </a:cxn>
                      <a:cxn ang="0">
                        <a:pos x="112" y="282"/>
                      </a:cxn>
                      <a:cxn ang="0">
                        <a:pos x="84" y="298"/>
                      </a:cxn>
                      <a:cxn ang="0">
                        <a:pos x="56" y="312"/>
                      </a:cxn>
                      <a:cxn ang="0">
                        <a:pos x="34" y="322"/>
                      </a:cxn>
                      <a:cxn ang="0">
                        <a:pos x="16" y="328"/>
                      </a:cxn>
                      <a:cxn ang="0">
                        <a:pos x="4" y="332"/>
                      </a:cxn>
                      <a:cxn ang="0">
                        <a:pos x="0" y="334"/>
                      </a:cxn>
                      <a:cxn ang="0">
                        <a:pos x="4" y="332"/>
                      </a:cxn>
                      <a:cxn ang="0">
                        <a:pos x="16" y="326"/>
                      </a:cxn>
                      <a:cxn ang="0">
                        <a:pos x="34" y="318"/>
                      </a:cxn>
                      <a:cxn ang="0">
                        <a:pos x="56" y="304"/>
                      </a:cxn>
                      <a:cxn ang="0">
                        <a:pos x="84" y="288"/>
                      </a:cxn>
                      <a:cxn ang="0">
                        <a:pos x="112" y="266"/>
                      </a:cxn>
                      <a:cxn ang="0">
                        <a:pos x="142" y="242"/>
                      </a:cxn>
                      <a:cxn ang="0">
                        <a:pos x="170" y="212"/>
                      </a:cxn>
                      <a:cxn ang="0">
                        <a:pos x="196" y="180"/>
                      </a:cxn>
                      <a:cxn ang="0">
                        <a:pos x="220" y="142"/>
                      </a:cxn>
                      <a:cxn ang="0">
                        <a:pos x="238" y="100"/>
                      </a:cxn>
                      <a:cxn ang="0">
                        <a:pos x="250" y="54"/>
                      </a:cxn>
                      <a:cxn ang="0">
                        <a:pos x="254" y="2"/>
                      </a:cxn>
                      <a:cxn ang="0">
                        <a:pos x="288" y="0"/>
                      </a:cxn>
                    </a:cxnLst>
                    <a:rect l="0" t="0" r="r" b="b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01"/>
                    </a:srgb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7855" name="Oval 31"/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tint val="0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856" name="Oval 32"/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3399FF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857" name="Oval 33"/>
              <p:cNvSpPr>
                <a:spLocks noChangeArrowheads="1"/>
              </p:cNvSpPr>
              <p:nvPr/>
            </p:nvSpPr>
            <p:spPr bwMode="gray">
              <a:xfrm>
                <a:off x="3900" y="1666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858" name="Oval 34"/>
              <p:cNvSpPr>
                <a:spLocks noChangeArrowheads="1"/>
              </p:cNvSpPr>
              <p:nvPr/>
            </p:nvSpPr>
            <p:spPr bwMode="gray">
              <a:xfrm>
                <a:off x="3901" y="166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7859" name="Oval 35"/>
              <p:cNvSpPr>
                <a:spLocks noChangeArrowheads="1"/>
              </p:cNvSpPr>
              <p:nvPr/>
            </p:nvSpPr>
            <p:spPr bwMode="gray">
              <a:xfrm>
                <a:off x="3941" y="1709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77860" name="Group 36"/>
              <p:cNvGrpSpPr>
                <a:grpSpLocks/>
              </p:cNvGrpSpPr>
              <p:nvPr/>
            </p:nvGrpSpPr>
            <p:grpSpPr bwMode="auto">
              <a:xfrm>
                <a:off x="3953" y="1721"/>
                <a:ext cx="728" cy="749"/>
                <a:chOff x="4166" y="1706"/>
                <a:chExt cx="1252" cy="1252"/>
              </a:xfrm>
            </p:grpSpPr>
            <p:sp>
              <p:nvSpPr>
                <p:cNvPr id="77861" name="Oval 3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862" name="Oval 3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863" name="Oval 3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7864" name="Oval 4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7907" name="Text Box 83"/>
              <p:cNvSpPr txBox="1">
                <a:spLocks noChangeArrowheads="1"/>
              </p:cNvSpPr>
              <p:nvPr/>
            </p:nvSpPr>
            <p:spPr bwMode="gray">
              <a:xfrm rot="3925970">
                <a:off x="4179" y="2926"/>
                <a:ext cx="8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bg1"/>
                    </a:solidFill>
                    <a:ea typeface="宋体" charset="-122"/>
                  </a:rPr>
                  <a:t>Your Text</a:t>
                </a:r>
              </a:p>
            </p:txBody>
          </p:sp>
          <p:sp>
            <p:nvSpPr>
              <p:cNvPr id="77908" name="Text Box 84"/>
              <p:cNvSpPr txBox="1">
                <a:spLocks noChangeArrowheads="1"/>
              </p:cNvSpPr>
              <p:nvPr/>
            </p:nvSpPr>
            <p:spPr bwMode="gray">
              <a:xfrm rot="3925970">
                <a:off x="4471" y="2753"/>
                <a:ext cx="6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1400" b="1">
                    <a:ea typeface="宋体" charset="-122"/>
                  </a:rPr>
                  <a:t>Your Text</a:t>
                </a:r>
              </a:p>
            </p:txBody>
          </p:sp>
        </p:grpSp>
        <p:grpSp>
          <p:nvGrpSpPr>
            <p:cNvPr id="77909" name="Group 85"/>
            <p:cNvGrpSpPr>
              <a:grpSpLocks/>
            </p:cNvGrpSpPr>
            <p:nvPr/>
          </p:nvGrpSpPr>
          <p:grpSpPr bwMode="auto">
            <a:xfrm>
              <a:off x="674" y="1152"/>
              <a:ext cx="3880" cy="256"/>
              <a:chOff x="967" y="1152"/>
              <a:chExt cx="3880" cy="256"/>
            </a:xfrm>
          </p:grpSpPr>
          <p:sp>
            <p:nvSpPr>
              <p:cNvPr id="77910" name="Text Box 86"/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solidFill>
                      <a:schemeClr val="tx2"/>
                    </a:solidFill>
                    <a:latin typeface="Verdana" pitchFamily="34" charset="0"/>
                    <a:ea typeface="宋体" charset="-122"/>
                  </a:rPr>
                  <a:t>2001</a:t>
                </a:r>
              </a:p>
            </p:txBody>
          </p:sp>
          <p:sp>
            <p:nvSpPr>
              <p:cNvPr id="77911" name="Text Box 87"/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solidFill>
                      <a:schemeClr val="tx2"/>
                    </a:solidFill>
                    <a:latin typeface="Verdana" pitchFamily="34" charset="0"/>
                    <a:ea typeface="宋体" charset="-122"/>
                  </a:rPr>
                  <a:t>2002</a:t>
                </a:r>
              </a:p>
            </p:txBody>
          </p:sp>
          <p:sp>
            <p:nvSpPr>
              <p:cNvPr id="77912" name="Text Box 88"/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>
                    <a:solidFill>
                      <a:schemeClr val="tx2"/>
                    </a:solidFill>
                    <a:latin typeface="Verdana" pitchFamily="34" charset="0"/>
                    <a:ea typeface="宋体" charset="-122"/>
                  </a:rPr>
                  <a:t>2003</a:t>
                </a:r>
              </a:p>
            </p:txBody>
          </p:sp>
          <p:sp>
            <p:nvSpPr>
              <p:cNvPr id="77913" name="Text Box 89"/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000" b="1">
                    <a:solidFill>
                      <a:schemeClr val="tx2"/>
                    </a:solidFill>
                    <a:latin typeface="Verdana" pitchFamily="34" charset="0"/>
                    <a:ea typeface="宋体" charset="-122"/>
                  </a:rPr>
                  <a:t>2004</a:t>
                </a:r>
              </a:p>
            </p:txBody>
          </p:sp>
          <p:cxnSp>
            <p:nvCxnSpPr>
              <p:cNvPr id="77914" name="AutoShape 90"/>
              <p:cNvCxnSpPr>
                <a:cxnSpLocks noChangeShapeType="1"/>
                <a:stCxn id="77910" idx="3"/>
                <a:endCxn id="77911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7915" name="AutoShape 91"/>
              <p:cNvCxnSpPr>
                <a:cxnSpLocks noChangeShapeType="1"/>
                <a:stCxn id="77911" idx="3"/>
                <a:endCxn id="77912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7916" name="AutoShape 92"/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1676400" y="1524000"/>
            <a:ext cx="5867400" cy="1301750"/>
            <a:chOff x="912" y="1008"/>
            <a:chExt cx="3984" cy="912"/>
          </a:xfrm>
        </p:grpSpPr>
        <p:sp>
          <p:nvSpPr>
            <p:cNvPr id="78852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8853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78854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55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56" name="Text Box 8"/>
              <p:cNvSpPr txBox="1">
                <a:spLocks noChangeArrowheads="1"/>
              </p:cNvSpPr>
              <p:nvPr/>
            </p:nvSpPr>
            <p:spPr bwMode="gray">
              <a:xfrm>
                <a:off x="1083" y="1295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78857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1676400" y="3054350"/>
            <a:ext cx="5867400" cy="1301750"/>
            <a:chOff x="912" y="2016"/>
            <a:chExt cx="3984" cy="912"/>
          </a:xfrm>
        </p:grpSpPr>
        <p:sp>
          <p:nvSpPr>
            <p:cNvPr id="78859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8860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78861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2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63" name="Text Box 15"/>
              <p:cNvSpPr txBox="1">
                <a:spLocks noChangeArrowheads="1"/>
              </p:cNvSpPr>
              <p:nvPr/>
            </p:nvSpPr>
            <p:spPr bwMode="gray">
              <a:xfrm>
                <a:off x="1083" y="230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78864" name="Text Box 16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6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ea typeface="宋体" charset="-122"/>
                </a:rPr>
                <a:t> 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is a Design Digital Content &amp; Contents mall developed by Guild Design Inc.</a:t>
              </a:r>
            </a:p>
          </p:txBody>
        </p:sp>
      </p:grpSp>
      <p:grpSp>
        <p:nvGrpSpPr>
          <p:cNvPr id="78865" name="Group 17"/>
          <p:cNvGrpSpPr>
            <a:grpSpLocks/>
          </p:cNvGrpSpPr>
          <p:nvPr/>
        </p:nvGrpSpPr>
        <p:grpSpPr bwMode="auto">
          <a:xfrm>
            <a:off x="1676400" y="4594225"/>
            <a:ext cx="5867400" cy="1301750"/>
            <a:chOff x="912" y="3036"/>
            <a:chExt cx="3984" cy="912"/>
          </a:xfrm>
        </p:grpSpPr>
        <p:sp>
          <p:nvSpPr>
            <p:cNvPr id="78866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8867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78868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869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70" name="Text Box 22"/>
              <p:cNvSpPr txBox="1">
                <a:spLocks noChangeArrowheads="1"/>
              </p:cNvSpPr>
              <p:nvPr/>
            </p:nvSpPr>
            <p:spPr bwMode="gray">
              <a:xfrm>
                <a:off x="1083" y="3324"/>
                <a:ext cx="583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Title</a:t>
                </a:r>
              </a:p>
            </p:txBody>
          </p:sp>
        </p:grpSp>
        <p:sp>
          <p:nvSpPr>
            <p:cNvPr id="78871" name="Text Box 23"/>
            <p:cNvSpPr txBox="1">
              <a:spLocks noChangeArrowheads="1"/>
            </p:cNvSpPr>
            <p:nvPr/>
          </p:nvSpPr>
          <p:spPr bwMode="gray">
            <a:xfrm>
              <a:off x="1872" y="3161"/>
              <a:ext cx="2928" cy="6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Block Diagram</a:t>
            </a:r>
          </a:p>
        </p:txBody>
      </p:sp>
      <p:sp>
        <p:nvSpPr>
          <p:cNvPr id="79875" name="AutoShape 3"/>
          <p:cNvSpPr>
            <a:spLocks noChangeArrowheads="1"/>
          </p:cNvSpPr>
          <p:nvPr/>
        </p:nvSpPr>
        <p:spPr bwMode="auto">
          <a:xfrm>
            <a:off x="6151563" y="34337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4456113" y="34337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2773363" y="34337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1066800" y="34337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9879" name="Group 7"/>
          <p:cNvGrpSpPr>
            <a:grpSpLocks/>
          </p:cNvGrpSpPr>
          <p:nvPr/>
        </p:nvGrpSpPr>
        <p:grpSpPr bwMode="auto">
          <a:xfrm>
            <a:off x="1287463" y="2057400"/>
            <a:ext cx="5895975" cy="936625"/>
            <a:chOff x="624" y="1152"/>
            <a:chExt cx="4080" cy="720"/>
          </a:xfrm>
        </p:grpSpPr>
        <p:sp>
          <p:nvSpPr>
            <p:cNvPr id="79880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9881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79882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83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84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85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9886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9887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79888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89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90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91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9892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79893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79894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95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96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97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9898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79899" name="Rectangle 27"/>
          <p:cNvSpPr>
            <a:spLocks noChangeArrowheads="1"/>
          </p:cNvSpPr>
          <p:nvPr/>
        </p:nvSpPr>
        <p:spPr bwMode="gray">
          <a:xfrm>
            <a:off x="1441450" y="23590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79900" name="Rectangle 28"/>
          <p:cNvSpPr>
            <a:spLocks noChangeArrowheads="1"/>
          </p:cNvSpPr>
          <p:nvPr/>
        </p:nvSpPr>
        <p:spPr bwMode="gray">
          <a:xfrm>
            <a:off x="3136900" y="23590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79901" name="Rectangle 29"/>
          <p:cNvSpPr>
            <a:spLocks noChangeArrowheads="1"/>
          </p:cNvSpPr>
          <p:nvPr/>
        </p:nvSpPr>
        <p:spPr bwMode="gray">
          <a:xfrm>
            <a:off x="4683125" y="23590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79902" name="Rectangle 30"/>
          <p:cNvSpPr>
            <a:spLocks noChangeArrowheads="1"/>
          </p:cNvSpPr>
          <p:nvPr/>
        </p:nvSpPr>
        <p:spPr bwMode="gray">
          <a:xfrm>
            <a:off x="6378575" y="23590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charset="-122"/>
              </a:rPr>
              <a:t>TEXT</a:t>
            </a:r>
          </a:p>
        </p:txBody>
      </p:sp>
      <p:sp>
        <p:nvSpPr>
          <p:cNvPr id="79903" name="Rectangle 31"/>
          <p:cNvSpPr>
            <a:spLocks noChangeArrowheads="1"/>
          </p:cNvSpPr>
          <p:nvPr/>
        </p:nvSpPr>
        <p:spPr bwMode="auto">
          <a:xfrm>
            <a:off x="1447800" y="36512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79904" name="Rectangle 32"/>
          <p:cNvSpPr>
            <a:spLocks noChangeArrowheads="1"/>
          </p:cNvSpPr>
          <p:nvPr/>
        </p:nvSpPr>
        <p:spPr bwMode="auto">
          <a:xfrm>
            <a:off x="3141663" y="36512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79905" name="Rectangle 33"/>
          <p:cNvSpPr>
            <a:spLocks noChangeArrowheads="1"/>
          </p:cNvSpPr>
          <p:nvPr/>
        </p:nvSpPr>
        <p:spPr bwMode="auto">
          <a:xfrm>
            <a:off x="4837113" y="36512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6532563" y="365125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ea typeface="宋体" charset="-122"/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Table</a:t>
            </a:r>
          </a:p>
        </p:txBody>
      </p:sp>
      <p:graphicFrame>
        <p:nvGraphicFramePr>
          <p:cNvPr id="80962" name="Group 66"/>
          <p:cNvGraphicFramePr>
            <a:graphicFrameLocks noGrp="1"/>
          </p:cNvGraphicFramePr>
          <p:nvPr>
            <p:ph idx="1"/>
          </p:nvPr>
        </p:nvGraphicFramePr>
        <p:xfrm>
          <a:off x="990600" y="2209800"/>
          <a:ext cx="7467600" cy="3198813"/>
        </p:xfrm>
        <a:graphic>
          <a:graphicData uri="http://schemas.openxmlformats.org/drawingml/2006/table">
            <a:tbl>
              <a:tblPr/>
              <a:tblGrid>
                <a:gridCol w="1684338"/>
                <a:gridCol w="1174750"/>
                <a:gridCol w="1152525"/>
                <a:gridCol w="1149350"/>
                <a:gridCol w="1157287"/>
                <a:gridCol w="1149350"/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宋体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48000"/>
                      </a:scheme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8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>
                <a:ea typeface="宋体" charset="-122"/>
              </a:rPr>
              <a:t>3-D Pie Chart</a:t>
            </a:r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1371600" y="1905000"/>
            <a:ext cx="6332538" cy="3711575"/>
            <a:chOff x="1003" y="1344"/>
            <a:chExt cx="3989" cy="2338"/>
          </a:xfrm>
        </p:grpSpPr>
        <p:sp>
          <p:nvSpPr>
            <p:cNvPr id="81924" name="Oval 4"/>
            <p:cNvSpPr>
              <a:spLocks noChangeArrowheads="1"/>
            </p:cNvSpPr>
            <p:nvPr/>
          </p:nvSpPr>
          <p:spPr bwMode="gray">
            <a:xfrm>
              <a:off x="1488" y="2847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3137"/>
                    <a:invGamma/>
                  </a:schemeClr>
                </a:gs>
              </a:gsLst>
              <a:lin ang="270000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81925" name="Oval 5"/>
            <p:cNvSpPr>
              <a:spLocks noChangeArrowheads="1"/>
            </p:cNvSpPr>
            <p:nvPr/>
          </p:nvSpPr>
          <p:spPr bwMode="gray">
            <a:xfrm rot="-998297">
              <a:off x="1054" y="1517"/>
              <a:ext cx="3582" cy="1900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6" name="Oval 6"/>
            <p:cNvSpPr>
              <a:spLocks noChangeArrowheads="1"/>
            </p:cNvSpPr>
            <p:nvPr/>
          </p:nvSpPr>
          <p:spPr bwMode="gray">
            <a:xfrm rot="-998297">
              <a:off x="1066" y="1414"/>
              <a:ext cx="3505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7" name="Arc 7"/>
            <p:cNvSpPr>
              <a:spLocks/>
            </p:cNvSpPr>
            <p:nvPr/>
          </p:nvSpPr>
          <p:spPr bwMode="gray">
            <a:xfrm rot="-998297">
              <a:off x="2740" y="1344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8" name="Arc 8"/>
            <p:cNvSpPr>
              <a:spLocks/>
            </p:cNvSpPr>
            <p:nvPr/>
          </p:nvSpPr>
          <p:spPr bwMode="gray">
            <a:xfrm rot="20601703" flipH="1">
              <a:off x="1221" y="2525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29" name="Arc 9"/>
            <p:cNvSpPr>
              <a:spLocks/>
            </p:cNvSpPr>
            <p:nvPr/>
          </p:nvSpPr>
          <p:spPr bwMode="gray">
            <a:xfrm rot="-998297">
              <a:off x="1811" y="1396"/>
              <a:ext cx="1974" cy="893"/>
            </a:xfrm>
            <a:custGeom>
              <a:avLst/>
              <a:gdLst>
                <a:gd name="G0" fmla="+- 10427 0 0"/>
                <a:gd name="G1" fmla="+- 21600 0 0"/>
                <a:gd name="G2" fmla="+- 21600 0 0"/>
                <a:gd name="T0" fmla="*/ 0 w 23826"/>
                <a:gd name="T1" fmla="*/ 2683 h 21600"/>
                <a:gd name="T2" fmla="*/ 23826 w 23826"/>
                <a:gd name="T3" fmla="*/ 4658 h 21600"/>
                <a:gd name="T4" fmla="*/ 10427 w 238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26" h="21600" fill="none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</a:path>
                <a:path w="23826" h="21600" stroke="0" extrusionOk="0">
                  <a:moveTo>
                    <a:pt x="0" y="2683"/>
                  </a:moveTo>
                  <a:cubicBezTo>
                    <a:pt x="3193" y="923"/>
                    <a:pt x="6780" y="-1"/>
                    <a:pt x="10427" y="0"/>
                  </a:cubicBezTo>
                  <a:cubicBezTo>
                    <a:pt x="15290" y="0"/>
                    <a:pt x="20011" y="1641"/>
                    <a:pt x="23825" y="4658"/>
                  </a:cubicBezTo>
                  <a:lnTo>
                    <a:pt x="10427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5CB8CA"/>
                </a:gs>
                <a:gs pos="100000">
                  <a:srgbClr val="5CB8CA">
                    <a:gamma/>
                    <a:shade val="5254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0" name="Arc 10"/>
            <p:cNvSpPr>
              <a:spLocks/>
            </p:cNvSpPr>
            <p:nvPr/>
          </p:nvSpPr>
          <p:spPr bwMode="gray">
            <a:xfrm rot="20601703" flipH="1">
              <a:off x="1003" y="1728"/>
              <a:ext cx="1795" cy="1330"/>
            </a:xfrm>
            <a:custGeom>
              <a:avLst/>
              <a:gdLst>
                <a:gd name="G0" fmla="+- 0 0 0"/>
                <a:gd name="G1" fmla="+- 20162 0 0"/>
                <a:gd name="G2" fmla="+- 21600 0 0"/>
                <a:gd name="T0" fmla="*/ 7749 w 21600"/>
                <a:gd name="T1" fmla="*/ 0 h 30685"/>
                <a:gd name="T2" fmla="*/ 18863 w 21600"/>
                <a:gd name="T3" fmla="*/ 30685 h 30685"/>
                <a:gd name="T4" fmla="*/ 0 w 21600"/>
                <a:gd name="T5" fmla="*/ 20162 h 30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685" fill="none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</a:path>
                <a:path w="21600" h="30685" stroke="0" extrusionOk="0">
                  <a:moveTo>
                    <a:pt x="7749" y="-1"/>
                  </a:moveTo>
                  <a:cubicBezTo>
                    <a:pt x="16093" y="3206"/>
                    <a:pt x="21600" y="11222"/>
                    <a:pt x="21600" y="20162"/>
                  </a:cubicBezTo>
                  <a:cubicBezTo>
                    <a:pt x="21600" y="23845"/>
                    <a:pt x="20657" y="27468"/>
                    <a:pt x="18863" y="30685"/>
                  </a:cubicBezTo>
                  <a:lnTo>
                    <a:pt x="0" y="2016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1" name="Oval 11"/>
            <p:cNvSpPr>
              <a:spLocks noChangeArrowheads="1"/>
            </p:cNvSpPr>
            <p:nvPr/>
          </p:nvSpPr>
          <p:spPr bwMode="gray">
            <a:xfrm rot="-998297">
              <a:off x="1987" y="1864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32" name="Text Box 12"/>
            <p:cNvSpPr txBox="1">
              <a:spLocks noChangeArrowheads="1"/>
            </p:cNvSpPr>
            <p:nvPr/>
          </p:nvSpPr>
          <p:spPr bwMode="gray">
            <a:xfrm>
              <a:off x="1320" y="2292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Text1</a:t>
              </a:r>
            </a:p>
          </p:txBody>
        </p:sp>
        <p:sp>
          <p:nvSpPr>
            <p:cNvPr id="81933" name="Text Box 13"/>
            <p:cNvSpPr txBox="1">
              <a:spLocks noChangeArrowheads="1"/>
            </p:cNvSpPr>
            <p:nvPr/>
          </p:nvSpPr>
          <p:spPr bwMode="gray">
            <a:xfrm>
              <a:off x="2520" y="1524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Text2</a:t>
              </a:r>
            </a:p>
          </p:txBody>
        </p:sp>
        <p:sp>
          <p:nvSpPr>
            <p:cNvPr id="81934" name="Text Box 14"/>
            <p:cNvSpPr txBox="1">
              <a:spLocks noChangeArrowheads="1"/>
            </p:cNvSpPr>
            <p:nvPr/>
          </p:nvSpPr>
          <p:spPr bwMode="gray">
            <a:xfrm>
              <a:off x="3672" y="17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Text3</a:t>
              </a:r>
            </a:p>
          </p:txBody>
        </p:sp>
        <p:grpSp>
          <p:nvGrpSpPr>
            <p:cNvPr id="81935" name="Group 15"/>
            <p:cNvGrpSpPr>
              <a:grpSpLocks/>
            </p:cNvGrpSpPr>
            <p:nvPr/>
          </p:nvGrpSpPr>
          <p:grpSpPr bwMode="auto">
            <a:xfrm>
              <a:off x="2981" y="1931"/>
              <a:ext cx="1719" cy="1511"/>
              <a:chOff x="2981" y="1931"/>
              <a:chExt cx="1719" cy="1511"/>
            </a:xfrm>
          </p:grpSpPr>
          <p:sp>
            <p:nvSpPr>
              <p:cNvPr id="81936" name="Freeform 16"/>
              <p:cNvSpPr>
                <a:spLocks/>
              </p:cNvSpPr>
              <p:nvPr/>
            </p:nvSpPr>
            <p:spPr bwMode="gray">
              <a:xfrm>
                <a:off x="3571" y="2316"/>
                <a:ext cx="1117" cy="1119"/>
              </a:xfrm>
              <a:custGeom>
                <a:avLst/>
                <a:gdLst/>
                <a:ahLst/>
                <a:cxnLst>
                  <a:cxn ang="0">
                    <a:pos x="21" y="888"/>
                  </a:cxn>
                  <a:cxn ang="0">
                    <a:pos x="1117" y="0"/>
                  </a:cxn>
                  <a:cxn ang="0">
                    <a:pos x="1093" y="256"/>
                  </a:cxn>
                  <a:cxn ang="0">
                    <a:pos x="717" y="704"/>
                  </a:cxn>
                  <a:cxn ang="0">
                    <a:pos x="17" y="1119"/>
                  </a:cxn>
                  <a:cxn ang="0">
                    <a:pos x="21" y="888"/>
                  </a:cxn>
                </a:cxnLst>
                <a:rect l="0" t="0" r="r" b="b"/>
                <a:pathLst>
                  <a:path w="1117" h="1119">
                    <a:moveTo>
                      <a:pt x="21" y="888"/>
                    </a:moveTo>
                    <a:lnTo>
                      <a:pt x="1117" y="0"/>
                    </a:lnTo>
                    <a:lnTo>
                      <a:pt x="1093" y="256"/>
                    </a:lnTo>
                    <a:cubicBezTo>
                      <a:pt x="1026" y="373"/>
                      <a:pt x="896" y="560"/>
                      <a:pt x="717" y="704"/>
                    </a:cubicBezTo>
                    <a:cubicBezTo>
                      <a:pt x="538" y="848"/>
                      <a:pt x="133" y="1088"/>
                      <a:pt x="17" y="1119"/>
                    </a:cubicBezTo>
                    <a:cubicBezTo>
                      <a:pt x="0" y="1037"/>
                      <a:pt x="21" y="888"/>
                      <a:pt x="21" y="88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folHlink">
                      <a:gamma/>
                      <a:shade val="60784"/>
                      <a:invGamma/>
                    </a:schemeClr>
                  </a:gs>
                  <a:gs pos="100000">
                    <a:schemeClr val="folHlink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1937" name="Arc 17"/>
              <p:cNvSpPr>
                <a:spLocks/>
              </p:cNvSpPr>
              <p:nvPr/>
            </p:nvSpPr>
            <p:spPr bwMode="gray">
              <a:xfrm rot="-1060795">
                <a:off x="2981" y="1931"/>
                <a:ext cx="1719" cy="1171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18016 w 18016"/>
                  <a:gd name="T1" fmla="*/ 11915 h 21282"/>
                  <a:gd name="T2" fmla="*/ 3695 w 18016"/>
                  <a:gd name="T3" fmla="*/ 21282 h 21282"/>
                  <a:gd name="T4" fmla="*/ 0 w 18016"/>
                  <a:gd name="T5" fmla="*/ 0 h 2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16" h="21282" fill="none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</a:path>
                  <a:path w="18016" h="21282" stroke="0" extrusionOk="0">
                    <a:moveTo>
                      <a:pt x="18016" y="11915"/>
                    </a:moveTo>
                    <a:cubicBezTo>
                      <a:pt x="14735" y="16875"/>
                      <a:pt x="9554" y="20264"/>
                      <a:pt x="3694" y="21281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2700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1938" name="Freeform 18"/>
              <p:cNvSpPr>
                <a:spLocks/>
              </p:cNvSpPr>
              <p:nvPr/>
            </p:nvSpPr>
            <p:spPr bwMode="gray">
              <a:xfrm>
                <a:off x="3026" y="2616"/>
                <a:ext cx="582" cy="826"/>
              </a:xfrm>
              <a:custGeom>
                <a:avLst/>
                <a:gdLst/>
                <a:ahLst/>
                <a:cxnLst>
                  <a:cxn ang="0">
                    <a:pos x="582" y="572"/>
                  </a:cxn>
                  <a:cxn ang="0">
                    <a:pos x="562" y="826"/>
                  </a:cxn>
                  <a:cxn ang="0">
                    <a:pos x="0" y="42"/>
                  </a:cxn>
                  <a:cxn ang="0">
                    <a:pos x="90" y="0"/>
                  </a:cxn>
                  <a:cxn ang="0">
                    <a:pos x="582" y="572"/>
                  </a:cxn>
                </a:cxnLst>
                <a:rect l="0" t="0" r="r" b="b"/>
                <a:pathLst>
                  <a:path w="582" h="826">
                    <a:moveTo>
                      <a:pt x="582" y="572"/>
                    </a:moveTo>
                    <a:lnTo>
                      <a:pt x="562" y="826"/>
                    </a:lnTo>
                    <a:lnTo>
                      <a:pt x="0" y="42"/>
                    </a:lnTo>
                    <a:lnTo>
                      <a:pt x="90" y="0"/>
                    </a:lnTo>
                    <a:lnTo>
                      <a:pt x="582" y="5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81939" name="Text Box 19"/>
              <p:cNvSpPr txBox="1">
                <a:spLocks noChangeArrowheads="1"/>
              </p:cNvSpPr>
              <p:nvPr/>
            </p:nvSpPr>
            <p:spPr bwMode="gray">
              <a:xfrm>
                <a:off x="3480" y="2484"/>
                <a:ext cx="574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b="1">
                    <a:solidFill>
                      <a:srgbClr val="FFFFFF"/>
                    </a:solidFill>
                    <a:latin typeface="Verdana" pitchFamily="34" charset="0"/>
                    <a:ea typeface="宋体" charset="-122"/>
                  </a:rPr>
                  <a:t>Text4</a:t>
                </a:r>
              </a:p>
            </p:txBody>
          </p:sp>
        </p:grpSp>
        <p:sp>
          <p:nvSpPr>
            <p:cNvPr id="81940" name="Text Box 20"/>
            <p:cNvSpPr txBox="1">
              <a:spLocks noChangeArrowheads="1"/>
            </p:cNvSpPr>
            <p:nvPr/>
          </p:nvSpPr>
          <p:spPr bwMode="gray">
            <a:xfrm>
              <a:off x="2088" y="2916"/>
              <a:ext cx="57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latin typeface="Verdana" pitchFamily="34" charset="0"/>
                  <a:ea typeface="宋体" charset="-122"/>
                </a:rPr>
                <a:t>Text5</a:t>
              </a:r>
            </a:p>
          </p:txBody>
        </p:sp>
        <p:sp>
          <p:nvSpPr>
            <p:cNvPr id="81941" name="Freeform 21"/>
            <p:cNvSpPr>
              <a:spLocks/>
            </p:cNvSpPr>
            <p:nvPr/>
          </p:nvSpPr>
          <p:spPr bwMode="gray">
            <a:xfrm>
              <a:off x="2928" y="2658"/>
              <a:ext cx="528" cy="69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48" y="546"/>
                </a:cxn>
                <a:cxn ang="0">
                  <a:pos x="256" y="698"/>
                </a:cxn>
                <a:cxn ang="0">
                  <a:pos x="435" y="642"/>
                </a:cxn>
                <a:cxn ang="0">
                  <a:pos x="528" y="594"/>
                </a:cxn>
                <a:cxn ang="0">
                  <a:pos x="119" y="0"/>
                </a:cxn>
                <a:cxn ang="0">
                  <a:pos x="0" y="34"/>
                </a:cxn>
              </a:cxnLst>
              <a:rect l="0" t="0" r="r" b="b"/>
              <a:pathLst>
                <a:path w="528" h="698">
                  <a:moveTo>
                    <a:pt x="0" y="34"/>
                  </a:moveTo>
                  <a:lnTo>
                    <a:pt x="248" y="546"/>
                  </a:lnTo>
                  <a:lnTo>
                    <a:pt x="256" y="698"/>
                  </a:lnTo>
                  <a:lnTo>
                    <a:pt x="435" y="642"/>
                  </a:lnTo>
                  <a:lnTo>
                    <a:pt x="528" y="594"/>
                  </a:lnTo>
                  <a:lnTo>
                    <a:pt x="1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tx1">
                <a:alpha val="49001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942" name="Oval 22"/>
            <p:cNvSpPr>
              <a:spLocks noChangeArrowheads="1"/>
            </p:cNvSpPr>
            <p:nvPr/>
          </p:nvSpPr>
          <p:spPr bwMode="gray">
            <a:xfrm rot="-998297">
              <a:off x="2052" y="2022"/>
              <a:ext cx="1630" cy="701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Block Diagram</a:t>
            </a:r>
          </a:p>
        </p:txBody>
      </p:sp>
      <p:grpSp>
        <p:nvGrpSpPr>
          <p:cNvPr id="82977" name="Group 33"/>
          <p:cNvGrpSpPr>
            <a:grpSpLocks/>
          </p:cNvGrpSpPr>
          <p:nvPr/>
        </p:nvGrpSpPr>
        <p:grpSpPr bwMode="auto">
          <a:xfrm>
            <a:off x="914400" y="1447800"/>
            <a:ext cx="7391400" cy="4724400"/>
            <a:chOff x="576" y="912"/>
            <a:chExt cx="4656" cy="2976"/>
          </a:xfrm>
        </p:grpSpPr>
        <p:sp>
          <p:nvSpPr>
            <p:cNvPr id="82947" name="AutoShape 3"/>
            <p:cNvSpPr>
              <a:spLocks noChangeArrowheads="1"/>
            </p:cNvSpPr>
            <p:nvPr/>
          </p:nvSpPr>
          <p:spPr bwMode="gray">
            <a:xfrm>
              <a:off x="1138" y="1392"/>
              <a:ext cx="3484" cy="1728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948" name="AutoShape 4"/>
            <p:cNvSpPr>
              <a:spLocks noChangeArrowheads="1"/>
            </p:cNvSpPr>
            <p:nvPr/>
          </p:nvSpPr>
          <p:spPr bwMode="gray">
            <a:xfrm>
              <a:off x="1488" y="912"/>
              <a:ext cx="2784" cy="3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5451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510"/>
                    <a:invGamma/>
                  </a:schemeClr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altLang="zh-CN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82949" name="Text Box 5"/>
            <p:cNvSpPr txBox="1">
              <a:spLocks noChangeArrowheads="1"/>
            </p:cNvSpPr>
            <p:nvPr/>
          </p:nvSpPr>
          <p:spPr bwMode="gray">
            <a:xfrm>
              <a:off x="2303" y="1776"/>
              <a:ext cx="113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>
                  <a:ea typeface="宋体" charset="-122"/>
                </a:rPr>
                <a:t>Add Your Text</a:t>
              </a:r>
            </a:p>
          </p:txBody>
        </p:sp>
        <p:grpSp>
          <p:nvGrpSpPr>
            <p:cNvPr id="82973" name="Group 29"/>
            <p:cNvGrpSpPr>
              <a:grpSpLocks/>
            </p:cNvGrpSpPr>
            <p:nvPr/>
          </p:nvGrpSpPr>
          <p:grpSpPr bwMode="auto">
            <a:xfrm>
              <a:off x="576" y="2572"/>
              <a:ext cx="936" cy="1253"/>
              <a:chOff x="576" y="2572"/>
              <a:chExt cx="936" cy="1253"/>
            </a:xfrm>
          </p:grpSpPr>
          <p:grpSp>
            <p:nvGrpSpPr>
              <p:cNvPr id="82950" name="Group 6"/>
              <p:cNvGrpSpPr>
                <a:grpSpLocks/>
              </p:cNvGrpSpPr>
              <p:nvPr/>
            </p:nvGrpSpPr>
            <p:grpSpPr bwMode="auto">
              <a:xfrm>
                <a:off x="576" y="2572"/>
                <a:ext cx="936" cy="954"/>
                <a:chOff x="624" y="1584"/>
                <a:chExt cx="1248" cy="1296"/>
              </a:xfrm>
            </p:grpSpPr>
            <p:grpSp>
              <p:nvGrpSpPr>
                <p:cNvPr id="82951" name="Group 7"/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82952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953" name="Freeform 9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82954" name="Text Box 10"/>
                <p:cNvSpPr txBox="1">
                  <a:spLocks noChangeArrowheads="1"/>
                </p:cNvSpPr>
                <p:nvPr/>
              </p:nvSpPr>
              <p:spPr bwMode="gray">
                <a:xfrm>
                  <a:off x="756" y="2244"/>
                  <a:ext cx="974" cy="3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charset="-122"/>
                    </a:rPr>
                    <a:t>concept</a:t>
                  </a:r>
                </a:p>
              </p:txBody>
            </p:sp>
          </p:grpSp>
          <p:sp>
            <p:nvSpPr>
              <p:cNvPr id="82955" name="Oval 11"/>
              <p:cNvSpPr>
                <a:spLocks noChangeArrowheads="1"/>
              </p:cNvSpPr>
              <p:nvPr/>
            </p:nvSpPr>
            <p:spPr bwMode="gray">
              <a:xfrm>
                <a:off x="672" y="3580"/>
                <a:ext cx="760" cy="245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2976" name="Group 32"/>
            <p:cNvGrpSpPr>
              <a:grpSpLocks/>
            </p:cNvGrpSpPr>
            <p:nvPr/>
          </p:nvGrpSpPr>
          <p:grpSpPr bwMode="auto">
            <a:xfrm>
              <a:off x="4272" y="2544"/>
              <a:ext cx="960" cy="1302"/>
              <a:chOff x="4272" y="2544"/>
              <a:chExt cx="960" cy="1302"/>
            </a:xfrm>
          </p:grpSpPr>
          <p:grpSp>
            <p:nvGrpSpPr>
              <p:cNvPr id="82956" name="Group 12"/>
              <p:cNvGrpSpPr>
                <a:grpSpLocks/>
              </p:cNvGrpSpPr>
              <p:nvPr/>
            </p:nvGrpSpPr>
            <p:grpSpPr bwMode="auto">
              <a:xfrm>
                <a:off x="4272" y="2544"/>
                <a:ext cx="960" cy="965"/>
                <a:chOff x="2400" y="1488"/>
                <a:chExt cx="1152" cy="1152"/>
              </a:xfrm>
            </p:grpSpPr>
            <p:grpSp>
              <p:nvGrpSpPr>
                <p:cNvPr id="82957" name="Group 13"/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82958" name="Oval 14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folHlink"/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959" name="Freeform 15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82960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508" y="2025"/>
                  <a:ext cx="908" cy="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charset="-122"/>
                    </a:rPr>
                    <a:t>Concept</a:t>
                  </a:r>
                </a:p>
              </p:txBody>
            </p:sp>
          </p:grpSp>
          <p:sp>
            <p:nvSpPr>
              <p:cNvPr id="82961" name="Oval 17"/>
              <p:cNvSpPr>
                <a:spLocks noChangeArrowheads="1"/>
              </p:cNvSpPr>
              <p:nvPr/>
            </p:nvSpPr>
            <p:spPr bwMode="gray">
              <a:xfrm>
                <a:off x="4299" y="3539"/>
                <a:ext cx="917" cy="307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2974" name="Group 30"/>
            <p:cNvGrpSpPr>
              <a:grpSpLocks/>
            </p:cNvGrpSpPr>
            <p:nvPr/>
          </p:nvGrpSpPr>
          <p:grpSpPr bwMode="auto">
            <a:xfrm>
              <a:off x="1776" y="2572"/>
              <a:ext cx="960" cy="1316"/>
              <a:chOff x="1776" y="2572"/>
              <a:chExt cx="960" cy="1316"/>
            </a:xfrm>
          </p:grpSpPr>
          <p:grpSp>
            <p:nvGrpSpPr>
              <p:cNvPr id="82962" name="Group 18"/>
              <p:cNvGrpSpPr>
                <a:grpSpLocks/>
              </p:cNvGrpSpPr>
              <p:nvPr/>
            </p:nvGrpSpPr>
            <p:grpSpPr bwMode="auto">
              <a:xfrm>
                <a:off x="1776" y="2572"/>
                <a:ext cx="960" cy="958"/>
                <a:chOff x="2016" y="1920"/>
                <a:chExt cx="1680" cy="1680"/>
              </a:xfrm>
            </p:grpSpPr>
            <p:sp>
              <p:nvSpPr>
                <p:cNvPr id="82963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2964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965" name="Text Box 21"/>
              <p:cNvSpPr txBox="1">
                <a:spLocks noChangeArrowheads="1"/>
              </p:cNvSpPr>
              <p:nvPr/>
            </p:nvSpPr>
            <p:spPr bwMode="gray">
              <a:xfrm>
                <a:off x="1824" y="3032"/>
                <a:ext cx="86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zh-CN" sz="2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charset="-122"/>
                  </a:rPr>
                  <a:t>Concept</a:t>
                </a:r>
              </a:p>
            </p:txBody>
          </p:sp>
          <p:sp>
            <p:nvSpPr>
              <p:cNvPr id="82966" name="Oval 22"/>
              <p:cNvSpPr>
                <a:spLocks noChangeArrowheads="1"/>
              </p:cNvSpPr>
              <p:nvPr/>
            </p:nvSpPr>
            <p:spPr bwMode="gray">
              <a:xfrm>
                <a:off x="1776" y="3580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2975" name="Group 31"/>
            <p:cNvGrpSpPr>
              <a:grpSpLocks/>
            </p:cNvGrpSpPr>
            <p:nvPr/>
          </p:nvGrpSpPr>
          <p:grpSpPr bwMode="auto">
            <a:xfrm>
              <a:off x="3072" y="2544"/>
              <a:ext cx="960" cy="1316"/>
              <a:chOff x="3072" y="2544"/>
              <a:chExt cx="960" cy="1316"/>
            </a:xfrm>
          </p:grpSpPr>
          <p:grpSp>
            <p:nvGrpSpPr>
              <p:cNvPr id="82967" name="Group 23"/>
              <p:cNvGrpSpPr>
                <a:grpSpLocks/>
              </p:cNvGrpSpPr>
              <p:nvPr/>
            </p:nvGrpSpPr>
            <p:grpSpPr bwMode="auto">
              <a:xfrm>
                <a:off x="3072" y="2544"/>
                <a:ext cx="960" cy="958"/>
                <a:chOff x="3072" y="2544"/>
                <a:chExt cx="960" cy="958"/>
              </a:xfrm>
            </p:grpSpPr>
            <p:grpSp>
              <p:nvGrpSpPr>
                <p:cNvPr id="82968" name="Group 24"/>
                <p:cNvGrpSpPr>
                  <a:grpSpLocks/>
                </p:cNvGrpSpPr>
                <p:nvPr/>
              </p:nvGrpSpPr>
              <p:grpSpPr bwMode="auto">
                <a:xfrm>
                  <a:off x="3072" y="2544"/>
                  <a:ext cx="960" cy="958"/>
                  <a:chOff x="2016" y="1920"/>
                  <a:chExt cx="1680" cy="1680"/>
                </a:xfrm>
              </p:grpSpPr>
              <p:sp>
                <p:nvSpPr>
                  <p:cNvPr id="82969" name="Oval 25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51373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970" name="Freeform 26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/>
                    <a:ahLst/>
                    <a:cxnLst>
                      <a:cxn ang="0">
                        <a:pos x="1301" y="401"/>
                      </a:cxn>
                      <a:cxn ang="0">
                        <a:pos x="1317" y="442"/>
                      </a:cxn>
                      <a:cxn ang="0">
                        <a:pos x="1321" y="481"/>
                      </a:cxn>
                      <a:cxn ang="0">
                        <a:pos x="1315" y="516"/>
                      </a:cxn>
                      <a:cxn ang="0">
                        <a:pos x="1298" y="550"/>
                      </a:cxn>
                      <a:cxn ang="0">
                        <a:pos x="1272" y="579"/>
                      </a:cxn>
                      <a:cxn ang="0">
                        <a:pos x="1239" y="604"/>
                      </a:cxn>
                      <a:cxn ang="0">
                        <a:pos x="1196" y="628"/>
                      </a:cxn>
                      <a:cxn ang="0">
                        <a:pos x="1147" y="649"/>
                      </a:cxn>
                      <a:cxn ang="0">
                        <a:pos x="1092" y="667"/>
                      </a:cxn>
                      <a:cxn ang="0">
                        <a:pos x="1031" y="683"/>
                      </a:cxn>
                      <a:cxn ang="0">
                        <a:pos x="967" y="694"/>
                      </a:cxn>
                      <a:cxn ang="0">
                        <a:pos x="896" y="704"/>
                      </a:cxn>
                      <a:cxn ang="0">
                        <a:pos x="824" y="710"/>
                      </a:cxn>
                      <a:cxn ang="0">
                        <a:pos x="795" y="712"/>
                      </a:cxn>
                      <a:cxn ang="0">
                        <a:pos x="476" y="712"/>
                      </a:cxn>
                      <a:cxn ang="0">
                        <a:pos x="472" y="712"/>
                      </a:cxn>
                      <a:cxn ang="0">
                        <a:pos x="409" y="708"/>
                      </a:cxn>
                      <a:cxn ang="0">
                        <a:pos x="348" y="704"/>
                      </a:cxn>
                      <a:cxn ang="0">
                        <a:pos x="290" y="696"/>
                      </a:cxn>
                      <a:cxn ang="0">
                        <a:pos x="235" y="689"/>
                      </a:cxn>
                      <a:cxn ang="0">
                        <a:pos x="186" y="677"/>
                      </a:cxn>
                      <a:cxn ang="0">
                        <a:pos x="141" y="663"/>
                      </a:cxn>
                      <a:cxn ang="0">
                        <a:pos x="102" y="648"/>
                      </a:cxn>
                      <a:cxn ang="0">
                        <a:pos x="67" y="630"/>
                      </a:cxn>
                      <a:cxn ang="0">
                        <a:pos x="39" y="608"/>
                      </a:cxn>
                      <a:cxn ang="0">
                        <a:pos x="18" y="583"/>
                      </a:cxn>
                      <a:cxn ang="0">
                        <a:pos x="6" y="554"/>
                      </a:cxn>
                      <a:cxn ang="0">
                        <a:pos x="0" y="524"/>
                      </a:cxn>
                      <a:cxn ang="0">
                        <a:pos x="0" y="520"/>
                      </a:cxn>
                      <a:cxn ang="0">
                        <a:pos x="4" y="487"/>
                      </a:cxn>
                      <a:cxn ang="0">
                        <a:pos x="16" y="446"/>
                      </a:cxn>
                      <a:cxn ang="0">
                        <a:pos x="51" y="370"/>
                      </a:cxn>
                      <a:cxn ang="0">
                        <a:pos x="94" y="299"/>
                      </a:cxn>
                      <a:cxn ang="0">
                        <a:pos x="147" y="235"/>
                      </a:cxn>
                      <a:cxn ang="0">
                        <a:pos x="204" y="176"/>
                      </a:cxn>
                      <a:cxn ang="0">
                        <a:pos x="270" y="125"/>
                      </a:cxn>
                      <a:cxn ang="0">
                        <a:pos x="341" y="82"/>
                      </a:cxn>
                      <a:cxn ang="0">
                        <a:pos x="415" y="47"/>
                      </a:cxn>
                      <a:cxn ang="0">
                        <a:pos x="497" y="21"/>
                      </a:cxn>
                      <a:cxn ang="0">
                        <a:pos x="581" y="6"/>
                      </a:cxn>
                      <a:cxn ang="0">
                        <a:pos x="667" y="0"/>
                      </a:cxn>
                      <a:cxn ang="0">
                        <a:pos x="667" y="0"/>
                      </a:cxn>
                      <a:cxn ang="0">
                        <a:pos x="759" y="6"/>
                      </a:cxn>
                      <a:cxn ang="0">
                        <a:pos x="847" y="23"/>
                      </a:cxn>
                      <a:cxn ang="0">
                        <a:pos x="932" y="53"/>
                      </a:cxn>
                      <a:cxn ang="0">
                        <a:pos x="1010" y="90"/>
                      </a:cxn>
                      <a:cxn ang="0">
                        <a:pos x="1082" y="137"/>
                      </a:cxn>
                      <a:cxn ang="0">
                        <a:pos x="1149" y="194"/>
                      </a:cxn>
                      <a:cxn ang="0">
                        <a:pos x="1208" y="256"/>
                      </a:cxn>
                      <a:cxn ang="0">
                        <a:pos x="1258" y="325"/>
                      </a:cxn>
                      <a:cxn ang="0">
                        <a:pos x="1301" y="401"/>
                      </a:cxn>
                      <a:cxn ang="0">
                        <a:pos x="1301" y="401"/>
                      </a:cxn>
                    </a:cxnLst>
                    <a:rect l="0" t="0" r="r" b="b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0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8297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120" y="3004"/>
                  <a:ext cx="86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zh-CN" sz="2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ea typeface="宋体" charset="-122"/>
                    </a:rPr>
                    <a:t>Concept</a:t>
                  </a:r>
                </a:p>
              </p:txBody>
            </p:sp>
          </p:grpSp>
          <p:sp>
            <p:nvSpPr>
              <p:cNvPr id="82972" name="Oval 28"/>
              <p:cNvSpPr>
                <a:spLocks noChangeArrowheads="1"/>
              </p:cNvSpPr>
              <p:nvPr/>
            </p:nvSpPr>
            <p:spPr bwMode="gray">
              <a:xfrm>
                <a:off x="3072" y="3552"/>
                <a:ext cx="916" cy="308"/>
              </a:xfrm>
              <a:prstGeom prst="ellipse">
                <a:avLst/>
              </a:prstGeom>
              <a:gradFill rotWithShape="1">
                <a:gsLst>
                  <a:gs pos="0">
                    <a:srgbClr val="CECECE"/>
                  </a:gs>
                  <a:gs pos="100000">
                    <a:srgbClr val="CECECE">
                      <a:gamma/>
                      <a:tint val="0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Contents</a:t>
            </a: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2057400" y="198120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B764">
                  <a:gamma/>
                  <a:shade val="46275"/>
                  <a:invGamma/>
                </a:srgbClr>
              </a:gs>
              <a:gs pos="50000">
                <a:srgbClr val="EAB764"/>
              </a:gs>
              <a:gs pos="100000">
                <a:srgbClr val="EAB764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zh-CN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1. Click to add Title</a:t>
            </a: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2057400" y="274320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zh-CN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2. Click to add Title</a:t>
            </a:r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2057400" y="350520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99FF">
                  <a:gamma/>
                  <a:shade val="46275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zh-CN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3. Click to add Title</a:t>
            </a: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2057400" y="426720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D67E1">
                  <a:gamma/>
                  <a:shade val="46275"/>
                  <a:invGamma/>
                </a:srgbClr>
              </a:gs>
              <a:gs pos="50000">
                <a:srgbClr val="8D67E1"/>
              </a:gs>
              <a:gs pos="100000">
                <a:srgbClr val="8D67E1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zh-CN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4. Click to add Title</a:t>
            </a:r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2057400" y="5029200"/>
            <a:ext cx="51816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zh-CN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charset="-122"/>
              </a:rPr>
              <a:t>5. Click to add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2"/>
          <p:cNvSpPr>
            <a:spLocks noChangeArrowheads="1" noChangeShapeType="1" noTextEdit="1"/>
          </p:cNvSpPr>
          <p:nvPr/>
        </p:nvSpPr>
        <p:spPr bwMode="gray">
          <a:xfrm>
            <a:off x="4724400" y="3086100"/>
            <a:ext cx="4343400" cy="647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Hot Tip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9248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3200" b="0">
                <a:ea typeface="宋体" charset="-122"/>
              </a:rPr>
              <a:t>How do I incorporate my logo to a slide that will apply to all the other slides?</a:t>
            </a:r>
            <a:r>
              <a:rPr lang="en-US" altLang="zh-CN" sz="3600" b="0">
                <a:ea typeface="宋体" charset="-122"/>
              </a:rPr>
              <a:t> </a:t>
            </a:r>
          </a:p>
          <a:p>
            <a:pPr>
              <a:lnSpc>
                <a:spcPct val="90000"/>
              </a:lnSpc>
            </a:pPr>
            <a:endParaRPr lang="en-US" altLang="zh-CN" sz="3600" b="0">
              <a:ea typeface="宋体" charset="-122"/>
            </a:endParaRPr>
          </a:p>
          <a:p>
            <a:pPr lvl="1">
              <a:lnSpc>
                <a:spcPct val="90000"/>
              </a:lnSpc>
            </a:pPr>
            <a:r>
              <a:rPr lang="en-US" altLang="zh-CN">
                <a:solidFill>
                  <a:schemeClr val="tx2"/>
                </a:solidFill>
                <a:ea typeface="宋体" charset="-122"/>
              </a:rPr>
              <a:t>On the </a:t>
            </a:r>
            <a:r>
              <a:rPr lang="en-US" altLang="zh-CN">
                <a:solidFill>
                  <a:schemeClr val="accent1"/>
                </a:solidFill>
                <a:ea typeface="宋体" charset="-122"/>
              </a:rPr>
              <a:t>[View]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 menu, point to </a:t>
            </a:r>
            <a:r>
              <a:rPr lang="en-US" altLang="zh-CN">
                <a:solidFill>
                  <a:schemeClr val="accent1"/>
                </a:solidFill>
                <a:ea typeface="宋体" charset="-122"/>
              </a:rPr>
              <a:t>[Master],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 and then click </a:t>
            </a:r>
            <a:r>
              <a:rPr lang="en-US" altLang="zh-CN">
                <a:solidFill>
                  <a:schemeClr val="accent1"/>
                </a:solidFill>
                <a:ea typeface="宋体" charset="-122"/>
              </a:rPr>
              <a:t>[Slide Master]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 or </a:t>
            </a:r>
            <a:r>
              <a:rPr lang="en-US" altLang="zh-CN">
                <a:solidFill>
                  <a:schemeClr val="accent1"/>
                </a:solidFill>
                <a:ea typeface="宋体" charset="-122"/>
              </a:rPr>
              <a:t>[Notes Master].</a:t>
            </a:r>
            <a:r>
              <a:rPr lang="en-US" altLang="zh-CN">
                <a:solidFill>
                  <a:schemeClr val="tx2"/>
                </a:solidFill>
                <a:ea typeface="宋体" charset="-122"/>
              </a:rPr>
              <a:t> Change images to the one you like, then it will apply to all the other slides. </a:t>
            </a:r>
            <a:br>
              <a:rPr lang="en-US" altLang="zh-CN">
                <a:solidFill>
                  <a:schemeClr val="tx2"/>
                </a:solidFill>
                <a:ea typeface="宋体" charset="-122"/>
              </a:rPr>
            </a:br>
            <a:endParaRPr lang="en-US" altLang="zh-CN">
              <a:solidFill>
                <a:schemeClr val="tx2"/>
              </a:solidFill>
              <a:ea typeface="宋体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zh-CN" altLang="en-US" sz="240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67603" name="Group 19"/>
          <p:cNvGrpSpPr>
            <a:grpSpLocks/>
          </p:cNvGrpSpPr>
          <p:nvPr/>
        </p:nvGrpSpPr>
        <p:grpSpPr bwMode="auto">
          <a:xfrm>
            <a:off x="1143000" y="3171825"/>
            <a:ext cx="2286000" cy="2667000"/>
            <a:chOff x="720" y="1998"/>
            <a:chExt cx="1440" cy="1680"/>
          </a:xfrm>
        </p:grpSpPr>
        <p:sp>
          <p:nvSpPr>
            <p:cNvPr id="67588" name="AutoShape 4"/>
            <p:cNvSpPr>
              <a:spLocks noChangeArrowheads="1"/>
            </p:cNvSpPr>
            <p:nvPr/>
          </p:nvSpPr>
          <p:spPr bwMode="auto">
            <a:xfrm>
              <a:off x="720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67589" name="Text Box 5"/>
            <p:cNvSpPr txBox="1">
              <a:spLocks noChangeArrowheads="1"/>
            </p:cNvSpPr>
            <p:nvPr/>
          </p:nvSpPr>
          <p:spPr bwMode="auto">
            <a:xfrm>
              <a:off x="780" y="2124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7590" name="Freeform 6"/>
          <p:cNvSpPr>
            <a:spLocks/>
          </p:cNvSpPr>
          <p:nvPr/>
        </p:nvSpPr>
        <p:spPr bwMode="gray">
          <a:xfrm>
            <a:off x="3222625" y="30749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91" name="AutoShape 7"/>
          <p:cNvSpPr>
            <a:spLocks noChangeAspect="1" noChangeArrowheads="1" noTextEdit="1"/>
          </p:cNvSpPr>
          <p:nvPr/>
        </p:nvSpPr>
        <p:spPr bwMode="gray"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7605" name="Group 21"/>
          <p:cNvGrpSpPr>
            <a:grpSpLocks/>
          </p:cNvGrpSpPr>
          <p:nvPr/>
        </p:nvGrpSpPr>
        <p:grpSpPr bwMode="auto">
          <a:xfrm>
            <a:off x="3048000" y="1447800"/>
            <a:ext cx="2998788" cy="1601788"/>
            <a:chOff x="1920" y="912"/>
            <a:chExt cx="1889" cy="1009"/>
          </a:xfrm>
        </p:grpSpPr>
        <p:grpSp>
          <p:nvGrpSpPr>
            <p:cNvPr id="67593" name="Group 9"/>
            <p:cNvGrpSpPr>
              <a:grpSpLocks/>
            </p:cNvGrpSpPr>
            <p:nvPr/>
          </p:nvGrpSpPr>
          <p:grpSpPr bwMode="auto">
            <a:xfrm>
              <a:off x="1920" y="912"/>
              <a:ext cx="1889" cy="1009"/>
              <a:chOff x="1997" y="1314"/>
              <a:chExt cx="1889" cy="1009"/>
            </a:xfrm>
          </p:grpSpPr>
          <p:grpSp>
            <p:nvGrpSpPr>
              <p:cNvPr id="67594" name="Group 10"/>
              <p:cNvGrpSpPr>
                <a:grpSpLocks/>
              </p:cNvGrpSpPr>
              <p:nvPr/>
            </p:nvGrpSpPr>
            <p:grpSpPr bwMode="auto">
              <a:xfrm>
                <a:off x="1997" y="1404"/>
                <a:ext cx="1889" cy="919"/>
                <a:chOff x="1973" y="1027"/>
                <a:chExt cx="1926" cy="937"/>
              </a:xfrm>
            </p:grpSpPr>
            <p:sp>
              <p:nvSpPr>
                <p:cNvPr id="67595" name="Oval 11"/>
                <p:cNvSpPr>
                  <a:spLocks noChangeArrowheads="1"/>
                </p:cNvSpPr>
                <p:nvPr/>
              </p:nvSpPr>
              <p:spPr bwMode="gray">
                <a:xfrm>
                  <a:off x="1994" y="105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7596" name="Oval 12"/>
                <p:cNvSpPr>
                  <a:spLocks noChangeArrowheads="1"/>
                </p:cNvSpPr>
                <p:nvPr/>
              </p:nvSpPr>
              <p:spPr bwMode="gray">
                <a:xfrm>
                  <a:off x="1973" y="1027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7597" name="Oval 13"/>
              <p:cNvSpPr>
                <a:spLocks noChangeArrowheads="1"/>
              </p:cNvSpPr>
              <p:nvPr/>
            </p:nvSpPr>
            <p:spPr bwMode="gray">
              <a:xfrm>
                <a:off x="2086" y="1314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7598" name="Oval 14"/>
              <p:cNvSpPr>
                <a:spLocks noChangeArrowheads="1"/>
              </p:cNvSpPr>
              <p:nvPr/>
            </p:nvSpPr>
            <p:spPr bwMode="gray">
              <a:xfrm>
                <a:off x="2108" y="1319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7599" name="Oval 15"/>
              <p:cNvSpPr>
                <a:spLocks noChangeArrowheads="1"/>
              </p:cNvSpPr>
              <p:nvPr/>
            </p:nvSpPr>
            <p:spPr bwMode="gray">
              <a:xfrm>
                <a:off x="2125" y="1327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67600" name="Oval 16"/>
              <p:cNvSpPr>
                <a:spLocks noChangeArrowheads="1"/>
              </p:cNvSpPr>
              <p:nvPr/>
            </p:nvSpPr>
            <p:spPr bwMode="gray">
              <a:xfrm>
                <a:off x="2208" y="1344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2448" y="1038"/>
              <a:ext cx="774" cy="4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00000"/>
                  </a:solidFill>
                  <a:ea typeface="宋体" charset="-122"/>
                </a:rPr>
                <a:t>Title</a:t>
              </a:r>
            </a:p>
            <a:p>
              <a:pPr algn="ctr" eaLnBrk="0" hangingPunct="0"/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Add your text</a:t>
              </a:r>
            </a:p>
          </p:txBody>
        </p:sp>
      </p:grpSp>
      <p:grpSp>
        <p:nvGrpSpPr>
          <p:cNvPr id="67604" name="Group 20"/>
          <p:cNvGrpSpPr>
            <a:grpSpLocks/>
          </p:cNvGrpSpPr>
          <p:nvPr/>
        </p:nvGrpSpPr>
        <p:grpSpPr bwMode="auto">
          <a:xfrm>
            <a:off x="5562600" y="3171825"/>
            <a:ext cx="2286000" cy="2667000"/>
            <a:chOff x="3504" y="1998"/>
            <a:chExt cx="1440" cy="1680"/>
          </a:xfrm>
        </p:grpSpPr>
        <p:sp>
          <p:nvSpPr>
            <p:cNvPr id="67587" name="AutoShape 3"/>
            <p:cNvSpPr>
              <a:spLocks noChangeArrowheads="1"/>
            </p:cNvSpPr>
            <p:nvPr/>
          </p:nvSpPr>
          <p:spPr bwMode="auto">
            <a:xfrm>
              <a:off x="3504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67602" name="Text Box 18"/>
            <p:cNvSpPr txBox="1">
              <a:spLocks noChangeArrowheads="1"/>
            </p:cNvSpPr>
            <p:nvPr/>
          </p:nvSpPr>
          <p:spPr bwMode="auto">
            <a:xfrm>
              <a:off x="3600" y="2124"/>
              <a:ext cx="1284" cy="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</a:t>
              </a:r>
              <a:r>
                <a:rPr lang="en-US" altLang="zh-CN" sz="1400">
                  <a:solidFill>
                    <a:srgbClr val="000000"/>
                  </a:solidFill>
                  <a:ea typeface="宋体" charset="-122"/>
                </a:rPr>
                <a:t>is a Design Digital Content &amp; Contents mall developed by Guild Design Inc.</a:t>
              </a:r>
            </a:p>
          </p:txBody>
        </p:sp>
      </p:grpSp>
      <p:sp>
        <p:nvSpPr>
          <p:cNvPr id="67592" name="Freeform 8"/>
          <p:cNvSpPr>
            <a:spLocks/>
          </p:cNvSpPr>
          <p:nvPr/>
        </p:nvSpPr>
        <p:spPr bwMode="gray">
          <a:xfrm flipH="1">
            <a:off x="4875213" y="30749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charset="-122"/>
              </a:rPr>
              <a:t> </a:t>
            </a:r>
            <a:r>
              <a:rPr lang="en-US" altLang="zh-CN">
                <a:ea typeface="宋体" charset="-122"/>
              </a:rPr>
              <a:t>Cycle Diagram</a:t>
            </a:r>
          </a:p>
        </p:txBody>
      </p:sp>
      <p:grpSp>
        <p:nvGrpSpPr>
          <p:cNvPr id="68611" name="Group 3"/>
          <p:cNvGrpSpPr>
            <a:grpSpLocks/>
          </p:cNvGrpSpPr>
          <p:nvPr/>
        </p:nvGrpSpPr>
        <p:grpSpPr bwMode="auto">
          <a:xfrm>
            <a:off x="762000" y="2057400"/>
            <a:ext cx="6781800" cy="3886200"/>
            <a:chOff x="480" y="1296"/>
            <a:chExt cx="4272" cy="2448"/>
          </a:xfrm>
        </p:grpSpPr>
        <p:sp>
          <p:nvSpPr>
            <p:cNvPr id="68612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13" name="Oval 5"/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68614" name="Oval 6"/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68615" name="Oval 7"/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68616" name="Oval 8"/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68617" name="Oval 9"/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68618" name="Text Box 10"/>
            <p:cNvSpPr txBox="1">
              <a:spLocks noChangeArrowheads="1"/>
            </p:cNvSpPr>
            <p:nvPr/>
          </p:nvSpPr>
          <p:spPr bwMode="white">
            <a:xfrm>
              <a:off x="1091" y="235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68619" name="Text Box 11"/>
            <p:cNvSpPr txBox="1">
              <a:spLocks noChangeArrowheads="1"/>
            </p:cNvSpPr>
            <p:nvPr/>
          </p:nvSpPr>
          <p:spPr bwMode="white">
            <a:xfrm>
              <a:off x="2542" y="152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68620" name="Text Box 12"/>
            <p:cNvSpPr txBox="1">
              <a:spLocks noChangeArrowheads="1"/>
            </p:cNvSpPr>
            <p:nvPr/>
          </p:nvSpPr>
          <p:spPr bwMode="white">
            <a:xfrm>
              <a:off x="4186" y="167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68621" name="Text Box 13"/>
            <p:cNvSpPr txBox="1">
              <a:spLocks noChangeArrowheads="1"/>
            </p:cNvSpPr>
            <p:nvPr/>
          </p:nvSpPr>
          <p:spPr bwMode="white">
            <a:xfrm>
              <a:off x="3183" y="2938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68622" name="Text Box 14"/>
            <p:cNvSpPr txBox="1">
              <a:spLocks noChangeArrowheads="1"/>
            </p:cNvSpPr>
            <p:nvPr/>
          </p:nvSpPr>
          <p:spPr bwMode="white">
            <a:xfrm>
              <a:off x="1602" y="3277"/>
              <a:ext cx="4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charset="-122"/>
                </a:rPr>
                <a:t>Text</a:t>
              </a:r>
            </a:p>
          </p:txBody>
        </p:sp>
        <p:sp>
          <p:nvSpPr>
            <p:cNvPr id="68623" name="Text Box 15"/>
            <p:cNvSpPr txBox="1">
              <a:spLocks noChangeArrowheads="1"/>
            </p:cNvSpPr>
            <p:nvPr/>
          </p:nvSpPr>
          <p:spPr bwMode="auto">
            <a:xfrm>
              <a:off x="2160" y="2304"/>
              <a:ext cx="1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>
                  <a:ea typeface="宋体" charset="-122"/>
                </a:rPr>
                <a:t>Cycle name</a:t>
              </a:r>
            </a:p>
          </p:txBody>
        </p:sp>
        <p:sp>
          <p:nvSpPr>
            <p:cNvPr id="68624" name="Line 16"/>
            <p:cNvSpPr>
              <a:spLocks noChangeShapeType="1"/>
            </p:cNvSpPr>
            <p:nvPr/>
          </p:nvSpPr>
          <p:spPr bwMode="black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68625" name="AutoShape 17"/>
            <p:cNvCxnSpPr>
              <a:cxnSpLocks noChangeShapeType="1"/>
            </p:cNvCxnSpPr>
            <p:nvPr/>
          </p:nvCxnSpPr>
          <p:spPr bwMode="black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68626" name="Text Box 18"/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b="1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69636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7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9" name="Text Box 7"/>
            <p:cNvSpPr txBox="1">
              <a:spLocks noChangeArrowheads="1"/>
            </p:cNvSpPr>
            <p:nvPr/>
          </p:nvSpPr>
          <p:spPr bwMode="gray">
            <a:xfrm>
              <a:off x="2619" y="1969"/>
              <a:ext cx="44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40" name="Text Box 8"/>
            <p:cNvSpPr txBox="1">
              <a:spLocks noChangeArrowheads="1"/>
            </p:cNvSpPr>
            <p:nvPr/>
          </p:nvSpPr>
          <p:spPr bwMode="gray">
            <a:xfrm>
              <a:off x="2619" y="2305"/>
              <a:ext cx="44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gray">
            <a:xfrm>
              <a:off x="2619" y="2641"/>
              <a:ext cx="44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42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3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69644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5</a:t>
              </a:r>
            </a:p>
          </p:txBody>
        </p:sp>
        <p:sp>
          <p:nvSpPr>
            <p:cNvPr id="69645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charset="-122"/>
              </a:endParaRPr>
            </a:p>
          </p:txBody>
        </p:sp>
        <p:sp>
          <p:nvSpPr>
            <p:cNvPr id="69646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charset="-122"/>
                </a:rPr>
                <a:t>Text 5</a:t>
              </a:r>
            </a:p>
          </p:txBody>
        </p:sp>
        <p:sp>
          <p:nvSpPr>
            <p:cNvPr id="69647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8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49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50" name="Text Box 18"/>
            <p:cNvSpPr txBox="1">
              <a:spLocks noChangeArrowheads="1"/>
            </p:cNvSpPr>
            <p:nvPr/>
          </p:nvSpPr>
          <p:spPr bwMode="gray">
            <a:xfrm>
              <a:off x="2604" y="1107"/>
              <a:ext cx="44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51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52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69653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grpSp>
        <p:nvGrpSpPr>
          <p:cNvPr id="70659" name="Group 3"/>
          <p:cNvGrpSpPr>
            <a:grpSpLocks/>
          </p:cNvGrpSpPr>
          <p:nvPr/>
        </p:nvGrpSpPr>
        <p:grpSpPr bwMode="auto">
          <a:xfrm>
            <a:off x="1143000" y="2209800"/>
            <a:ext cx="6705600" cy="3352800"/>
            <a:chOff x="528" y="1248"/>
            <a:chExt cx="4656" cy="2256"/>
          </a:xfrm>
        </p:grpSpPr>
        <p:grpSp>
          <p:nvGrpSpPr>
            <p:cNvPr id="70660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0661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62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63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64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65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66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0667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0668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70669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0670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1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2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3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4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5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676" name="Text Box 20"/>
            <p:cNvSpPr txBox="1">
              <a:spLocks noChangeArrowheads="1"/>
            </p:cNvSpPr>
            <p:nvPr/>
          </p:nvSpPr>
          <p:spPr bwMode="gray">
            <a:xfrm>
              <a:off x="2354" y="1920"/>
              <a:ext cx="975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Concept</a:t>
              </a:r>
            </a:p>
          </p:txBody>
        </p:sp>
        <p:sp>
          <p:nvSpPr>
            <p:cNvPr id="70677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0678" name="Text Box 22"/>
            <p:cNvSpPr txBox="1">
              <a:spLocks noChangeArrowheads="1"/>
            </p:cNvSpPr>
            <p:nvPr/>
          </p:nvSpPr>
          <p:spPr bwMode="gray">
            <a:xfrm>
              <a:off x="836" y="1683"/>
              <a:ext cx="454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0679" name="Text Box 23"/>
            <p:cNvSpPr txBox="1">
              <a:spLocks noChangeArrowheads="1"/>
            </p:cNvSpPr>
            <p:nvPr/>
          </p:nvSpPr>
          <p:spPr bwMode="gray">
            <a:xfrm>
              <a:off x="836" y="2019"/>
              <a:ext cx="454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0680" name="Text Box 24"/>
            <p:cNvSpPr txBox="1">
              <a:spLocks noChangeArrowheads="1"/>
            </p:cNvSpPr>
            <p:nvPr/>
          </p:nvSpPr>
          <p:spPr bwMode="gray">
            <a:xfrm>
              <a:off x="836" y="2355"/>
              <a:ext cx="45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0681" name="Text Box 25"/>
            <p:cNvSpPr txBox="1">
              <a:spLocks noChangeArrowheads="1"/>
            </p:cNvSpPr>
            <p:nvPr/>
          </p:nvSpPr>
          <p:spPr bwMode="gray">
            <a:xfrm>
              <a:off x="4375" y="1683"/>
              <a:ext cx="454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0682" name="Text Box 26"/>
            <p:cNvSpPr txBox="1">
              <a:spLocks noChangeArrowheads="1"/>
            </p:cNvSpPr>
            <p:nvPr/>
          </p:nvSpPr>
          <p:spPr bwMode="gray">
            <a:xfrm>
              <a:off x="4375" y="2019"/>
              <a:ext cx="454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  <p:sp>
          <p:nvSpPr>
            <p:cNvPr id="70683" name="Text Box 27"/>
            <p:cNvSpPr txBox="1">
              <a:spLocks noChangeArrowheads="1"/>
            </p:cNvSpPr>
            <p:nvPr/>
          </p:nvSpPr>
          <p:spPr bwMode="gray">
            <a:xfrm>
              <a:off x="4375" y="2355"/>
              <a:ext cx="45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71710" name="Group 30"/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71683" name="Line 3"/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4" name="Line 4"/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5" name="Line 5"/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6" name="Line 6"/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7" name="Line 7"/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8" name="Line 8"/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89" name="Line 9"/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0" name="Line 10"/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1" name="Line 11"/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692" name="Text Box 12"/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1693" name="Text Box 13"/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1694" name="Text Box 14"/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sp>
          <p:nvSpPr>
            <p:cNvPr id="71695" name="Text Box 15"/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charset="-122"/>
                </a:rPr>
                <a:t>Add Your Text</a:t>
              </a:r>
            </a:p>
          </p:txBody>
        </p:sp>
        <p:grpSp>
          <p:nvGrpSpPr>
            <p:cNvPr id="71696" name="Group 16"/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71697" name="Freeform 17"/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698" name="Freeform 18"/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/>
                <a:ahLst/>
                <a:cxnLst>
                  <a:cxn ang="0">
                    <a:pos x="1478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786" y="0"/>
                  </a:cxn>
                  <a:cxn ang="0">
                    <a:pos x="1478" y="284"/>
                  </a:cxn>
                </a:cxnLst>
                <a:rect l="0" t="0" r="r" b="b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699" name="Freeform 19"/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2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0" name="Freeform 20"/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/>
                <a:ahLst/>
                <a:cxnLst>
                  <a:cxn ang="0">
                    <a:pos x="161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1920" y="0"/>
                  </a:cxn>
                  <a:cxn ang="0">
                    <a:pos x="1612" y="284"/>
                  </a:cxn>
                </a:cxnLst>
                <a:rect l="0" t="0" r="r" b="b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1" name="Freeform 21"/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/>
                <a:ahLst/>
                <a:cxnLst>
                  <a:cxn ang="0">
                    <a:pos x="306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6" y="0"/>
                  </a:cxn>
                  <a:cxn ang="0">
                    <a:pos x="306" y="122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2" name="Freeform 22"/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/>
                <a:ahLst/>
                <a:cxnLst>
                  <a:cxn ang="0">
                    <a:pos x="308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2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3" name="Freeform 23"/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/>
                <a:ahLst/>
                <a:cxnLst>
                  <a:cxn ang="0">
                    <a:pos x="1872" y="284"/>
                  </a:cxn>
                  <a:cxn ang="0">
                    <a:pos x="0" y="284"/>
                  </a:cxn>
                  <a:cxn ang="0">
                    <a:pos x="446" y="0"/>
                  </a:cxn>
                  <a:cxn ang="0">
                    <a:pos x="2180" y="0"/>
                  </a:cxn>
                  <a:cxn ang="0">
                    <a:pos x="1872" y="284"/>
                  </a:cxn>
                </a:cxnLst>
                <a:rect l="0" t="0" r="r" b="b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4" name="Freeform 24"/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/>
                <a:ahLst/>
                <a:cxnLst>
                  <a:cxn ang="0">
                    <a:pos x="12" y="2464"/>
                  </a:cxn>
                  <a:cxn ang="0">
                    <a:pos x="56" y="2120"/>
                  </a:cxn>
                  <a:cxn ang="0">
                    <a:pos x="124" y="1808"/>
                  </a:cxn>
                  <a:cxn ang="0">
                    <a:pos x="212" y="1524"/>
                  </a:cxn>
                  <a:cxn ang="0">
                    <a:pos x="316" y="1270"/>
                  </a:cxn>
                  <a:cxn ang="0">
                    <a:pos x="430" y="1044"/>
                  </a:cxn>
                  <a:cxn ang="0">
                    <a:pos x="550" y="846"/>
                  </a:cxn>
                  <a:cxn ang="0">
                    <a:pos x="672" y="674"/>
                  </a:cxn>
                  <a:cxn ang="0">
                    <a:pos x="792" y="528"/>
                  </a:cxn>
                  <a:cxn ang="0">
                    <a:pos x="906" y="408"/>
                  </a:cxn>
                  <a:cxn ang="0">
                    <a:pos x="1010" y="310"/>
                  </a:cxn>
                  <a:cxn ang="0">
                    <a:pos x="1096" y="236"/>
                  </a:cxn>
                  <a:cxn ang="0">
                    <a:pos x="1164" y="184"/>
                  </a:cxn>
                  <a:cxn ang="0">
                    <a:pos x="1208" y="154"/>
                  </a:cxn>
                  <a:cxn ang="0">
                    <a:pos x="1224" y="144"/>
                  </a:cxn>
                  <a:cxn ang="0">
                    <a:pos x="1728" y="56"/>
                  </a:cxn>
                  <a:cxn ang="0">
                    <a:pos x="1568" y="328"/>
                  </a:cxn>
                  <a:cxn ang="0">
                    <a:pos x="1554" y="332"/>
                  </a:cxn>
                  <a:cxn ang="0">
                    <a:pos x="1514" y="346"/>
                  </a:cxn>
                  <a:cxn ang="0">
                    <a:pos x="1452" y="370"/>
                  </a:cxn>
                  <a:cxn ang="0">
                    <a:pos x="1370" y="410"/>
                  </a:cxn>
                  <a:cxn ang="0">
                    <a:pos x="1270" y="466"/>
                  </a:cxn>
                  <a:cxn ang="0">
                    <a:pos x="1158" y="540"/>
                  </a:cxn>
                  <a:cxn ang="0">
                    <a:pos x="1034" y="636"/>
                  </a:cxn>
                  <a:cxn ang="0">
                    <a:pos x="904" y="756"/>
                  </a:cxn>
                  <a:cxn ang="0">
                    <a:pos x="770" y="900"/>
                  </a:cxn>
                  <a:cxn ang="0">
                    <a:pos x="632" y="1076"/>
                  </a:cxn>
                  <a:cxn ang="0">
                    <a:pos x="498" y="1280"/>
                  </a:cxn>
                  <a:cxn ang="0">
                    <a:pos x="370" y="1518"/>
                  </a:cxn>
                  <a:cxn ang="0">
                    <a:pos x="248" y="1792"/>
                  </a:cxn>
                  <a:cxn ang="0">
                    <a:pos x="138" y="2104"/>
                  </a:cxn>
                  <a:cxn ang="0">
                    <a:pos x="42" y="2456"/>
                  </a:cxn>
                </a:cxnLst>
                <a:rect l="0" t="0" r="r" b="b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D1136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5" name="Rectangle 25"/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charset="-122"/>
                  </a:rPr>
                  <a:t>Add Your Text</a:t>
                </a:r>
              </a:p>
            </p:txBody>
          </p:sp>
          <p:sp>
            <p:nvSpPr>
              <p:cNvPr id="71706" name="Rectangle 26"/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charset="-122"/>
                  </a:rPr>
                  <a:t>Add Your Text</a:t>
                </a:r>
              </a:p>
            </p:txBody>
          </p:sp>
          <p:sp>
            <p:nvSpPr>
              <p:cNvPr id="71707" name="Freeform 27"/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/>
                <a:ahLst/>
                <a:cxnLst>
                  <a:cxn ang="0">
                    <a:pos x="1742" y="286"/>
                  </a:cxn>
                  <a:cxn ang="0">
                    <a:pos x="0" y="286"/>
                  </a:cxn>
                  <a:cxn ang="0">
                    <a:pos x="446" y="0"/>
                  </a:cxn>
                  <a:cxn ang="0">
                    <a:pos x="2048" y="0"/>
                  </a:cxn>
                  <a:cxn ang="0">
                    <a:pos x="1742" y="286"/>
                  </a:cxn>
                </a:cxnLst>
                <a:rect l="0" t="0" r="r" b="b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08" name="Rectangle 28"/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charset="-122"/>
                  </a:rPr>
                  <a:t>Add Your Text</a:t>
                </a:r>
              </a:p>
            </p:txBody>
          </p:sp>
          <p:sp>
            <p:nvSpPr>
              <p:cNvPr id="71709" name="Rectangle 29"/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72549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1600" b="1">
                    <a:solidFill>
                      <a:srgbClr val="FFFFFF"/>
                    </a:solidFill>
                    <a:latin typeface="Verdana" pitchFamily="34" charset="0"/>
                    <a:ea typeface="宋体" charset="-122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/>
              <a:t>www.themegallery.com,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  <a:endParaRPr lang="en-US" altLang="zh-CN" sz="1800">
              <a:ea typeface="宋体" charset="-122"/>
            </a:endParaRPr>
          </a:p>
        </p:txBody>
      </p:sp>
      <p:grpSp>
        <p:nvGrpSpPr>
          <p:cNvPr id="72728" name="Group 24"/>
          <p:cNvGrpSpPr>
            <a:grpSpLocks/>
          </p:cNvGrpSpPr>
          <p:nvPr/>
        </p:nvGrpSpPr>
        <p:grpSpPr bwMode="auto">
          <a:xfrm>
            <a:off x="914400" y="1219200"/>
            <a:ext cx="7315200" cy="5019675"/>
            <a:chOff x="576" y="768"/>
            <a:chExt cx="4608" cy="3162"/>
          </a:xfrm>
        </p:grpSpPr>
        <p:sp>
          <p:nvSpPr>
            <p:cNvPr id="72707" name="Freeform 3"/>
            <p:cNvSpPr>
              <a:spLocks/>
            </p:cNvSpPr>
            <p:nvPr/>
          </p:nvSpPr>
          <p:spPr bwMode="gray">
            <a:xfrm>
              <a:off x="3196" y="768"/>
              <a:ext cx="924" cy="728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08" name="AutoShape 4"/>
            <p:cNvSpPr>
              <a:spLocks noChangeArrowheads="1"/>
            </p:cNvSpPr>
            <p:nvPr/>
          </p:nvSpPr>
          <p:spPr bwMode="auto">
            <a:xfrm>
              <a:off x="2157" y="167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09" name="AutoShape 5"/>
            <p:cNvSpPr>
              <a:spLocks noChangeArrowheads="1"/>
            </p:cNvSpPr>
            <p:nvPr/>
          </p:nvSpPr>
          <p:spPr bwMode="gray">
            <a:xfrm>
              <a:off x="2304" y="1584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0" name="AutoShape 6"/>
            <p:cNvSpPr>
              <a:spLocks noChangeArrowheads="1"/>
            </p:cNvSpPr>
            <p:nvPr/>
          </p:nvSpPr>
          <p:spPr bwMode="auto">
            <a:xfrm flipH="1">
              <a:off x="3360" y="1632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1" name="AutoShape 7"/>
            <p:cNvSpPr>
              <a:spLocks noChangeArrowheads="1"/>
            </p:cNvSpPr>
            <p:nvPr/>
          </p:nvSpPr>
          <p:spPr bwMode="auto">
            <a:xfrm flipH="1">
              <a:off x="2358" y="162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2" name="AutoShape 8"/>
            <p:cNvSpPr>
              <a:spLocks noChangeArrowheads="1"/>
            </p:cNvSpPr>
            <p:nvPr/>
          </p:nvSpPr>
          <p:spPr bwMode="auto">
            <a:xfrm>
              <a:off x="3738" y="1355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3" name="AutoShape 9"/>
            <p:cNvSpPr>
              <a:spLocks noChangeArrowheads="1"/>
            </p:cNvSpPr>
            <p:nvPr/>
          </p:nvSpPr>
          <p:spPr bwMode="gray">
            <a:xfrm>
              <a:off x="3874" y="1265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4" name="AutoShape 10"/>
            <p:cNvSpPr>
              <a:spLocks noChangeArrowheads="1"/>
            </p:cNvSpPr>
            <p:nvPr/>
          </p:nvSpPr>
          <p:spPr bwMode="auto">
            <a:xfrm flipH="1">
              <a:off x="4936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5" name="AutoShape 11"/>
            <p:cNvSpPr>
              <a:spLocks noChangeArrowheads="1"/>
            </p:cNvSpPr>
            <p:nvPr/>
          </p:nvSpPr>
          <p:spPr bwMode="auto">
            <a:xfrm flipH="1">
              <a:off x="3939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716" name="Freeform 12"/>
            <p:cNvSpPr>
              <a:spLocks/>
            </p:cNvSpPr>
            <p:nvPr/>
          </p:nvSpPr>
          <p:spPr bwMode="gray">
            <a:xfrm>
              <a:off x="1570" y="1084"/>
              <a:ext cx="924" cy="729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7" name="Text Box 13"/>
            <p:cNvSpPr txBox="1">
              <a:spLocks noChangeArrowheads="1"/>
            </p:cNvSpPr>
            <p:nvPr/>
          </p:nvSpPr>
          <p:spPr bwMode="gray">
            <a:xfrm>
              <a:off x="2466" y="1566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chemeClr val="bg1"/>
                  </a:solidFill>
                  <a:ea typeface="宋体" charset="-122"/>
                </a:rPr>
                <a:t>Add Your Title</a:t>
              </a:r>
            </a:p>
          </p:txBody>
        </p:sp>
        <p:sp>
          <p:nvSpPr>
            <p:cNvPr id="72718" name="Text Box 14"/>
            <p:cNvSpPr txBox="1">
              <a:spLocks noChangeArrowheads="1"/>
            </p:cNvSpPr>
            <p:nvPr/>
          </p:nvSpPr>
          <p:spPr bwMode="gray">
            <a:xfrm>
              <a:off x="4050" y="1254"/>
              <a:ext cx="82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ea typeface="宋体" charset="-122"/>
                </a:rPr>
                <a:t>Add Your Title</a:t>
              </a:r>
            </a:p>
          </p:txBody>
        </p:sp>
        <p:grpSp>
          <p:nvGrpSpPr>
            <p:cNvPr id="72719" name="Group 15"/>
            <p:cNvGrpSpPr>
              <a:grpSpLocks/>
            </p:cNvGrpSpPr>
            <p:nvPr/>
          </p:nvGrpSpPr>
          <p:grpSpPr bwMode="auto">
            <a:xfrm>
              <a:off x="576" y="1836"/>
              <a:ext cx="1446" cy="2094"/>
              <a:chOff x="576" y="1836"/>
              <a:chExt cx="1446" cy="2094"/>
            </a:xfrm>
          </p:grpSpPr>
          <p:sp>
            <p:nvSpPr>
              <p:cNvPr id="72720" name="AutoShape 16"/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1" name="AutoShape 17"/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2" name="AutoShape 18"/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3" name="AutoShape 19"/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724" name="Text Box 20"/>
              <p:cNvSpPr txBox="1">
                <a:spLocks noChangeArrowheads="1"/>
              </p:cNvSpPr>
              <p:nvPr/>
            </p:nvSpPr>
            <p:spPr bwMode="gray">
              <a:xfrm>
                <a:off x="882" y="1836"/>
                <a:ext cx="824" cy="19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>
                    <a:solidFill>
                      <a:schemeClr val="bg1"/>
                    </a:solidFill>
                    <a:ea typeface="宋体" charset="-122"/>
                  </a:rPr>
                  <a:t>Add Your Title</a:t>
                </a:r>
              </a:p>
            </p:txBody>
          </p:sp>
          <p:sp>
            <p:nvSpPr>
              <p:cNvPr id="72725" name="Text Box 21"/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10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b="1">
                    <a:solidFill>
                      <a:srgbClr val="000000"/>
                    </a:solidFill>
                    <a:ea typeface="宋体" charset="-122"/>
                  </a:rPr>
                  <a:t>ThemeGallery</a:t>
                </a:r>
                <a:r>
                  <a:rPr lang="en-US" altLang="zh-CN">
                    <a:solidFill>
                      <a:srgbClr val="000000"/>
                    </a:solidFill>
                    <a:ea typeface="宋体" charset="-122"/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72726" name="Text Box 22"/>
            <p:cNvSpPr txBox="1">
              <a:spLocks noChangeArrowheads="1"/>
            </p:cNvSpPr>
            <p:nvPr/>
          </p:nvSpPr>
          <p:spPr bwMode="auto">
            <a:xfrm>
              <a:off x="2208" y="1818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  <p:sp>
          <p:nvSpPr>
            <p:cNvPr id="72727" name="Text Box 23"/>
            <p:cNvSpPr txBox="1">
              <a:spLocks noChangeArrowheads="1"/>
            </p:cNvSpPr>
            <p:nvPr/>
          </p:nvSpPr>
          <p:spPr bwMode="auto">
            <a:xfrm>
              <a:off x="3792" y="1482"/>
              <a:ext cx="1344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3TGp_chemistry_3color_v2">
  <a:themeElements>
    <a:clrScheme name="073TGp_chemistry_3color_v2 3">
      <a:dk1>
        <a:srgbClr val="000000"/>
      </a:dk1>
      <a:lt1>
        <a:srgbClr val="FFFFFF"/>
      </a:lt1>
      <a:dk2>
        <a:srgbClr val="1C4590"/>
      </a:dk2>
      <a:lt2>
        <a:srgbClr val="DDDDDD"/>
      </a:lt2>
      <a:accent1>
        <a:srgbClr val="B13621"/>
      </a:accent1>
      <a:accent2>
        <a:srgbClr val="5940D6"/>
      </a:accent2>
      <a:accent3>
        <a:srgbClr val="FFFFFF"/>
      </a:accent3>
      <a:accent4>
        <a:srgbClr val="000000"/>
      </a:accent4>
      <a:accent5>
        <a:srgbClr val="D5AEAB"/>
      </a:accent5>
      <a:accent6>
        <a:srgbClr val="5039C2"/>
      </a:accent6>
      <a:hlink>
        <a:srgbClr val="7DBE4C"/>
      </a:hlink>
      <a:folHlink>
        <a:srgbClr val="308DEA"/>
      </a:folHlink>
    </a:clrScheme>
    <a:fontScheme name="073TGp_chemistry_3color_v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73TGp_chemistry_3color_v2 1">
        <a:dk1>
          <a:srgbClr val="000000"/>
        </a:dk1>
        <a:lt1>
          <a:srgbClr val="FFFFFF"/>
        </a:lt1>
        <a:dk2>
          <a:srgbClr val="5533C1"/>
        </a:dk2>
        <a:lt2>
          <a:srgbClr val="DDDDDD"/>
        </a:lt2>
        <a:accent1>
          <a:srgbClr val="CBB61D"/>
        </a:accent1>
        <a:accent2>
          <a:srgbClr val="3A6E9E"/>
        </a:accent2>
        <a:accent3>
          <a:srgbClr val="FFFFFF"/>
        </a:accent3>
        <a:accent4>
          <a:srgbClr val="000000"/>
        </a:accent4>
        <a:accent5>
          <a:srgbClr val="E2D7AB"/>
        </a:accent5>
        <a:accent6>
          <a:srgbClr val="34638F"/>
        </a:accent6>
        <a:hlink>
          <a:srgbClr val="B0641E"/>
        </a:hlink>
        <a:folHlink>
          <a:srgbClr val="7330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3TGp_chemistry_3color_v2 2">
        <a:dk1>
          <a:srgbClr val="264040"/>
        </a:dk1>
        <a:lt1>
          <a:srgbClr val="FFFFFF"/>
        </a:lt1>
        <a:dk2>
          <a:srgbClr val="075957"/>
        </a:dk2>
        <a:lt2>
          <a:srgbClr val="DDDDDD"/>
        </a:lt2>
        <a:accent1>
          <a:srgbClr val="6DB52B"/>
        </a:accent1>
        <a:accent2>
          <a:srgbClr val="9C502E"/>
        </a:accent2>
        <a:accent3>
          <a:srgbClr val="FFFFFF"/>
        </a:accent3>
        <a:accent4>
          <a:srgbClr val="1F3535"/>
        </a:accent4>
        <a:accent5>
          <a:srgbClr val="BAD7AC"/>
        </a:accent5>
        <a:accent6>
          <a:srgbClr val="8D4829"/>
        </a:accent6>
        <a:hlink>
          <a:srgbClr val="BDAC2F"/>
        </a:hlink>
        <a:folHlink>
          <a:srgbClr val="3888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3TGp_chemistry_3color_v2 3">
        <a:dk1>
          <a:srgbClr val="000000"/>
        </a:dk1>
        <a:lt1>
          <a:srgbClr val="FFFFFF"/>
        </a:lt1>
        <a:dk2>
          <a:srgbClr val="1C4590"/>
        </a:dk2>
        <a:lt2>
          <a:srgbClr val="DDDDDD"/>
        </a:lt2>
        <a:accent1>
          <a:srgbClr val="B13621"/>
        </a:accent1>
        <a:accent2>
          <a:srgbClr val="5940D6"/>
        </a:accent2>
        <a:accent3>
          <a:srgbClr val="FFFFFF"/>
        </a:accent3>
        <a:accent4>
          <a:srgbClr val="000000"/>
        </a:accent4>
        <a:accent5>
          <a:srgbClr val="D5AEAB"/>
        </a:accent5>
        <a:accent6>
          <a:srgbClr val="5039C2"/>
        </a:accent6>
        <a:hlink>
          <a:srgbClr val="7DBE4C"/>
        </a:hlink>
        <a:folHlink>
          <a:srgbClr val="308D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073TGp_chemistry_3color_v2</Template>
  <TotalTime>1</TotalTime>
  <Words>571</Words>
  <Application>Microsoft PowerPoint</Application>
  <PresentationFormat>全屏显示(4:3)</PresentationFormat>
  <Paragraphs>200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</vt:lpstr>
      <vt:lpstr>Verdana</vt:lpstr>
      <vt:lpstr>Wingdings</vt:lpstr>
      <vt:lpstr>宋体</vt:lpstr>
      <vt:lpstr>Times New Roman</vt:lpstr>
      <vt:lpstr>073TGp_chemistry_3color_v2</vt:lpstr>
      <vt:lpstr>Adobe Photoshop Image</vt:lpstr>
      <vt:lpstr>幻灯片 1</vt:lpstr>
      <vt:lpstr>Contents</vt:lpstr>
      <vt:lpstr>Hot Tip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Marketing Diagram</vt:lpstr>
      <vt:lpstr>Diagram</vt:lpstr>
      <vt:lpstr>Diagram</vt:lpstr>
      <vt:lpstr>Diagram</vt:lpstr>
      <vt:lpstr>Diagram</vt:lpstr>
      <vt:lpstr>Block Diagram</vt:lpstr>
      <vt:lpstr>Table</vt:lpstr>
      <vt:lpstr>3-D Pie Chart</vt:lpstr>
      <vt:lpstr>Block Diagram</vt:lpstr>
      <vt:lpstr>幻灯片 20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Windows 用户</cp:lastModifiedBy>
  <cp:revision>3</cp:revision>
  <dcterms:created xsi:type="dcterms:W3CDTF">2011-07-26T23:04:44Z</dcterms:created>
  <dcterms:modified xsi:type="dcterms:W3CDTF">2015-01-13T06:42:17Z</dcterms:modified>
</cp:coreProperties>
</file>